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49"/>
  </p:notesMasterIdLst>
  <p:sldIdLst>
    <p:sldId id="852" r:id="rId2"/>
    <p:sldId id="296" r:id="rId3"/>
    <p:sldId id="297" r:id="rId4"/>
    <p:sldId id="258" r:id="rId5"/>
    <p:sldId id="326" r:id="rId6"/>
    <p:sldId id="260" r:id="rId7"/>
    <p:sldId id="261" r:id="rId8"/>
    <p:sldId id="262" r:id="rId9"/>
    <p:sldId id="264" r:id="rId10"/>
    <p:sldId id="266" r:id="rId11"/>
    <p:sldId id="853" r:id="rId12"/>
    <p:sldId id="308" r:id="rId13"/>
    <p:sldId id="1080" r:id="rId14"/>
    <p:sldId id="309" r:id="rId15"/>
    <p:sldId id="267" r:id="rId16"/>
    <p:sldId id="298" r:id="rId17"/>
    <p:sldId id="312" r:id="rId18"/>
    <p:sldId id="1081" r:id="rId19"/>
    <p:sldId id="313" r:id="rId20"/>
    <p:sldId id="263" r:id="rId21"/>
    <p:sldId id="310" r:id="rId22"/>
    <p:sldId id="311" r:id="rId23"/>
    <p:sldId id="273" r:id="rId24"/>
    <p:sldId id="300" r:id="rId25"/>
    <p:sldId id="301" r:id="rId26"/>
    <p:sldId id="302" r:id="rId27"/>
    <p:sldId id="1082" r:id="rId28"/>
    <p:sldId id="280" r:id="rId29"/>
    <p:sldId id="303" r:id="rId30"/>
    <p:sldId id="305" r:id="rId31"/>
    <p:sldId id="281" r:id="rId32"/>
    <p:sldId id="315" r:id="rId33"/>
    <p:sldId id="436" r:id="rId34"/>
    <p:sldId id="437" r:id="rId35"/>
    <p:sldId id="438" r:id="rId36"/>
    <p:sldId id="292" r:id="rId37"/>
    <p:sldId id="293" r:id="rId38"/>
    <p:sldId id="287" r:id="rId39"/>
    <p:sldId id="288" r:id="rId40"/>
    <p:sldId id="294" r:id="rId41"/>
    <p:sldId id="295" r:id="rId42"/>
    <p:sldId id="1083" r:id="rId43"/>
    <p:sldId id="1084" r:id="rId44"/>
    <p:sldId id="1744" r:id="rId45"/>
    <p:sldId id="1745" r:id="rId46"/>
    <p:sldId id="289" r:id="rId47"/>
    <p:sldId id="306" r:id="rId48"/>
  </p:sldIdLst>
  <p:sldSz cx="9144000" cy="5143500" type="screen16x9"/>
  <p:notesSz cx="6858000" cy="9144000"/>
  <p:defaultTextStyle>
    <a:defPPr>
      <a:defRPr lang="es-P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C00B23B-9E78-4DA7-916D-52B40249FA91}" styleName="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bottom>
        </a:tcBdr>
      </a:tcStyle>
    </a:wholeTbl>
    <a:band1H>
      <a:tcTxStyle>
        <a:font>
          <a:latin typeface=""/>
          <a:ea typeface=""/>
          <a:cs typeface=""/>
        </a:font>
      </a:tcTxStyle>
      <a:tcStyle>
        <a:tcBdr/>
      </a:tcStyle>
    </a:band1H>
    <a:band2H>
      <a:tcTxStyle>
        <a:font>
          <a:latin typeface=""/>
          <a:ea typeface=""/>
          <a:cs typeface=""/>
        </a:font>
      </a:tcTxStyle>
      <a:tcStyle>
        <a:tcBdr/>
      </a:tcStyle>
    </a:band2H>
    <a:band1V>
      <a:tcTxStyle>
        <a:font>
          <a:latin typeface=""/>
          <a:ea typeface=""/>
          <a:cs typeface=""/>
        </a:font>
      </a:tcTxStyle>
      <a:tcStyle>
        <a:tcBdr/>
      </a:tcStyle>
    </a:band1V>
    <a:band2V>
      <a:tcTxStyle>
        <a:font>
          <a:latin typeface=""/>
          <a:ea typeface=""/>
          <a:cs typeface=""/>
        </a:font>
      </a:tcTxStyle>
      <a:tcStyle>
        <a:tcBdr/>
      </a:tcStyle>
    </a:band2V>
    <a:lastCol>
      <a:tcTxStyle>
        <a:font>
          <a:latin typeface=""/>
          <a:ea typeface=""/>
          <a:cs typeface=""/>
        </a:font>
      </a:tcTxStyle>
      <a:tcStyle>
        <a:tcBdr/>
      </a:tcStyle>
    </a:lastCol>
    <a:firstCol>
      <a:tcTxStyle>
        <a:font>
          <a:latin typeface=""/>
          <a:ea typeface=""/>
          <a:cs typeface=""/>
        </a:font>
      </a:tcTxStyle>
      <a:tcStyle>
        <a:tcBdr/>
      </a:tcStyle>
    </a:firstCol>
    <a:lastRow>
      <a:tcTxStyle>
        <a:font>
          <a:latin typeface=""/>
          <a:ea typeface=""/>
          <a:cs typeface=""/>
        </a:font>
      </a:tcTxStyle>
      <a:tcStyle>
        <a:tcBdr/>
      </a:tcStyle>
    </a:lastRow>
    <a:firstRow>
      <a:tcTxStyle>
        <a:font>
          <a:latin typeface=""/>
          <a:ea typeface=""/>
          <a:cs typeface=""/>
        </a:font>
      </a:tcTxStyle>
      <a:tcStyle>
        <a:tcBdr/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1057" autoAdjust="0"/>
  </p:normalViewPr>
  <p:slideViewPr>
    <p:cSldViewPr snapToGrid="0">
      <p:cViewPr varScale="1">
        <p:scale>
          <a:sx n="87" d="100"/>
          <a:sy n="87" d="100"/>
        </p:scale>
        <p:origin x="822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3" d="100"/>
        <a:sy n="63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8" Type="http://schemas.openxmlformats.org/officeDocument/2006/relationships/slide" Target="slides/slide7.xml"/><Relationship Id="rId51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;n">
            <a:extLst>
              <a:ext uri="{FF2B5EF4-FFF2-40B4-BE49-F238E27FC236}">
                <a16:creationId xmlns:a16="http://schemas.microsoft.com/office/drawing/2014/main" id="{B75C0605-7989-482B-9394-16561A80FBF5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295" y="685800"/>
            <a:ext cx="6096076" cy="3429000"/>
          </a:xfrm>
          <a:prstGeom prst="rect">
            <a:avLst/>
          </a:prstGeom>
          <a:noFill/>
          <a:ln w="9528" cap="flat">
            <a:solidFill>
              <a:srgbClr val="000000"/>
            </a:solidFill>
            <a:prstDash val="solid"/>
            <a:round/>
          </a:ln>
        </p:spPr>
      </p:sp>
      <p:sp>
        <p:nvSpPr>
          <p:cNvPr id="3" name="Google Shape;4;n">
            <a:extLst>
              <a:ext uri="{FF2B5EF4-FFF2-40B4-BE49-F238E27FC236}">
                <a16:creationId xmlns:a16="http://schemas.microsoft.com/office/drawing/2014/main" id="{49CBC05B-CB54-4281-A0FC-1A544AE6DA1E}"/>
              </a:ext>
            </a:extLst>
          </p:cNvPr>
          <p:cNvSpPr txBox="1"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26956104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457200" marR="0" lvl="0" indent="-298451" algn="l" defTabSz="914400" rtl="0" fontAlgn="auto" hangingPunct="1">
      <a:lnSpc>
        <a:spcPct val="100000"/>
      </a:lnSpc>
      <a:spcBef>
        <a:spcPts val="0"/>
      </a:spcBef>
      <a:spcAft>
        <a:spcPts val="0"/>
      </a:spcAft>
      <a:buClr>
        <a:srgbClr val="000000"/>
      </a:buClr>
      <a:buSzPts val="1100"/>
      <a:buFont typeface="Arial"/>
      <a:buChar char="●"/>
      <a:tabLst/>
      <a:defRPr lang="es-PE" sz="1100" b="0" i="0" u="none" strike="noStrike" kern="0" cap="none" spc="0" baseline="0">
        <a:solidFill>
          <a:srgbClr val="000000"/>
        </a:solidFill>
        <a:uFillTx/>
        <a:latin typeface="Arial"/>
        <a:ea typeface="Arial"/>
        <a:cs typeface="Arial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ABB8DE43-3612-4047-8B71-3D4340A10A3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62592F0F-19E4-4469-96AF-2A453FE7E33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07;g6ff1959d31_0_40:notes">
            <a:extLst>
              <a:ext uri="{FF2B5EF4-FFF2-40B4-BE49-F238E27FC236}">
                <a16:creationId xmlns:a16="http://schemas.microsoft.com/office/drawing/2014/main" id="{C1D76714-51BA-42C7-87D6-9C436F70231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08;g6ff1959d31_0_40:notes">
            <a:extLst>
              <a:ext uri="{FF2B5EF4-FFF2-40B4-BE49-F238E27FC236}">
                <a16:creationId xmlns:a16="http://schemas.microsoft.com/office/drawing/2014/main" id="{2E3E2222-CB23-413A-A8C3-C8BBD0C7292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LID4096"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FA2AE626-138F-436A-9B6D-168AE8E0862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15D7A100-5DAC-4B09-94F1-C0DBFE977D2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63;g8ed22aa031_0_2407:notes">
            <a:extLst>
              <a:ext uri="{FF2B5EF4-FFF2-40B4-BE49-F238E27FC236}">
                <a16:creationId xmlns:a16="http://schemas.microsoft.com/office/drawing/2014/main" id="{43EB5079-9E4A-413B-83C8-FB450ECC01B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464;g8ed22aa031_0_2407:notes">
            <a:extLst>
              <a:ext uri="{FF2B5EF4-FFF2-40B4-BE49-F238E27FC236}">
                <a16:creationId xmlns:a16="http://schemas.microsoft.com/office/drawing/2014/main" id="{1649ECA5-737D-4C07-9B05-F0442A10CF7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LID4096"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C3221463-81CA-41C3-B55C-009046F9ACA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938A7E47-B46B-4B93-B894-AAC3A56E89D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312;ge4625bd1ce_1_942:notes">
            <a:extLst>
              <a:ext uri="{FF2B5EF4-FFF2-40B4-BE49-F238E27FC236}">
                <a16:creationId xmlns:a16="http://schemas.microsoft.com/office/drawing/2014/main" id="{14FE6378-2412-4DB2-A170-8774B65A457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313;ge4625bd1ce_1_942:notes">
            <a:extLst>
              <a:ext uri="{FF2B5EF4-FFF2-40B4-BE49-F238E27FC236}">
                <a16:creationId xmlns:a16="http://schemas.microsoft.com/office/drawing/2014/main" id="{255068E9-94F7-4C65-8092-165DA3B445F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LID4096" dirty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73;g6ff1959d31_0_45:notes">
            <a:extLst>
              <a:ext uri="{FF2B5EF4-FFF2-40B4-BE49-F238E27FC236}">
                <a16:creationId xmlns:a16="http://schemas.microsoft.com/office/drawing/2014/main" id="{B574AF57-5386-44EC-8579-6CB309AE5A0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374;g6ff1959d31_0_45:notes">
            <a:extLst>
              <a:ext uri="{FF2B5EF4-FFF2-40B4-BE49-F238E27FC236}">
                <a16:creationId xmlns:a16="http://schemas.microsoft.com/office/drawing/2014/main" id="{2BCE8218-3079-42A2-915D-5BED806ADE9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250;ge6092eeaef_0_5679:notes">
            <a:extLst>
              <a:ext uri="{FF2B5EF4-FFF2-40B4-BE49-F238E27FC236}">
                <a16:creationId xmlns:a16="http://schemas.microsoft.com/office/drawing/2014/main" id="{1EDBC49F-AD46-45A1-85A4-FF80D1B3531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251;ge6092eeaef_0_5679:notes">
            <a:extLst>
              <a:ext uri="{FF2B5EF4-FFF2-40B4-BE49-F238E27FC236}">
                <a16:creationId xmlns:a16="http://schemas.microsoft.com/office/drawing/2014/main" id="{338274CC-E4E1-4ABF-853E-34A99AD27C7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LID4096" dirty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374;g8d44b15066_0_123:notes">
            <a:extLst>
              <a:ext uri="{FF2B5EF4-FFF2-40B4-BE49-F238E27FC236}">
                <a16:creationId xmlns:a16="http://schemas.microsoft.com/office/drawing/2014/main" id="{EF765458-1897-46A0-B6BA-34909C7F89E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375;g8d44b15066_0_123:notes">
            <a:extLst>
              <a:ext uri="{FF2B5EF4-FFF2-40B4-BE49-F238E27FC236}">
                <a16:creationId xmlns:a16="http://schemas.microsoft.com/office/drawing/2014/main" id="{09861079-DF1D-43F8-93DB-3A4123B91E9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0A7B0125-D0DA-4AA3-8E86-0EF86429088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6AC96C83-AEB4-4908-B691-40260B90E18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8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22;g8badc59791_2_814:notes">
            <a:extLst>
              <a:ext uri="{FF2B5EF4-FFF2-40B4-BE49-F238E27FC236}">
                <a16:creationId xmlns:a16="http://schemas.microsoft.com/office/drawing/2014/main" id="{6C4A2B77-9EAB-445B-A8F6-023961E7FAA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23;g8badc59791_2_814:notes">
            <a:extLst>
              <a:ext uri="{FF2B5EF4-FFF2-40B4-BE49-F238E27FC236}">
                <a16:creationId xmlns:a16="http://schemas.microsoft.com/office/drawing/2014/main" id="{0713D003-4722-42E0-A018-EDFB28B61B8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7769312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81;g6ff1959d31_0_15668:notes">
            <a:extLst>
              <a:ext uri="{FF2B5EF4-FFF2-40B4-BE49-F238E27FC236}">
                <a16:creationId xmlns:a16="http://schemas.microsoft.com/office/drawing/2014/main" id="{3FEBF9BD-50EB-49B4-AFA4-95451732260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982;g6ff1959d31_0_15668:notes">
            <a:extLst>
              <a:ext uri="{FF2B5EF4-FFF2-40B4-BE49-F238E27FC236}">
                <a16:creationId xmlns:a16="http://schemas.microsoft.com/office/drawing/2014/main" id="{53EAB988-F7F8-4217-840B-D9BCFB188B3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111;g8d44b15066_0_118:notes">
            <a:extLst>
              <a:ext uri="{FF2B5EF4-FFF2-40B4-BE49-F238E27FC236}">
                <a16:creationId xmlns:a16="http://schemas.microsoft.com/office/drawing/2014/main" id="{65E7CC88-29A0-4FEC-A937-E389A11A8B2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112;g8d44b15066_0_118:notes">
            <a:extLst>
              <a:ext uri="{FF2B5EF4-FFF2-40B4-BE49-F238E27FC236}">
                <a16:creationId xmlns:a16="http://schemas.microsoft.com/office/drawing/2014/main" id="{B1E0B28E-D844-4D93-82A0-E1C4FD9E7D8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173;g8ed22aa031_0_35:notes">
            <a:extLst>
              <a:ext uri="{FF2B5EF4-FFF2-40B4-BE49-F238E27FC236}">
                <a16:creationId xmlns:a16="http://schemas.microsoft.com/office/drawing/2014/main" id="{3EE01F36-B446-4686-9118-11B1D746EC3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174;g8ed22aa031_0_35:notes">
            <a:extLst>
              <a:ext uri="{FF2B5EF4-FFF2-40B4-BE49-F238E27FC236}">
                <a16:creationId xmlns:a16="http://schemas.microsoft.com/office/drawing/2014/main" id="{CC469F5B-8816-45E4-A033-8C53C3764D8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00;g6ff1959d31_0_15608:notes">
            <a:extLst>
              <a:ext uri="{FF2B5EF4-FFF2-40B4-BE49-F238E27FC236}">
                <a16:creationId xmlns:a16="http://schemas.microsoft.com/office/drawing/2014/main" id="{998DDE97-9811-46C4-9CE8-82E2020A3F0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901;g6ff1959d31_0_15608:notes">
            <a:extLst>
              <a:ext uri="{FF2B5EF4-FFF2-40B4-BE49-F238E27FC236}">
                <a16:creationId xmlns:a16="http://schemas.microsoft.com/office/drawing/2014/main" id="{B4209FFE-8844-4B07-8585-1648903BED3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7;g8d44b15066_0_58:notes">
            <a:extLst>
              <a:ext uri="{FF2B5EF4-FFF2-40B4-BE49-F238E27FC236}">
                <a16:creationId xmlns:a16="http://schemas.microsoft.com/office/drawing/2014/main" id="{BE41AE2C-27F7-4721-A6C3-7E6EAF5E4D1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88;g8d44b15066_0_58:notes">
            <a:extLst>
              <a:ext uri="{FF2B5EF4-FFF2-40B4-BE49-F238E27FC236}">
                <a16:creationId xmlns:a16="http://schemas.microsoft.com/office/drawing/2014/main" id="{84D6D670-3F69-4D3F-B302-A008578363C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65;gc8aa852056_0_869:notes">
            <a:extLst>
              <a:ext uri="{FF2B5EF4-FFF2-40B4-BE49-F238E27FC236}">
                <a16:creationId xmlns:a16="http://schemas.microsoft.com/office/drawing/2014/main" id="{6FC31052-E4AB-43AC-8A44-995AAF8F303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66;gc8aa852056_0_869:notes">
            <a:extLst>
              <a:ext uri="{FF2B5EF4-FFF2-40B4-BE49-F238E27FC236}">
                <a16:creationId xmlns:a16="http://schemas.microsoft.com/office/drawing/2014/main" id="{BE75B840-B77B-494C-B9D7-25F80E39358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397;g6ff1959d31_0_15628:notes">
            <a:extLst>
              <a:ext uri="{FF2B5EF4-FFF2-40B4-BE49-F238E27FC236}">
                <a16:creationId xmlns:a16="http://schemas.microsoft.com/office/drawing/2014/main" id="{D2B77E16-15F4-4F9B-A6A5-BC34F6A5156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398;g6ff1959d31_0_15628:notes">
            <a:extLst>
              <a:ext uri="{FF2B5EF4-FFF2-40B4-BE49-F238E27FC236}">
                <a16:creationId xmlns:a16="http://schemas.microsoft.com/office/drawing/2014/main" id="{95D202F2-C335-47CF-BC06-A24E8766098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16;g8d44b15066_0_73:notes">
            <a:extLst>
              <a:ext uri="{FF2B5EF4-FFF2-40B4-BE49-F238E27FC236}">
                <a16:creationId xmlns:a16="http://schemas.microsoft.com/office/drawing/2014/main" id="{7F2892E3-D8E1-41CA-8F91-C2C324E0093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817;g8d44b15066_0_73:notes">
            <a:extLst>
              <a:ext uri="{FF2B5EF4-FFF2-40B4-BE49-F238E27FC236}">
                <a16:creationId xmlns:a16="http://schemas.microsoft.com/office/drawing/2014/main" id="{A88D3EAC-B6EE-447A-B11D-10968C5595B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980772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09;g6ff1959d31_0_15632:notes">
            <a:extLst>
              <a:ext uri="{FF2B5EF4-FFF2-40B4-BE49-F238E27FC236}">
                <a16:creationId xmlns:a16="http://schemas.microsoft.com/office/drawing/2014/main" id="{22CC6945-A984-41AB-ADFE-3FEE104528D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410;g6ff1959d31_0_15632:notes">
            <a:extLst>
              <a:ext uri="{FF2B5EF4-FFF2-40B4-BE49-F238E27FC236}">
                <a16:creationId xmlns:a16="http://schemas.microsoft.com/office/drawing/2014/main" id="{645C5F67-D4D8-43E3-812F-1EF6388C3E2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75;g8d8e9c849d_0_486:notes">
            <a:extLst>
              <a:ext uri="{FF2B5EF4-FFF2-40B4-BE49-F238E27FC236}">
                <a16:creationId xmlns:a16="http://schemas.microsoft.com/office/drawing/2014/main" id="{EC99D0F7-E37E-4DBE-B9CD-D39D8DE9B23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76;g8d8e9c849d_0_486:notes">
            <a:extLst>
              <a:ext uri="{FF2B5EF4-FFF2-40B4-BE49-F238E27FC236}">
                <a16:creationId xmlns:a16="http://schemas.microsoft.com/office/drawing/2014/main" id="{51E9406D-FDF4-40A3-B6B1-FCC8BF56E3E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95;g6ff1959d31_0_15644:notes">
            <a:extLst>
              <a:ext uri="{FF2B5EF4-FFF2-40B4-BE49-F238E27FC236}">
                <a16:creationId xmlns:a16="http://schemas.microsoft.com/office/drawing/2014/main" id="{072DC377-21DC-4800-B7E2-5B55CF20ACB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496;g6ff1959d31_0_15644:notes">
            <a:extLst>
              <a:ext uri="{FF2B5EF4-FFF2-40B4-BE49-F238E27FC236}">
                <a16:creationId xmlns:a16="http://schemas.microsoft.com/office/drawing/2014/main" id="{D626290B-7B92-4963-A133-E4F95289D05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8F9BCCFF-AF41-4127-9D78-76C91D6C3E7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C9EA084A-E76F-4825-97A9-A6DCC8DB738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C33412DF-2C01-444B-88F4-EB4E0F6C3C1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EADC2657-42CE-4662-A2D0-219AE7BA160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93584E45-911E-4EA2-A9E7-A3D6215CBCE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7AFD39A7-A958-42A1-8AAE-3B54CA6647E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48;g6ff1959d31_0_5:notes">
            <a:extLst>
              <a:ext uri="{FF2B5EF4-FFF2-40B4-BE49-F238E27FC236}">
                <a16:creationId xmlns:a16="http://schemas.microsoft.com/office/drawing/2014/main" id="{FF46B101-39D2-42F9-9A11-5DB6C2C5AC1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549;g6ff1959d31_0_5:notes">
            <a:extLst>
              <a:ext uri="{FF2B5EF4-FFF2-40B4-BE49-F238E27FC236}">
                <a16:creationId xmlns:a16="http://schemas.microsoft.com/office/drawing/2014/main" id="{401F0FD9-B2C0-4DD4-80D3-7F0531F48C4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LID4096" dirty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44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e25dcd4bc2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e25dcd4bc2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6FDFD89B-D41F-46A5-859D-8CCA5E1B65B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ABDC2FDE-5EE1-46FE-86A7-7EE774450F2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78;g6ff1959d31_0_15:notes">
            <a:extLst>
              <a:ext uri="{FF2B5EF4-FFF2-40B4-BE49-F238E27FC236}">
                <a16:creationId xmlns:a16="http://schemas.microsoft.com/office/drawing/2014/main" id="{16FB869E-665A-46D4-99DA-6C14E968974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579;g6ff1959d31_0_15:notes">
            <a:extLst>
              <a:ext uri="{FF2B5EF4-FFF2-40B4-BE49-F238E27FC236}">
                <a16:creationId xmlns:a16="http://schemas.microsoft.com/office/drawing/2014/main" id="{FA10C4CA-75A2-42FA-B145-2792DCA7A3E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02;g6ff1959d31_0_20:notes">
            <a:extLst>
              <a:ext uri="{FF2B5EF4-FFF2-40B4-BE49-F238E27FC236}">
                <a16:creationId xmlns:a16="http://schemas.microsoft.com/office/drawing/2014/main" id="{0ED3C3E3-3576-421B-83F7-1221CC545EB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803;g6ff1959d31_0_20:notes">
            <a:extLst>
              <a:ext uri="{FF2B5EF4-FFF2-40B4-BE49-F238E27FC236}">
                <a16:creationId xmlns:a16="http://schemas.microsoft.com/office/drawing/2014/main" id="{3ACEC085-7402-4CCF-90DD-DD9EBCEE1D0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75;g6ff1959d31_0_30:notes">
            <a:extLst>
              <a:ext uri="{FF2B5EF4-FFF2-40B4-BE49-F238E27FC236}">
                <a16:creationId xmlns:a16="http://schemas.microsoft.com/office/drawing/2014/main" id="{1DBC6F11-531C-48EC-9140-77EB4C3988B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976;g6ff1959d31_0_30:notes">
            <a:extLst>
              <a:ext uri="{FF2B5EF4-FFF2-40B4-BE49-F238E27FC236}">
                <a16:creationId xmlns:a16="http://schemas.microsoft.com/office/drawing/2014/main" id="{8987E081-0AE3-401C-ABF7-782E1434DE6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20;g6ff1959d31_0_25:notes">
            <a:extLst>
              <a:ext uri="{FF2B5EF4-FFF2-40B4-BE49-F238E27FC236}">
                <a16:creationId xmlns:a16="http://schemas.microsoft.com/office/drawing/2014/main" id="{48E46074-C995-46DE-AE22-7C2481D16C8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21;g6ff1959d31_0_25:notes">
            <a:extLst>
              <a:ext uri="{FF2B5EF4-FFF2-40B4-BE49-F238E27FC236}">
                <a16:creationId xmlns:a16="http://schemas.microsoft.com/office/drawing/2014/main" id="{2885F5BF-0617-45CB-B55B-FDB09AC6F4E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;p2">
            <a:extLst>
              <a:ext uri="{FF2B5EF4-FFF2-40B4-BE49-F238E27FC236}">
                <a16:creationId xmlns:a16="http://schemas.microsoft.com/office/drawing/2014/main" id="{7CF75B75-5C45-4C3A-9AE0-44238487BA5E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380728" y="983327"/>
            <a:ext cx="3815096" cy="2880597"/>
          </a:xfrm>
        </p:spPr>
        <p:txBody>
          <a:bodyPr anchor="ctr" anchorCtr="1"/>
          <a:lstStyle>
            <a:lvl1pPr algn="ctr">
              <a:lnSpc>
                <a:spcPct val="80000"/>
              </a:lnSpc>
              <a:defRPr sz="5200"/>
            </a:lvl1pPr>
          </a:lstStyle>
          <a:p>
            <a:pPr lvl="0"/>
            <a:endParaRPr lang="es-PE"/>
          </a:p>
        </p:txBody>
      </p:sp>
      <p:sp>
        <p:nvSpPr>
          <p:cNvPr id="3" name="Google Shape;11;p2">
            <a:extLst>
              <a:ext uri="{FF2B5EF4-FFF2-40B4-BE49-F238E27FC236}">
                <a16:creationId xmlns:a16="http://schemas.microsoft.com/office/drawing/2014/main" id="{5221D581-5119-4950-A620-4B3F4E9D31EE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338739" y="3623145"/>
            <a:ext cx="3882295" cy="410401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1450"/>
            </a:lvl1pPr>
          </a:lstStyle>
          <a:p>
            <a:pPr lvl="0"/>
            <a:endParaRPr lang="es-PE"/>
          </a:p>
        </p:txBody>
      </p:sp>
      <p:grpSp>
        <p:nvGrpSpPr>
          <p:cNvPr id="4" name="Grupo 4">
            <a:extLst>
              <a:ext uri="{FF2B5EF4-FFF2-40B4-BE49-F238E27FC236}">
                <a16:creationId xmlns:a16="http://schemas.microsoft.com/office/drawing/2014/main" id="{0A420FFD-5F37-42E9-9EC4-771F2EF68D1C}"/>
              </a:ext>
            </a:extLst>
          </p:cNvPr>
          <p:cNvGrpSpPr/>
          <p:nvPr userDrawn="1"/>
        </p:nvGrpSpPr>
        <p:grpSpPr>
          <a:xfrm>
            <a:off x="-22192" y="-25923"/>
            <a:ext cx="9185276" cy="965752"/>
            <a:chOff x="-22192" y="-25923"/>
            <a:chExt cx="9185276" cy="965752"/>
          </a:xfrm>
        </p:grpSpPr>
        <p:grpSp>
          <p:nvGrpSpPr>
            <p:cNvPr id="5" name="Grupo 5">
              <a:extLst>
                <a:ext uri="{FF2B5EF4-FFF2-40B4-BE49-F238E27FC236}">
                  <a16:creationId xmlns:a16="http://schemas.microsoft.com/office/drawing/2014/main" id="{16F0BB62-08A8-4F6A-B614-4455B1B4B0A8}"/>
                </a:ext>
              </a:extLst>
            </p:cNvPr>
            <p:cNvGrpSpPr/>
            <p:nvPr/>
          </p:nvGrpSpPr>
          <p:grpSpPr>
            <a:xfrm>
              <a:off x="8620121" y="415951"/>
              <a:ext cx="523878" cy="523878"/>
              <a:chOff x="8620121" y="415951"/>
              <a:chExt cx="523878" cy="523878"/>
            </a:xfrm>
          </p:grpSpPr>
          <p:sp>
            <p:nvSpPr>
              <p:cNvPr id="6" name="Freeform 5">
                <a:extLst>
                  <a:ext uri="{FF2B5EF4-FFF2-40B4-BE49-F238E27FC236}">
                    <a16:creationId xmlns:a16="http://schemas.microsoft.com/office/drawing/2014/main" id="{12EFEC1A-633B-4337-8EF1-55AEBBBAAF82}"/>
                  </a:ext>
                </a:extLst>
              </p:cNvPr>
              <p:cNvSpPr/>
              <p:nvPr/>
            </p:nvSpPr>
            <p:spPr>
              <a:xfrm>
                <a:off x="8620121" y="415951"/>
                <a:ext cx="523878" cy="5238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0"/>
                  <a:gd name="f7" fmla="val 209"/>
                  <a:gd name="f8" fmla="val 27"/>
                  <a:gd name="f9" fmla="val 200"/>
                  <a:gd name="f10" fmla="val 203"/>
                  <a:gd name="f11" fmla="val 26"/>
                  <a:gd name="f12" fmla="val 206"/>
                  <a:gd name="f13" fmla="val 17"/>
                  <a:gd name="f14" fmla="val 9"/>
                  <a:gd name="f15" fmla="val 192"/>
                  <a:gd name="f16" fmla="val 183"/>
                  <a:gd name="f17" fmla="val 3"/>
                  <a:gd name="f18" fmla="val 6"/>
                  <a:gd name="f19" fmla="val 10"/>
                  <a:gd name="f20" fmla="val 182"/>
                  <a:gd name="f21" fmla="val 161"/>
                  <a:gd name="f22" fmla="val 140"/>
                  <a:gd name="f23" fmla="val 118"/>
                  <a:gd name="f24" fmla="val 109"/>
                  <a:gd name="f25" fmla="val 100"/>
                  <a:gd name="f26" fmla="val 91"/>
                  <a:gd name="f27" fmla="val 69"/>
                  <a:gd name="f28" fmla="val 48"/>
                  <a:gd name="f29" fmla="val 92"/>
                  <a:gd name="f30" fmla="val 117"/>
                  <a:gd name="f31" fmla="val 201"/>
                  <a:gd name="f32" fmla="val 8"/>
                  <a:gd name="f33" fmla="val 25"/>
                  <a:gd name="f34" fmla="val 208"/>
                  <a:gd name="f35" fmla="val 207"/>
                  <a:gd name="f36" fmla="val 199"/>
                  <a:gd name="f37" fmla="val 28"/>
                  <a:gd name="f38" fmla="val 33"/>
                  <a:gd name="f39" fmla="val 50"/>
                  <a:gd name="f40" fmla="val 67"/>
                  <a:gd name="f41" fmla="val 84"/>
                  <a:gd name="f42" fmla="val 86"/>
                  <a:gd name="f43" fmla="val 88"/>
                  <a:gd name="f44" fmla="val 108"/>
                  <a:gd name="f45" fmla="val 119"/>
                  <a:gd name="f46" fmla="val 128"/>
                  <a:gd name="f47" fmla="val 138"/>
                  <a:gd name="f48" fmla="val 147"/>
                  <a:gd name="f49" fmla="val 157"/>
                  <a:gd name="f50" fmla="val 166"/>
                  <a:gd name="f51" fmla="val 175"/>
                  <a:gd name="f52" fmla="val 181"/>
                  <a:gd name="f53" fmla="val 184"/>
                  <a:gd name="f54" fmla="val 101"/>
                  <a:gd name="f55" fmla="val 70"/>
                  <a:gd name="f56" fmla="val 49"/>
                  <a:gd name="f57" fmla="val 187"/>
                  <a:gd name="f58" fmla="val 190"/>
                  <a:gd name="f59" fmla="val 193"/>
                  <a:gd name="f60" fmla="val 189"/>
                  <a:gd name="f61" fmla="val 186"/>
                  <a:gd name="f62" fmla="val 194"/>
                  <a:gd name="f63" fmla="val 172"/>
                  <a:gd name="f64" fmla="val 158"/>
                  <a:gd name="f65" fmla="val 144"/>
                  <a:gd name="f66" fmla="val 130"/>
                  <a:gd name="f67" fmla="val 126"/>
                  <a:gd name="f68" fmla="val 122"/>
                  <a:gd name="f69" fmla="val 73"/>
                  <a:gd name="f70" fmla="val 56"/>
                  <a:gd name="f71" fmla="val 39"/>
                  <a:gd name="f72" fmla="val 22"/>
                  <a:gd name="f73" fmla="val 19"/>
                  <a:gd name="f74" fmla="val 16"/>
                  <a:gd name="f75" fmla="val 20"/>
                  <a:gd name="f76" fmla="val 23"/>
                  <a:gd name="f77" fmla="val 21"/>
                  <a:gd name="f78" fmla="val 97"/>
                  <a:gd name="f79" fmla="val 15"/>
                  <a:gd name="f80" fmla="val 5"/>
                  <a:gd name="f81" fmla="val 102"/>
                  <a:gd name="f82" fmla="val 107"/>
                  <a:gd name="f83" fmla="val 112"/>
                  <a:gd name="f84" fmla="val 11"/>
                  <a:gd name="f85" fmla="val 204"/>
                  <a:gd name="f86" fmla="val 4"/>
                  <a:gd name="f87" fmla="val 1"/>
                  <a:gd name="f88" fmla="val 115"/>
                  <a:gd name="f89" fmla="val 114"/>
                  <a:gd name="f90" fmla="val 198"/>
                  <a:gd name="f91" fmla="val 188"/>
                  <a:gd name="f92" fmla="val 113"/>
                  <a:gd name="f93" fmla="val 103"/>
                  <a:gd name="f94" fmla="+- 0 0 -90"/>
                  <a:gd name="f95" fmla="*/ f3 1 210"/>
                  <a:gd name="f96" fmla="*/ f4 1 209"/>
                  <a:gd name="f97" fmla="val f5"/>
                  <a:gd name="f98" fmla="val f6"/>
                  <a:gd name="f99" fmla="val f7"/>
                  <a:gd name="f100" fmla="*/ f94 f0 1"/>
                  <a:gd name="f101" fmla="+- f99 0 f97"/>
                  <a:gd name="f102" fmla="+- f98 0 f97"/>
                  <a:gd name="f103" fmla="*/ f100 1 f2"/>
                  <a:gd name="f104" fmla="*/ f102 1 210"/>
                  <a:gd name="f105" fmla="*/ f101 1 209"/>
                  <a:gd name="f106" fmla="*/ 26 f102 1"/>
                  <a:gd name="f107" fmla="*/ 209 f101 1"/>
                  <a:gd name="f108" fmla="*/ 0 f102 1"/>
                  <a:gd name="f109" fmla="*/ 183 f101 1"/>
                  <a:gd name="f110" fmla="*/ 10 f102 1"/>
                  <a:gd name="f111" fmla="*/ 118 f101 1"/>
                  <a:gd name="f112" fmla="*/ 91 f101 1"/>
                  <a:gd name="f113" fmla="*/ 27 f101 1"/>
                  <a:gd name="f114" fmla="*/ 0 f101 1"/>
                  <a:gd name="f115" fmla="*/ 27 f102 1"/>
                  <a:gd name="f116" fmla="*/ 9 f101 1"/>
                  <a:gd name="f117" fmla="*/ 92 f102 1"/>
                  <a:gd name="f118" fmla="*/ 118 f102 1"/>
                  <a:gd name="f119" fmla="*/ 183 f102 1"/>
                  <a:gd name="f120" fmla="*/ 209 f102 1"/>
                  <a:gd name="f121" fmla="*/ 25 f101 1"/>
                  <a:gd name="f122" fmla="*/ 199 f102 1"/>
                  <a:gd name="f123" fmla="*/ 33 f101 1"/>
                  <a:gd name="f124" fmla="*/ 200 f102 1"/>
                  <a:gd name="f125" fmla="*/ 117 f101 1"/>
                  <a:gd name="f126" fmla="*/ 147 f101 1"/>
                  <a:gd name="f127" fmla="*/ 207 f102 1"/>
                  <a:gd name="f128" fmla="*/ 210 f102 1"/>
                  <a:gd name="f129" fmla="*/ 200 f101 1"/>
                  <a:gd name="f130" fmla="*/ 91 f102 1"/>
                  <a:gd name="f131" fmla="*/ 193 f101 1"/>
                  <a:gd name="f132" fmla="*/ 184 f101 1"/>
                  <a:gd name="f133" fmla="*/ 193 f102 1"/>
                  <a:gd name="f134" fmla="*/ 130 f101 1"/>
                  <a:gd name="f135" fmla="*/ 184 f102 1"/>
                  <a:gd name="f136" fmla="*/ 16 f101 1"/>
                  <a:gd name="f137" fmla="*/ 26 f101 1"/>
                  <a:gd name="f138" fmla="*/ 17 f102 1"/>
                  <a:gd name="f139" fmla="*/ 92 f101 1"/>
                  <a:gd name="f140" fmla="*/ 21 f102 1"/>
                  <a:gd name="f141" fmla="*/ 97 f101 1"/>
                  <a:gd name="f142" fmla="*/ 5 f102 1"/>
                  <a:gd name="f143" fmla="*/ 112 f101 1"/>
                  <a:gd name="f144" fmla="*/ 189 f102 1"/>
                  <a:gd name="f145" fmla="*/ 204 f102 1"/>
                  <a:gd name="f146" fmla="*/ 21 f101 1"/>
                  <a:gd name="f147" fmla="*/ 5 f101 1"/>
                  <a:gd name="f148" fmla="*/ 97 f102 1"/>
                  <a:gd name="f149" fmla="*/ 20 f101 1"/>
                  <a:gd name="f150" fmla="*/ 204 f101 1"/>
                  <a:gd name="f151" fmla="*/ 188 f101 1"/>
                  <a:gd name="f152" fmla="*/ 113 f102 1"/>
                  <a:gd name="f153" fmla="+- f103 0 f1"/>
                  <a:gd name="f154" fmla="*/ f106 1 210"/>
                  <a:gd name="f155" fmla="*/ f107 1 209"/>
                  <a:gd name="f156" fmla="*/ f108 1 210"/>
                  <a:gd name="f157" fmla="*/ f109 1 209"/>
                  <a:gd name="f158" fmla="*/ f110 1 210"/>
                  <a:gd name="f159" fmla="*/ f111 1 209"/>
                  <a:gd name="f160" fmla="*/ f112 1 209"/>
                  <a:gd name="f161" fmla="*/ f113 1 209"/>
                  <a:gd name="f162" fmla="*/ f114 1 209"/>
                  <a:gd name="f163" fmla="*/ f115 1 210"/>
                  <a:gd name="f164" fmla="*/ f116 1 209"/>
                  <a:gd name="f165" fmla="*/ f117 1 210"/>
                  <a:gd name="f166" fmla="*/ f118 1 210"/>
                  <a:gd name="f167" fmla="*/ f119 1 210"/>
                  <a:gd name="f168" fmla="*/ f120 1 210"/>
                  <a:gd name="f169" fmla="*/ f121 1 209"/>
                  <a:gd name="f170" fmla="*/ f122 1 210"/>
                  <a:gd name="f171" fmla="*/ f123 1 209"/>
                  <a:gd name="f172" fmla="*/ f124 1 210"/>
                  <a:gd name="f173" fmla="*/ f125 1 209"/>
                  <a:gd name="f174" fmla="*/ f126 1 209"/>
                  <a:gd name="f175" fmla="*/ f127 1 210"/>
                  <a:gd name="f176" fmla="*/ f128 1 210"/>
                  <a:gd name="f177" fmla="*/ f129 1 209"/>
                  <a:gd name="f178" fmla="*/ f130 1 210"/>
                  <a:gd name="f179" fmla="*/ f131 1 209"/>
                  <a:gd name="f180" fmla="*/ f132 1 209"/>
                  <a:gd name="f181" fmla="*/ f133 1 210"/>
                  <a:gd name="f182" fmla="*/ f134 1 209"/>
                  <a:gd name="f183" fmla="*/ f135 1 210"/>
                  <a:gd name="f184" fmla="*/ f136 1 209"/>
                  <a:gd name="f185" fmla="*/ f137 1 209"/>
                  <a:gd name="f186" fmla="*/ f138 1 210"/>
                  <a:gd name="f187" fmla="*/ f139 1 209"/>
                  <a:gd name="f188" fmla="*/ f140 1 210"/>
                  <a:gd name="f189" fmla="*/ f141 1 209"/>
                  <a:gd name="f190" fmla="*/ f142 1 210"/>
                  <a:gd name="f191" fmla="*/ f143 1 209"/>
                  <a:gd name="f192" fmla="*/ f144 1 210"/>
                  <a:gd name="f193" fmla="*/ f145 1 210"/>
                  <a:gd name="f194" fmla="*/ f146 1 209"/>
                  <a:gd name="f195" fmla="*/ f147 1 209"/>
                  <a:gd name="f196" fmla="*/ f148 1 210"/>
                  <a:gd name="f197" fmla="*/ f149 1 209"/>
                  <a:gd name="f198" fmla="*/ f150 1 209"/>
                  <a:gd name="f199" fmla="*/ f151 1 209"/>
                  <a:gd name="f200" fmla="*/ f152 1 210"/>
                  <a:gd name="f201" fmla="*/ 0 1 f104"/>
                  <a:gd name="f202" fmla="*/ f98 1 f104"/>
                  <a:gd name="f203" fmla="*/ 0 1 f105"/>
                  <a:gd name="f204" fmla="*/ f99 1 f105"/>
                  <a:gd name="f205" fmla="*/ f154 1 f104"/>
                  <a:gd name="f206" fmla="*/ f155 1 f105"/>
                  <a:gd name="f207" fmla="*/ f156 1 f104"/>
                  <a:gd name="f208" fmla="*/ f157 1 f105"/>
                  <a:gd name="f209" fmla="*/ f158 1 f104"/>
                  <a:gd name="f210" fmla="*/ f159 1 f105"/>
                  <a:gd name="f211" fmla="*/ f160 1 f105"/>
                  <a:gd name="f212" fmla="*/ f161 1 f105"/>
                  <a:gd name="f213" fmla="*/ f162 1 f105"/>
                  <a:gd name="f214" fmla="*/ f163 1 f104"/>
                  <a:gd name="f215" fmla="*/ f164 1 f105"/>
                  <a:gd name="f216" fmla="*/ f165 1 f104"/>
                  <a:gd name="f217" fmla="*/ f166 1 f104"/>
                  <a:gd name="f218" fmla="*/ f167 1 f104"/>
                  <a:gd name="f219" fmla="*/ f168 1 f104"/>
                  <a:gd name="f220" fmla="*/ f169 1 f105"/>
                  <a:gd name="f221" fmla="*/ f170 1 f104"/>
                  <a:gd name="f222" fmla="*/ f171 1 f105"/>
                  <a:gd name="f223" fmla="*/ f172 1 f104"/>
                  <a:gd name="f224" fmla="*/ f173 1 f105"/>
                  <a:gd name="f225" fmla="*/ f174 1 f105"/>
                  <a:gd name="f226" fmla="*/ f175 1 f104"/>
                  <a:gd name="f227" fmla="*/ f176 1 f104"/>
                  <a:gd name="f228" fmla="*/ f177 1 f105"/>
                  <a:gd name="f229" fmla="*/ f178 1 f104"/>
                  <a:gd name="f230" fmla="*/ f179 1 f105"/>
                  <a:gd name="f231" fmla="*/ f180 1 f105"/>
                  <a:gd name="f232" fmla="*/ f181 1 f104"/>
                  <a:gd name="f233" fmla="*/ f182 1 f105"/>
                  <a:gd name="f234" fmla="*/ f183 1 f104"/>
                  <a:gd name="f235" fmla="*/ f184 1 f105"/>
                  <a:gd name="f236" fmla="*/ f185 1 f105"/>
                  <a:gd name="f237" fmla="*/ f186 1 f104"/>
                  <a:gd name="f238" fmla="*/ f187 1 f105"/>
                  <a:gd name="f239" fmla="*/ f188 1 f104"/>
                  <a:gd name="f240" fmla="*/ f189 1 f105"/>
                  <a:gd name="f241" fmla="*/ f190 1 f104"/>
                  <a:gd name="f242" fmla="*/ f191 1 f105"/>
                  <a:gd name="f243" fmla="*/ f192 1 f104"/>
                  <a:gd name="f244" fmla="*/ f193 1 f104"/>
                  <a:gd name="f245" fmla="*/ f194 1 f105"/>
                  <a:gd name="f246" fmla="*/ f195 1 f105"/>
                  <a:gd name="f247" fmla="*/ f196 1 f104"/>
                  <a:gd name="f248" fmla="*/ f197 1 f105"/>
                  <a:gd name="f249" fmla="*/ f198 1 f105"/>
                  <a:gd name="f250" fmla="*/ f199 1 f105"/>
                  <a:gd name="f251" fmla="*/ f200 1 f104"/>
                  <a:gd name="f252" fmla="*/ f201 f95 1"/>
                  <a:gd name="f253" fmla="*/ f202 f95 1"/>
                  <a:gd name="f254" fmla="*/ f204 f96 1"/>
                  <a:gd name="f255" fmla="*/ f203 f96 1"/>
                  <a:gd name="f256" fmla="*/ f205 f95 1"/>
                  <a:gd name="f257" fmla="*/ f206 f96 1"/>
                  <a:gd name="f258" fmla="*/ f207 f95 1"/>
                  <a:gd name="f259" fmla="*/ f208 f96 1"/>
                  <a:gd name="f260" fmla="*/ f209 f95 1"/>
                  <a:gd name="f261" fmla="*/ f210 f96 1"/>
                  <a:gd name="f262" fmla="*/ f211 f96 1"/>
                  <a:gd name="f263" fmla="*/ f212 f96 1"/>
                  <a:gd name="f264" fmla="*/ f213 f96 1"/>
                  <a:gd name="f265" fmla="*/ f214 f95 1"/>
                  <a:gd name="f266" fmla="*/ f215 f96 1"/>
                  <a:gd name="f267" fmla="*/ f216 f95 1"/>
                  <a:gd name="f268" fmla="*/ f217 f95 1"/>
                  <a:gd name="f269" fmla="*/ f218 f95 1"/>
                  <a:gd name="f270" fmla="*/ f219 f95 1"/>
                  <a:gd name="f271" fmla="*/ f220 f96 1"/>
                  <a:gd name="f272" fmla="*/ f221 f95 1"/>
                  <a:gd name="f273" fmla="*/ f222 f96 1"/>
                  <a:gd name="f274" fmla="*/ f223 f95 1"/>
                  <a:gd name="f275" fmla="*/ f224 f96 1"/>
                  <a:gd name="f276" fmla="*/ f225 f96 1"/>
                  <a:gd name="f277" fmla="*/ f226 f95 1"/>
                  <a:gd name="f278" fmla="*/ f227 f95 1"/>
                  <a:gd name="f279" fmla="*/ f228 f96 1"/>
                  <a:gd name="f280" fmla="*/ f229 f95 1"/>
                  <a:gd name="f281" fmla="*/ f230 f96 1"/>
                  <a:gd name="f282" fmla="*/ f231 f96 1"/>
                  <a:gd name="f283" fmla="*/ f232 f95 1"/>
                  <a:gd name="f284" fmla="*/ f233 f96 1"/>
                  <a:gd name="f285" fmla="*/ f234 f95 1"/>
                  <a:gd name="f286" fmla="*/ f235 f96 1"/>
                  <a:gd name="f287" fmla="*/ f236 f96 1"/>
                  <a:gd name="f288" fmla="*/ f237 f95 1"/>
                  <a:gd name="f289" fmla="*/ f238 f96 1"/>
                  <a:gd name="f290" fmla="*/ f239 f95 1"/>
                  <a:gd name="f291" fmla="*/ f240 f96 1"/>
                  <a:gd name="f292" fmla="*/ f241 f95 1"/>
                  <a:gd name="f293" fmla="*/ f242 f96 1"/>
                  <a:gd name="f294" fmla="*/ f243 f95 1"/>
                  <a:gd name="f295" fmla="*/ f244 f95 1"/>
                  <a:gd name="f296" fmla="*/ f245 f96 1"/>
                  <a:gd name="f297" fmla="*/ f246 f96 1"/>
                  <a:gd name="f298" fmla="*/ f247 f95 1"/>
                  <a:gd name="f299" fmla="*/ f248 f96 1"/>
                  <a:gd name="f300" fmla="*/ f249 f96 1"/>
                  <a:gd name="f301" fmla="*/ f250 f96 1"/>
                  <a:gd name="f302" fmla="*/ f251 f9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3">
                    <a:pos x="f256" y="f257"/>
                  </a:cxn>
                  <a:cxn ang="f153">
                    <a:pos x="f258" y="f259"/>
                  </a:cxn>
                  <a:cxn ang="f153">
                    <a:pos x="f260" y="f261"/>
                  </a:cxn>
                  <a:cxn ang="f153">
                    <a:pos x="f258" y="f262"/>
                  </a:cxn>
                  <a:cxn ang="f153">
                    <a:pos x="f260" y="f263"/>
                  </a:cxn>
                  <a:cxn ang="f153">
                    <a:pos x="f258" y="f264"/>
                  </a:cxn>
                  <a:cxn ang="f153">
                    <a:pos x="f265" y="f266"/>
                  </a:cxn>
                  <a:cxn ang="f153">
                    <a:pos x="f267" y="f264"/>
                  </a:cxn>
                  <a:cxn ang="f153">
                    <a:pos x="f268" y="f266"/>
                  </a:cxn>
                  <a:cxn ang="f153">
                    <a:pos x="f269" y="f264"/>
                  </a:cxn>
                  <a:cxn ang="f153">
                    <a:pos x="f270" y="f271"/>
                  </a:cxn>
                  <a:cxn ang="f153">
                    <a:pos x="f272" y="f273"/>
                  </a:cxn>
                  <a:cxn ang="f153">
                    <a:pos x="f274" y="f262"/>
                  </a:cxn>
                  <a:cxn ang="f153">
                    <a:pos x="f270" y="f275"/>
                  </a:cxn>
                  <a:cxn ang="f153">
                    <a:pos x="f272" y="f276"/>
                  </a:cxn>
                  <a:cxn ang="f153">
                    <a:pos x="f277" y="f259"/>
                  </a:cxn>
                  <a:cxn ang="f153">
                    <a:pos x="f278" y="f257"/>
                  </a:cxn>
                  <a:cxn ang="f153">
                    <a:pos x="f269" y="f279"/>
                  </a:cxn>
                  <a:cxn ang="f153">
                    <a:pos x="f268" y="f257"/>
                  </a:cxn>
                  <a:cxn ang="f153">
                    <a:pos x="f280" y="f279"/>
                  </a:cxn>
                  <a:cxn ang="f153">
                    <a:pos x="f267" y="f259"/>
                  </a:cxn>
                  <a:cxn ang="f153">
                    <a:pos x="f268" y="f281"/>
                  </a:cxn>
                  <a:cxn ang="f153">
                    <a:pos x="f269" y="f282"/>
                  </a:cxn>
                  <a:cxn ang="f153">
                    <a:pos x="f283" y="f284"/>
                  </a:cxn>
                  <a:cxn ang="f153">
                    <a:pos x="f285" y="f275"/>
                  </a:cxn>
                  <a:cxn ang="f153">
                    <a:pos x="f283" y="f262"/>
                  </a:cxn>
                  <a:cxn ang="f153">
                    <a:pos x="f269" y="f271"/>
                  </a:cxn>
                  <a:cxn ang="f153">
                    <a:pos x="f268" y="f286"/>
                  </a:cxn>
                  <a:cxn ang="f153">
                    <a:pos x="f267" y="f287"/>
                  </a:cxn>
                  <a:cxn ang="f153">
                    <a:pos x="f265" y="f286"/>
                  </a:cxn>
                  <a:cxn ang="f153">
                    <a:pos x="f288" y="f263"/>
                  </a:cxn>
                  <a:cxn ang="f153">
                    <a:pos x="f256" y="f289"/>
                  </a:cxn>
                  <a:cxn ang="f153">
                    <a:pos x="f288" y="f261"/>
                  </a:cxn>
                  <a:cxn ang="f153">
                    <a:pos x="f256" y="f259"/>
                  </a:cxn>
                  <a:cxn ang="f153">
                    <a:pos x="f280" y="f281"/>
                  </a:cxn>
                  <a:cxn ang="f153">
                    <a:pos x="f290" y="f291"/>
                  </a:cxn>
                  <a:cxn ang="f153">
                    <a:pos x="f292" y="f293"/>
                  </a:cxn>
                  <a:cxn ang="f153">
                    <a:pos x="f290" y="f291"/>
                  </a:cxn>
                  <a:cxn ang="f153">
                    <a:pos x="f294" y="f291"/>
                  </a:cxn>
                  <a:cxn ang="f153">
                    <a:pos x="f295" y="f293"/>
                  </a:cxn>
                  <a:cxn ang="f153">
                    <a:pos x="f295" y="f296"/>
                  </a:cxn>
                  <a:cxn ang="f153">
                    <a:pos x="f294" y="f297"/>
                  </a:cxn>
                  <a:cxn ang="f153">
                    <a:pos x="f295" y="f296"/>
                  </a:cxn>
                  <a:cxn ang="f153">
                    <a:pos x="f290" y="f297"/>
                  </a:cxn>
                  <a:cxn ang="f153">
                    <a:pos x="f290" y="f296"/>
                  </a:cxn>
                  <a:cxn ang="f153">
                    <a:pos x="f298" y="f299"/>
                  </a:cxn>
                  <a:cxn ang="f153">
                    <a:pos x="f298" y="f297"/>
                  </a:cxn>
                  <a:cxn ang="f153">
                    <a:pos x="f290" y="f300"/>
                  </a:cxn>
                  <a:cxn ang="f153">
                    <a:pos x="f292" y="f301"/>
                  </a:cxn>
                  <a:cxn ang="f153">
                    <a:pos x="f302" y="f300"/>
                  </a:cxn>
                  <a:cxn ang="f153">
                    <a:pos x="f298" y="f301"/>
                  </a:cxn>
                  <a:cxn ang="f153">
                    <a:pos x="f302" y="f300"/>
                  </a:cxn>
                  <a:cxn ang="f153">
                    <a:pos x="f294" y="f300"/>
                  </a:cxn>
                  <a:cxn ang="f153">
                    <a:pos x="f295" y="f301"/>
                  </a:cxn>
                </a:cxnLst>
                <a:rect l="f252" t="f255" r="f253" b="f254"/>
                <a:pathLst>
                  <a:path w="210" h="209">
                    <a:moveTo>
                      <a:pt x="f8" y="f9"/>
                    </a:moveTo>
                    <a:cubicBezTo>
                      <a:pt x="f8" y="f10"/>
                      <a:pt x="f11" y="f12"/>
                      <a:pt x="f11" y="f7"/>
                    </a:cubicBezTo>
                    <a:cubicBezTo>
                      <a:pt x="f13" y="f7"/>
                      <a:pt x="f14" y="f7"/>
                      <a:pt x="f5" y="f7"/>
                    </a:cubicBezTo>
                    <a:cubicBezTo>
                      <a:pt x="f5" y="f9"/>
                      <a:pt x="f5" y="f15"/>
                      <a:pt x="f5" y="f16"/>
                    </a:cubicBezTo>
                    <a:cubicBezTo>
                      <a:pt x="f17" y="f16"/>
                      <a:pt x="f18" y="f16"/>
                      <a:pt x="f19" y="f20"/>
                    </a:cubicBezTo>
                    <a:cubicBezTo>
                      <a:pt x="f19" y="f21"/>
                      <a:pt x="f19" y="f22"/>
                      <a:pt x="f19" y="f23"/>
                    </a:cubicBezTo>
                    <a:cubicBezTo>
                      <a:pt x="f18" y="f23"/>
                      <a:pt x="f17" y="f23"/>
                      <a:pt x="f5" y="f23"/>
                    </a:cubicBezTo>
                    <a:cubicBezTo>
                      <a:pt x="f5" y="f24"/>
                      <a:pt x="f5" y="f25"/>
                      <a:pt x="f5" y="f26"/>
                    </a:cubicBezTo>
                    <a:cubicBezTo>
                      <a:pt x="f17" y="f26"/>
                      <a:pt x="f18" y="f26"/>
                      <a:pt x="f19" y="f26"/>
                    </a:cubicBezTo>
                    <a:cubicBezTo>
                      <a:pt x="f19" y="f27"/>
                      <a:pt x="f19" y="f28"/>
                      <a:pt x="f19" y="f8"/>
                    </a:cubicBezTo>
                    <a:cubicBezTo>
                      <a:pt x="f18" y="f11"/>
                      <a:pt x="f17" y="f11"/>
                      <a:pt x="f5" y="f11"/>
                    </a:cubicBezTo>
                    <a:cubicBezTo>
                      <a:pt x="f5" y="f13"/>
                      <a:pt x="f5" y="f14"/>
                      <a:pt x="f5" y="f5"/>
                    </a:cubicBezTo>
                    <a:cubicBezTo>
                      <a:pt x="f14" y="f5"/>
                      <a:pt x="f13" y="f5"/>
                      <a:pt x="f11" y="f5"/>
                    </a:cubicBezTo>
                    <a:cubicBezTo>
                      <a:pt x="f11" y="f17"/>
                      <a:pt x="f8" y="f18"/>
                      <a:pt x="f8" y="f14"/>
                    </a:cubicBezTo>
                    <a:cubicBezTo>
                      <a:pt x="f28" y="f14"/>
                      <a:pt x="f27" y="f14"/>
                      <a:pt x="f26" y="f14"/>
                    </a:cubicBezTo>
                    <a:cubicBezTo>
                      <a:pt x="f26" y="f18"/>
                      <a:pt x="f29" y="f17"/>
                      <a:pt x="f29" y="f5"/>
                    </a:cubicBezTo>
                    <a:cubicBezTo>
                      <a:pt x="f25" y="f5"/>
                      <a:pt x="f24" y="f5"/>
                      <a:pt x="f30" y="f5"/>
                    </a:cubicBezTo>
                    <a:cubicBezTo>
                      <a:pt x="f23" y="f17"/>
                      <a:pt x="f23" y="f18"/>
                      <a:pt x="f23" y="f14"/>
                    </a:cubicBezTo>
                    <a:cubicBezTo>
                      <a:pt x="f22" y="f14"/>
                      <a:pt x="f21" y="f14"/>
                      <a:pt x="f16" y="f14"/>
                    </a:cubicBezTo>
                    <a:cubicBezTo>
                      <a:pt x="f16" y="f18"/>
                      <a:pt x="f16" y="f17"/>
                      <a:pt x="f16" y="f5"/>
                    </a:cubicBezTo>
                    <a:cubicBezTo>
                      <a:pt x="f15" y="f5"/>
                      <a:pt x="f31" y="f5"/>
                      <a:pt x="f7" y="f5"/>
                    </a:cubicBezTo>
                    <a:cubicBezTo>
                      <a:pt x="f7" y="f32"/>
                      <a:pt x="f7" y="f13"/>
                      <a:pt x="f7" y="f33"/>
                    </a:cubicBezTo>
                    <a:cubicBezTo>
                      <a:pt x="f34" y="f11"/>
                      <a:pt x="f35" y="f11"/>
                      <a:pt x="f12" y="f11"/>
                    </a:cubicBezTo>
                    <a:cubicBezTo>
                      <a:pt x="f9" y="f33"/>
                      <a:pt x="f36" y="f37"/>
                      <a:pt x="f36" y="f38"/>
                    </a:cubicBezTo>
                    <a:cubicBezTo>
                      <a:pt x="f9" y="f39"/>
                      <a:pt x="f36" y="f40"/>
                      <a:pt x="f36" y="f41"/>
                    </a:cubicBezTo>
                    <a:cubicBezTo>
                      <a:pt x="f36" y="f42"/>
                      <a:pt x="f9" y="f43"/>
                      <a:pt x="f9" y="f26"/>
                    </a:cubicBezTo>
                    <a:cubicBezTo>
                      <a:pt x="f10" y="f26"/>
                      <a:pt x="f12" y="f26"/>
                      <a:pt x="f7" y="f26"/>
                    </a:cubicBezTo>
                    <a:cubicBezTo>
                      <a:pt x="f7" y="f25"/>
                      <a:pt x="f7" y="f44"/>
                      <a:pt x="f7" y="f30"/>
                    </a:cubicBezTo>
                    <a:cubicBezTo>
                      <a:pt x="f12" y="f23"/>
                      <a:pt x="f10" y="f23"/>
                      <a:pt x="f36" y="f45"/>
                    </a:cubicBezTo>
                    <a:cubicBezTo>
                      <a:pt x="f36" y="f46"/>
                      <a:pt x="f36" y="f47"/>
                      <a:pt x="f36" y="f48"/>
                    </a:cubicBezTo>
                    <a:cubicBezTo>
                      <a:pt x="f36" y="f49"/>
                      <a:pt x="f9" y="f50"/>
                      <a:pt x="f36" y="f51"/>
                    </a:cubicBezTo>
                    <a:cubicBezTo>
                      <a:pt x="f36" y="f52"/>
                      <a:pt x="f9" y="f53"/>
                      <a:pt x="f35" y="f16"/>
                    </a:cubicBezTo>
                    <a:cubicBezTo>
                      <a:pt x="f34" y="f16"/>
                      <a:pt x="f34" y="f16"/>
                      <a:pt x="f6" y="f53"/>
                    </a:cubicBezTo>
                    <a:cubicBezTo>
                      <a:pt x="f6" y="f15"/>
                      <a:pt x="f6" y="f9"/>
                      <a:pt x="f6" y="f7"/>
                    </a:cubicBezTo>
                    <a:cubicBezTo>
                      <a:pt x="f31" y="f7"/>
                      <a:pt x="f15" y="f7"/>
                      <a:pt x="f16" y="f7"/>
                    </a:cubicBezTo>
                    <a:cubicBezTo>
                      <a:pt x="f16" y="f12"/>
                      <a:pt x="f16" y="f10"/>
                      <a:pt x="f16" y="f9"/>
                    </a:cubicBezTo>
                    <a:cubicBezTo>
                      <a:pt x="f21" y="f9"/>
                      <a:pt x="f22" y="f9"/>
                      <a:pt x="f45" y="f9"/>
                    </a:cubicBezTo>
                    <a:cubicBezTo>
                      <a:pt x="f23" y="f10"/>
                      <a:pt x="f23" y="f12"/>
                      <a:pt x="f23" y="f7"/>
                    </a:cubicBezTo>
                    <a:cubicBezTo>
                      <a:pt x="f24" y="f7"/>
                      <a:pt x="f54" y="f7"/>
                      <a:pt x="f29" y="f7"/>
                    </a:cubicBezTo>
                    <a:cubicBezTo>
                      <a:pt x="f29" y="f12"/>
                      <a:pt x="f26" y="f10"/>
                      <a:pt x="f26" y="f9"/>
                    </a:cubicBezTo>
                    <a:cubicBezTo>
                      <a:pt x="f55" y="f9"/>
                      <a:pt x="f56" y="f9"/>
                      <a:pt x="f8" y="f9"/>
                    </a:cubicBezTo>
                    <a:close/>
                    <a:moveTo>
                      <a:pt x="f29" y="f16"/>
                    </a:moveTo>
                    <a:cubicBezTo>
                      <a:pt x="f54" y="f16"/>
                      <a:pt x="f24" y="f16"/>
                      <a:pt x="f23" y="f16"/>
                    </a:cubicBezTo>
                    <a:cubicBezTo>
                      <a:pt x="f23" y="f57"/>
                      <a:pt x="f23" y="f58"/>
                      <a:pt x="f23" y="f59"/>
                    </a:cubicBezTo>
                    <a:cubicBezTo>
                      <a:pt x="f22" y="f59"/>
                      <a:pt x="f21" y="f59"/>
                      <a:pt x="f16" y="f59"/>
                    </a:cubicBezTo>
                    <a:cubicBezTo>
                      <a:pt x="f16" y="f60"/>
                      <a:pt x="f16" y="f61"/>
                      <a:pt x="f16" y="f53"/>
                    </a:cubicBezTo>
                    <a:cubicBezTo>
                      <a:pt x="f62" y="f20"/>
                      <a:pt x="f59" y="f20"/>
                      <a:pt x="f59" y="f63"/>
                    </a:cubicBezTo>
                    <a:cubicBezTo>
                      <a:pt x="f59" y="f64"/>
                      <a:pt x="f59" y="f65"/>
                      <a:pt x="f59" y="f66"/>
                    </a:cubicBezTo>
                    <a:cubicBezTo>
                      <a:pt x="f59" y="f67"/>
                      <a:pt x="f59" y="f68"/>
                      <a:pt x="f59" y="f23"/>
                    </a:cubicBezTo>
                    <a:cubicBezTo>
                      <a:pt x="f58" y="f23"/>
                      <a:pt x="f57" y="f23"/>
                      <a:pt x="f53" y="f30"/>
                    </a:cubicBezTo>
                    <a:cubicBezTo>
                      <a:pt x="f53" y="f24"/>
                      <a:pt x="f53" y="f25"/>
                      <a:pt x="f53" y="f26"/>
                    </a:cubicBezTo>
                    <a:cubicBezTo>
                      <a:pt x="f57" y="f26"/>
                      <a:pt x="f58" y="f26"/>
                      <a:pt x="f59" y="f26"/>
                    </a:cubicBezTo>
                    <a:cubicBezTo>
                      <a:pt x="f59" y="f69"/>
                      <a:pt x="f59" y="f70"/>
                      <a:pt x="f59" y="f71"/>
                    </a:cubicBezTo>
                    <a:cubicBezTo>
                      <a:pt x="f59" y="f8"/>
                      <a:pt x="f59" y="f8"/>
                      <a:pt x="f16" y="f33"/>
                    </a:cubicBezTo>
                    <a:cubicBezTo>
                      <a:pt x="f16" y="f72"/>
                      <a:pt x="f16" y="f73"/>
                      <a:pt x="f16" y="f74"/>
                    </a:cubicBezTo>
                    <a:cubicBezTo>
                      <a:pt x="f21" y="f74"/>
                      <a:pt x="f22" y="f74"/>
                      <a:pt x="f23" y="f74"/>
                    </a:cubicBezTo>
                    <a:cubicBezTo>
                      <a:pt x="f23" y="f75"/>
                      <a:pt x="f23" y="f72"/>
                      <a:pt x="f23" y="f11"/>
                    </a:cubicBezTo>
                    <a:cubicBezTo>
                      <a:pt x="f24" y="f11"/>
                      <a:pt x="f54" y="f11"/>
                      <a:pt x="f29" y="f11"/>
                    </a:cubicBezTo>
                    <a:cubicBezTo>
                      <a:pt x="f29" y="f72"/>
                      <a:pt x="f26" y="f73"/>
                      <a:pt x="f26" y="f74"/>
                    </a:cubicBezTo>
                    <a:cubicBezTo>
                      <a:pt x="f27" y="f74"/>
                      <a:pt x="f28" y="f74"/>
                      <a:pt x="f8" y="f74"/>
                    </a:cubicBezTo>
                    <a:cubicBezTo>
                      <a:pt x="f8" y="f75"/>
                      <a:pt x="f11" y="f76"/>
                      <a:pt x="f11" y="f11"/>
                    </a:cubicBezTo>
                    <a:cubicBezTo>
                      <a:pt x="f76" y="f11"/>
                      <a:pt x="f75" y="f11"/>
                      <a:pt x="f13" y="f8"/>
                    </a:cubicBezTo>
                    <a:cubicBezTo>
                      <a:pt x="f13" y="f28"/>
                      <a:pt x="f13" y="f27"/>
                      <a:pt x="f13" y="f26"/>
                    </a:cubicBezTo>
                    <a:cubicBezTo>
                      <a:pt x="f75" y="f26"/>
                      <a:pt x="f76" y="f26"/>
                      <a:pt x="f11" y="f29"/>
                    </a:cubicBezTo>
                    <a:cubicBezTo>
                      <a:pt x="f11" y="f54"/>
                      <a:pt x="f11" y="f24"/>
                      <a:pt x="f11" y="f23"/>
                    </a:cubicBezTo>
                    <a:cubicBezTo>
                      <a:pt x="f76" y="f23"/>
                      <a:pt x="f75" y="f23"/>
                      <a:pt x="f13" y="f23"/>
                    </a:cubicBezTo>
                    <a:cubicBezTo>
                      <a:pt x="f13" y="f22"/>
                      <a:pt x="f13" y="f21"/>
                      <a:pt x="f13" y="f20"/>
                    </a:cubicBezTo>
                    <a:cubicBezTo>
                      <a:pt x="f75" y="f16"/>
                      <a:pt x="f76" y="f16"/>
                      <a:pt x="f11" y="f16"/>
                    </a:cubicBezTo>
                    <a:cubicBezTo>
                      <a:pt x="f11" y="f57"/>
                      <a:pt x="f8" y="f60"/>
                      <a:pt x="f8" y="f59"/>
                    </a:cubicBezTo>
                    <a:cubicBezTo>
                      <a:pt x="f56" y="f59"/>
                      <a:pt x="f55" y="f59"/>
                      <a:pt x="f26" y="f59"/>
                    </a:cubicBezTo>
                    <a:cubicBezTo>
                      <a:pt x="f26" y="f60"/>
                      <a:pt x="f29" y="f57"/>
                      <a:pt x="f29" y="f16"/>
                    </a:cubicBezTo>
                    <a:close/>
                    <a:moveTo>
                      <a:pt x="f77" y="f78"/>
                    </a:moveTo>
                    <a:cubicBezTo>
                      <a:pt x="f79" y="f78"/>
                      <a:pt x="f19" y="f78"/>
                      <a:pt x="f80" y="f78"/>
                    </a:cubicBezTo>
                    <a:cubicBezTo>
                      <a:pt x="f80" y="f81"/>
                      <a:pt x="f80" y="f82"/>
                      <a:pt x="f80" y="f83"/>
                    </a:cubicBezTo>
                    <a:cubicBezTo>
                      <a:pt x="f84" y="f83"/>
                      <a:pt x="f74" y="f83"/>
                      <a:pt x="f77" y="f83"/>
                    </a:cubicBezTo>
                    <a:cubicBezTo>
                      <a:pt x="f77" y="f82"/>
                      <a:pt x="f77" y="f81"/>
                      <a:pt x="f77" y="f78"/>
                    </a:cubicBezTo>
                    <a:close/>
                    <a:moveTo>
                      <a:pt x="f85" y="f78"/>
                    </a:moveTo>
                    <a:cubicBezTo>
                      <a:pt x="f36" y="f78"/>
                      <a:pt x="f62" y="f78"/>
                      <a:pt x="f60" y="f78"/>
                    </a:cubicBezTo>
                    <a:cubicBezTo>
                      <a:pt x="f60" y="f81"/>
                      <a:pt x="f60" y="f82"/>
                      <a:pt x="f60" y="f83"/>
                    </a:cubicBezTo>
                    <a:cubicBezTo>
                      <a:pt x="f62" y="f83"/>
                      <a:pt x="f36" y="f83"/>
                      <a:pt x="f85" y="f83"/>
                    </a:cubicBezTo>
                    <a:cubicBezTo>
                      <a:pt x="f85" y="f82"/>
                      <a:pt x="f85" y="f81"/>
                      <a:pt x="f85" y="f78"/>
                    </a:cubicBezTo>
                    <a:close/>
                    <a:moveTo>
                      <a:pt x="f85" y="f77"/>
                    </a:moveTo>
                    <a:cubicBezTo>
                      <a:pt x="f85" y="f79"/>
                      <a:pt x="f85" y="f19"/>
                      <a:pt x="f85" y="f80"/>
                    </a:cubicBezTo>
                    <a:cubicBezTo>
                      <a:pt x="f36" y="f80"/>
                      <a:pt x="f62" y="f80"/>
                      <a:pt x="f60" y="f80"/>
                    </a:cubicBezTo>
                    <a:cubicBezTo>
                      <a:pt x="f60" y="f84"/>
                      <a:pt x="f60" y="f74"/>
                      <a:pt x="f60" y="f77"/>
                    </a:cubicBezTo>
                    <a:cubicBezTo>
                      <a:pt x="f62" y="f77"/>
                      <a:pt x="f36" y="f77"/>
                      <a:pt x="f85" y="f77"/>
                    </a:cubicBezTo>
                    <a:close/>
                    <a:moveTo>
                      <a:pt x="f77" y="f77"/>
                    </a:moveTo>
                    <a:cubicBezTo>
                      <a:pt x="f77" y="f79"/>
                      <a:pt x="f77" y="f19"/>
                      <a:pt x="f77" y="f80"/>
                    </a:cubicBezTo>
                    <a:cubicBezTo>
                      <a:pt x="f17" y="f86"/>
                      <a:pt x="f87" y="f18"/>
                      <a:pt x="f18" y="f77"/>
                    </a:cubicBezTo>
                    <a:cubicBezTo>
                      <a:pt x="f84" y="f77"/>
                      <a:pt x="f79" y="f77"/>
                      <a:pt x="f77" y="f77"/>
                    </a:cubicBezTo>
                    <a:close/>
                    <a:moveTo>
                      <a:pt x="f78" y="f80"/>
                    </a:moveTo>
                    <a:cubicBezTo>
                      <a:pt x="f78" y="f84"/>
                      <a:pt x="f78" y="f74"/>
                      <a:pt x="f78" y="f75"/>
                    </a:cubicBezTo>
                    <a:cubicBezTo>
                      <a:pt x="f88" y="f72"/>
                      <a:pt x="f89" y="f76"/>
                      <a:pt x="f83" y="f80"/>
                    </a:cubicBezTo>
                    <a:cubicBezTo>
                      <a:pt x="f82" y="f80"/>
                      <a:pt x="f81" y="f80"/>
                      <a:pt x="f78" y="f80"/>
                    </a:cubicBezTo>
                    <a:close/>
                    <a:moveTo>
                      <a:pt x="f80" y="f85"/>
                    </a:moveTo>
                    <a:cubicBezTo>
                      <a:pt x="f84" y="f85"/>
                      <a:pt x="f74" y="f85"/>
                      <a:pt x="f77" y="f85"/>
                    </a:cubicBezTo>
                    <a:cubicBezTo>
                      <a:pt x="f77" y="f90"/>
                      <a:pt x="f77" y="f59"/>
                      <a:pt x="f77" y="f91"/>
                    </a:cubicBezTo>
                    <a:cubicBezTo>
                      <a:pt x="f79" y="f91"/>
                      <a:pt x="f19" y="f91"/>
                      <a:pt x="f80" y="f91"/>
                    </a:cubicBezTo>
                    <a:cubicBezTo>
                      <a:pt x="f80" y="f62"/>
                      <a:pt x="f80" y="f90"/>
                      <a:pt x="f80" y="f85"/>
                    </a:cubicBezTo>
                    <a:close/>
                    <a:moveTo>
                      <a:pt x="f92" y="f85"/>
                    </a:moveTo>
                    <a:cubicBezTo>
                      <a:pt x="f92" y="f90"/>
                      <a:pt x="f92" y="f59"/>
                      <a:pt x="f92" y="f91"/>
                    </a:cubicBezTo>
                    <a:cubicBezTo>
                      <a:pt x="f82" y="f91"/>
                      <a:pt x="f81" y="f91"/>
                      <a:pt x="f78" y="f91"/>
                    </a:cubicBezTo>
                    <a:cubicBezTo>
                      <a:pt x="f78" y="f62"/>
                      <a:pt x="f78" y="f36"/>
                      <a:pt x="f78" y="f85"/>
                    </a:cubicBezTo>
                    <a:cubicBezTo>
                      <a:pt x="f93" y="f85"/>
                      <a:pt x="f82" y="f85"/>
                      <a:pt x="f92" y="f85"/>
                    </a:cubicBezTo>
                    <a:close/>
                    <a:moveTo>
                      <a:pt x="f60" y="f91"/>
                    </a:moveTo>
                    <a:cubicBezTo>
                      <a:pt x="f60" y="f62"/>
                      <a:pt x="f60" y="f36"/>
                      <a:pt x="f60" y="f85"/>
                    </a:cubicBezTo>
                    <a:cubicBezTo>
                      <a:pt x="f62" y="f85"/>
                      <a:pt x="f36" y="f85"/>
                      <a:pt x="f85" y="f85"/>
                    </a:cubicBezTo>
                    <a:cubicBezTo>
                      <a:pt x="f85" y="f90"/>
                      <a:pt x="f85" y="f62"/>
                      <a:pt x="f85" y="f91"/>
                    </a:cubicBezTo>
                    <a:cubicBezTo>
                      <a:pt x="f36" y="f91"/>
                      <a:pt x="f62" y="f91"/>
                      <a:pt x="f60" y="f91"/>
                    </a:cubicBezTo>
                    <a:close/>
                  </a:path>
                </a:pathLst>
              </a:custGeom>
              <a:solidFill>
                <a:srgbClr val="E944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AR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EA710E38-9008-4966-8531-A759A62FD72A}"/>
                  </a:ext>
                </a:extLst>
              </p:cNvPr>
              <p:cNvSpPr/>
              <p:nvPr/>
            </p:nvSpPr>
            <p:spPr>
              <a:xfrm>
                <a:off x="8856658" y="650897"/>
                <a:ext cx="50804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21"/>
                  <a:gd name="f8" fmla="val 7"/>
                  <a:gd name="f9" fmla="val 14"/>
                  <a:gd name="f10" fmla="val 13"/>
                  <a:gd name="f11" fmla="val 6"/>
                  <a:gd name="f12" fmla="+- 0 0 -90"/>
                  <a:gd name="f13" fmla="*/ f3 1 20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0"/>
                  <a:gd name="f23" fmla="*/ f19 1 21"/>
                  <a:gd name="f24" fmla="*/ 20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20"/>
                  <a:gd name="f30" fmla="*/ f25 1 21"/>
                  <a:gd name="f31" fmla="*/ f26 1 21"/>
                  <a:gd name="f32" fmla="*/ f27 1 20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20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8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E944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AR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8" name="Grupo 6">
              <a:extLst>
                <a:ext uri="{FF2B5EF4-FFF2-40B4-BE49-F238E27FC236}">
                  <a16:creationId xmlns:a16="http://schemas.microsoft.com/office/drawing/2014/main" id="{F1C054BA-2D27-480F-9380-B189237E4C50}"/>
                </a:ext>
              </a:extLst>
            </p:cNvPr>
            <p:cNvGrpSpPr/>
            <p:nvPr/>
          </p:nvGrpSpPr>
          <p:grpSpPr>
            <a:xfrm>
              <a:off x="-22192" y="417533"/>
              <a:ext cx="519114" cy="522286"/>
              <a:chOff x="-22192" y="417533"/>
              <a:chExt cx="519114" cy="522286"/>
            </a:xfrm>
          </p:grpSpPr>
          <p:sp>
            <p:nvSpPr>
              <p:cNvPr id="9" name="Freeform 7">
                <a:extLst>
                  <a:ext uri="{FF2B5EF4-FFF2-40B4-BE49-F238E27FC236}">
                    <a16:creationId xmlns:a16="http://schemas.microsoft.com/office/drawing/2014/main" id="{E334DDDD-152B-4D58-B139-25158B8C655D}"/>
                  </a:ext>
                </a:extLst>
              </p:cNvPr>
              <p:cNvSpPr/>
              <p:nvPr/>
            </p:nvSpPr>
            <p:spPr>
              <a:xfrm>
                <a:off x="-22192" y="417533"/>
                <a:ext cx="519114" cy="522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9"/>
                  <a:gd name="f7" fmla="val 27"/>
                  <a:gd name="f8" fmla="val 200"/>
                  <a:gd name="f9" fmla="val 26"/>
                  <a:gd name="f10" fmla="val 203"/>
                  <a:gd name="f11" fmla="val 206"/>
                  <a:gd name="f12" fmla="val 17"/>
                  <a:gd name="f13" fmla="val 9"/>
                  <a:gd name="f14" fmla="val 201"/>
                  <a:gd name="f15" fmla="val 192"/>
                  <a:gd name="f16" fmla="val 184"/>
                  <a:gd name="f17" fmla="val 3"/>
                  <a:gd name="f18" fmla="val 183"/>
                  <a:gd name="f19" fmla="val 6"/>
                  <a:gd name="f20" fmla="val 161"/>
                  <a:gd name="f21" fmla="val 140"/>
                  <a:gd name="f22" fmla="val 119"/>
                  <a:gd name="f23" fmla="val 118"/>
                  <a:gd name="f24" fmla="val 109"/>
                  <a:gd name="f25" fmla="val 101"/>
                  <a:gd name="f26" fmla="val 92"/>
                  <a:gd name="f27" fmla="val 91"/>
                  <a:gd name="f28" fmla="val 70"/>
                  <a:gd name="f29" fmla="val 49"/>
                  <a:gd name="f30" fmla="val 10"/>
                  <a:gd name="f31" fmla="val 48"/>
                  <a:gd name="f32" fmla="val 69"/>
                  <a:gd name="f33" fmla="val 7"/>
                  <a:gd name="f34" fmla="val 4"/>
                  <a:gd name="f35" fmla="val 100"/>
                  <a:gd name="f36" fmla="val 108"/>
                  <a:gd name="f37" fmla="val 117"/>
                  <a:gd name="f38" fmla="val 182"/>
                  <a:gd name="f39" fmla="val 208"/>
                  <a:gd name="f40" fmla="val 207"/>
                  <a:gd name="f41" fmla="val 199"/>
                  <a:gd name="f42" fmla="val 28"/>
                  <a:gd name="f43" fmla="val 34"/>
                  <a:gd name="f44" fmla="val 51"/>
                  <a:gd name="f45" fmla="val 68"/>
                  <a:gd name="f46" fmla="val 85"/>
                  <a:gd name="f47" fmla="val 87"/>
                  <a:gd name="f48" fmla="val 89"/>
                  <a:gd name="f49" fmla="val 129"/>
                  <a:gd name="f50" fmla="val 138"/>
                  <a:gd name="f51" fmla="val 148"/>
                  <a:gd name="f52" fmla="val 157"/>
                  <a:gd name="f53" fmla="val 166"/>
                  <a:gd name="f54" fmla="val 175"/>
                  <a:gd name="f55" fmla="val 181"/>
                  <a:gd name="f56" fmla="val 204"/>
                  <a:gd name="f57" fmla="val 187"/>
                  <a:gd name="f58" fmla="val 190"/>
                  <a:gd name="f59" fmla="val 193"/>
                  <a:gd name="f60" fmla="val 172"/>
                  <a:gd name="f61" fmla="val 158"/>
                  <a:gd name="f62" fmla="val 144"/>
                  <a:gd name="f63" fmla="val 130"/>
                  <a:gd name="f64" fmla="val 126"/>
                  <a:gd name="f65" fmla="val 123"/>
                  <a:gd name="f66" fmla="val 189"/>
                  <a:gd name="f67" fmla="val 186"/>
                  <a:gd name="f68" fmla="val 73"/>
                  <a:gd name="f69" fmla="val 56"/>
                  <a:gd name="f70" fmla="val 39"/>
                  <a:gd name="f71" fmla="val 25"/>
                  <a:gd name="f72" fmla="val 23"/>
                  <a:gd name="f73" fmla="val 20"/>
                  <a:gd name="f74" fmla="val 22"/>
                  <a:gd name="f75" fmla="val 19"/>
                  <a:gd name="f76" fmla="val 16"/>
                  <a:gd name="f77" fmla="val 21"/>
                  <a:gd name="f78" fmla="val 97"/>
                  <a:gd name="f79" fmla="val 15"/>
                  <a:gd name="f80" fmla="val 5"/>
                  <a:gd name="f81" fmla="val 103"/>
                  <a:gd name="f82" fmla="val 113"/>
                  <a:gd name="f83" fmla="val 11"/>
                  <a:gd name="f84" fmla="val 107"/>
                  <a:gd name="f85" fmla="val 198"/>
                  <a:gd name="f86" fmla="val 188"/>
                  <a:gd name="f87" fmla="val 194"/>
                  <a:gd name="f88" fmla="val 102"/>
                  <a:gd name="f89" fmla="val 1"/>
                  <a:gd name="f90" fmla="val 114"/>
                  <a:gd name="f91" fmla="val 24"/>
                  <a:gd name="f92" fmla="val 112"/>
                  <a:gd name="f93" fmla="+- 0 0 -90"/>
                  <a:gd name="f94" fmla="*/ f3 1 209"/>
                  <a:gd name="f95" fmla="*/ f4 1 209"/>
                  <a:gd name="f96" fmla="val f5"/>
                  <a:gd name="f97" fmla="val f6"/>
                  <a:gd name="f98" fmla="*/ f93 f0 1"/>
                  <a:gd name="f99" fmla="+- f97 0 f96"/>
                  <a:gd name="f100" fmla="*/ f98 1 f2"/>
                  <a:gd name="f101" fmla="*/ f99 1 209"/>
                  <a:gd name="f102" fmla="*/ 26 f99 1"/>
                  <a:gd name="f103" fmla="*/ 209 f99 1"/>
                  <a:gd name="f104" fmla="*/ 0 f99 1"/>
                  <a:gd name="f105" fmla="*/ 184 f99 1"/>
                  <a:gd name="f106" fmla="*/ 9 f99 1"/>
                  <a:gd name="f107" fmla="*/ 119 f99 1"/>
                  <a:gd name="f108" fmla="*/ 92 f99 1"/>
                  <a:gd name="f109" fmla="*/ 27 f99 1"/>
                  <a:gd name="f110" fmla="*/ 10 f99 1"/>
                  <a:gd name="f111" fmla="*/ 118 f99 1"/>
                  <a:gd name="f112" fmla="*/ 183 f99 1"/>
                  <a:gd name="f113" fmla="*/ 199 f99 1"/>
                  <a:gd name="f114" fmla="*/ 34 f99 1"/>
                  <a:gd name="f115" fmla="*/ 200 f99 1"/>
                  <a:gd name="f116" fmla="*/ 91 f99 1"/>
                  <a:gd name="f117" fmla="*/ 148 f99 1"/>
                  <a:gd name="f118" fmla="*/ 206 f99 1"/>
                  <a:gd name="f119" fmla="*/ 182 f99 1"/>
                  <a:gd name="f120" fmla="*/ 117 f99 1"/>
                  <a:gd name="f121" fmla="*/ 193 f99 1"/>
                  <a:gd name="f122" fmla="*/ 130 f99 1"/>
                  <a:gd name="f123" fmla="*/ 25 f99 1"/>
                  <a:gd name="f124" fmla="*/ 17 f99 1"/>
                  <a:gd name="f125" fmla="*/ 16 f99 1"/>
                  <a:gd name="f126" fmla="*/ 21 f99 1"/>
                  <a:gd name="f127" fmla="*/ 97 f99 1"/>
                  <a:gd name="f128" fmla="*/ 5 f99 1"/>
                  <a:gd name="f129" fmla="*/ 113 f99 1"/>
                  <a:gd name="f130" fmla="*/ 188 f99 1"/>
                  <a:gd name="f131" fmla="*/ 204 f99 1"/>
                  <a:gd name="f132" fmla="*/ 6 f99 1"/>
                  <a:gd name="f133" fmla="*/ 189 f99 1"/>
                  <a:gd name="f134" fmla="*/ 112 f99 1"/>
                  <a:gd name="f135" fmla="+- f100 0 f1"/>
                  <a:gd name="f136" fmla="*/ f102 1 209"/>
                  <a:gd name="f137" fmla="*/ f103 1 209"/>
                  <a:gd name="f138" fmla="*/ f104 1 209"/>
                  <a:gd name="f139" fmla="*/ f105 1 209"/>
                  <a:gd name="f140" fmla="*/ f106 1 209"/>
                  <a:gd name="f141" fmla="*/ f107 1 209"/>
                  <a:gd name="f142" fmla="*/ f108 1 209"/>
                  <a:gd name="f143" fmla="*/ f109 1 209"/>
                  <a:gd name="f144" fmla="*/ f110 1 209"/>
                  <a:gd name="f145" fmla="*/ f111 1 209"/>
                  <a:gd name="f146" fmla="*/ f112 1 209"/>
                  <a:gd name="f147" fmla="*/ f113 1 209"/>
                  <a:gd name="f148" fmla="*/ f114 1 209"/>
                  <a:gd name="f149" fmla="*/ f115 1 209"/>
                  <a:gd name="f150" fmla="*/ f116 1 209"/>
                  <a:gd name="f151" fmla="*/ f117 1 209"/>
                  <a:gd name="f152" fmla="*/ f118 1 209"/>
                  <a:gd name="f153" fmla="*/ f119 1 209"/>
                  <a:gd name="f154" fmla="*/ f120 1 209"/>
                  <a:gd name="f155" fmla="*/ f121 1 209"/>
                  <a:gd name="f156" fmla="*/ f122 1 209"/>
                  <a:gd name="f157" fmla="*/ f123 1 209"/>
                  <a:gd name="f158" fmla="*/ f124 1 209"/>
                  <a:gd name="f159" fmla="*/ f125 1 209"/>
                  <a:gd name="f160" fmla="*/ f126 1 209"/>
                  <a:gd name="f161" fmla="*/ f127 1 209"/>
                  <a:gd name="f162" fmla="*/ f128 1 209"/>
                  <a:gd name="f163" fmla="*/ f129 1 209"/>
                  <a:gd name="f164" fmla="*/ f130 1 209"/>
                  <a:gd name="f165" fmla="*/ f131 1 209"/>
                  <a:gd name="f166" fmla="*/ f132 1 209"/>
                  <a:gd name="f167" fmla="*/ f133 1 209"/>
                  <a:gd name="f168" fmla="*/ f134 1 209"/>
                  <a:gd name="f169" fmla="*/ 0 1 f101"/>
                  <a:gd name="f170" fmla="*/ f97 1 f101"/>
                  <a:gd name="f171" fmla="*/ f136 1 f101"/>
                  <a:gd name="f172" fmla="*/ f137 1 f101"/>
                  <a:gd name="f173" fmla="*/ f138 1 f101"/>
                  <a:gd name="f174" fmla="*/ f139 1 f101"/>
                  <a:gd name="f175" fmla="*/ f140 1 f101"/>
                  <a:gd name="f176" fmla="*/ f141 1 f101"/>
                  <a:gd name="f177" fmla="*/ f142 1 f101"/>
                  <a:gd name="f178" fmla="*/ f143 1 f101"/>
                  <a:gd name="f179" fmla="*/ f144 1 f101"/>
                  <a:gd name="f180" fmla="*/ f145 1 f101"/>
                  <a:gd name="f181" fmla="*/ f146 1 f101"/>
                  <a:gd name="f182" fmla="*/ f147 1 f101"/>
                  <a:gd name="f183" fmla="*/ f148 1 f101"/>
                  <a:gd name="f184" fmla="*/ f149 1 f101"/>
                  <a:gd name="f185" fmla="*/ f150 1 f101"/>
                  <a:gd name="f186" fmla="*/ f151 1 f101"/>
                  <a:gd name="f187" fmla="*/ f152 1 f101"/>
                  <a:gd name="f188" fmla="*/ f153 1 f101"/>
                  <a:gd name="f189" fmla="*/ f154 1 f101"/>
                  <a:gd name="f190" fmla="*/ f155 1 f101"/>
                  <a:gd name="f191" fmla="*/ f156 1 f101"/>
                  <a:gd name="f192" fmla="*/ f157 1 f101"/>
                  <a:gd name="f193" fmla="*/ f158 1 f101"/>
                  <a:gd name="f194" fmla="*/ f159 1 f101"/>
                  <a:gd name="f195" fmla="*/ f160 1 f101"/>
                  <a:gd name="f196" fmla="*/ f161 1 f101"/>
                  <a:gd name="f197" fmla="*/ f162 1 f101"/>
                  <a:gd name="f198" fmla="*/ f163 1 f101"/>
                  <a:gd name="f199" fmla="*/ f164 1 f101"/>
                  <a:gd name="f200" fmla="*/ f165 1 f101"/>
                  <a:gd name="f201" fmla="*/ f166 1 f101"/>
                  <a:gd name="f202" fmla="*/ f167 1 f101"/>
                  <a:gd name="f203" fmla="*/ f168 1 f101"/>
                  <a:gd name="f204" fmla="*/ f169 f94 1"/>
                  <a:gd name="f205" fmla="*/ f170 f94 1"/>
                  <a:gd name="f206" fmla="*/ f170 f95 1"/>
                  <a:gd name="f207" fmla="*/ f169 f95 1"/>
                  <a:gd name="f208" fmla="*/ f171 f94 1"/>
                  <a:gd name="f209" fmla="*/ f172 f95 1"/>
                  <a:gd name="f210" fmla="*/ f173 f94 1"/>
                  <a:gd name="f211" fmla="*/ f174 f95 1"/>
                  <a:gd name="f212" fmla="*/ f175 f94 1"/>
                  <a:gd name="f213" fmla="*/ f176 f95 1"/>
                  <a:gd name="f214" fmla="*/ f177 f95 1"/>
                  <a:gd name="f215" fmla="*/ f178 f95 1"/>
                  <a:gd name="f216" fmla="*/ f173 f95 1"/>
                  <a:gd name="f217" fmla="*/ f179 f95 1"/>
                  <a:gd name="f218" fmla="*/ f177 f94 1"/>
                  <a:gd name="f219" fmla="*/ f180 f94 1"/>
                  <a:gd name="f220" fmla="*/ f175 f95 1"/>
                  <a:gd name="f221" fmla="*/ f181 f94 1"/>
                  <a:gd name="f222" fmla="*/ f172 f94 1"/>
                  <a:gd name="f223" fmla="*/ f171 f95 1"/>
                  <a:gd name="f224" fmla="*/ f182 f94 1"/>
                  <a:gd name="f225" fmla="*/ f183 f95 1"/>
                  <a:gd name="f226" fmla="*/ f184 f94 1"/>
                  <a:gd name="f227" fmla="*/ f185 f95 1"/>
                  <a:gd name="f228" fmla="*/ f180 f95 1"/>
                  <a:gd name="f229" fmla="*/ f186 f95 1"/>
                  <a:gd name="f230" fmla="*/ f187 f94 1"/>
                  <a:gd name="f231" fmla="*/ f181 f95 1"/>
                  <a:gd name="f232" fmla="*/ f188 f94 1"/>
                  <a:gd name="f233" fmla="*/ f184 f95 1"/>
                  <a:gd name="f234" fmla="*/ f189 f94 1"/>
                  <a:gd name="f235" fmla="*/ f185 f94 1"/>
                  <a:gd name="f236" fmla="*/ f190 f95 1"/>
                  <a:gd name="f237" fmla="*/ f190 f94 1"/>
                  <a:gd name="f238" fmla="*/ f191 f95 1"/>
                  <a:gd name="f239" fmla="*/ f192 f95 1"/>
                  <a:gd name="f240" fmla="*/ f193 f95 1"/>
                  <a:gd name="f241" fmla="*/ f178 f94 1"/>
                  <a:gd name="f242" fmla="*/ f194 f94 1"/>
                  <a:gd name="f243" fmla="*/ f195 f94 1"/>
                  <a:gd name="f244" fmla="*/ f196 f95 1"/>
                  <a:gd name="f245" fmla="*/ f197 f94 1"/>
                  <a:gd name="f246" fmla="*/ f198 f95 1"/>
                  <a:gd name="f247" fmla="*/ f199 f94 1"/>
                  <a:gd name="f248" fmla="*/ f200 f94 1"/>
                  <a:gd name="f249" fmla="*/ f195 f95 1"/>
                  <a:gd name="f250" fmla="*/ f201 f95 1"/>
                  <a:gd name="f251" fmla="*/ f197 f95 1"/>
                  <a:gd name="f252" fmla="*/ f196 f94 1"/>
                  <a:gd name="f253" fmla="*/ f200 f95 1"/>
                  <a:gd name="f254" fmla="*/ f202 f95 1"/>
                  <a:gd name="f255" fmla="*/ f203 f9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5">
                    <a:pos x="f208" y="f209"/>
                  </a:cxn>
                  <a:cxn ang="f135">
                    <a:pos x="f210" y="f211"/>
                  </a:cxn>
                  <a:cxn ang="f135">
                    <a:pos x="f212" y="f213"/>
                  </a:cxn>
                  <a:cxn ang="f135">
                    <a:pos x="f210" y="f214"/>
                  </a:cxn>
                  <a:cxn ang="f135">
                    <a:pos x="f212" y="f215"/>
                  </a:cxn>
                  <a:cxn ang="f135">
                    <a:pos x="f210" y="f216"/>
                  </a:cxn>
                  <a:cxn ang="f135">
                    <a:pos x="f208" y="f217"/>
                  </a:cxn>
                  <a:cxn ang="f135">
                    <a:pos x="f218" y="f216"/>
                  </a:cxn>
                  <a:cxn ang="f135">
                    <a:pos x="f219" y="f220"/>
                  </a:cxn>
                  <a:cxn ang="f135">
                    <a:pos x="f221" y="f216"/>
                  </a:cxn>
                  <a:cxn ang="f135">
                    <a:pos x="f222" y="f223"/>
                  </a:cxn>
                  <a:cxn ang="f135">
                    <a:pos x="f224" y="f225"/>
                  </a:cxn>
                  <a:cxn ang="f135">
                    <a:pos x="f226" y="f227"/>
                  </a:cxn>
                  <a:cxn ang="f135">
                    <a:pos x="f222" y="f228"/>
                  </a:cxn>
                  <a:cxn ang="f135">
                    <a:pos x="f224" y="f229"/>
                  </a:cxn>
                  <a:cxn ang="f135">
                    <a:pos x="f230" y="f231"/>
                  </a:cxn>
                  <a:cxn ang="f135">
                    <a:pos x="f222" y="f209"/>
                  </a:cxn>
                  <a:cxn ang="f135">
                    <a:pos x="f232" y="f233"/>
                  </a:cxn>
                  <a:cxn ang="f135">
                    <a:pos x="f234" y="f209"/>
                  </a:cxn>
                  <a:cxn ang="f135">
                    <a:pos x="f235" y="f233"/>
                  </a:cxn>
                  <a:cxn ang="f135">
                    <a:pos x="f218" y="f211"/>
                  </a:cxn>
                  <a:cxn ang="f135">
                    <a:pos x="f219" y="f236"/>
                  </a:cxn>
                  <a:cxn ang="f135">
                    <a:pos x="f221" y="f211"/>
                  </a:cxn>
                  <a:cxn ang="f135">
                    <a:pos x="f237" y="f238"/>
                  </a:cxn>
                  <a:cxn ang="f135">
                    <a:pos x="f221" y="f228"/>
                  </a:cxn>
                  <a:cxn ang="f135">
                    <a:pos x="f237" y="f227"/>
                  </a:cxn>
                  <a:cxn ang="f135">
                    <a:pos x="f221" y="f239"/>
                  </a:cxn>
                  <a:cxn ang="f135">
                    <a:pos x="f219" y="f240"/>
                  </a:cxn>
                  <a:cxn ang="f135">
                    <a:pos x="f218" y="f223"/>
                  </a:cxn>
                  <a:cxn ang="f135">
                    <a:pos x="f241" y="f240"/>
                  </a:cxn>
                  <a:cxn ang="f135">
                    <a:pos x="f242" y="f215"/>
                  </a:cxn>
                  <a:cxn ang="f135">
                    <a:pos x="f208" y="f214"/>
                  </a:cxn>
                  <a:cxn ang="f135">
                    <a:pos x="f242" y="f213"/>
                  </a:cxn>
                  <a:cxn ang="f135">
                    <a:pos x="f208" y="f211"/>
                  </a:cxn>
                  <a:cxn ang="f135">
                    <a:pos x="f235" y="f236"/>
                  </a:cxn>
                  <a:cxn ang="f135">
                    <a:pos x="f243" y="f244"/>
                  </a:cxn>
                  <a:cxn ang="f135">
                    <a:pos x="f245" y="f246"/>
                  </a:cxn>
                  <a:cxn ang="f135">
                    <a:pos x="f243" y="f244"/>
                  </a:cxn>
                  <a:cxn ang="f135">
                    <a:pos x="f247" y="f244"/>
                  </a:cxn>
                  <a:cxn ang="f135">
                    <a:pos x="f248" y="f246"/>
                  </a:cxn>
                  <a:cxn ang="f135">
                    <a:pos x="f248" y="f249"/>
                  </a:cxn>
                  <a:cxn ang="f135">
                    <a:pos x="f247" y="f250"/>
                  </a:cxn>
                  <a:cxn ang="f135">
                    <a:pos x="f248" y="f249"/>
                  </a:cxn>
                  <a:cxn ang="f135">
                    <a:pos x="f243" y="f251"/>
                  </a:cxn>
                  <a:cxn ang="f135">
                    <a:pos x="f243" y="f249"/>
                  </a:cxn>
                  <a:cxn ang="f135">
                    <a:pos x="f252" y="f249"/>
                  </a:cxn>
                  <a:cxn ang="f135">
                    <a:pos x="f252" y="f251"/>
                  </a:cxn>
                  <a:cxn ang="f135">
                    <a:pos x="f243" y="f253"/>
                  </a:cxn>
                  <a:cxn ang="f135">
                    <a:pos x="f245" y="f254"/>
                  </a:cxn>
                  <a:cxn ang="f135">
                    <a:pos x="f255" y="f253"/>
                  </a:cxn>
                  <a:cxn ang="f135">
                    <a:pos x="f252" y="f254"/>
                  </a:cxn>
                  <a:cxn ang="f135">
                    <a:pos x="f255" y="f253"/>
                  </a:cxn>
                  <a:cxn ang="f135">
                    <a:pos x="f247" y="f253"/>
                  </a:cxn>
                  <a:cxn ang="f135">
                    <a:pos x="f248" y="f254"/>
                  </a:cxn>
                </a:cxnLst>
                <a:rect l="f204" t="f207" r="f205" b="f206"/>
                <a:pathLst>
                  <a:path w="209" h="209">
                    <a:moveTo>
                      <a:pt x="f7" y="f8"/>
                    </a:moveTo>
                    <a:cubicBezTo>
                      <a:pt x="f9" y="f10"/>
                      <a:pt x="f9" y="f11"/>
                      <a:pt x="f9" y="f6"/>
                    </a:cubicBezTo>
                    <a:cubicBezTo>
                      <a:pt x="f12" y="f6"/>
                      <a:pt x="f13" y="f6"/>
                      <a:pt x="f5" y="f6"/>
                    </a:cubicBezTo>
                    <a:cubicBezTo>
                      <a:pt x="f5" y="f14"/>
                      <a:pt x="f5" y="f15"/>
                      <a:pt x="f5" y="f16"/>
                    </a:cubicBezTo>
                    <a:cubicBezTo>
                      <a:pt x="f17" y="f18"/>
                      <a:pt x="f19" y="f18"/>
                      <a:pt x="f13" y="f18"/>
                    </a:cubicBezTo>
                    <a:cubicBezTo>
                      <a:pt x="f13" y="f20"/>
                      <a:pt x="f13" y="f21"/>
                      <a:pt x="f13" y="f22"/>
                    </a:cubicBezTo>
                    <a:cubicBezTo>
                      <a:pt x="f19" y="f23"/>
                      <a:pt x="f17" y="f23"/>
                      <a:pt x="f5" y="f23"/>
                    </a:cubicBezTo>
                    <a:cubicBezTo>
                      <a:pt x="f5" y="f24"/>
                      <a:pt x="f5" y="f25"/>
                      <a:pt x="f5" y="f26"/>
                    </a:cubicBezTo>
                    <a:cubicBezTo>
                      <a:pt x="f17" y="f27"/>
                      <a:pt x="f19" y="f27"/>
                      <a:pt x="f13" y="f27"/>
                    </a:cubicBezTo>
                    <a:cubicBezTo>
                      <a:pt x="f13" y="f28"/>
                      <a:pt x="f13" y="f29"/>
                      <a:pt x="f13" y="f7"/>
                    </a:cubicBezTo>
                    <a:cubicBezTo>
                      <a:pt x="f19" y="f7"/>
                      <a:pt x="f17" y="f9"/>
                      <a:pt x="f5" y="f9"/>
                    </a:cubicBezTo>
                    <a:cubicBezTo>
                      <a:pt x="f5" y="f12"/>
                      <a:pt x="f5" y="f13"/>
                      <a:pt x="f5" y="f5"/>
                    </a:cubicBezTo>
                    <a:cubicBezTo>
                      <a:pt x="f13" y="f5"/>
                      <a:pt x="f12" y="f5"/>
                      <a:pt x="f9" y="f5"/>
                    </a:cubicBezTo>
                    <a:cubicBezTo>
                      <a:pt x="f9" y="f17"/>
                      <a:pt x="f9" y="f19"/>
                      <a:pt x="f9" y="f30"/>
                    </a:cubicBezTo>
                    <a:cubicBezTo>
                      <a:pt x="f31" y="f30"/>
                      <a:pt x="f32" y="f30"/>
                      <a:pt x="f27" y="f30"/>
                    </a:cubicBezTo>
                    <a:cubicBezTo>
                      <a:pt x="f27" y="f33"/>
                      <a:pt x="f27" y="f34"/>
                      <a:pt x="f26" y="f5"/>
                    </a:cubicBezTo>
                    <a:cubicBezTo>
                      <a:pt x="f35" y="f5"/>
                      <a:pt x="f36" y="f5"/>
                      <a:pt x="f37" y="f5"/>
                    </a:cubicBezTo>
                    <a:cubicBezTo>
                      <a:pt x="f23" y="f17"/>
                      <a:pt x="f23" y="f19"/>
                      <a:pt x="f23" y="f13"/>
                    </a:cubicBezTo>
                    <a:cubicBezTo>
                      <a:pt x="f21" y="f13"/>
                      <a:pt x="f20" y="f13"/>
                      <a:pt x="f38" y="f13"/>
                    </a:cubicBezTo>
                    <a:cubicBezTo>
                      <a:pt x="f18" y="f19"/>
                      <a:pt x="f18" y="f34"/>
                      <a:pt x="f18" y="f5"/>
                    </a:cubicBezTo>
                    <a:cubicBezTo>
                      <a:pt x="f15" y="f5"/>
                      <a:pt x="f8" y="f5"/>
                      <a:pt x="f6" y="f5"/>
                    </a:cubicBezTo>
                    <a:cubicBezTo>
                      <a:pt x="f6" y="f13"/>
                      <a:pt x="f6" y="f12"/>
                      <a:pt x="f6" y="f9"/>
                    </a:cubicBezTo>
                    <a:cubicBezTo>
                      <a:pt x="f39" y="f9"/>
                      <a:pt x="f40" y="f7"/>
                      <a:pt x="f11" y="f9"/>
                    </a:cubicBezTo>
                    <a:cubicBezTo>
                      <a:pt x="f8" y="f9"/>
                      <a:pt x="f41" y="f42"/>
                      <a:pt x="f41" y="f43"/>
                    </a:cubicBezTo>
                    <a:cubicBezTo>
                      <a:pt x="f41" y="f44"/>
                      <a:pt x="f41" y="f45"/>
                      <a:pt x="f41" y="f46"/>
                    </a:cubicBezTo>
                    <a:cubicBezTo>
                      <a:pt x="f41" y="f47"/>
                      <a:pt x="f41" y="f48"/>
                      <a:pt x="f8" y="f27"/>
                    </a:cubicBezTo>
                    <a:cubicBezTo>
                      <a:pt x="f10" y="f27"/>
                      <a:pt x="f11" y="f26"/>
                      <a:pt x="f6" y="f26"/>
                    </a:cubicBezTo>
                    <a:cubicBezTo>
                      <a:pt x="f6" y="f35"/>
                      <a:pt x="f6" y="f24"/>
                      <a:pt x="f6" y="f23"/>
                    </a:cubicBezTo>
                    <a:cubicBezTo>
                      <a:pt x="f11" y="f23"/>
                      <a:pt x="f10" y="f23"/>
                      <a:pt x="f41" y="f22"/>
                    </a:cubicBezTo>
                    <a:cubicBezTo>
                      <a:pt x="f41" y="f49"/>
                      <a:pt x="f41" y="f50"/>
                      <a:pt x="f41" y="f51"/>
                    </a:cubicBezTo>
                    <a:cubicBezTo>
                      <a:pt x="f41" y="f52"/>
                      <a:pt x="f41" y="f53"/>
                      <a:pt x="f41" y="f54"/>
                    </a:cubicBezTo>
                    <a:cubicBezTo>
                      <a:pt x="f41" y="f55"/>
                      <a:pt x="f8" y="f16"/>
                      <a:pt x="f11" y="f18"/>
                    </a:cubicBezTo>
                    <a:cubicBezTo>
                      <a:pt x="f40" y="f18"/>
                      <a:pt x="f39" y="f16"/>
                      <a:pt x="f6" y="f16"/>
                    </a:cubicBezTo>
                    <a:cubicBezTo>
                      <a:pt x="f6" y="f15"/>
                      <a:pt x="f6" y="f14"/>
                      <a:pt x="f6" y="f6"/>
                    </a:cubicBezTo>
                    <a:cubicBezTo>
                      <a:pt x="f14" y="f6"/>
                      <a:pt x="f15" y="f6"/>
                      <a:pt x="f18" y="f6"/>
                    </a:cubicBezTo>
                    <a:cubicBezTo>
                      <a:pt x="f18" y="f11"/>
                      <a:pt x="f18" y="f10"/>
                      <a:pt x="f38" y="f8"/>
                    </a:cubicBezTo>
                    <a:cubicBezTo>
                      <a:pt x="f20" y="f8"/>
                      <a:pt x="f21" y="f8"/>
                      <a:pt x="f23" y="f8"/>
                    </a:cubicBezTo>
                    <a:cubicBezTo>
                      <a:pt x="f23" y="f10"/>
                      <a:pt x="f23" y="f11"/>
                      <a:pt x="f37" y="f6"/>
                    </a:cubicBezTo>
                    <a:cubicBezTo>
                      <a:pt x="f24" y="f6"/>
                      <a:pt x="f25" y="f6"/>
                      <a:pt x="f26" y="f6"/>
                    </a:cubicBezTo>
                    <a:cubicBezTo>
                      <a:pt x="f27" y="f11"/>
                      <a:pt x="f27" y="f56"/>
                      <a:pt x="f27" y="f8"/>
                    </a:cubicBezTo>
                    <a:cubicBezTo>
                      <a:pt x="f28" y="f8"/>
                      <a:pt x="f29" y="f8"/>
                      <a:pt x="f7" y="f8"/>
                    </a:cubicBezTo>
                    <a:close/>
                    <a:moveTo>
                      <a:pt x="f26" y="f16"/>
                    </a:moveTo>
                    <a:cubicBezTo>
                      <a:pt x="f25" y="f16"/>
                      <a:pt x="f24" y="f16"/>
                      <a:pt x="f37" y="f16"/>
                    </a:cubicBezTo>
                    <a:cubicBezTo>
                      <a:pt x="f23" y="f57"/>
                      <a:pt x="f23" y="f58"/>
                      <a:pt x="f23" y="f59"/>
                    </a:cubicBezTo>
                    <a:cubicBezTo>
                      <a:pt x="f21" y="f59"/>
                      <a:pt x="f20" y="f59"/>
                      <a:pt x="f38" y="f59"/>
                    </a:cubicBezTo>
                    <a:cubicBezTo>
                      <a:pt x="f18" y="f58"/>
                      <a:pt x="f18" y="f57"/>
                      <a:pt x="f18" y="f16"/>
                    </a:cubicBezTo>
                    <a:cubicBezTo>
                      <a:pt x="f59" y="f18"/>
                      <a:pt x="f59" y="f18"/>
                      <a:pt x="f59" y="f60"/>
                    </a:cubicBezTo>
                    <a:cubicBezTo>
                      <a:pt x="f59" y="f61"/>
                      <a:pt x="f59" y="f62"/>
                      <a:pt x="f59" y="f63"/>
                    </a:cubicBezTo>
                    <a:cubicBezTo>
                      <a:pt x="f59" y="f64"/>
                      <a:pt x="f59" y="f65"/>
                      <a:pt x="f59" y="f22"/>
                    </a:cubicBezTo>
                    <a:cubicBezTo>
                      <a:pt x="f66" y="f23"/>
                      <a:pt x="f67" y="f23"/>
                      <a:pt x="f18" y="f23"/>
                    </a:cubicBezTo>
                    <a:cubicBezTo>
                      <a:pt x="f18" y="f24"/>
                      <a:pt x="f18" y="f35"/>
                      <a:pt x="f18" y="f26"/>
                    </a:cubicBezTo>
                    <a:cubicBezTo>
                      <a:pt x="f57" y="f27"/>
                      <a:pt x="f58" y="f27"/>
                      <a:pt x="f59" y="f27"/>
                    </a:cubicBezTo>
                    <a:cubicBezTo>
                      <a:pt x="f59" y="f68"/>
                      <a:pt x="f59" y="f69"/>
                      <a:pt x="f59" y="f70"/>
                    </a:cubicBezTo>
                    <a:cubicBezTo>
                      <a:pt x="f59" y="f42"/>
                      <a:pt x="f59" y="f42"/>
                      <a:pt x="f18" y="f71"/>
                    </a:cubicBezTo>
                    <a:cubicBezTo>
                      <a:pt x="f18" y="f72"/>
                      <a:pt x="f18" y="f73"/>
                      <a:pt x="f38" y="f12"/>
                    </a:cubicBezTo>
                    <a:cubicBezTo>
                      <a:pt x="f20" y="f12"/>
                      <a:pt x="f21" y="f12"/>
                      <a:pt x="f23" y="f12"/>
                    </a:cubicBezTo>
                    <a:cubicBezTo>
                      <a:pt x="f23" y="f73"/>
                      <a:pt x="f23" y="f72"/>
                      <a:pt x="f37" y="f9"/>
                    </a:cubicBezTo>
                    <a:cubicBezTo>
                      <a:pt x="f24" y="f9"/>
                      <a:pt x="f35" y="f9"/>
                      <a:pt x="f26" y="f9"/>
                    </a:cubicBezTo>
                    <a:cubicBezTo>
                      <a:pt x="f27" y="f72"/>
                      <a:pt x="f27" y="f73"/>
                      <a:pt x="f27" y="f12"/>
                    </a:cubicBezTo>
                    <a:cubicBezTo>
                      <a:pt x="f32" y="f12"/>
                      <a:pt x="f31" y="f12"/>
                      <a:pt x="f7" y="f12"/>
                    </a:cubicBezTo>
                    <a:cubicBezTo>
                      <a:pt x="f9" y="f73"/>
                      <a:pt x="f9" y="f72"/>
                      <a:pt x="f9" y="f9"/>
                    </a:cubicBezTo>
                    <a:cubicBezTo>
                      <a:pt x="f74" y="f9"/>
                      <a:pt x="f75" y="f7"/>
                      <a:pt x="f76" y="f7"/>
                    </a:cubicBezTo>
                    <a:cubicBezTo>
                      <a:pt x="f76" y="f29"/>
                      <a:pt x="f76" y="f28"/>
                      <a:pt x="f76" y="f27"/>
                    </a:cubicBezTo>
                    <a:cubicBezTo>
                      <a:pt x="f73" y="f27"/>
                      <a:pt x="f72" y="f26"/>
                      <a:pt x="f9" y="f26"/>
                    </a:cubicBezTo>
                    <a:cubicBezTo>
                      <a:pt x="f9" y="f25"/>
                      <a:pt x="f9" y="f24"/>
                      <a:pt x="f9" y="f23"/>
                    </a:cubicBezTo>
                    <a:cubicBezTo>
                      <a:pt x="f74" y="f23"/>
                      <a:pt x="f73" y="f23"/>
                      <a:pt x="f76" y="f22"/>
                    </a:cubicBezTo>
                    <a:cubicBezTo>
                      <a:pt x="f76" y="f21"/>
                      <a:pt x="f76" y="f20"/>
                      <a:pt x="f76" y="f18"/>
                    </a:cubicBezTo>
                    <a:cubicBezTo>
                      <a:pt x="f73" y="f18"/>
                      <a:pt x="f72" y="f18"/>
                      <a:pt x="f9" y="f16"/>
                    </a:cubicBezTo>
                    <a:cubicBezTo>
                      <a:pt x="f9" y="f57"/>
                      <a:pt x="f9" y="f58"/>
                      <a:pt x="f7" y="f59"/>
                    </a:cubicBezTo>
                    <a:cubicBezTo>
                      <a:pt x="f31" y="f59"/>
                      <a:pt x="f32" y="f59"/>
                      <a:pt x="f27" y="f59"/>
                    </a:cubicBezTo>
                    <a:cubicBezTo>
                      <a:pt x="f27" y="f58"/>
                      <a:pt x="f27" y="f57"/>
                      <a:pt x="f26" y="f16"/>
                    </a:cubicBezTo>
                    <a:close/>
                    <a:moveTo>
                      <a:pt x="f77" y="f78"/>
                    </a:moveTo>
                    <a:cubicBezTo>
                      <a:pt x="f79" y="f78"/>
                      <a:pt x="f30" y="f78"/>
                      <a:pt x="f80" y="f78"/>
                    </a:cubicBezTo>
                    <a:cubicBezTo>
                      <a:pt x="f80" y="f81"/>
                      <a:pt x="f80" y="f36"/>
                      <a:pt x="f80" y="f82"/>
                    </a:cubicBezTo>
                    <a:cubicBezTo>
                      <a:pt x="f83" y="f82"/>
                      <a:pt x="f76" y="f82"/>
                      <a:pt x="f77" y="f82"/>
                    </a:cubicBezTo>
                    <a:cubicBezTo>
                      <a:pt x="f77" y="f84"/>
                      <a:pt x="f77" y="f81"/>
                      <a:pt x="f77" y="f78"/>
                    </a:cubicBezTo>
                    <a:close/>
                    <a:moveTo>
                      <a:pt x="f56" y="f78"/>
                    </a:moveTo>
                    <a:cubicBezTo>
                      <a:pt x="f85" y="f78"/>
                      <a:pt x="f59" y="f78"/>
                      <a:pt x="f86" y="f78"/>
                    </a:cubicBezTo>
                    <a:cubicBezTo>
                      <a:pt x="f86" y="f81"/>
                      <a:pt x="f86" y="f84"/>
                      <a:pt x="f86" y="f82"/>
                    </a:cubicBezTo>
                    <a:cubicBezTo>
                      <a:pt x="f87" y="f82"/>
                      <a:pt x="f41" y="f82"/>
                      <a:pt x="f56" y="f82"/>
                    </a:cubicBezTo>
                    <a:cubicBezTo>
                      <a:pt x="f56" y="f84"/>
                      <a:pt x="f56" y="f88"/>
                      <a:pt x="f56" y="f78"/>
                    </a:cubicBezTo>
                    <a:close/>
                    <a:moveTo>
                      <a:pt x="f56" y="f77"/>
                    </a:moveTo>
                    <a:cubicBezTo>
                      <a:pt x="f56" y="f76"/>
                      <a:pt x="f56" y="f83"/>
                      <a:pt x="f56" y="f19"/>
                    </a:cubicBezTo>
                    <a:cubicBezTo>
                      <a:pt x="f41" y="f19"/>
                      <a:pt x="f87" y="f19"/>
                      <a:pt x="f86" y="f19"/>
                    </a:cubicBezTo>
                    <a:cubicBezTo>
                      <a:pt x="f86" y="f83"/>
                      <a:pt x="f86" y="f76"/>
                      <a:pt x="f86" y="f77"/>
                    </a:cubicBezTo>
                    <a:cubicBezTo>
                      <a:pt x="f87" y="f77"/>
                      <a:pt x="f41" y="f77"/>
                      <a:pt x="f56" y="f77"/>
                    </a:cubicBezTo>
                    <a:close/>
                    <a:moveTo>
                      <a:pt x="f77" y="f77"/>
                    </a:moveTo>
                    <a:cubicBezTo>
                      <a:pt x="f77" y="f76"/>
                      <a:pt x="f77" y="f30"/>
                      <a:pt x="f77" y="f80"/>
                    </a:cubicBezTo>
                    <a:cubicBezTo>
                      <a:pt x="f17" y="f34"/>
                      <a:pt x="f89" y="f33"/>
                      <a:pt x="f19" y="f77"/>
                    </a:cubicBezTo>
                    <a:cubicBezTo>
                      <a:pt x="f83" y="f77"/>
                      <a:pt x="f79" y="f77"/>
                      <a:pt x="f77" y="f77"/>
                    </a:cubicBezTo>
                    <a:close/>
                    <a:moveTo>
                      <a:pt x="f78" y="f80"/>
                    </a:moveTo>
                    <a:cubicBezTo>
                      <a:pt x="f78" y="f83"/>
                      <a:pt x="f78" y="f76"/>
                      <a:pt x="f78" y="f77"/>
                    </a:cubicBezTo>
                    <a:cubicBezTo>
                      <a:pt x="f90" y="f74"/>
                      <a:pt x="f90" y="f91"/>
                      <a:pt x="f92" y="f80"/>
                    </a:cubicBezTo>
                    <a:cubicBezTo>
                      <a:pt x="f84" y="f80"/>
                      <a:pt x="f88" y="f80"/>
                      <a:pt x="f78" y="f80"/>
                    </a:cubicBezTo>
                    <a:close/>
                    <a:moveTo>
                      <a:pt x="f80" y="f56"/>
                    </a:moveTo>
                    <a:cubicBezTo>
                      <a:pt x="f83" y="f56"/>
                      <a:pt x="f76" y="f56"/>
                      <a:pt x="f77" y="f56"/>
                    </a:cubicBezTo>
                    <a:cubicBezTo>
                      <a:pt x="f77" y="f41"/>
                      <a:pt x="f77" y="f87"/>
                      <a:pt x="f77" y="f66"/>
                    </a:cubicBezTo>
                    <a:cubicBezTo>
                      <a:pt x="f79" y="f66"/>
                      <a:pt x="f30" y="f66"/>
                      <a:pt x="f80" y="f66"/>
                    </a:cubicBezTo>
                    <a:cubicBezTo>
                      <a:pt x="f80" y="f87"/>
                      <a:pt x="f80" y="f41"/>
                      <a:pt x="f80" y="f56"/>
                    </a:cubicBezTo>
                    <a:close/>
                    <a:moveTo>
                      <a:pt x="f92" y="f56"/>
                    </a:moveTo>
                    <a:cubicBezTo>
                      <a:pt x="f92" y="f41"/>
                      <a:pt x="f92" y="f87"/>
                      <a:pt x="f92" y="f66"/>
                    </a:cubicBezTo>
                    <a:cubicBezTo>
                      <a:pt x="f84" y="f66"/>
                      <a:pt x="f88" y="f66"/>
                      <a:pt x="f78" y="f66"/>
                    </a:cubicBezTo>
                    <a:cubicBezTo>
                      <a:pt x="f78" y="f87"/>
                      <a:pt x="f78" y="f41"/>
                      <a:pt x="f78" y="f56"/>
                    </a:cubicBezTo>
                    <a:cubicBezTo>
                      <a:pt x="f88" y="f56"/>
                      <a:pt x="f84" y="f56"/>
                      <a:pt x="f92" y="f56"/>
                    </a:cubicBezTo>
                    <a:close/>
                    <a:moveTo>
                      <a:pt x="f86" y="f66"/>
                    </a:moveTo>
                    <a:cubicBezTo>
                      <a:pt x="f86" y="f87"/>
                      <a:pt x="f86" y="f41"/>
                      <a:pt x="f86" y="f56"/>
                    </a:cubicBezTo>
                    <a:cubicBezTo>
                      <a:pt x="f87" y="f56"/>
                      <a:pt x="f41" y="f56"/>
                      <a:pt x="f56" y="f56"/>
                    </a:cubicBezTo>
                    <a:cubicBezTo>
                      <a:pt x="f56" y="f41"/>
                      <a:pt x="f56" y="f87"/>
                      <a:pt x="f56" y="f66"/>
                    </a:cubicBezTo>
                    <a:cubicBezTo>
                      <a:pt x="f41" y="f66"/>
                      <a:pt x="f87" y="f66"/>
                      <a:pt x="f86" y="f66"/>
                    </a:cubicBezTo>
                    <a:close/>
                  </a:path>
                </a:pathLst>
              </a:custGeom>
              <a:solidFill>
                <a:srgbClr val="E944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AR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" name="Freeform 8">
                <a:extLst>
                  <a:ext uri="{FF2B5EF4-FFF2-40B4-BE49-F238E27FC236}">
                    <a16:creationId xmlns:a16="http://schemas.microsoft.com/office/drawing/2014/main" id="{6F51788C-C77A-4E53-9104-7849680F3DA5}"/>
                  </a:ext>
                </a:extLst>
              </p:cNvPr>
              <p:cNvSpPr/>
              <p:nvPr/>
            </p:nvSpPr>
            <p:spPr>
              <a:xfrm>
                <a:off x="211171" y="652488"/>
                <a:ext cx="52385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8"/>
                  <a:gd name="f8" fmla="val 14"/>
                  <a:gd name="f9" fmla="val 7"/>
                  <a:gd name="f10" fmla="+- 0 0 -90"/>
                  <a:gd name="f11" fmla="*/ f3 1 21"/>
                  <a:gd name="f12" fmla="*/ f4 1 21"/>
                  <a:gd name="f13" fmla="val f5"/>
                  <a:gd name="f14" fmla="val f6"/>
                  <a:gd name="f15" fmla="*/ f10 f0 1"/>
                  <a:gd name="f16" fmla="+- f14 0 f13"/>
                  <a:gd name="f17" fmla="*/ f15 1 f2"/>
                  <a:gd name="f18" fmla="*/ f16 1 21"/>
                  <a:gd name="f19" fmla="*/ 21 f16 1"/>
                  <a:gd name="f20" fmla="*/ 0 f16 1"/>
                  <a:gd name="f21" fmla="+- f17 0 f1"/>
                  <a:gd name="f22" fmla="*/ f19 1 21"/>
                  <a:gd name="f23" fmla="*/ f20 1 21"/>
                  <a:gd name="f24" fmla="*/ 0 1 f18"/>
                  <a:gd name="f25" fmla="*/ f14 1 f18"/>
                  <a:gd name="f26" fmla="*/ f22 1 f18"/>
                  <a:gd name="f27" fmla="*/ f23 1 f18"/>
                  <a:gd name="f28" fmla="*/ f24 f11 1"/>
                  <a:gd name="f29" fmla="*/ f25 f11 1"/>
                  <a:gd name="f30" fmla="*/ f25 f12 1"/>
                  <a:gd name="f31" fmla="*/ f24 f12 1"/>
                  <a:gd name="f32" fmla="*/ f26 f11 1"/>
                  <a:gd name="f33" fmla="*/ f27 f12 1"/>
                  <a:gd name="f34" fmla="*/ f26 f12 1"/>
                  <a:gd name="f35" fmla="*/ f27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1">
                    <a:pos x="f32" y="f33"/>
                  </a:cxn>
                  <a:cxn ang="f21">
                    <a:pos x="f32" y="f34"/>
                  </a:cxn>
                  <a:cxn ang="f21">
                    <a:pos x="f35" y="f34"/>
                  </a:cxn>
                  <a:cxn ang="f21">
                    <a:pos x="f35" y="f33"/>
                  </a:cxn>
                  <a:cxn ang="f21">
                    <a:pos x="f32" y="f33"/>
                  </a:cxn>
                </a:cxnLst>
                <a:rect l="f28" t="f31" r="f29" b="f30"/>
                <a:pathLst>
                  <a:path w="21" h="21">
                    <a:moveTo>
                      <a:pt x="f6" y="f5"/>
                    </a:moveTo>
                    <a:cubicBezTo>
                      <a:pt x="f6" y="f7"/>
                      <a:pt x="f6" y="f8"/>
                      <a:pt x="f6" y="f6"/>
                    </a:cubicBezTo>
                    <a:cubicBezTo>
                      <a:pt x="f8" y="f6"/>
                      <a:pt x="f7" y="f6"/>
                      <a:pt x="f5" y="f6"/>
                    </a:cubicBezTo>
                    <a:cubicBezTo>
                      <a:pt x="f5" y="f8"/>
                      <a:pt x="f5" y="f7"/>
                      <a:pt x="f5" y="f5"/>
                    </a:cubicBezTo>
                    <a:cubicBezTo>
                      <a:pt x="f9" y="f5"/>
                      <a:pt x="f8" y="f5"/>
                      <a:pt x="f6" y="f5"/>
                    </a:cubicBezTo>
                    <a:close/>
                  </a:path>
                </a:pathLst>
              </a:custGeom>
              <a:solidFill>
                <a:srgbClr val="E944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AR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sp>
          <p:nvSpPr>
            <p:cNvPr id="11" name="Rectangle 9">
              <a:extLst>
                <a:ext uri="{FF2B5EF4-FFF2-40B4-BE49-F238E27FC236}">
                  <a16:creationId xmlns:a16="http://schemas.microsoft.com/office/drawing/2014/main" id="{ACFDF33A-9E4D-4AF0-9B58-AB257FFF42A6}"/>
                </a:ext>
              </a:extLst>
            </p:cNvPr>
            <p:cNvSpPr/>
            <p:nvPr/>
          </p:nvSpPr>
          <p:spPr>
            <a:xfrm>
              <a:off x="-22192" y="-25923"/>
              <a:ext cx="9185276" cy="260347"/>
            </a:xfrm>
            <a:prstGeom prst="rect">
              <a:avLst/>
            </a:prstGeom>
            <a:solidFill>
              <a:srgbClr val="F8AC2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5158363"/>
      </p:ext>
    </p:extLst>
  </p:cSld>
  <p:clrMapOvr>
    <a:masterClrMapping/>
  </p:clrMapOvr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2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91;p18">
            <a:extLst>
              <a:ext uri="{FF2B5EF4-FFF2-40B4-BE49-F238E27FC236}">
                <a16:creationId xmlns:a16="http://schemas.microsoft.com/office/drawing/2014/main" id="{6B1B9FB0-CA7C-4257-A610-05342BC6110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719099" y="3535198"/>
            <a:ext cx="1453201" cy="797704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392;p18">
            <a:extLst>
              <a:ext uri="{FF2B5EF4-FFF2-40B4-BE49-F238E27FC236}">
                <a16:creationId xmlns:a16="http://schemas.microsoft.com/office/drawing/2014/main" id="{73FFA08B-9D69-4A36-BC71-DD26A2BB9E3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464378" y="3535198"/>
            <a:ext cx="1453201" cy="797704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4" name="Google Shape;393;p18">
            <a:extLst>
              <a:ext uri="{FF2B5EF4-FFF2-40B4-BE49-F238E27FC236}">
                <a16:creationId xmlns:a16="http://schemas.microsoft.com/office/drawing/2014/main" id="{18AD19C5-C415-4945-A0B1-36D1E5000EB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234504" y="3535198"/>
            <a:ext cx="1453201" cy="797704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5" name="Google Shape;394;p18">
            <a:extLst>
              <a:ext uri="{FF2B5EF4-FFF2-40B4-BE49-F238E27FC236}">
                <a16:creationId xmlns:a16="http://schemas.microsoft.com/office/drawing/2014/main" id="{6B5346D5-2C51-493E-B080-3F2B2736E34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973820" y="3535198"/>
            <a:ext cx="1453201" cy="797704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6" name="Google Shape;395;p18">
            <a:extLst>
              <a:ext uri="{FF2B5EF4-FFF2-40B4-BE49-F238E27FC236}">
                <a16:creationId xmlns:a16="http://schemas.microsoft.com/office/drawing/2014/main" id="{25289DA0-C176-4ABD-B026-982CE05F320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4699" y="3077120"/>
            <a:ext cx="1072801" cy="527096"/>
          </a:xfrm>
        </p:spPr>
        <p:txBody>
          <a:bodyPr anchor="b" anchorCtr="1"/>
          <a:lstStyle>
            <a:lvl1pPr algn="ctr">
              <a:defRPr sz="2500" u="sng">
                <a:solidFill>
                  <a:srgbClr val="FF3F47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7" name="Google Shape;396;p18">
            <a:extLst>
              <a:ext uri="{FF2B5EF4-FFF2-40B4-BE49-F238E27FC236}">
                <a16:creationId xmlns:a16="http://schemas.microsoft.com/office/drawing/2014/main" id="{D2660A81-493B-4980-AEB0-341EEE4EA9E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161867" y="3077120"/>
            <a:ext cx="1072801" cy="527096"/>
          </a:xfrm>
        </p:spPr>
        <p:txBody>
          <a:bodyPr anchor="b" anchorCtr="1"/>
          <a:lstStyle>
            <a:lvl1pPr algn="ctr">
              <a:defRPr sz="2500" u="sng">
                <a:solidFill>
                  <a:srgbClr val="FF3F47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8" name="Google Shape;397;p18">
            <a:extLst>
              <a:ext uri="{FF2B5EF4-FFF2-40B4-BE49-F238E27FC236}">
                <a16:creationId xmlns:a16="http://schemas.microsoft.com/office/drawing/2014/main" id="{2B6FBD82-78F9-4310-B59D-63514A96D13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906963" y="3077120"/>
            <a:ext cx="1072801" cy="527096"/>
          </a:xfrm>
        </p:spPr>
        <p:txBody>
          <a:bodyPr anchor="b" anchorCtr="1"/>
          <a:lstStyle>
            <a:lvl1pPr algn="ctr">
              <a:defRPr sz="2500" u="sng">
                <a:solidFill>
                  <a:srgbClr val="FF3F47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9" name="Google Shape;398;p18">
            <a:extLst>
              <a:ext uri="{FF2B5EF4-FFF2-40B4-BE49-F238E27FC236}">
                <a16:creationId xmlns:a16="http://schemas.microsoft.com/office/drawing/2014/main" id="{43396F81-58A6-482A-982B-46DEF3D4261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649480" y="3077120"/>
            <a:ext cx="1072801" cy="527096"/>
          </a:xfrm>
        </p:spPr>
        <p:txBody>
          <a:bodyPr anchor="b" anchorCtr="1"/>
          <a:lstStyle>
            <a:lvl1pPr algn="ctr">
              <a:defRPr sz="2500" u="sng">
                <a:solidFill>
                  <a:srgbClr val="FF3F47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0" name="Google Shape;401;p18">
            <a:extLst>
              <a:ext uri="{FF2B5EF4-FFF2-40B4-BE49-F238E27FC236}">
                <a16:creationId xmlns:a16="http://schemas.microsoft.com/office/drawing/2014/main" id="{EFE36D10-3B67-4D97-A3AB-53FE47FC443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93738" y="554528"/>
            <a:ext cx="7823396" cy="572697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grpSp>
        <p:nvGrpSpPr>
          <p:cNvPr id="12" name="Group 4">
            <a:extLst>
              <a:ext uri="{FF2B5EF4-FFF2-40B4-BE49-F238E27FC236}">
                <a16:creationId xmlns:a16="http://schemas.microsoft.com/office/drawing/2014/main" id="{D559B4DC-983C-D06A-CD0E-826ACA888847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0" y="4157663"/>
            <a:ext cx="9147175" cy="928687"/>
            <a:chOff x="0" y="2619"/>
            <a:chExt cx="5762" cy="585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BEB5A85E-FA7D-C8E2-5ED2-7B3393FDC8C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399" y="2636"/>
              <a:ext cx="330" cy="330"/>
            </a:xfrm>
            <a:custGeom>
              <a:avLst/>
              <a:gdLst>
                <a:gd name="T0" fmla="*/ 26 w 210"/>
                <a:gd name="T1" fmla="*/ 209 h 209"/>
                <a:gd name="T2" fmla="*/ 0 w 210"/>
                <a:gd name="T3" fmla="*/ 183 h 209"/>
                <a:gd name="T4" fmla="*/ 10 w 210"/>
                <a:gd name="T5" fmla="*/ 118 h 209"/>
                <a:gd name="T6" fmla="*/ 0 w 210"/>
                <a:gd name="T7" fmla="*/ 91 h 209"/>
                <a:gd name="T8" fmla="*/ 10 w 210"/>
                <a:gd name="T9" fmla="*/ 27 h 209"/>
                <a:gd name="T10" fmla="*/ 0 w 210"/>
                <a:gd name="T11" fmla="*/ 0 h 209"/>
                <a:gd name="T12" fmla="*/ 27 w 210"/>
                <a:gd name="T13" fmla="*/ 9 h 209"/>
                <a:gd name="T14" fmla="*/ 92 w 210"/>
                <a:gd name="T15" fmla="*/ 0 h 209"/>
                <a:gd name="T16" fmla="*/ 118 w 210"/>
                <a:gd name="T17" fmla="*/ 9 h 209"/>
                <a:gd name="T18" fmla="*/ 183 w 210"/>
                <a:gd name="T19" fmla="*/ 0 h 209"/>
                <a:gd name="T20" fmla="*/ 209 w 210"/>
                <a:gd name="T21" fmla="*/ 25 h 209"/>
                <a:gd name="T22" fmla="*/ 199 w 210"/>
                <a:gd name="T23" fmla="*/ 33 h 209"/>
                <a:gd name="T24" fmla="*/ 200 w 210"/>
                <a:gd name="T25" fmla="*/ 91 h 209"/>
                <a:gd name="T26" fmla="*/ 209 w 210"/>
                <a:gd name="T27" fmla="*/ 117 h 209"/>
                <a:gd name="T28" fmla="*/ 199 w 210"/>
                <a:gd name="T29" fmla="*/ 147 h 209"/>
                <a:gd name="T30" fmla="*/ 207 w 210"/>
                <a:gd name="T31" fmla="*/ 183 h 209"/>
                <a:gd name="T32" fmla="*/ 210 w 210"/>
                <a:gd name="T33" fmla="*/ 209 h 209"/>
                <a:gd name="T34" fmla="*/ 183 w 210"/>
                <a:gd name="T35" fmla="*/ 200 h 209"/>
                <a:gd name="T36" fmla="*/ 118 w 210"/>
                <a:gd name="T37" fmla="*/ 209 h 209"/>
                <a:gd name="T38" fmla="*/ 91 w 210"/>
                <a:gd name="T39" fmla="*/ 200 h 209"/>
                <a:gd name="T40" fmla="*/ 92 w 210"/>
                <a:gd name="T41" fmla="*/ 183 h 209"/>
                <a:gd name="T42" fmla="*/ 118 w 210"/>
                <a:gd name="T43" fmla="*/ 193 h 209"/>
                <a:gd name="T44" fmla="*/ 183 w 210"/>
                <a:gd name="T45" fmla="*/ 184 h 209"/>
                <a:gd name="T46" fmla="*/ 193 w 210"/>
                <a:gd name="T47" fmla="*/ 130 h 209"/>
                <a:gd name="T48" fmla="*/ 184 w 210"/>
                <a:gd name="T49" fmla="*/ 117 h 209"/>
                <a:gd name="T50" fmla="*/ 193 w 210"/>
                <a:gd name="T51" fmla="*/ 91 h 209"/>
                <a:gd name="T52" fmla="*/ 183 w 210"/>
                <a:gd name="T53" fmla="*/ 25 h 209"/>
                <a:gd name="T54" fmla="*/ 118 w 210"/>
                <a:gd name="T55" fmla="*/ 16 h 209"/>
                <a:gd name="T56" fmla="*/ 92 w 210"/>
                <a:gd name="T57" fmla="*/ 26 h 209"/>
                <a:gd name="T58" fmla="*/ 27 w 210"/>
                <a:gd name="T59" fmla="*/ 16 h 209"/>
                <a:gd name="T60" fmla="*/ 17 w 210"/>
                <a:gd name="T61" fmla="*/ 27 h 209"/>
                <a:gd name="T62" fmla="*/ 26 w 210"/>
                <a:gd name="T63" fmla="*/ 92 h 209"/>
                <a:gd name="T64" fmla="*/ 17 w 210"/>
                <a:gd name="T65" fmla="*/ 118 h 209"/>
                <a:gd name="T66" fmla="*/ 26 w 210"/>
                <a:gd name="T67" fmla="*/ 183 h 209"/>
                <a:gd name="T68" fmla="*/ 91 w 210"/>
                <a:gd name="T69" fmla="*/ 193 h 209"/>
                <a:gd name="T70" fmla="*/ 21 w 210"/>
                <a:gd name="T71" fmla="*/ 97 h 209"/>
                <a:gd name="T72" fmla="*/ 5 w 210"/>
                <a:gd name="T73" fmla="*/ 112 h 209"/>
                <a:gd name="T74" fmla="*/ 21 w 210"/>
                <a:gd name="T75" fmla="*/ 97 h 209"/>
                <a:gd name="T76" fmla="*/ 189 w 210"/>
                <a:gd name="T77" fmla="*/ 97 h 209"/>
                <a:gd name="T78" fmla="*/ 204 w 210"/>
                <a:gd name="T79" fmla="*/ 112 h 209"/>
                <a:gd name="T80" fmla="*/ 204 w 210"/>
                <a:gd name="T81" fmla="*/ 21 h 209"/>
                <a:gd name="T82" fmla="*/ 189 w 210"/>
                <a:gd name="T83" fmla="*/ 5 h 209"/>
                <a:gd name="T84" fmla="*/ 204 w 210"/>
                <a:gd name="T85" fmla="*/ 21 h 209"/>
                <a:gd name="T86" fmla="*/ 21 w 210"/>
                <a:gd name="T87" fmla="*/ 5 h 209"/>
                <a:gd name="T88" fmla="*/ 21 w 210"/>
                <a:gd name="T89" fmla="*/ 21 h 209"/>
                <a:gd name="T90" fmla="*/ 97 w 210"/>
                <a:gd name="T91" fmla="*/ 20 h 209"/>
                <a:gd name="T92" fmla="*/ 97 w 210"/>
                <a:gd name="T93" fmla="*/ 5 h 209"/>
                <a:gd name="T94" fmla="*/ 21 w 210"/>
                <a:gd name="T95" fmla="*/ 204 h 209"/>
                <a:gd name="T96" fmla="*/ 5 w 210"/>
                <a:gd name="T97" fmla="*/ 188 h 209"/>
                <a:gd name="T98" fmla="*/ 113 w 210"/>
                <a:gd name="T99" fmla="*/ 204 h 209"/>
                <a:gd name="T100" fmla="*/ 97 w 210"/>
                <a:gd name="T101" fmla="*/ 188 h 209"/>
                <a:gd name="T102" fmla="*/ 113 w 210"/>
                <a:gd name="T103" fmla="*/ 204 h 209"/>
                <a:gd name="T104" fmla="*/ 189 w 210"/>
                <a:gd name="T105" fmla="*/ 204 h 209"/>
                <a:gd name="T106" fmla="*/ 204 w 210"/>
                <a:gd name="T107" fmla="*/ 188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0" h="209">
                  <a:moveTo>
                    <a:pt x="27" y="200"/>
                  </a:moveTo>
                  <a:cubicBezTo>
                    <a:pt x="27" y="203"/>
                    <a:pt x="26" y="206"/>
                    <a:pt x="26" y="209"/>
                  </a:cubicBezTo>
                  <a:cubicBezTo>
                    <a:pt x="17" y="209"/>
                    <a:pt x="9" y="209"/>
                    <a:pt x="0" y="209"/>
                  </a:cubicBezTo>
                  <a:cubicBezTo>
                    <a:pt x="0" y="200"/>
                    <a:pt x="0" y="192"/>
                    <a:pt x="0" y="183"/>
                  </a:cubicBezTo>
                  <a:cubicBezTo>
                    <a:pt x="3" y="183"/>
                    <a:pt x="6" y="183"/>
                    <a:pt x="10" y="182"/>
                  </a:cubicBezTo>
                  <a:cubicBezTo>
                    <a:pt x="10" y="161"/>
                    <a:pt x="10" y="140"/>
                    <a:pt x="10" y="118"/>
                  </a:cubicBezTo>
                  <a:cubicBezTo>
                    <a:pt x="6" y="118"/>
                    <a:pt x="3" y="118"/>
                    <a:pt x="0" y="118"/>
                  </a:cubicBezTo>
                  <a:cubicBezTo>
                    <a:pt x="0" y="109"/>
                    <a:pt x="0" y="100"/>
                    <a:pt x="0" y="91"/>
                  </a:cubicBezTo>
                  <a:cubicBezTo>
                    <a:pt x="3" y="91"/>
                    <a:pt x="6" y="91"/>
                    <a:pt x="10" y="91"/>
                  </a:cubicBezTo>
                  <a:cubicBezTo>
                    <a:pt x="10" y="69"/>
                    <a:pt x="10" y="48"/>
                    <a:pt x="10" y="27"/>
                  </a:cubicBezTo>
                  <a:cubicBezTo>
                    <a:pt x="6" y="26"/>
                    <a:pt x="3" y="26"/>
                    <a:pt x="0" y="26"/>
                  </a:cubicBezTo>
                  <a:cubicBezTo>
                    <a:pt x="0" y="17"/>
                    <a:pt x="0" y="9"/>
                    <a:pt x="0" y="0"/>
                  </a:cubicBezTo>
                  <a:cubicBezTo>
                    <a:pt x="9" y="0"/>
                    <a:pt x="17" y="0"/>
                    <a:pt x="26" y="0"/>
                  </a:cubicBezTo>
                  <a:cubicBezTo>
                    <a:pt x="26" y="3"/>
                    <a:pt x="27" y="6"/>
                    <a:pt x="27" y="9"/>
                  </a:cubicBezTo>
                  <a:cubicBezTo>
                    <a:pt x="48" y="9"/>
                    <a:pt x="69" y="9"/>
                    <a:pt x="91" y="9"/>
                  </a:cubicBezTo>
                  <a:cubicBezTo>
                    <a:pt x="91" y="6"/>
                    <a:pt x="92" y="3"/>
                    <a:pt x="92" y="0"/>
                  </a:cubicBezTo>
                  <a:cubicBezTo>
                    <a:pt x="100" y="0"/>
                    <a:pt x="109" y="0"/>
                    <a:pt x="117" y="0"/>
                  </a:cubicBezTo>
                  <a:cubicBezTo>
                    <a:pt x="118" y="3"/>
                    <a:pt x="118" y="6"/>
                    <a:pt x="118" y="9"/>
                  </a:cubicBezTo>
                  <a:cubicBezTo>
                    <a:pt x="140" y="9"/>
                    <a:pt x="161" y="9"/>
                    <a:pt x="183" y="9"/>
                  </a:cubicBezTo>
                  <a:cubicBezTo>
                    <a:pt x="183" y="6"/>
                    <a:pt x="183" y="3"/>
                    <a:pt x="183" y="0"/>
                  </a:cubicBezTo>
                  <a:cubicBezTo>
                    <a:pt x="192" y="0"/>
                    <a:pt x="201" y="0"/>
                    <a:pt x="209" y="0"/>
                  </a:cubicBezTo>
                  <a:cubicBezTo>
                    <a:pt x="209" y="8"/>
                    <a:pt x="209" y="17"/>
                    <a:pt x="209" y="25"/>
                  </a:cubicBezTo>
                  <a:cubicBezTo>
                    <a:pt x="208" y="26"/>
                    <a:pt x="207" y="26"/>
                    <a:pt x="206" y="26"/>
                  </a:cubicBezTo>
                  <a:cubicBezTo>
                    <a:pt x="200" y="25"/>
                    <a:pt x="199" y="28"/>
                    <a:pt x="199" y="33"/>
                  </a:cubicBezTo>
                  <a:cubicBezTo>
                    <a:pt x="200" y="50"/>
                    <a:pt x="199" y="67"/>
                    <a:pt x="199" y="84"/>
                  </a:cubicBezTo>
                  <a:cubicBezTo>
                    <a:pt x="199" y="86"/>
                    <a:pt x="200" y="88"/>
                    <a:pt x="200" y="91"/>
                  </a:cubicBezTo>
                  <a:cubicBezTo>
                    <a:pt x="203" y="91"/>
                    <a:pt x="206" y="91"/>
                    <a:pt x="209" y="91"/>
                  </a:cubicBezTo>
                  <a:cubicBezTo>
                    <a:pt x="209" y="100"/>
                    <a:pt x="209" y="108"/>
                    <a:pt x="209" y="117"/>
                  </a:cubicBezTo>
                  <a:cubicBezTo>
                    <a:pt x="206" y="118"/>
                    <a:pt x="203" y="118"/>
                    <a:pt x="199" y="119"/>
                  </a:cubicBezTo>
                  <a:cubicBezTo>
                    <a:pt x="199" y="128"/>
                    <a:pt x="199" y="138"/>
                    <a:pt x="199" y="147"/>
                  </a:cubicBezTo>
                  <a:cubicBezTo>
                    <a:pt x="199" y="157"/>
                    <a:pt x="200" y="166"/>
                    <a:pt x="199" y="175"/>
                  </a:cubicBezTo>
                  <a:cubicBezTo>
                    <a:pt x="199" y="181"/>
                    <a:pt x="200" y="184"/>
                    <a:pt x="207" y="183"/>
                  </a:cubicBezTo>
                  <a:cubicBezTo>
                    <a:pt x="208" y="183"/>
                    <a:pt x="208" y="183"/>
                    <a:pt x="210" y="184"/>
                  </a:cubicBezTo>
                  <a:cubicBezTo>
                    <a:pt x="210" y="192"/>
                    <a:pt x="210" y="200"/>
                    <a:pt x="210" y="209"/>
                  </a:cubicBezTo>
                  <a:cubicBezTo>
                    <a:pt x="201" y="209"/>
                    <a:pt x="192" y="209"/>
                    <a:pt x="183" y="209"/>
                  </a:cubicBezTo>
                  <a:cubicBezTo>
                    <a:pt x="183" y="206"/>
                    <a:pt x="183" y="203"/>
                    <a:pt x="183" y="200"/>
                  </a:cubicBezTo>
                  <a:cubicBezTo>
                    <a:pt x="161" y="200"/>
                    <a:pt x="140" y="200"/>
                    <a:pt x="119" y="200"/>
                  </a:cubicBezTo>
                  <a:cubicBezTo>
                    <a:pt x="118" y="203"/>
                    <a:pt x="118" y="206"/>
                    <a:pt x="118" y="209"/>
                  </a:cubicBezTo>
                  <a:cubicBezTo>
                    <a:pt x="109" y="209"/>
                    <a:pt x="101" y="209"/>
                    <a:pt x="92" y="209"/>
                  </a:cubicBezTo>
                  <a:cubicBezTo>
                    <a:pt x="92" y="206"/>
                    <a:pt x="91" y="203"/>
                    <a:pt x="91" y="200"/>
                  </a:cubicBezTo>
                  <a:cubicBezTo>
                    <a:pt x="70" y="200"/>
                    <a:pt x="49" y="200"/>
                    <a:pt x="27" y="200"/>
                  </a:cubicBezTo>
                  <a:close/>
                  <a:moveTo>
                    <a:pt x="92" y="183"/>
                  </a:moveTo>
                  <a:cubicBezTo>
                    <a:pt x="101" y="183"/>
                    <a:pt x="109" y="183"/>
                    <a:pt x="118" y="183"/>
                  </a:cubicBezTo>
                  <a:cubicBezTo>
                    <a:pt x="118" y="187"/>
                    <a:pt x="118" y="190"/>
                    <a:pt x="118" y="193"/>
                  </a:cubicBezTo>
                  <a:cubicBezTo>
                    <a:pt x="140" y="193"/>
                    <a:pt x="161" y="193"/>
                    <a:pt x="183" y="193"/>
                  </a:cubicBezTo>
                  <a:cubicBezTo>
                    <a:pt x="183" y="189"/>
                    <a:pt x="183" y="186"/>
                    <a:pt x="183" y="184"/>
                  </a:cubicBezTo>
                  <a:cubicBezTo>
                    <a:pt x="194" y="182"/>
                    <a:pt x="193" y="182"/>
                    <a:pt x="193" y="172"/>
                  </a:cubicBezTo>
                  <a:cubicBezTo>
                    <a:pt x="193" y="158"/>
                    <a:pt x="193" y="144"/>
                    <a:pt x="193" y="130"/>
                  </a:cubicBezTo>
                  <a:cubicBezTo>
                    <a:pt x="193" y="126"/>
                    <a:pt x="193" y="122"/>
                    <a:pt x="193" y="118"/>
                  </a:cubicBezTo>
                  <a:cubicBezTo>
                    <a:pt x="190" y="118"/>
                    <a:pt x="187" y="118"/>
                    <a:pt x="184" y="117"/>
                  </a:cubicBezTo>
                  <a:cubicBezTo>
                    <a:pt x="184" y="109"/>
                    <a:pt x="184" y="100"/>
                    <a:pt x="184" y="91"/>
                  </a:cubicBezTo>
                  <a:cubicBezTo>
                    <a:pt x="187" y="91"/>
                    <a:pt x="190" y="91"/>
                    <a:pt x="193" y="91"/>
                  </a:cubicBezTo>
                  <a:cubicBezTo>
                    <a:pt x="193" y="73"/>
                    <a:pt x="193" y="56"/>
                    <a:pt x="193" y="39"/>
                  </a:cubicBezTo>
                  <a:cubicBezTo>
                    <a:pt x="193" y="27"/>
                    <a:pt x="193" y="27"/>
                    <a:pt x="183" y="25"/>
                  </a:cubicBezTo>
                  <a:cubicBezTo>
                    <a:pt x="183" y="22"/>
                    <a:pt x="183" y="19"/>
                    <a:pt x="183" y="16"/>
                  </a:cubicBezTo>
                  <a:cubicBezTo>
                    <a:pt x="161" y="16"/>
                    <a:pt x="140" y="16"/>
                    <a:pt x="118" y="16"/>
                  </a:cubicBezTo>
                  <a:cubicBezTo>
                    <a:pt x="118" y="20"/>
                    <a:pt x="118" y="22"/>
                    <a:pt x="118" y="26"/>
                  </a:cubicBezTo>
                  <a:cubicBezTo>
                    <a:pt x="109" y="26"/>
                    <a:pt x="101" y="26"/>
                    <a:pt x="92" y="26"/>
                  </a:cubicBezTo>
                  <a:cubicBezTo>
                    <a:pt x="92" y="22"/>
                    <a:pt x="91" y="19"/>
                    <a:pt x="91" y="16"/>
                  </a:cubicBezTo>
                  <a:cubicBezTo>
                    <a:pt x="69" y="16"/>
                    <a:pt x="48" y="16"/>
                    <a:pt x="27" y="16"/>
                  </a:cubicBezTo>
                  <a:cubicBezTo>
                    <a:pt x="27" y="20"/>
                    <a:pt x="26" y="23"/>
                    <a:pt x="26" y="26"/>
                  </a:cubicBezTo>
                  <a:cubicBezTo>
                    <a:pt x="23" y="26"/>
                    <a:pt x="20" y="26"/>
                    <a:pt x="17" y="27"/>
                  </a:cubicBezTo>
                  <a:cubicBezTo>
                    <a:pt x="17" y="48"/>
                    <a:pt x="17" y="69"/>
                    <a:pt x="17" y="91"/>
                  </a:cubicBezTo>
                  <a:cubicBezTo>
                    <a:pt x="20" y="91"/>
                    <a:pt x="23" y="91"/>
                    <a:pt x="26" y="92"/>
                  </a:cubicBezTo>
                  <a:cubicBezTo>
                    <a:pt x="26" y="101"/>
                    <a:pt x="26" y="109"/>
                    <a:pt x="26" y="118"/>
                  </a:cubicBezTo>
                  <a:cubicBezTo>
                    <a:pt x="23" y="118"/>
                    <a:pt x="20" y="118"/>
                    <a:pt x="17" y="118"/>
                  </a:cubicBezTo>
                  <a:cubicBezTo>
                    <a:pt x="17" y="140"/>
                    <a:pt x="17" y="161"/>
                    <a:pt x="17" y="182"/>
                  </a:cubicBezTo>
                  <a:cubicBezTo>
                    <a:pt x="20" y="183"/>
                    <a:pt x="23" y="183"/>
                    <a:pt x="26" y="183"/>
                  </a:cubicBezTo>
                  <a:cubicBezTo>
                    <a:pt x="26" y="187"/>
                    <a:pt x="27" y="189"/>
                    <a:pt x="27" y="193"/>
                  </a:cubicBezTo>
                  <a:cubicBezTo>
                    <a:pt x="49" y="193"/>
                    <a:pt x="70" y="193"/>
                    <a:pt x="91" y="193"/>
                  </a:cubicBezTo>
                  <a:cubicBezTo>
                    <a:pt x="91" y="189"/>
                    <a:pt x="92" y="187"/>
                    <a:pt x="92" y="183"/>
                  </a:cubicBezTo>
                  <a:close/>
                  <a:moveTo>
                    <a:pt x="21" y="97"/>
                  </a:moveTo>
                  <a:cubicBezTo>
                    <a:pt x="15" y="97"/>
                    <a:pt x="10" y="97"/>
                    <a:pt x="5" y="97"/>
                  </a:cubicBezTo>
                  <a:cubicBezTo>
                    <a:pt x="5" y="102"/>
                    <a:pt x="5" y="107"/>
                    <a:pt x="5" y="112"/>
                  </a:cubicBezTo>
                  <a:cubicBezTo>
                    <a:pt x="11" y="112"/>
                    <a:pt x="16" y="112"/>
                    <a:pt x="21" y="112"/>
                  </a:cubicBezTo>
                  <a:cubicBezTo>
                    <a:pt x="21" y="107"/>
                    <a:pt x="21" y="102"/>
                    <a:pt x="21" y="97"/>
                  </a:cubicBezTo>
                  <a:close/>
                  <a:moveTo>
                    <a:pt x="204" y="97"/>
                  </a:moveTo>
                  <a:cubicBezTo>
                    <a:pt x="199" y="97"/>
                    <a:pt x="194" y="97"/>
                    <a:pt x="189" y="97"/>
                  </a:cubicBezTo>
                  <a:cubicBezTo>
                    <a:pt x="189" y="102"/>
                    <a:pt x="189" y="107"/>
                    <a:pt x="189" y="112"/>
                  </a:cubicBezTo>
                  <a:cubicBezTo>
                    <a:pt x="194" y="112"/>
                    <a:pt x="199" y="112"/>
                    <a:pt x="204" y="112"/>
                  </a:cubicBezTo>
                  <a:cubicBezTo>
                    <a:pt x="204" y="107"/>
                    <a:pt x="204" y="102"/>
                    <a:pt x="204" y="97"/>
                  </a:cubicBezTo>
                  <a:close/>
                  <a:moveTo>
                    <a:pt x="204" y="21"/>
                  </a:moveTo>
                  <a:cubicBezTo>
                    <a:pt x="204" y="15"/>
                    <a:pt x="204" y="10"/>
                    <a:pt x="204" y="5"/>
                  </a:cubicBezTo>
                  <a:cubicBezTo>
                    <a:pt x="199" y="5"/>
                    <a:pt x="194" y="5"/>
                    <a:pt x="189" y="5"/>
                  </a:cubicBezTo>
                  <a:cubicBezTo>
                    <a:pt x="189" y="11"/>
                    <a:pt x="189" y="16"/>
                    <a:pt x="189" y="21"/>
                  </a:cubicBezTo>
                  <a:cubicBezTo>
                    <a:pt x="194" y="21"/>
                    <a:pt x="199" y="21"/>
                    <a:pt x="204" y="21"/>
                  </a:cubicBezTo>
                  <a:close/>
                  <a:moveTo>
                    <a:pt x="21" y="21"/>
                  </a:moveTo>
                  <a:cubicBezTo>
                    <a:pt x="21" y="15"/>
                    <a:pt x="21" y="10"/>
                    <a:pt x="21" y="5"/>
                  </a:cubicBezTo>
                  <a:cubicBezTo>
                    <a:pt x="3" y="4"/>
                    <a:pt x="1" y="6"/>
                    <a:pt x="6" y="21"/>
                  </a:cubicBezTo>
                  <a:cubicBezTo>
                    <a:pt x="11" y="21"/>
                    <a:pt x="15" y="21"/>
                    <a:pt x="21" y="21"/>
                  </a:cubicBezTo>
                  <a:close/>
                  <a:moveTo>
                    <a:pt x="97" y="5"/>
                  </a:moveTo>
                  <a:cubicBezTo>
                    <a:pt x="97" y="11"/>
                    <a:pt x="97" y="16"/>
                    <a:pt x="97" y="20"/>
                  </a:cubicBezTo>
                  <a:cubicBezTo>
                    <a:pt x="115" y="22"/>
                    <a:pt x="114" y="23"/>
                    <a:pt x="112" y="5"/>
                  </a:cubicBezTo>
                  <a:cubicBezTo>
                    <a:pt x="107" y="5"/>
                    <a:pt x="102" y="5"/>
                    <a:pt x="97" y="5"/>
                  </a:cubicBezTo>
                  <a:close/>
                  <a:moveTo>
                    <a:pt x="5" y="204"/>
                  </a:moveTo>
                  <a:cubicBezTo>
                    <a:pt x="11" y="204"/>
                    <a:pt x="16" y="204"/>
                    <a:pt x="21" y="204"/>
                  </a:cubicBezTo>
                  <a:cubicBezTo>
                    <a:pt x="21" y="198"/>
                    <a:pt x="21" y="193"/>
                    <a:pt x="21" y="188"/>
                  </a:cubicBezTo>
                  <a:cubicBezTo>
                    <a:pt x="15" y="188"/>
                    <a:pt x="10" y="188"/>
                    <a:pt x="5" y="188"/>
                  </a:cubicBezTo>
                  <a:cubicBezTo>
                    <a:pt x="5" y="194"/>
                    <a:pt x="5" y="198"/>
                    <a:pt x="5" y="204"/>
                  </a:cubicBezTo>
                  <a:close/>
                  <a:moveTo>
                    <a:pt x="113" y="204"/>
                  </a:moveTo>
                  <a:cubicBezTo>
                    <a:pt x="113" y="198"/>
                    <a:pt x="113" y="193"/>
                    <a:pt x="113" y="188"/>
                  </a:cubicBezTo>
                  <a:cubicBezTo>
                    <a:pt x="107" y="188"/>
                    <a:pt x="102" y="188"/>
                    <a:pt x="97" y="188"/>
                  </a:cubicBezTo>
                  <a:cubicBezTo>
                    <a:pt x="97" y="194"/>
                    <a:pt x="97" y="199"/>
                    <a:pt x="97" y="204"/>
                  </a:cubicBezTo>
                  <a:cubicBezTo>
                    <a:pt x="103" y="204"/>
                    <a:pt x="107" y="204"/>
                    <a:pt x="113" y="204"/>
                  </a:cubicBezTo>
                  <a:close/>
                  <a:moveTo>
                    <a:pt x="189" y="188"/>
                  </a:moveTo>
                  <a:cubicBezTo>
                    <a:pt x="189" y="194"/>
                    <a:pt x="189" y="199"/>
                    <a:pt x="189" y="204"/>
                  </a:cubicBezTo>
                  <a:cubicBezTo>
                    <a:pt x="194" y="204"/>
                    <a:pt x="199" y="204"/>
                    <a:pt x="204" y="204"/>
                  </a:cubicBezTo>
                  <a:cubicBezTo>
                    <a:pt x="204" y="198"/>
                    <a:pt x="204" y="194"/>
                    <a:pt x="204" y="188"/>
                  </a:cubicBezTo>
                  <a:cubicBezTo>
                    <a:pt x="199" y="188"/>
                    <a:pt x="194" y="188"/>
                    <a:pt x="189" y="188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7A50C6DB-E37C-39AE-5741-E150EAC434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48" y="2784"/>
              <a:ext cx="32" cy="33"/>
            </a:xfrm>
            <a:custGeom>
              <a:avLst/>
              <a:gdLst>
                <a:gd name="T0" fmla="*/ 20 w 20"/>
                <a:gd name="T1" fmla="*/ 0 h 21"/>
                <a:gd name="T2" fmla="*/ 20 w 20"/>
                <a:gd name="T3" fmla="*/ 21 h 21"/>
                <a:gd name="T4" fmla="*/ 0 w 20"/>
                <a:gd name="T5" fmla="*/ 21 h 21"/>
                <a:gd name="T6" fmla="*/ 0 w 20"/>
                <a:gd name="T7" fmla="*/ 0 h 21"/>
                <a:gd name="T8" fmla="*/ 20 w 2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20" y="7"/>
                    <a:pt x="20" y="14"/>
                    <a:pt x="20" y="21"/>
                  </a:cubicBezTo>
                  <a:cubicBezTo>
                    <a:pt x="13" y="21"/>
                    <a:pt x="7" y="21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6" y="0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B8EAAA7F-4C72-2F0E-8BBF-B446804B35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3" y="2619"/>
              <a:ext cx="327" cy="329"/>
            </a:xfrm>
            <a:custGeom>
              <a:avLst/>
              <a:gdLst>
                <a:gd name="T0" fmla="*/ 26 w 209"/>
                <a:gd name="T1" fmla="*/ 209 h 209"/>
                <a:gd name="T2" fmla="*/ 0 w 209"/>
                <a:gd name="T3" fmla="*/ 184 h 209"/>
                <a:gd name="T4" fmla="*/ 9 w 209"/>
                <a:gd name="T5" fmla="*/ 119 h 209"/>
                <a:gd name="T6" fmla="*/ 0 w 209"/>
                <a:gd name="T7" fmla="*/ 92 h 209"/>
                <a:gd name="T8" fmla="*/ 9 w 209"/>
                <a:gd name="T9" fmla="*/ 27 h 209"/>
                <a:gd name="T10" fmla="*/ 0 w 209"/>
                <a:gd name="T11" fmla="*/ 0 h 209"/>
                <a:gd name="T12" fmla="*/ 26 w 209"/>
                <a:gd name="T13" fmla="*/ 10 h 209"/>
                <a:gd name="T14" fmla="*/ 92 w 209"/>
                <a:gd name="T15" fmla="*/ 0 h 209"/>
                <a:gd name="T16" fmla="*/ 118 w 209"/>
                <a:gd name="T17" fmla="*/ 9 h 209"/>
                <a:gd name="T18" fmla="*/ 183 w 209"/>
                <a:gd name="T19" fmla="*/ 0 h 209"/>
                <a:gd name="T20" fmla="*/ 209 w 209"/>
                <a:gd name="T21" fmla="*/ 26 h 209"/>
                <a:gd name="T22" fmla="*/ 199 w 209"/>
                <a:gd name="T23" fmla="*/ 34 h 209"/>
                <a:gd name="T24" fmla="*/ 200 w 209"/>
                <a:gd name="T25" fmla="*/ 91 h 209"/>
                <a:gd name="T26" fmla="*/ 209 w 209"/>
                <a:gd name="T27" fmla="*/ 118 h 209"/>
                <a:gd name="T28" fmla="*/ 199 w 209"/>
                <a:gd name="T29" fmla="*/ 148 h 209"/>
                <a:gd name="T30" fmla="*/ 206 w 209"/>
                <a:gd name="T31" fmla="*/ 183 h 209"/>
                <a:gd name="T32" fmla="*/ 209 w 209"/>
                <a:gd name="T33" fmla="*/ 209 h 209"/>
                <a:gd name="T34" fmla="*/ 182 w 209"/>
                <a:gd name="T35" fmla="*/ 200 h 209"/>
                <a:gd name="T36" fmla="*/ 117 w 209"/>
                <a:gd name="T37" fmla="*/ 209 h 209"/>
                <a:gd name="T38" fmla="*/ 91 w 209"/>
                <a:gd name="T39" fmla="*/ 200 h 209"/>
                <a:gd name="T40" fmla="*/ 92 w 209"/>
                <a:gd name="T41" fmla="*/ 184 h 209"/>
                <a:gd name="T42" fmla="*/ 118 w 209"/>
                <a:gd name="T43" fmla="*/ 193 h 209"/>
                <a:gd name="T44" fmla="*/ 183 w 209"/>
                <a:gd name="T45" fmla="*/ 184 h 209"/>
                <a:gd name="T46" fmla="*/ 193 w 209"/>
                <a:gd name="T47" fmla="*/ 130 h 209"/>
                <a:gd name="T48" fmla="*/ 183 w 209"/>
                <a:gd name="T49" fmla="*/ 118 h 209"/>
                <a:gd name="T50" fmla="*/ 193 w 209"/>
                <a:gd name="T51" fmla="*/ 91 h 209"/>
                <a:gd name="T52" fmla="*/ 183 w 209"/>
                <a:gd name="T53" fmla="*/ 25 h 209"/>
                <a:gd name="T54" fmla="*/ 118 w 209"/>
                <a:gd name="T55" fmla="*/ 17 h 209"/>
                <a:gd name="T56" fmla="*/ 92 w 209"/>
                <a:gd name="T57" fmla="*/ 26 h 209"/>
                <a:gd name="T58" fmla="*/ 27 w 209"/>
                <a:gd name="T59" fmla="*/ 17 h 209"/>
                <a:gd name="T60" fmla="*/ 16 w 209"/>
                <a:gd name="T61" fmla="*/ 27 h 209"/>
                <a:gd name="T62" fmla="*/ 26 w 209"/>
                <a:gd name="T63" fmla="*/ 92 h 209"/>
                <a:gd name="T64" fmla="*/ 16 w 209"/>
                <a:gd name="T65" fmla="*/ 119 h 209"/>
                <a:gd name="T66" fmla="*/ 26 w 209"/>
                <a:gd name="T67" fmla="*/ 184 h 209"/>
                <a:gd name="T68" fmla="*/ 91 w 209"/>
                <a:gd name="T69" fmla="*/ 193 h 209"/>
                <a:gd name="T70" fmla="*/ 21 w 209"/>
                <a:gd name="T71" fmla="*/ 97 h 209"/>
                <a:gd name="T72" fmla="*/ 5 w 209"/>
                <a:gd name="T73" fmla="*/ 113 h 209"/>
                <a:gd name="T74" fmla="*/ 21 w 209"/>
                <a:gd name="T75" fmla="*/ 97 h 209"/>
                <a:gd name="T76" fmla="*/ 188 w 209"/>
                <a:gd name="T77" fmla="*/ 97 h 209"/>
                <a:gd name="T78" fmla="*/ 204 w 209"/>
                <a:gd name="T79" fmla="*/ 113 h 209"/>
                <a:gd name="T80" fmla="*/ 204 w 209"/>
                <a:gd name="T81" fmla="*/ 21 h 209"/>
                <a:gd name="T82" fmla="*/ 188 w 209"/>
                <a:gd name="T83" fmla="*/ 6 h 209"/>
                <a:gd name="T84" fmla="*/ 204 w 209"/>
                <a:gd name="T85" fmla="*/ 21 h 209"/>
                <a:gd name="T86" fmla="*/ 21 w 209"/>
                <a:gd name="T87" fmla="*/ 5 h 209"/>
                <a:gd name="T88" fmla="*/ 21 w 209"/>
                <a:gd name="T89" fmla="*/ 21 h 209"/>
                <a:gd name="T90" fmla="*/ 97 w 209"/>
                <a:gd name="T91" fmla="*/ 21 h 209"/>
                <a:gd name="T92" fmla="*/ 97 w 209"/>
                <a:gd name="T93" fmla="*/ 5 h 209"/>
                <a:gd name="T94" fmla="*/ 21 w 209"/>
                <a:gd name="T95" fmla="*/ 204 h 209"/>
                <a:gd name="T96" fmla="*/ 5 w 209"/>
                <a:gd name="T97" fmla="*/ 189 h 209"/>
                <a:gd name="T98" fmla="*/ 112 w 209"/>
                <a:gd name="T99" fmla="*/ 204 h 209"/>
                <a:gd name="T100" fmla="*/ 97 w 209"/>
                <a:gd name="T101" fmla="*/ 189 h 209"/>
                <a:gd name="T102" fmla="*/ 112 w 209"/>
                <a:gd name="T103" fmla="*/ 204 h 209"/>
                <a:gd name="T104" fmla="*/ 188 w 209"/>
                <a:gd name="T105" fmla="*/ 204 h 209"/>
                <a:gd name="T106" fmla="*/ 204 w 209"/>
                <a:gd name="T107" fmla="*/ 18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9" h="209">
                  <a:moveTo>
                    <a:pt x="27" y="200"/>
                  </a:moveTo>
                  <a:cubicBezTo>
                    <a:pt x="26" y="203"/>
                    <a:pt x="26" y="206"/>
                    <a:pt x="26" y="209"/>
                  </a:cubicBezTo>
                  <a:cubicBezTo>
                    <a:pt x="17" y="209"/>
                    <a:pt x="9" y="209"/>
                    <a:pt x="0" y="209"/>
                  </a:cubicBezTo>
                  <a:cubicBezTo>
                    <a:pt x="0" y="201"/>
                    <a:pt x="0" y="192"/>
                    <a:pt x="0" y="184"/>
                  </a:cubicBezTo>
                  <a:cubicBezTo>
                    <a:pt x="3" y="183"/>
                    <a:pt x="6" y="183"/>
                    <a:pt x="9" y="183"/>
                  </a:cubicBezTo>
                  <a:cubicBezTo>
                    <a:pt x="9" y="161"/>
                    <a:pt x="9" y="140"/>
                    <a:pt x="9" y="119"/>
                  </a:cubicBezTo>
                  <a:cubicBezTo>
                    <a:pt x="6" y="118"/>
                    <a:pt x="3" y="118"/>
                    <a:pt x="0" y="118"/>
                  </a:cubicBezTo>
                  <a:cubicBezTo>
                    <a:pt x="0" y="109"/>
                    <a:pt x="0" y="101"/>
                    <a:pt x="0" y="92"/>
                  </a:cubicBezTo>
                  <a:cubicBezTo>
                    <a:pt x="3" y="91"/>
                    <a:pt x="6" y="91"/>
                    <a:pt x="9" y="91"/>
                  </a:cubicBezTo>
                  <a:cubicBezTo>
                    <a:pt x="9" y="70"/>
                    <a:pt x="9" y="49"/>
                    <a:pt x="9" y="27"/>
                  </a:cubicBezTo>
                  <a:cubicBezTo>
                    <a:pt x="6" y="27"/>
                    <a:pt x="3" y="26"/>
                    <a:pt x="0" y="26"/>
                  </a:cubicBezTo>
                  <a:cubicBezTo>
                    <a:pt x="0" y="17"/>
                    <a:pt x="0" y="9"/>
                    <a:pt x="0" y="0"/>
                  </a:cubicBezTo>
                  <a:cubicBezTo>
                    <a:pt x="9" y="0"/>
                    <a:pt x="17" y="0"/>
                    <a:pt x="26" y="0"/>
                  </a:cubicBezTo>
                  <a:cubicBezTo>
                    <a:pt x="26" y="3"/>
                    <a:pt x="26" y="6"/>
                    <a:pt x="26" y="10"/>
                  </a:cubicBezTo>
                  <a:cubicBezTo>
                    <a:pt x="48" y="10"/>
                    <a:pt x="69" y="10"/>
                    <a:pt x="91" y="10"/>
                  </a:cubicBezTo>
                  <a:cubicBezTo>
                    <a:pt x="91" y="7"/>
                    <a:pt x="91" y="4"/>
                    <a:pt x="92" y="0"/>
                  </a:cubicBezTo>
                  <a:cubicBezTo>
                    <a:pt x="100" y="0"/>
                    <a:pt x="108" y="0"/>
                    <a:pt x="117" y="0"/>
                  </a:cubicBezTo>
                  <a:cubicBezTo>
                    <a:pt x="118" y="3"/>
                    <a:pt x="118" y="6"/>
                    <a:pt x="118" y="9"/>
                  </a:cubicBezTo>
                  <a:cubicBezTo>
                    <a:pt x="140" y="9"/>
                    <a:pt x="161" y="9"/>
                    <a:pt x="182" y="9"/>
                  </a:cubicBezTo>
                  <a:cubicBezTo>
                    <a:pt x="183" y="6"/>
                    <a:pt x="183" y="4"/>
                    <a:pt x="183" y="0"/>
                  </a:cubicBezTo>
                  <a:cubicBezTo>
                    <a:pt x="192" y="0"/>
                    <a:pt x="200" y="0"/>
                    <a:pt x="209" y="0"/>
                  </a:cubicBezTo>
                  <a:cubicBezTo>
                    <a:pt x="209" y="9"/>
                    <a:pt x="209" y="17"/>
                    <a:pt x="209" y="26"/>
                  </a:cubicBezTo>
                  <a:cubicBezTo>
                    <a:pt x="208" y="26"/>
                    <a:pt x="207" y="27"/>
                    <a:pt x="206" y="26"/>
                  </a:cubicBezTo>
                  <a:cubicBezTo>
                    <a:pt x="200" y="26"/>
                    <a:pt x="199" y="28"/>
                    <a:pt x="199" y="34"/>
                  </a:cubicBezTo>
                  <a:cubicBezTo>
                    <a:pt x="199" y="51"/>
                    <a:pt x="199" y="68"/>
                    <a:pt x="199" y="85"/>
                  </a:cubicBezTo>
                  <a:cubicBezTo>
                    <a:pt x="199" y="87"/>
                    <a:pt x="199" y="89"/>
                    <a:pt x="200" y="91"/>
                  </a:cubicBezTo>
                  <a:cubicBezTo>
                    <a:pt x="203" y="91"/>
                    <a:pt x="206" y="92"/>
                    <a:pt x="209" y="92"/>
                  </a:cubicBezTo>
                  <a:cubicBezTo>
                    <a:pt x="209" y="100"/>
                    <a:pt x="209" y="109"/>
                    <a:pt x="209" y="118"/>
                  </a:cubicBezTo>
                  <a:cubicBezTo>
                    <a:pt x="206" y="118"/>
                    <a:pt x="203" y="118"/>
                    <a:pt x="199" y="119"/>
                  </a:cubicBezTo>
                  <a:cubicBezTo>
                    <a:pt x="199" y="129"/>
                    <a:pt x="199" y="138"/>
                    <a:pt x="199" y="148"/>
                  </a:cubicBezTo>
                  <a:cubicBezTo>
                    <a:pt x="199" y="157"/>
                    <a:pt x="199" y="166"/>
                    <a:pt x="199" y="175"/>
                  </a:cubicBezTo>
                  <a:cubicBezTo>
                    <a:pt x="199" y="181"/>
                    <a:pt x="200" y="184"/>
                    <a:pt x="206" y="183"/>
                  </a:cubicBezTo>
                  <a:cubicBezTo>
                    <a:pt x="207" y="183"/>
                    <a:pt x="208" y="184"/>
                    <a:pt x="209" y="184"/>
                  </a:cubicBezTo>
                  <a:cubicBezTo>
                    <a:pt x="209" y="192"/>
                    <a:pt x="209" y="201"/>
                    <a:pt x="209" y="209"/>
                  </a:cubicBezTo>
                  <a:cubicBezTo>
                    <a:pt x="201" y="209"/>
                    <a:pt x="192" y="209"/>
                    <a:pt x="183" y="209"/>
                  </a:cubicBezTo>
                  <a:cubicBezTo>
                    <a:pt x="183" y="206"/>
                    <a:pt x="183" y="203"/>
                    <a:pt x="182" y="200"/>
                  </a:cubicBezTo>
                  <a:cubicBezTo>
                    <a:pt x="161" y="200"/>
                    <a:pt x="140" y="200"/>
                    <a:pt x="118" y="200"/>
                  </a:cubicBezTo>
                  <a:cubicBezTo>
                    <a:pt x="118" y="203"/>
                    <a:pt x="118" y="206"/>
                    <a:pt x="117" y="209"/>
                  </a:cubicBezTo>
                  <a:cubicBezTo>
                    <a:pt x="109" y="209"/>
                    <a:pt x="101" y="209"/>
                    <a:pt x="92" y="209"/>
                  </a:cubicBezTo>
                  <a:cubicBezTo>
                    <a:pt x="91" y="206"/>
                    <a:pt x="91" y="204"/>
                    <a:pt x="91" y="200"/>
                  </a:cubicBezTo>
                  <a:cubicBezTo>
                    <a:pt x="70" y="200"/>
                    <a:pt x="49" y="200"/>
                    <a:pt x="27" y="200"/>
                  </a:cubicBezTo>
                  <a:close/>
                  <a:moveTo>
                    <a:pt x="92" y="184"/>
                  </a:moveTo>
                  <a:cubicBezTo>
                    <a:pt x="101" y="184"/>
                    <a:pt x="109" y="184"/>
                    <a:pt x="117" y="184"/>
                  </a:cubicBezTo>
                  <a:cubicBezTo>
                    <a:pt x="118" y="187"/>
                    <a:pt x="118" y="190"/>
                    <a:pt x="118" y="193"/>
                  </a:cubicBezTo>
                  <a:cubicBezTo>
                    <a:pt x="140" y="193"/>
                    <a:pt x="161" y="193"/>
                    <a:pt x="182" y="193"/>
                  </a:cubicBezTo>
                  <a:cubicBezTo>
                    <a:pt x="183" y="190"/>
                    <a:pt x="183" y="187"/>
                    <a:pt x="183" y="184"/>
                  </a:cubicBezTo>
                  <a:cubicBezTo>
                    <a:pt x="193" y="183"/>
                    <a:pt x="193" y="183"/>
                    <a:pt x="193" y="172"/>
                  </a:cubicBezTo>
                  <a:cubicBezTo>
                    <a:pt x="193" y="158"/>
                    <a:pt x="193" y="144"/>
                    <a:pt x="193" y="130"/>
                  </a:cubicBezTo>
                  <a:cubicBezTo>
                    <a:pt x="193" y="126"/>
                    <a:pt x="193" y="123"/>
                    <a:pt x="193" y="119"/>
                  </a:cubicBezTo>
                  <a:cubicBezTo>
                    <a:pt x="189" y="118"/>
                    <a:pt x="186" y="118"/>
                    <a:pt x="183" y="118"/>
                  </a:cubicBezTo>
                  <a:cubicBezTo>
                    <a:pt x="183" y="109"/>
                    <a:pt x="183" y="100"/>
                    <a:pt x="183" y="92"/>
                  </a:cubicBezTo>
                  <a:cubicBezTo>
                    <a:pt x="187" y="91"/>
                    <a:pt x="190" y="91"/>
                    <a:pt x="193" y="91"/>
                  </a:cubicBezTo>
                  <a:cubicBezTo>
                    <a:pt x="193" y="73"/>
                    <a:pt x="193" y="56"/>
                    <a:pt x="193" y="39"/>
                  </a:cubicBezTo>
                  <a:cubicBezTo>
                    <a:pt x="193" y="28"/>
                    <a:pt x="193" y="28"/>
                    <a:pt x="183" y="25"/>
                  </a:cubicBezTo>
                  <a:cubicBezTo>
                    <a:pt x="183" y="23"/>
                    <a:pt x="183" y="20"/>
                    <a:pt x="182" y="17"/>
                  </a:cubicBezTo>
                  <a:cubicBezTo>
                    <a:pt x="161" y="17"/>
                    <a:pt x="140" y="17"/>
                    <a:pt x="118" y="17"/>
                  </a:cubicBezTo>
                  <a:cubicBezTo>
                    <a:pt x="118" y="20"/>
                    <a:pt x="118" y="23"/>
                    <a:pt x="117" y="26"/>
                  </a:cubicBezTo>
                  <a:cubicBezTo>
                    <a:pt x="109" y="26"/>
                    <a:pt x="100" y="26"/>
                    <a:pt x="92" y="26"/>
                  </a:cubicBezTo>
                  <a:cubicBezTo>
                    <a:pt x="91" y="23"/>
                    <a:pt x="91" y="20"/>
                    <a:pt x="91" y="17"/>
                  </a:cubicBezTo>
                  <a:cubicBezTo>
                    <a:pt x="69" y="17"/>
                    <a:pt x="48" y="17"/>
                    <a:pt x="27" y="17"/>
                  </a:cubicBezTo>
                  <a:cubicBezTo>
                    <a:pt x="26" y="20"/>
                    <a:pt x="26" y="23"/>
                    <a:pt x="26" y="26"/>
                  </a:cubicBezTo>
                  <a:cubicBezTo>
                    <a:pt x="22" y="26"/>
                    <a:pt x="19" y="27"/>
                    <a:pt x="16" y="27"/>
                  </a:cubicBezTo>
                  <a:cubicBezTo>
                    <a:pt x="16" y="49"/>
                    <a:pt x="16" y="70"/>
                    <a:pt x="16" y="91"/>
                  </a:cubicBezTo>
                  <a:cubicBezTo>
                    <a:pt x="20" y="91"/>
                    <a:pt x="23" y="92"/>
                    <a:pt x="26" y="92"/>
                  </a:cubicBezTo>
                  <a:cubicBezTo>
                    <a:pt x="26" y="101"/>
                    <a:pt x="26" y="109"/>
                    <a:pt x="26" y="118"/>
                  </a:cubicBezTo>
                  <a:cubicBezTo>
                    <a:pt x="22" y="118"/>
                    <a:pt x="20" y="118"/>
                    <a:pt x="16" y="119"/>
                  </a:cubicBezTo>
                  <a:cubicBezTo>
                    <a:pt x="16" y="140"/>
                    <a:pt x="16" y="161"/>
                    <a:pt x="16" y="183"/>
                  </a:cubicBezTo>
                  <a:cubicBezTo>
                    <a:pt x="20" y="183"/>
                    <a:pt x="23" y="183"/>
                    <a:pt x="26" y="184"/>
                  </a:cubicBezTo>
                  <a:cubicBezTo>
                    <a:pt x="26" y="187"/>
                    <a:pt x="26" y="190"/>
                    <a:pt x="27" y="193"/>
                  </a:cubicBezTo>
                  <a:cubicBezTo>
                    <a:pt x="48" y="193"/>
                    <a:pt x="69" y="193"/>
                    <a:pt x="91" y="193"/>
                  </a:cubicBezTo>
                  <a:cubicBezTo>
                    <a:pt x="91" y="190"/>
                    <a:pt x="91" y="187"/>
                    <a:pt x="92" y="184"/>
                  </a:cubicBezTo>
                  <a:close/>
                  <a:moveTo>
                    <a:pt x="21" y="97"/>
                  </a:moveTo>
                  <a:cubicBezTo>
                    <a:pt x="15" y="97"/>
                    <a:pt x="10" y="97"/>
                    <a:pt x="5" y="97"/>
                  </a:cubicBezTo>
                  <a:cubicBezTo>
                    <a:pt x="5" y="103"/>
                    <a:pt x="5" y="108"/>
                    <a:pt x="5" y="113"/>
                  </a:cubicBezTo>
                  <a:cubicBezTo>
                    <a:pt x="11" y="113"/>
                    <a:pt x="16" y="113"/>
                    <a:pt x="21" y="113"/>
                  </a:cubicBezTo>
                  <a:cubicBezTo>
                    <a:pt x="21" y="107"/>
                    <a:pt x="21" y="103"/>
                    <a:pt x="21" y="97"/>
                  </a:cubicBezTo>
                  <a:close/>
                  <a:moveTo>
                    <a:pt x="204" y="97"/>
                  </a:moveTo>
                  <a:cubicBezTo>
                    <a:pt x="198" y="97"/>
                    <a:pt x="193" y="97"/>
                    <a:pt x="188" y="97"/>
                  </a:cubicBezTo>
                  <a:cubicBezTo>
                    <a:pt x="188" y="103"/>
                    <a:pt x="188" y="107"/>
                    <a:pt x="188" y="113"/>
                  </a:cubicBezTo>
                  <a:cubicBezTo>
                    <a:pt x="194" y="113"/>
                    <a:pt x="199" y="113"/>
                    <a:pt x="204" y="113"/>
                  </a:cubicBezTo>
                  <a:cubicBezTo>
                    <a:pt x="204" y="107"/>
                    <a:pt x="204" y="102"/>
                    <a:pt x="204" y="97"/>
                  </a:cubicBezTo>
                  <a:close/>
                  <a:moveTo>
                    <a:pt x="204" y="21"/>
                  </a:moveTo>
                  <a:cubicBezTo>
                    <a:pt x="204" y="16"/>
                    <a:pt x="204" y="11"/>
                    <a:pt x="204" y="6"/>
                  </a:cubicBezTo>
                  <a:cubicBezTo>
                    <a:pt x="199" y="6"/>
                    <a:pt x="194" y="6"/>
                    <a:pt x="188" y="6"/>
                  </a:cubicBezTo>
                  <a:cubicBezTo>
                    <a:pt x="188" y="11"/>
                    <a:pt x="188" y="16"/>
                    <a:pt x="188" y="21"/>
                  </a:cubicBezTo>
                  <a:cubicBezTo>
                    <a:pt x="194" y="21"/>
                    <a:pt x="199" y="21"/>
                    <a:pt x="204" y="21"/>
                  </a:cubicBezTo>
                  <a:close/>
                  <a:moveTo>
                    <a:pt x="21" y="21"/>
                  </a:moveTo>
                  <a:cubicBezTo>
                    <a:pt x="21" y="16"/>
                    <a:pt x="21" y="10"/>
                    <a:pt x="21" y="5"/>
                  </a:cubicBezTo>
                  <a:cubicBezTo>
                    <a:pt x="3" y="4"/>
                    <a:pt x="1" y="7"/>
                    <a:pt x="6" y="21"/>
                  </a:cubicBezTo>
                  <a:cubicBezTo>
                    <a:pt x="11" y="21"/>
                    <a:pt x="15" y="21"/>
                    <a:pt x="21" y="21"/>
                  </a:cubicBezTo>
                  <a:close/>
                  <a:moveTo>
                    <a:pt x="97" y="5"/>
                  </a:moveTo>
                  <a:cubicBezTo>
                    <a:pt x="97" y="11"/>
                    <a:pt x="97" y="16"/>
                    <a:pt x="97" y="21"/>
                  </a:cubicBezTo>
                  <a:cubicBezTo>
                    <a:pt x="114" y="22"/>
                    <a:pt x="114" y="24"/>
                    <a:pt x="112" y="5"/>
                  </a:cubicBezTo>
                  <a:cubicBezTo>
                    <a:pt x="107" y="5"/>
                    <a:pt x="102" y="5"/>
                    <a:pt x="97" y="5"/>
                  </a:cubicBezTo>
                  <a:close/>
                  <a:moveTo>
                    <a:pt x="5" y="204"/>
                  </a:moveTo>
                  <a:cubicBezTo>
                    <a:pt x="11" y="204"/>
                    <a:pt x="16" y="204"/>
                    <a:pt x="21" y="204"/>
                  </a:cubicBezTo>
                  <a:cubicBezTo>
                    <a:pt x="21" y="199"/>
                    <a:pt x="21" y="194"/>
                    <a:pt x="21" y="189"/>
                  </a:cubicBezTo>
                  <a:cubicBezTo>
                    <a:pt x="15" y="189"/>
                    <a:pt x="10" y="189"/>
                    <a:pt x="5" y="189"/>
                  </a:cubicBezTo>
                  <a:cubicBezTo>
                    <a:pt x="5" y="194"/>
                    <a:pt x="5" y="199"/>
                    <a:pt x="5" y="204"/>
                  </a:cubicBezTo>
                  <a:close/>
                  <a:moveTo>
                    <a:pt x="112" y="204"/>
                  </a:moveTo>
                  <a:cubicBezTo>
                    <a:pt x="112" y="199"/>
                    <a:pt x="112" y="194"/>
                    <a:pt x="112" y="189"/>
                  </a:cubicBezTo>
                  <a:cubicBezTo>
                    <a:pt x="107" y="189"/>
                    <a:pt x="102" y="189"/>
                    <a:pt x="97" y="189"/>
                  </a:cubicBezTo>
                  <a:cubicBezTo>
                    <a:pt x="97" y="194"/>
                    <a:pt x="97" y="199"/>
                    <a:pt x="97" y="204"/>
                  </a:cubicBezTo>
                  <a:cubicBezTo>
                    <a:pt x="102" y="204"/>
                    <a:pt x="107" y="204"/>
                    <a:pt x="112" y="204"/>
                  </a:cubicBezTo>
                  <a:close/>
                  <a:moveTo>
                    <a:pt x="188" y="189"/>
                  </a:moveTo>
                  <a:cubicBezTo>
                    <a:pt x="188" y="194"/>
                    <a:pt x="188" y="199"/>
                    <a:pt x="188" y="204"/>
                  </a:cubicBezTo>
                  <a:cubicBezTo>
                    <a:pt x="194" y="204"/>
                    <a:pt x="199" y="204"/>
                    <a:pt x="204" y="204"/>
                  </a:cubicBezTo>
                  <a:cubicBezTo>
                    <a:pt x="204" y="199"/>
                    <a:pt x="204" y="194"/>
                    <a:pt x="204" y="189"/>
                  </a:cubicBezTo>
                  <a:cubicBezTo>
                    <a:pt x="199" y="189"/>
                    <a:pt x="194" y="189"/>
                    <a:pt x="188" y="189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46ED84F8-1CA8-CEE2-42DB-D30B1CDC9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0" y="2767"/>
              <a:ext cx="33" cy="33"/>
            </a:xfrm>
            <a:custGeom>
              <a:avLst/>
              <a:gdLst>
                <a:gd name="T0" fmla="*/ 21 w 21"/>
                <a:gd name="T1" fmla="*/ 0 h 21"/>
                <a:gd name="T2" fmla="*/ 21 w 21"/>
                <a:gd name="T3" fmla="*/ 21 h 21"/>
                <a:gd name="T4" fmla="*/ 0 w 21"/>
                <a:gd name="T5" fmla="*/ 21 h 21"/>
                <a:gd name="T6" fmla="*/ 0 w 21"/>
                <a:gd name="T7" fmla="*/ 0 h 21"/>
                <a:gd name="T8" fmla="*/ 21 w 2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0"/>
                  </a:moveTo>
                  <a:cubicBezTo>
                    <a:pt x="21" y="8"/>
                    <a:pt x="21" y="14"/>
                    <a:pt x="21" y="21"/>
                  </a:cubicBezTo>
                  <a:cubicBezTo>
                    <a:pt x="14" y="21"/>
                    <a:pt x="8" y="21"/>
                    <a:pt x="0" y="21"/>
                  </a:cubicBezTo>
                  <a:cubicBezTo>
                    <a:pt x="0" y="14"/>
                    <a:pt x="0" y="8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Rectangle 9">
              <a:extLst>
                <a:ext uri="{FF2B5EF4-FFF2-40B4-BE49-F238E27FC236}">
                  <a16:creationId xmlns:a16="http://schemas.microsoft.com/office/drawing/2014/main" id="{3B6E4D2C-EBF7-A0A1-4C25-8AA2E21562E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0" y="3040"/>
              <a:ext cx="5762" cy="164"/>
            </a:xfrm>
            <a:prstGeom prst="rect">
              <a:avLst/>
            </a:prstGeom>
            <a:solidFill>
              <a:srgbClr val="F8A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1510928938"/>
      </p:ext>
    </p:extLst>
  </p:cSld>
  <p:clrMapOvr>
    <a:masterClrMapping/>
  </p:clrMapOvr>
  <p:hf sldNum="0" hdr="0" ft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41;p20">
            <a:extLst>
              <a:ext uri="{FF2B5EF4-FFF2-40B4-BE49-F238E27FC236}">
                <a16:creationId xmlns:a16="http://schemas.microsoft.com/office/drawing/2014/main" id="{52AE7C56-D03D-44A0-AA1E-762B360ACB9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324810" y="2898163"/>
            <a:ext cx="3025502" cy="612904"/>
          </a:xfrm>
        </p:spPr>
        <p:txBody>
          <a:bodyPr/>
          <a:lstStyle>
            <a:lvl1pPr>
              <a:defRPr sz="3000">
                <a:solidFill>
                  <a:srgbClr val="0082E5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442;p20">
            <a:extLst>
              <a:ext uri="{FF2B5EF4-FFF2-40B4-BE49-F238E27FC236}">
                <a16:creationId xmlns:a16="http://schemas.microsoft.com/office/drawing/2014/main" id="{23D188D6-A3E0-469F-AEB6-E8E64EB2A6A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793696" y="1632423"/>
            <a:ext cx="5556598" cy="1340702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25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12851277"/>
      </p:ext>
    </p:extLst>
  </p:cSld>
  <p:clrMapOvr>
    <a:masterClrMapping/>
  </p:clrMapOvr>
  <p:hf sldNum="0"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7;p22">
            <a:extLst>
              <a:ext uri="{FF2B5EF4-FFF2-40B4-BE49-F238E27FC236}">
                <a16:creationId xmlns:a16="http://schemas.microsoft.com/office/drawing/2014/main" id="{67EF717C-D995-4558-B234-FAD282134B9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971827" y="569780"/>
            <a:ext cx="3200400" cy="699296"/>
          </a:xfrm>
        </p:spPr>
        <p:txBody>
          <a:bodyPr anchor="b" anchorCtr="1"/>
          <a:lstStyle>
            <a:lvl1pPr algn="ctr">
              <a:defRPr>
                <a:solidFill>
                  <a:srgbClr val="000000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488;p22">
            <a:extLst>
              <a:ext uri="{FF2B5EF4-FFF2-40B4-BE49-F238E27FC236}">
                <a16:creationId xmlns:a16="http://schemas.microsoft.com/office/drawing/2014/main" id="{75C82B50-E5D6-4070-8A75-6CF5FB56353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917365" y="1659325"/>
            <a:ext cx="3309295" cy="1302599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1600"/>
            </a:lvl1pPr>
          </a:lstStyle>
          <a:p>
            <a:pPr lvl="0"/>
            <a:endParaRPr lang="es-PE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7B5B798-0087-21D4-8BCC-89A541F30C1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0" y="4157663"/>
            <a:ext cx="9147175" cy="928687"/>
            <a:chOff x="0" y="2619"/>
            <a:chExt cx="5762" cy="585"/>
          </a:xfrm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84A4DA53-1FEA-3387-F4AE-81AB1DA3FF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399" y="2636"/>
              <a:ext cx="330" cy="330"/>
            </a:xfrm>
            <a:custGeom>
              <a:avLst/>
              <a:gdLst>
                <a:gd name="T0" fmla="*/ 26 w 210"/>
                <a:gd name="T1" fmla="*/ 209 h 209"/>
                <a:gd name="T2" fmla="*/ 0 w 210"/>
                <a:gd name="T3" fmla="*/ 183 h 209"/>
                <a:gd name="T4" fmla="*/ 10 w 210"/>
                <a:gd name="T5" fmla="*/ 118 h 209"/>
                <a:gd name="T6" fmla="*/ 0 w 210"/>
                <a:gd name="T7" fmla="*/ 91 h 209"/>
                <a:gd name="T8" fmla="*/ 10 w 210"/>
                <a:gd name="T9" fmla="*/ 27 h 209"/>
                <a:gd name="T10" fmla="*/ 0 w 210"/>
                <a:gd name="T11" fmla="*/ 0 h 209"/>
                <a:gd name="T12" fmla="*/ 27 w 210"/>
                <a:gd name="T13" fmla="*/ 9 h 209"/>
                <a:gd name="T14" fmla="*/ 92 w 210"/>
                <a:gd name="T15" fmla="*/ 0 h 209"/>
                <a:gd name="T16" fmla="*/ 118 w 210"/>
                <a:gd name="T17" fmla="*/ 9 h 209"/>
                <a:gd name="T18" fmla="*/ 183 w 210"/>
                <a:gd name="T19" fmla="*/ 0 h 209"/>
                <a:gd name="T20" fmla="*/ 209 w 210"/>
                <a:gd name="T21" fmla="*/ 25 h 209"/>
                <a:gd name="T22" fmla="*/ 199 w 210"/>
                <a:gd name="T23" fmla="*/ 33 h 209"/>
                <a:gd name="T24" fmla="*/ 200 w 210"/>
                <a:gd name="T25" fmla="*/ 91 h 209"/>
                <a:gd name="T26" fmla="*/ 209 w 210"/>
                <a:gd name="T27" fmla="*/ 117 h 209"/>
                <a:gd name="T28" fmla="*/ 199 w 210"/>
                <a:gd name="T29" fmla="*/ 147 h 209"/>
                <a:gd name="T30" fmla="*/ 207 w 210"/>
                <a:gd name="T31" fmla="*/ 183 h 209"/>
                <a:gd name="T32" fmla="*/ 210 w 210"/>
                <a:gd name="T33" fmla="*/ 209 h 209"/>
                <a:gd name="T34" fmla="*/ 183 w 210"/>
                <a:gd name="T35" fmla="*/ 200 h 209"/>
                <a:gd name="T36" fmla="*/ 118 w 210"/>
                <a:gd name="T37" fmla="*/ 209 h 209"/>
                <a:gd name="T38" fmla="*/ 91 w 210"/>
                <a:gd name="T39" fmla="*/ 200 h 209"/>
                <a:gd name="T40" fmla="*/ 92 w 210"/>
                <a:gd name="T41" fmla="*/ 183 h 209"/>
                <a:gd name="T42" fmla="*/ 118 w 210"/>
                <a:gd name="T43" fmla="*/ 193 h 209"/>
                <a:gd name="T44" fmla="*/ 183 w 210"/>
                <a:gd name="T45" fmla="*/ 184 h 209"/>
                <a:gd name="T46" fmla="*/ 193 w 210"/>
                <a:gd name="T47" fmla="*/ 130 h 209"/>
                <a:gd name="T48" fmla="*/ 184 w 210"/>
                <a:gd name="T49" fmla="*/ 117 h 209"/>
                <a:gd name="T50" fmla="*/ 193 w 210"/>
                <a:gd name="T51" fmla="*/ 91 h 209"/>
                <a:gd name="T52" fmla="*/ 183 w 210"/>
                <a:gd name="T53" fmla="*/ 25 h 209"/>
                <a:gd name="T54" fmla="*/ 118 w 210"/>
                <a:gd name="T55" fmla="*/ 16 h 209"/>
                <a:gd name="T56" fmla="*/ 92 w 210"/>
                <a:gd name="T57" fmla="*/ 26 h 209"/>
                <a:gd name="T58" fmla="*/ 27 w 210"/>
                <a:gd name="T59" fmla="*/ 16 h 209"/>
                <a:gd name="T60" fmla="*/ 17 w 210"/>
                <a:gd name="T61" fmla="*/ 27 h 209"/>
                <a:gd name="T62" fmla="*/ 26 w 210"/>
                <a:gd name="T63" fmla="*/ 92 h 209"/>
                <a:gd name="T64" fmla="*/ 17 w 210"/>
                <a:gd name="T65" fmla="*/ 118 h 209"/>
                <a:gd name="T66" fmla="*/ 26 w 210"/>
                <a:gd name="T67" fmla="*/ 183 h 209"/>
                <a:gd name="T68" fmla="*/ 91 w 210"/>
                <a:gd name="T69" fmla="*/ 193 h 209"/>
                <a:gd name="T70" fmla="*/ 21 w 210"/>
                <a:gd name="T71" fmla="*/ 97 h 209"/>
                <a:gd name="T72" fmla="*/ 5 w 210"/>
                <a:gd name="T73" fmla="*/ 112 h 209"/>
                <a:gd name="T74" fmla="*/ 21 w 210"/>
                <a:gd name="T75" fmla="*/ 97 h 209"/>
                <a:gd name="T76" fmla="*/ 189 w 210"/>
                <a:gd name="T77" fmla="*/ 97 h 209"/>
                <a:gd name="T78" fmla="*/ 204 w 210"/>
                <a:gd name="T79" fmla="*/ 112 h 209"/>
                <a:gd name="T80" fmla="*/ 204 w 210"/>
                <a:gd name="T81" fmla="*/ 21 h 209"/>
                <a:gd name="T82" fmla="*/ 189 w 210"/>
                <a:gd name="T83" fmla="*/ 5 h 209"/>
                <a:gd name="T84" fmla="*/ 204 w 210"/>
                <a:gd name="T85" fmla="*/ 21 h 209"/>
                <a:gd name="T86" fmla="*/ 21 w 210"/>
                <a:gd name="T87" fmla="*/ 5 h 209"/>
                <a:gd name="T88" fmla="*/ 21 w 210"/>
                <a:gd name="T89" fmla="*/ 21 h 209"/>
                <a:gd name="T90" fmla="*/ 97 w 210"/>
                <a:gd name="T91" fmla="*/ 20 h 209"/>
                <a:gd name="T92" fmla="*/ 97 w 210"/>
                <a:gd name="T93" fmla="*/ 5 h 209"/>
                <a:gd name="T94" fmla="*/ 21 w 210"/>
                <a:gd name="T95" fmla="*/ 204 h 209"/>
                <a:gd name="T96" fmla="*/ 5 w 210"/>
                <a:gd name="T97" fmla="*/ 188 h 209"/>
                <a:gd name="T98" fmla="*/ 113 w 210"/>
                <a:gd name="T99" fmla="*/ 204 h 209"/>
                <a:gd name="T100" fmla="*/ 97 w 210"/>
                <a:gd name="T101" fmla="*/ 188 h 209"/>
                <a:gd name="T102" fmla="*/ 113 w 210"/>
                <a:gd name="T103" fmla="*/ 204 h 209"/>
                <a:gd name="T104" fmla="*/ 189 w 210"/>
                <a:gd name="T105" fmla="*/ 204 h 209"/>
                <a:gd name="T106" fmla="*/ 204 w 210"/>
                <a:gd name="T107" fmla="*/ 188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0" h="209">
                  <a:moveTo>
                    <a:pt x="27" y="200"/>
                  </a:moveTo>
                  <a:cubicBezTo>
                    <a:pt x="27" y="203"/>
                    <a:pt x="26" y="206"/>
                    <a:pt x="26" y="209"/>
                  </a:cubicBezTo>
                  <a:cubicBezTo>
                    <a:pt x="17" y="209"/>
                    <a:pt x="9" y="209"/>
                    <a:pt x="0" y="209"/>
                  </a:cubicBezTo>
                  <a:cubicBezTo>
                    <a:pt x="0" y="200"/>
                    <a:pt x="0" y="192"/>
                    <a:pt x="0" y="183"/>
                  </a:cubicBezTo>
                  <a:cubicBezTo>
                    <a:pt x="3" y="183"/>
                    <a:pt x="6" y="183"/>
                    <a:pt x="10" y="182"/>
                  </a:cubicBezTo>
                  <a:cubicBezTo>
                    <a:pt x="10" y="161"/>
                    <a:pt x="10" y="140"/>
                    <a:pt x="10" y="118"/>
                  </a:cubicBezTo>
                  <a:cubicBezTo>
                    <a:pt x="6" y="118"/>
                    <a:pt x="3" y="118"/>
                    <a:pt x="0" y="118"/>
                  </a:cubicBezTo>
                  <a:cubicBezTo>
                    <a:pt x="0" y="109"/>
                    <a:pt x="0" y="100"/>
                    <a:pt x="0" y="91"/>
                  </a:cubicBezTo>
                  <a:cubicBezTo>
                    <a:pt x="3" y="91"/>
                    <a:pt x="6" y="91"/>
                    <a:pt x="10" y="91"/>
                  </a:cubicBezTo>
                  <a:cubicBezTo>
                    <a:pt x="10" y="69"/>
                    <a:pt x="10" y="48"/>
                    <a:pt x="10" y="27"/>
                  </a:cubicBezTo>
                  <a:cubicBezTo>
                    <a:pt x="6" y="26"/>
                    <a:pt x="3" y="26"/>
                    <a:pt x="0" y="26"/>
                  </a:cubicBezTo>
                  <a:cubicBezTo>
                    <a:pt x="0" y="17"/>
                    <a:pt x="0" y="9"/>
                    <a:pt x="0" y="0"/>
                  </a:cubicBezTo>
                  <a:cubicBezTo>
                    <a:pt x="9" y="0"/>
                    <a:pt x="17" y="0"/>
                    <a:pt x="26" y="0"/>
                  </a:cubicBezTo>
                  <a:cubicBezTo>
                    <a:pt x="26" y="3"/>
                    <a:pt x="27" y="6"/>
                    <a:pt x="27" y="9"/>
                  </a:cubicBezTo>
                  <a:cubicBezTo>
                    <a:pt x="48" y="9"/>
                    <a:pt x="69" y="9"/>
                    <a:pt x="91" y="9"/>
                  </a:cubicBezTo>
                  <a:cubicBezTo>
                    <a:pt x="91" y="6"/>
                    <a:pt x="92" y="3"/>
                    <a:pt x="92" y="0"/>
                  </a:cubicBezTo>
                  <a:cubicBezTo>
                    <a:pt x="100" y="0"/>
                    <a:pt x="109" y="0"/>
                    <a:pt x="117" y="0"/>
                  </a:cubicBezTo>
                  <a:cubicBezTo>
                    <a:pt x="118" y="3"/>
                    <a:pt x="118" y="6"/>
                    <a:pt x="118" y="9"/>
                  </a:cubicBezTo>
                  <a:cubicBezTo>
                    <a:pt x="140" y="9"/>
                    <a:pt x="161" y="9"/>
                    <a:pt x="183" y="9"/>
                  </a:cubicBezTo>
                  <a:cubicBezTo>
                    <a:pt x="183" y="6"/>
                    <a:pt x="183" y="3"/>
                    <a:pt x="183" y="0"/>
                  </a:cubicBezTo>
                  <a:cubicBezTo>
                    <a:pt x="192" y="0"/>
                    <a:pt x="201" y="0"/>
                    <a:pt x="209" y="0"/>
                  </a:cubicBezTo>
                  <a:cubicBezTo>
                    <a:pt x="209" y="8"/>
                    <a:pt x="209" y="17"/>
                    <a:pt x="209" y="25"/>
                  </a:cubicBezTo>
                  <a:cubicBezTo>
                    <a:pt x="208" y="26"/>
                    <a:pt x="207" y="26"/>
                    <a:pt x="206" y="26"/>
                  </a:cubicBezTo>
                  <a:cubicBezTo>
                    <a:pt x="200" y="25"/>
                    <a:pt x="199" y="28"/>
                    <a:pt x="199" y="33"/>
                  </a:cubicBezTo>
                  <a:cubicBezTo>
                    <a:pt x="200" y="50"/>
                    <a:pt x="199" y="67"/>
                    <a:pt x="199" y="84"/>
                  </a:cubicBezTo>
                  <a:cubicBezTo>
                    <a:pt x="199" y="86"/>
                    <a:pt x="200" y="88"/>
                    <a:pt x="200" y="91"/>
                  </a:cubicBezTo>
                  <a:cubicBezTo>
                    <a:pt x="203" y="91"/>
                    <a:pt x="206" y="91"/>
                    <a:pt x="209" y="91"/>
                  </a:cubicBezTo>
                  <a:cubicBezTo>
                    <a:pt x="209" y="100"/>
                    <a:pt x="209" y="108"/>
                    <a:pt x="209" y="117"/>
                  </a:cubicBezTo>
                  <a:cubicBezTo>
                    <a:pt x="206" y="118"/>
                    <a:pt x="203" y="118"/>
                    <a:pt x="199" y="119"/>
                  </a:cubicBezTo>
                  <a:cubicBezTo>
                    <a:pt x="199" y="128"/>
                    <a:pt x="199" y="138"/>
                    <a:pt x="199" y="147"/>
                  </a:cubicBezTo>
                  <a:cubicBezTo>
                    <a:pt x="199" y="157"/>
                    <a:pt x="200" y="166"/>
                    <a:pt x="199" y="175"/>
                  </a:cubicBezTo>
                  <a:cubicBezTo>
                    <a:pt x="199" y="181"/>
                    <a:pt x="200" y="184"/>
                    <a:pt x="207" y="183"/>
                  </a:cubicBezTo>
                  <a:cubicBezTo>
                    <a:pt x="208" y="183"/>
                    <a:pt x="208" y="183"/>
                    <a:pt x="210" y="184"/>
                  </a:cubicBezTo>
                  <a:cubicBezTo>
                    <a:pt x="210" y="192"/>
                    <a:pt x="210" y="200"/>
                    <a:pt x="210" y="209"/>
                  </a:cubicBezTo>
                  <a:cubicBezTo>
                    <a:pt x="201" y="209"/>
                    <a:pt x="192" y="209"/>
                    <a:pt x="183" y="209"/>
                  </a:cubicBezTo>
                  <a:cubicBezTo>
                    <a:pt x="183" y="206"/>
                    <a:pt x="183" y="203"/>
                    <a:pt x="183" y="200"/>
                  </a:cubicBezTo>
                  <a:cubicBezTo>
                    <a:pt x="161" y="200"/>
                    <a:pt x="140" y="200"/>
                    <a:pt x="119" y="200"/>
                  </a:cubicBezTo>
                  <a:cubicBezTo>
                    <a:pt x="118" y="203"/>
                    <a:pt x="118" y="206"/>
                    <a:pt x="118" y="209"/>
                  </a:cubicBezTo>
                  <a:cubicBezTo>
                    <a:pt x="109" y="209"/>
                    <a:pt x="101" y="209"/>
                    <a:pt x="92" y="209"/>
                  </a:cubicBezTo>
                  <a:cubicBezTo>
                    <a:pt x="92" y="206"/>
                    <a:pt x="91" y="203"/>
                    <a:pt x="91" y="200"/>
                  </a:cubicBezTo>
                  <a:cubicBezTo>
                    <a:pt x="70" y="200"/>
                    <a:pt x="49" y="200"/>
                    <a:pt x="27" y="200"/>
                  </a:cubicBezTo>
                  <a:close/>
                  <a:moveTo>
                    <a:pt x="92" y="183"/>
                  </a:moveTo>
                  <a:cubicBezTo>
                    <a:pt x="101" y="183"/>
                    <a:pt x="109" y="183"/>
                    <a:pt x="118" y="183"/>
                  </a:cubicBezTo>
                  <a:cubicBezTo>
                    <a:pt x="118" y="187"/>
                    <a:pt x="118" y="190"/>
                    <a:pt x="118" y="193"/>
                  </a:cubicBezTo>
                  <a:cubicBezTo>
                    <a:pt x="140" y="193"/>
                    <a:pt x="161" y="193"/>
                    <a:pt x="183" y="193"/>
                  </a:cubicBezTo>
                  <a:cubicBezTo>
                    <a:pt x="183" y="189"/>
                    <a:pt x="183" y="186"/>
                    <a:pt x="183" y="184"/>
                  </a:cubicBezTo>
                  <a:cubicBezTo>
                    <a:pt x="194" y="182"/>
                    <a:pt x="193" y="182"/>
                    <a:pt x="193" y="172"/>
                  </a:cubicBezTo>
                  <a:cubicBezTo>
                    <a:pt x="193" y="158"/>
                    <a:pt x="193" y="144"/>
                    <a:pt x="193" y="130"/>
                  </a:cubicBezTo>
                  <a:cubicBezTo>
                    <a:pt x="193" y="126"/>
                    <a:pt x="193" y="122"/>
                    <a:pt x="193" y="118"/>
                  </a:cubicBezTo>
                  <a:cubicBezTo>
                    <a:pt x="190" y="118"/>
                    <a:pt x="187" y="118"/>
                    <a:pt x="184" y="117"/>
                  </a:cubicBezTo>
                  <a:cubicBezTo>
                    <a:pt x="184" y="109"/>
                    <a:pt x="184" y="100"/>
                    <a:pt x="184" y="91"/>
                  </a:cubicBezTo>
                  <a:cubicBezTo>
                    <a:pt x="187" y="91"/>
                    <a:pt x="190" y="91"/>
                    <a:pt x="193" y="91"/>
                  </a:cubicBezTo>
                  <a:cubicBezTo>
                    <a:pt x="193" y="73"/>
                    <a:pt x="193" y="56"/>
                    <a:pt x="193" y="39"/>
                  </a:cubicBezTo>
                  <a:cubicBezTo>
                    <a:pt x="193" y="27"/>
                    <a:pt x="193" y="27"/>
                    <a:pt x="183" y="25"/>
                  </a:cubicBezTo>
                  <a:cubicBezTo>
                    <a:pt x="183" y="22"/>
                    <a:pt x="183" y="19"/>
                    <a:pt x="183" y="16"/>
                  </a:cubicBezTo>
                  <a:cubicBezTo>
                    <a:pt x="161" y="16"/>
                    <a:pt x="140" y="16"/>
                    <a:pt x="118" y="16"/>
                  </a:cubicBezTo>
                  <a:cubicBezTo>
                    <a:pt x="118" y="20"/>
                    <a:pt x="118" y="22"/>
                    <a:pt x="118" y="26"/>
                  </a:cubicBezTo>
                  <a:cubicBezTo>
                    <a:pt x="109" y="26"/>
                    <a:pt x="101" y="26"/>
                    <a:pt x="92" y="26"/>
                  </a:cubicBezTo>
                  <a:cubicBezTo>
                    <a:pt x="92" y="22"/>
                    <a:pt x="91" y="19"/>
                    <a:pt x="91" y="16"/>
                  </a:cubicBezTo>
                  <a:cubicBezTo>
                    <a:pt x="69" y="16"/>
                    <a:pt x="48" y="16"/>
                    <a:pt x="27" y="16"/>
                  </a:cubicBezTo>
                  <a:cubicBezTo>
                    <a:pt x="27" y="20"/>
                    <a:pt x="26" y="23"/>
                    <a:pt x="26" y="26"/>
                  </a:cubicBezTo>
                  <a:cubicBezTo>
                    <a:pt x="23" y="26"/>
                    <a:pt x="20" y="26"/>
                    <a:pt x="17" y="27"/>
                  </a:cubicBezTo>
                  <a:cubicBezTo>
                    <a:pt x="17" y="48"/>
                    <a:pt x="17" y="69"/>
                    <a:pt x="17" y="91"/>
                  </a:cubicBezTo>
                  <a:cubicBezTo>
                    <a:pt x="20" y="91"/>
                    <a:pt x="23" y="91"/>
                    <a:pt x="26" y="92"/>
                  </a:cubicBezTo>
                  <a:cubicBezTo>
                    <a:pt x="26" y="101"/>
                    <a:pt x="26" y="109"/>
                    <a:pt x="26" y="118"/>
                  </a:cubicBezTo>
                  <a:cubicBezTo>
                    <a:pt x="23" y="118"/>
                    <a:pt x="20" y="118"/>
                    <a:pt x="17" y="118"/>
                  </a:cubicBezTo>
                  <a:cubicBezTo>
                    <a:pt x="17" y="140"/>
                    <a:pt x="17" y="161"/>
                    <a:pt x="17" y="182"/>
                  </a:cubicBezTo>
                  <a:cubicBezTo>
                    <a:pt x="20" y="183"/>
                    <a:pt x="23" y="183"/>
                    <a:pt x="26" y="183"/>
                  </a:cubicBezTo>
                  <a:cubicBezTo>
                    <a:pt x="26" y="187"/>
                    <a:pt x="27" y="189"/>
                    <a:pt x="27" y="193"/>
                  </a:cubicBezTo>
                  <a:cubicBezTo>
                    <a:pt x="49" y="193"/>
                    <a:pt x="70" y="193"/>
                    <a:pt x="91" y="193"/>
                  </a:cubicBezTo>
                  <a:cubicBezTo>
                    <a:pt x="91" y="189"/>
                    <a:pt x="92" y="187"/>
                    <a:pt x="92" y="183"/>
                  </a:cubicBezTo>
                  <a:close/>
                  <a:moveTo>
                    <a:pt x="21" y="97"/>
                  </a:moveTo>
                  <a:cubicBezTo>
                    <a:pt x="15" y="97"/>
                    <a:pt x="10" y="97"/>
                    <a:pt x="5" y="97"/>
                  </a:cubicBezTo>
                  <a:cubicBezTo>
                    <a:pt x="5" y="102"/>
                    <a:pt x="5" y="107"/>
                    <a:pt x="5" y="112"/>
                  </a:cubicBezTo>
                  <a:cubicBezTo>
                    <a:pt x="11" y="112"/>
                    <a:pt x="16" y="112"/>
                    <a:pt x="21" y="112"/>
                  </a:cubicBezTo>
                  <a:cubicBezTo>
                    <a:pt x="21" y="107"/>
                    <a:pt x="21" y="102"/>
                    <a:pt x="21" y="97"/>
                  </a:cubicBezTo>
                  <a:close/>
                  <a:moveTo>
                    <a:pt x="204" y="97"/>
                  </a:moveTo>
                  <a:cubicBezTo>
                    <a:pt x="199" y="97"/>
                    <a:pt x="194" y="97"/>
                    <a:pt x="189" y="97"/>
                  </a:cubicBezTo>
                  <a:cubicBezTo>
                    <a:pt x="189" y="102"/>
                    <a:pt x="189" y="107"/>
                    <a:pt x="189" y="112"/>
                  </a:cubicBezTo>
                  <a:cubicBezTo>
                    <a:pt x="194" y="112"/>
                    <a:pt x="199" y="112"/>
                    <a:pt x="204" y="112"/>
                  </a:cubicBezTo>
                  <a:cubicBezTo>
                    <a:pt x="204" y="107"/>
                    <a:pt x="204" y="102"/>
                    <a:pt x="204" y="97"/>
                  </a:cubicBezTo>
                  <a:close/>
                  <a:moveTo>
                    <a:pt x="204" y="21"/>
                  </a:moveTo>
                  <a:cubicBezTo>
                    <a:pt x="204" y="15"/>
                    <a:pt x="204" y="10"/>
                    <a:pt x="204" y="5"/>
                  </a:cubicBezTo>
                  <a:cubicBezTo>
                    <a:pt x="199" y="5"/>
                    <a:pt x="194" y="5"/>
                    <a:pt x="189" y="5"/>
                  </a:cubicBezTo>
                  <a:cubicBezTo>
                    <a:pt x="189" y="11"/>
                    <a:pt x="189" y="16"/>
                    <a:pt x="189" y="21"/>
                  </a:cubicBezTo>
                  <a:cubicBezTo>
                    <a:pt x="194" y="21"/>
                    <a:pt x="199" y="21"/>
                    <a:pt x="204" y="21"/>
                  </a:cubicBezTo>
                  <a:close/>
                  <a:moveTo>
                    <a:pt x="21" y="21"/>
                  </a:moveTo>
                  <a:cubicBezTo>
                    <a:pt x="21" y="15"/>
                    <a:pt x="21" y="10"/>
                    <a:pt x="21" y="5"/>
                  </a:cubicBezTo>
                  <a:cubicBezTo>
                    <a:pt x="3" y="4"/>
                    <a:pt x="1" y="6"/>
                    <a:pt x="6" y="21"/>
                  </a:cubicBezTo>
                  <a:cubicBezTo>
                    <a:pt x="11" y="21"/>
                    <a:pt x="15" y="21"/>
                    <a:pt x="21" y="21"/>
                  </a:cubicBezTo>
                  <a:close/>
                  <a:moveTo>
                    <a:pt x="97" y="5"/>
                  </a:moveTo>
                  <a:cubicBezTo>
                    <a:pt x="97" y="11"/>
                    <a:pt x="97" y="16"/>
                    <a:pt x="97" y="20"/>
                  </a:cubicBezTo>
                  <a:cubicBezTo>
                    <a:pt x="115" y="22"/>
                    <a:pt x="114" y="23"/>
                    <a:pt x="112" y="5"/>
                  </a:cubicBezTo>
                  <a:cubicBezTo>
                    <a:pt x="107" y="5"/>
                    <a:pt x="102" y="5"/>
                    <a:pt x="97" y="5"/>
                  </a:cubicBezTo>
                  <a:close/>
                  <a:moveTo>
                    <a:pt x="5" y="204"/>
                  </a:moveTo>
                  <a:cubicBezTo>
                    <a:pt x="11" y="204"/>
                    <a:pt x="16" y="204"/>
                    <a:pt x="21" y="204"/>
                  </a:cubicBezTo>
                  <a:cubicBezTo>
                    <a:pt x="21" y="198"/>
                    <a:pt x="21" y="193"/>
                    <a:pt x="21" y="188"/>
                  </a:cubicBezTo>
                  <a:cubicBezTo>
                    <a:pt x="15" y="188"/>
                    <a:pt x="10" y="188"/>
                    <a:pt x="5" y="188"/>
                  </a:cubicBezTo>
                  <a:cubicBezTo>
                    <a:pt x="5" y="194"/>
                    <a:pt x="5" y="198"/>
                    <a:pt x="5" y="204"/>
                  </a:cubicBezTo>
                  <a:close/>
                  <a:moveTo>
                    <a:pt x="113" y="204"/>
                  </a:moveTo>
                  <a:cubicBezTo>
                    <a:pt x="113" y="198"/>
                    <a:pt x="113" y="193"/>
                    <a:pt x="113" y="188"/>
                  </a:cubicBezTo>
                  <a:cubicBezTo>
                    <a:pt x="107" y="188"/>
                    <a:pt x="102" y="188"/>
                    <a:pt x="97" y="188"/>
                  </a:cubicBezTo>
                  <a:cubicBezTo>
                    <a:pt x="97" y="194"/>
                    <a:pt x="97" y="199"/>
                    <a:pt x="97" y="204"/>
                  </a:cubicBezTo>
                  <a:cubicBezTo>
                    <a:pt x="103" y="204"/>
                    <a:pt x="107" y="204"/>
                    <a:pt x="113" y="204"/>
                  </a:cubicBezTo>
                  <a:close/>
                  <a:moveTo>
                    <a:pt x="189" y="188"/>
                  </a:moveTo>
                  <a:cubicBezTo>
                    <a:pt x="189" y="194"/>
                    <a:pt x="189" y="199"/>
                    <a:pt x="189" y="204"/>
                  </a:cubicBezTo>
                  <a:cubicBezTo>
                    <a:pt x="194" y="204"/>
                    <a:pt x="199" y="204"/>
                    <a:pt x="204" y="204"/>
                  </a:cubicBezTo>
                  <a:cubicBezTo>
                    <a:pt x="204" y="198"/>
                    <a:pt x="204" y="194"/>
                    <a:pt x="204" y="188"/>
                  </a:cubicBezTo>
                  <a:cubicBezTo>
                    <a:pt x="199" y="188"/>
                    <a:pt x="194" y="188"/>
                    <a:pt x="189" y="188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47508EB9-AFA4-38D0-A546-CE39ABC928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48" y="2784"/>
              <a:ext cx="32" cy="33"/>
            </a:xfrm>
            <a:custGeom>
              <a:avLst/>
              <a:gdLst>
                <a:gd name="T0" fmla="*/ 20 w 20"/>
                <a:gd name="T1" fmla="*/ 0 h 21"/>
                <a:gd name="T2" fmla="*/ 20 w 20"/>
                <a:gd name="T3" fmla="*/ 21 h 21"/>
                <a:gd name="T4" fmla="*/ 0 w 20"/>
                <a:gd name="T5" fmla="*/ 21 h 21"/>
                <a:gd name="T6" fmla="*/ 0 w 20"/>
                <a:gd name="T7" fmla="*/ 0 h 21"/>
                <a:gd name="T8" fmla="*/ 20 w 2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20" y="7"/>
                    <a:pt x="20" y="14"/>
                    <a:pt x="20" y="21"/>
                  </a:cubicBezTo>
                  <a:cubicBezTo>
                    <a:pt x="13" y="21"/>
                    <a:pt x="7" y="21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6" y="0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BDF21771-A076-20DD-1C26-C77C7706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3" y="2619"/>
              <a:ext cx="327" cy="329"/>
            </a:xfrm>
            <a:custGeom>
              <a:avLst/>
              <a:gdLst>
                <a:gd name="T0" fmla="*/ 26 w 209"/>
                <a:gd name="T1" fmla="*/ 209 h 209"/>
                <a:gd name="T2" fmla="*/ 0 w 209"/>
                <a:gd name="T3" fmla="*/ 184 h 209"/>
                <a:gd name="T4" fmla="*/ 9 w 209"/>
                <a:gd name="T5" fmla="*/ 119 h 209"/>
                <a:gd name="T6" fmla="*/ 0 w 209"/>
                <a:gd name="T7" fmla="*/ 92 h 209"/>
                <a:gd name="T8" fmla="*/ 9 w 209"/>
                <a:gd name="T9" fmla="*/ 27 h 209"/>
                <a:gd name="T10" fmla="*/ 0 w 209"/>
                <a:gd name="T11" fmla="*/ 0 h 209"/>
                <a:gd name="T12" fmla="*/ 26 w 209"/>
                <a:gd name="T13" fmla="*/ 10 h 209"/>
                <a:gd name="T14" fmla="*/ 92 w 209"/>
                <a:gd name="T15" fmla="*/ 0 h 209"/>
                <a:gd name="T16" fmla="*/ 118 w 209"/>
                <a:gd name="T17" fmla="*/ 9 h 209"/>
                <a:gd name="T18" fmla="*/ 183 w 209"/>
                <a:gd name="T19" fmla="*/ 0 h 209"/>
                <a:gd name="T20" fmla="*/ 209 w 209"/>
                <a:gd name="T21" fmla="*/ 26 h 209"/>
                <a:gd name="T22" fmla="*/ 199 w 209"/>
                <a:gd name="T23" fmla="*/ 34 h 209"/>
                <a:gd name="T24" fmla="*/ 200 w 209"/>
                <a:gd name="T25" fmla="*/ 91 h 209"/>
                <a:gd name="T26" fmla="*/ 209 w 209"/>
                <a:gd name="T27" fmla="*/ 118 h 209"/>
                <a:gd name="T28" fmla="*/ 199 w 209"/>
                <a:gd name="T29" fmla="*/ 148 h 209"/>
                <a:gd name="T30" fmla="*/ 206 w 209"/>
                <a:gd name="T31" fmla="*/ 183 h 209"/>
                <a:gd name="T32" fmla="*/ 209 w 209"/>
                <a:gd name="T33" fmla="*/ 209 h 209"/>
                <a:gd name="T34" fmla="*/ 182 w 209"/>
                <a:gd name="T35" fmla="*/ 200 h 209"/>
                <a:gd name="T36" fmla="*/ 117 w 209"/>
                <a:gd name="T37" fmla="*/ 209 h 209"/>
                <a:gd name="T38" fmla="*/ 91 w 209"/>
                <a:gd name="T39" fmla="*/ 200 h 209"/>
                <a:gd name="T40" fmla="*/ 92 w 209"/>
                <a:gd name="T41" fmla="*/ 184 h 209"/>
                <a:gd name="T42" fmla="*/ 118 w 209"/>
                <a:gd name="T43" fmla="*/ 193 h 209"/>
                <a:gd name="T44" fmla="*/ 183 w 209"/>
                <a:gd name="T45" fmla="*/ 184 h 209"/>
                <a:gd name="T46" fmla="*/ 193 w 209"/>
                <a:gd name="T47" fmla="*/ 130 h 209"/>
                <a:gd name="T48" fmla="*/ 183 w 209"/>
                <a:gd name="T49" fmla="*/ 118 h 209"/>
                <a:gd name="T50" fmla="*/ 193 w 209"/>
                <a:gd name="T51" fmla="*/ 91 h 209"/>
                <a:gd name="T52" fmla="*/ 183 w 209"/>
                <a:gd name="T53" fmla="*/ 25 h 209"/>
                <a:gd name="T54" fmla="*/ 118 w 209"/>
                <a:gd name="T55" fmla="*/ 17 h 209"/>
                <a:gd name="T56" fmla="*/ 92 w 209"/>
                <a:gd name="T57" fmla="*/ 26 h 209"/>
                <a:gd name="T58" fmla="*/ 27 w 209"/>
                <a:gd name="T59" fmla="*/ 17 h 209"/>
                <a:gd name="T60" fmla="*/ 16 w 209"/>
                <a:gd name="T61" fmla="*/ 27 h 209"/>
                <a:gd name="T62" fmla="*/ 26 w 209"/>
                <a:gd name="T63" fmla="*/ 92 h 209"/>
                <a:gd name="T64" fmla="*/ 16 w 209"/>
                <a:gd name="T65" fmla="*/ 119 h 209"/>
                <a:gd name="T66" fmla="*/ 26 w 209"/>
                <a:gd name="T67" fmla="*/ 184 h 209"/>
                <a:gd name="T68" fmla="*/ 91 w 209"/>
                <a:gd name="T69" fmla="*/ 193 h 209"/>
                <a:gd name="T70" fmla="*/ 21 w 209"/>
                <a:gd name="T71" fmla="*/ 97 h 209"/>
                <a:gd name="T72" fmla="*/ 5 w 209"/>
                <a:gd name="T73" fmla="*/ 113 h 209"/>
                <a:gd name="T74" fmla="*/ 21 w 209"/>
                <a:gd name="T75" fmla="*/ 97 h 209"/>
                <a:gd name="T76" fmla="*/ 188 w 209"/>
                <a:gd name="T77" fmla="*/ 97 h 209"/>
                <a:gd name="T78" fmla="*/ 204 w 209"/>
                <a:gd name="T79" fmla="*/ 113 h 209"/>
                <a:gd name="T80" fmla="*/ 204 w 209"/>
                <a:gd name="T81" fmla="*/ 21 h 209"/>
                <a:gd name="T82" fmla="*/ 188 w 209"/>
                <a:gd name="T83" fmla="*/ 6 h 209"/>
                <a:gd name="T84" fmla="*/ 204 w 209"/>
                <a:gd name="T85" fmla="*/ 21 h 209"/>
                <a:gd name="T86" fmla="*/ 21 w 209"/>
                <a:gd name="T87" fmla="*/ 5 h 209"/>
                <a:gd name="T88" fmla="*/ 21 w 209"/>
                <a:gd name="T89" fmla="*/ 21 h 209"/>
                <a:gd name="T90" fmla="*/ 97 w 209"/>
                <a:gd name="T91" fmla="*/ 21 h 209"/>
                <a:gd name="T92" fmla="*/ 97 w 209"/>
                <a:gd name="T93" fmla="*/ 5 h 209"/>
                <a:gd name="T94" fmla="*/ 21 w 209"/>
                <a:gd name="T95" fmla="*/ 204 h 209"/>
                <a:gd name="T96" fmla="*/ 5 w 209"/>
                <a:gd name="T97" fmla="*/ 189 h 209"/>
                <a:gd name="T98" fmla="*/ 112 w 209"/>
                <a:gd name="T99" fmla="*/ 204 h 209"/>
                <a:gd name="T100" fmla="*/ 97 w 209"/>
                <a:gd name="T101" fmla="*/ 189 h 209"/>
                <a:gd name="T102" fmla="*/ 112 w 209"/>
                <a:gd name="T103" fmla="*/ 204 h 209"/>
                <a:gd name="T104" fmla="*/ 188 w 209"/>
                <a:gd name="T105" fmla="*/ 204 h 209"/>
                <a:gd name="T106" fmla="*/ 204 w 209"/>
                <a:gd name="T107" fmla="*/ 18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9" h="209">
                  <a:moveTo>
                    <a:pt x="27" y="200"/>
                  </a:moveTo>
                  <a:cubicBezTo>
                    <a:pt x="26" y="203"/>
                    <a:pt x="26" y="206"/>
                    <a:pt x="26" y="209"/>
                  </a:cubicBezTo>
                  <a:cubicBezTo>
                    <a:pt x="17" y="209"/>
                    <a:pt x="9" y="209"/>
                    <a:pt x="0" y="209"/>
                  </a:cubicBezTo>
                  <a:cubicBezTo>
                    <a:pt x="0" y="201"/>
                    <a:pt x="0" y="192"/>
                    <a:pt x="0" y="184"/>
                  </a:cubicBezTo>
                  <a:cubicBezTo>
                    <a:pt x="3" y="183"/>
                    <a:pt x="6" y="183"/>
                    <a:pt x="9" y="183"/>
                  </a:cubicBezTo>
                  <a:cubicBezTo>
                    <a:pt x="9" y="161"/>
                    <a:pt x="9" y="140"/>
                    <a:pt x="9" y="119"/>
                  </a:cubicBezTo>
                  <a:cubicBezTo>
                    <a:pt x="6" y="118"/>
                    <a:pt x="3" y="118"/>
                    <a:pt x="0" y="118"/>
                  </a:cubicBezTo>
                  <a:cubicBezTo>
                    <a:pt x="0" y="109"/>
                    <a:pt x="0" y="101"/>
                    <a:pt x="0" y="92"/>
                  </a:cubicBezTo>
                  <a:cubicBezTo>
                    <a:pt x="3" y="91"/>
                    <a:pt x="6" y="91"/>
                    <a:pt x="9" y="91"/>
                  </a:cubicBezTo>
                  <a:cubicBezTo>
                    <a:pt x="9" y="70"/>
                    <a:pt x="9" y="49"/>
                    <a:pt x="9" y="27"/>
                  </a:cubicBezTo>
                  <a:cubicBezTo>
                    <a:pt x="6" y="27"/>
                    <a:pt x="3" y="26"/>
                    <a:pt x="0" y="26"/>
                  </a:cubicBezTo>
                  <a:cubicBezTo>
                    <a:pt x="0" y="17"/>
                    <a:pt x="0" y="9"/>
                    <a:pt x="0" y="0"/>
                  </a:cubicBezTo>
                  <a:cubicBezTo>
                    <a:pt x="9" y="0"/>
                    <a:pt x="17" y="0"/>
                    <a:pt x="26" y="0"/>
                  </a:cubicBezTo>
                  <a:cubicBezTo>
                    <a:pt x="26" y="3"/>
                    <a:pt x="26" y="6"/>
                    <a:pt x="26" y="10"/>
                  </a:cubicBezTo>
                  <a:cubicBezTo>
                    <a:pt x="48" y="10"/>
                    <a:pt x="69" y="10"/>
                    <a:pt x="91" y="10"/>
                  </a:cubicBezTo>
                  <a:cubicBezTo>
                    <a:pt x="91" y="7"/>
                    <a:pt x="91" y="4"/>
                    <a:pt x="92" y="0"/>
                  </a:cubicBezTo>
                  <a:cubicBezTo>
                    <a:pt x="100" y="0"/>
                    <a:pt x="108" y="0"/>
                    <a:pt x="117" y="0"/>
                  </a:cubicBezTo>
                  <a:cubicBezTo>
                    <a:pt x="118" y="3"/>
                    <a:pt x="118" y="6"/>
                    <a:pt x="118" y="9"/>
                  </a:cubicBezTo>
                  <a:cubicBezTo>
                    <a:pt x="140" y="9"/>
                    <a:pt x="161" y="9"/>
                    <a:pt x="182" y="9"/>
                  </a:cubicBezTo>
                  <a:cubicBezTo>
                    <a:pt x="183" y="6"/>
                    <a:pt x="183" y="4"/>
                    <a:pt x="183" y="0"/>
                  </a:cubicBezTo>
                  <a:cubicBezTo>
                    <a:pt x="192" y="0"/>
                    <a:pt x="200" y="0"/>
                    <a:pt x="209" y="0"/>
                  </a:cubicBezTo>
                  <a:cubicBezTo>
                    <a:pt x="209" y="9"/>
                    <a:pt x="209" y="17"/>
                    <a:pt x="209" y="26"/>
                  </a:cubicBezTo>
                  <a:cubicBezTo>
                    <a:pt x="208" y="26"/>
                    <a:pt x="207" y="27"/>
                    <a:pt x="206" y="26"/>
                  </a:cubicBezTo>
                  <a:cubicBezTo>
                    <a:pt x="200" y="26"/>
                    <a:pt x="199" y="28"/>
                    <a:pt x="199" y="34"/>
                  </a:cubicBezTo>
                  <a:cubicBezTo>
                    <a:pt x="199" y="51"/>
                    <a:pt x="199" y="68"/>
                    <a:pt x="199" y="85"/>
                  </a:cubicBezTo>
                  <a:cubicBezTo>
                    <a:pt x="199" y="87"/>
                    <a:pt x="199" y="89"/>
                    <a:pt x="200" y="91"/>
                  </a:cubicBezTo>
                  <a:cubicBezTo>
                    <a:pt x="203" y="91"/>
                    <a:pt x="206" y="92"/>
                    <a:pt x="209" y="92"/>
                  </a:cubicBezTo>
                  <a:cubicBezTo>
                    <a:pt x="209" y="100"/>
                    <a:pt x="209" y="109"/>
                    <a:pt x="209" y="118"/>
                  </a:cubicBezTo>
                  <a:cubicBezTo>
                    <a:pt x="206" y="118"/>
                    <a:pt x="203" y="118"/>
                    <a:pt x="199" y="119"/>
                  </a:cubicBezTo>
                  <a:cubicBezTo>
                    <a:pt x="199" y="129"/>
                    <a:pt x="199" y="138"/>
                    <a:pt x="199" y="148"/>
                  </a:cubicBezTo>
                  <a:cubicBezTo>
                    <a:pt x="199" y="157"/>
                    <a:pt x="199" y="166"/>
                    <a:pt x="199" y="175"/>
                  </a:cubicBezTo>
                  <a:cubicBezTo>
                    <a:pt x="199" y="181"/>
                    <a:pt x="200" y="184"/>
                    <a:pt x="206" y="183"/>
                  </a:cubicBezTo>
                  <a:cubicBezTo>
                    <a:pt x="207" y="183"/>
                    <a:pt x="208" y="184"/>
                    <a:pt x="209" y="184"/>
                  </a:cubicBezTo>
                  <a:cubicBezTo>
                    <a:pt x="209" y="192"/>
                    <a:pt x="209" y="201"/>
                    <a:pt x="209" y="209"/>
                  </a:cubicBezTo>
                  <a:cubicBezTo>
                    <a:pt x="201" y="209"/>
                    <a:pt x="192" y="209"/>
                    <a:pt x="183" y="209"/>
                  </a:cubicBezTo>
                  <a:cubicBezTo>
                    <a:pt x="183" y="206"/>
                    <a:pt x="183" y="203"/>
                    <a:pt x="182" y="200"/>
                  </a:cubicBezTo>
                  <a:cubicBezTo>
                    <a:pt x="161" y="200"/>
                    <a:pt x="140" y="200"/>
                    <a:pt x="118" y="200"/>
                  </a:cubicBezTo>
                  <a:cubicBezTo>
                    <a:pt x="118" y="203"/>
                    <a:pt x="118" y="206"/>
                    <a:pt x="117" y="209"/>
                  </a:cubicBezTo>
                  <a:cubicBezTo>
                    <a:pt x="109" y="209"/>
                    <a:pt x="101" y="209"/>
                    <a:pt x="92" y="209"/>
                  </a:cubicBezTo>
                  <a:cubicBezTo>
                    <a:pt x="91" y="206"/>
                    <a:pt x="91" y="204"/>
                    <a:pt x="91" y="200"/>
                  </a:cubicBezTo>
                  <a:cubicBezTo>
                    <a:pt x="70" y="200"/>
                    <a:pt x="49" y="200"/>
                    <a:pt x="27" y="200"/>
                  </a:cubicBezTo>
                  <a:close/>
                  <a:moveTo>
                    <a:pt x="92" y="184"/>
                  </a:moveTo>
                  <a:cubicBezTo>
                    <a:pt x="101" y="184"/>
                    <a:pt x="109" y="184"/>
                    <a:pt x="117" y="184"/>
                  </a:cubicBezTo>
                  <a:cubicBezTo>
                    <a:pt x="118" y="187"/>
                    <a:pt x="118" y="190"/>
                    <a:pt x="118" y="193"/>
                  </a:cubicBezTo>
                  <a:cubicBezTo>
                    <a:pt x="140" y="193"/>
                    <a:pt x="161" y="193"/>
                    <a:pt x="182" y="193"/>
                  </a:cubicBezTo>
                  <a:cubicBezTo>
                    <a:pt x="183" y="190"/>
                    <a:pt x="183" y="187"/>
                    <a:pt x="183" y="184"/>
                  </a:cubicBezTo>
                  <a:cubicBezTo>
                    <a:pt x="193" y="183"/>
                    <a:pt x="193" y="183"/>
                    <a:pt x="193" y="172"/>
                  </a:cubicBezTo>
                  <a:cubicBezTo>
                    <a:pt x="193" y="158"/>
                    <a:pt x="193" y="144"/>
                    <a:pt x="193" y="130"/>
                  </a:cubicBezTo>
                  <a:cubicBezTo>
                    <a:pt x="193" y="126"/>
                    <a:pt x="193" y="123"/>
                    <a:pt x="193" y="119"/>
                  </a:cubicBezTo>
                  <a:cubicBezTo>
                    <a:pt x="189" y="118"/>
                    <a:pt x="186" y="118"/>
                    <a:pt x="183" y="118"/>
                  </a:cubicBezTo>
                  <a:cubicBezTo>
                    <a:pt x="183" y="109"/>
                    <a:pt x="183" y="100"/>
                    <a:pt x="183" y="92"/>
                  </a:cubicBezTo>
                  <a:cubicBezTo>
                    <a:pt x="187" y="91"/>
                    <a:pt x="190" y="91"/>
                    <a:pt x="193" y="91"/>
                  </a:cubicBezTo>
                  <a:cubicBezTo>
                    <a:pt x="193" y="73"/>
                    <a:pt x="193" y="56"/>
                    <a:pt x="193" y="39"/>
                  </a:cubicBezTo>
                  <a:cubicBezTo>
                    <a:pt x="193" y="28"/>
                    <a:pt x="193" y="28"/>
                    <a:pt x="183" y="25"/>
                  </a:cubicBezTo>
                  <a:cubicBezTo>
                    <a:pt x="183" y="23"/>
                    <a:pt x="183" y="20"/>
                    <a:pt x="182" y="17"/>
                  </a:cubicBezTo>
                  <a:cubicBezTo>
                    <a:pt x="161" y="17"/>
                    <a:pt x="140" y="17"/>
                    <a:pt x="118" y="17"/>
                  </a:cubicBezTo>
                  <a:cubicBezTo>
                    <a:pt x="118" y="20"/>
                    <a:pt x="118" y="23"/>
                    <a:pt x="117" y="26"/>
                  </a:cubicBezTo>
                  <a:cubicBezTo>
                    <a:pt x="109" y="26"/>
                    <a:pt x="100" y="26"/>
                    <a:pt x="92" y="26"/>
                  </a:cubicBezTo>
                  <a:cubicBezTo>
                    <a:pt x="91" y="23"/>
                    <a:pt x="91" y="20"/>
                    <a:pt x="91" y="17"/>
                  </a:cubicBezTo>
                  <a:cubicBezTo>
                    <a:pt x="69" y="17"/>
                    <a:pt x="48" y="17"/>
                    <a:pt x="27" y="17"/>
                  </a:cubicBezTo>
                  <a:cubicBezTo>
                    <a:pt x="26" y="20"/>
                    <a:pt x="26" y="23"/>
                    <a:pt x="26" y="26"/>
                  </a:cubicBezTo>
                  <a:cubicBezTo>
                    <a:pt x="22" y="26"/>
                    <a:pt x="19" y="27"/>
                    <a:pt x="16" y="27"/>
                  </a:cubicBezTo>
                  <a:cubicBezTo>
                    <a:pt x="16" y="49"/>
                    <a:pt x="16" y="70"/>
                    <a:pt x="16" y="91"/>
                  </a:cubicBezTo>
                  <a:cubicBezTo>
                    <a:pt x="20" y="91"/>
                    <a:pt x="23" y="92"/>
                    <a:pt x="26" y="92"/>
                  </a:cubicBezTo>
                  <a:cubicBezTo>
                    <a:pt x="26" y="101"/>
                    <a:pt x="26" y="109"/>
                    <a:pt x="26" y="118"/>
                  </a:cubicBezTo>
                  <a:cubicBezTo>
                    <a:pt x="22" y="118"/>
                    <a:pt x="20" y="118"/>
                    <a:pt x="16" y="119"/>
                  </a:cubicBezTo>
                  <a:cubicBezTo>
                    <a:pt x="16" y="140"/>
                    <a:pt x="16" y="161"/>
                    <a:pt x="16" y="183"/>
                  </a:cubicBezTo>
                  <a:cubicBezTo>
                    <a:pt x="20" y="183"/>
                    <a:pt x="23" y="183"/>
                    <a:pt x="26" y="184"/>
                  </a:cubicBezTo>
                  <a:cubicBezTo>
                    <a:pt x="26" y="187"/>
                    <a:pt x="26" y="190"/>
                    <a:pt x="27" y="193"/>
                  </a:cubicBezTo>
                  <a:cubicBezTo>
                    <a:pt x="48" y="193"/>
                    <a:pt x="69" y="193"/>
                    <a:pt x="91" y="193"/>
                  </a:cubicBezTo>
                  <a:cubicBezTo>
                    <a:pt x="91" y="190"/>
                    <a:pt x="91" y="187"/>
                    <a:pt x="92" y="184"/>
                  </a:cubicBezTo>
                  <a:close/>
                  <a:moveTo>
                    <a:pt x="21" y="97"/>
                  </a:moveTo>
                  <a:cubicBezTo>
                    <a:pt x="15" y="97"/>
                    <a:pt x="10" y="97"/>
                    <a:pt x="5" y="97"/>
                  </a:cubicBezTo>
                  <a:cubicBezTo>
                    <a:pt x="5" y="103"/>
                    <a:pt x="5" y="108"/>
                    <a:pt x="5" y="113"/>
                  </a:cubicBezTo>
                  <a:cubicBezTo>
                    <a:pt x="11" y="113"/>
                    <a:pt x="16" y="113"/>
                    <a:pt x="21" y="113"/>
                  </a:cubicBezTo>
                  <a:cubicBezTo>
                    <a:pt x="21" y="107"/>
                    <a:pt x="21" y="103"/>
                    <a:pt x="21" y="97"/>
                  </a:cubicBezTo>
                  <a:close/>
                  <a:moveTo>
                    <a:pt x="204" y="97"/>
                  </a:moveTo>
                  <a:cubicBezTo>
                    <a:pt x="198" y="97"/>
                    <a:pt x="193" y="97"/>
                    <a:pt x="188" y="97"/>
                  </a:cubicBezTo>
                  <a:cubicBezTo>
                    <a:pt x="188" y="103"/>
                    <a:pt x="188" y="107"/>
                    <a:pt x="188" y="113"/>
                  </a:cubicBezTo>
                  <a:cubicBezTo>
                    <a:pt x="194" y="113"/>
                    <a:pt x="199" y="113"/>
                    <a:pt x="204" y="113"/>
                  </a:cubicBezTo>
                  <a:cubicBezTo>
                    <a:pt x="204" y="107"/>
                    <a:pt x="204" y="102"/>
                    <a:pt x="204" y="97"/>
                  </a:cubicBezTo>
                  <a:close/>
                  <a:moveTo>
                    <a:pt x="204" y="21"/>
                  </a:moveTo>
                  <a:cubicBezTo>
                    <a:pt x="204" y="16"/>
                    <a:pt x="204" y="11"/>
                    <a:pt x="204" y="6"/>
                  </a:cubicBezTo>
                  <a:cubicBezTo>
                    <a:pt x="199" y="6"/>
                    <a:pt x="194" y="6"/>
                    <a:pt x="188" y="6"/>
                  </a:cubicBezTo>
                  <a:cubicBezTo>
                    <a:pt x="188" y="11"/>
                    <a:pt x="188" y="16"/>
                    <a:pt x="188" y="21"/>
                  </a:cubicBezTo>
                  <a:cubicBezTo>
                    <a:pt x="194" y="21"/>
                    <a:pt x="199" y="21"/>
                    <a:pt x="204" y="21"/>
                  </a:cubicBezTo>
                  <a:close/>
                  <a:moveTo>
                    <a:pt x="21" y="21"/>
                  </a:moveTo>
                  <a:cubicBezTo>
                    <a:pt x="21" y="16"/>
                    <a:pt x="21" y="10"/>
                    <a:pt x="21" y="5"/>
                  </a:cubicBezTo>
                  <a:cubicBezTo>
                    <a:pt x="3" y="4"/>
                    <a:pt x="1" y="7"/>
                    <a:pt x="6" y="21"/>
                  </a:cubicBezTo>
                  <a:cubicBezTo>
                    <a:pt x="11" y="21"/>
                    <a:pt x="15" y="21"/>
                    <a:pt x="21" y="21"/>
                  </a:cubicBezTo>
                  <a:close/>
                  <a:moveTo>
                    <a:pt x="97" y="5"/>
                  </a:moveTo>
                  <a:cubicBezTo>
                    <a:pt x="97" y="11"/>
                    <a:pt x="97" y="16"/>
                    <a:pt x="97" y="21"/>
                  </a:cubicBezTo>
                  <a:cubicBezTo>
                    <a:pt x="114" y="22"/>
                    <a:pt x="114" y="24"/>
                    <a:pt x="112" y="5"/>
                  </a:cubicBezTo>
                  <a:cubicBezTo>
                    <a:pt x="107" y="5"/>
                    <a:pt x="102" y="5"/>
                    <a:pt x="97" y="5"/>
                  </a:cubicBezTo>
                  <a:close/>
                  <a:moveTo>
                    <a:pt x="5" y="204"/>
                  </a:moveTo>
                  <a:cubicBezTo>
                    <a:pt x="11" y="204"/>
                    <a:pt x="16" y="204"/>
                    <a:pt x="21" y="204"/>
                  </a:cubicBezTo>
                  <a:cubicBezTo>
                    <a:pt x="21" y="199"/>
                    <a:pt x="21" y="194"/>
                    <a:pt x="21" y="189"/>
                  </a:cubicBezTo>
                  <a:cubicBezTo>
                    <a:pt x="15" y="189"/>
                    <a:pt x="10" y="189"/>
                    <a:pt x="5" y="189"/>
                  </a:cubicBezTo>
                  <a:cubicBezTo>
                    <a:pt x="5" y="194"/>
                    <a:pt x="5" y="199"/>
                    <a:pt x="5" y="204"/>
                  </a:cubicBezTo>
                  <a:close/>
                  <a:moveTo>
                    <a:pt x="112" y="204"/>
                  </a:moveTo>
                  <a:cubicBezTo>
                    <a:pt x="112" y="199"/>
                    <a:pt x="112" y="194"/>
                    <a:pt x="112" y="189"/>
                  </a:cubicBezTo>
                  <a:cubicBezTo>
                    <a:pt x="107" y="189"/>
                    <a:pt x="102" y="189"/>
                    <a:pt x="97" y="189"/>
                  </a:cubicBezTo>
                  <a:cubicBezTo>
                    <a:pt x="97" y="194"/>
                    <a:pt x="97" y="199"/>
                    <a:pt x="97" y="204"/>
                  </a:cubicBezTo>
                  <a:cubicBezTo>
                    <a:pt x="102" y="204"/>
                    <a:pt x="107" y="204"/>
                    <a:pt x="112" y="204"/>
                  </a:cubicBezTo>
                  <a:close/>
                  <a:moveTo>
                    <a:pt x="188" y="189"/>
                  </a:moveTo>
                  <a:cubicBezTo>
                    <a:pt x="188" y="194"/>
                    <a:pt x="188" y="199"/>
                    <a:pt x="188" y="204"/>
                  </a:cubicBezTo>
                  <a:cubicBezTo>
                    <a:pt x="194" y="204"/>
                    <a:pt x="199" y="204"/>
                    <a:pt x="204" y="204"/>
                  </a:cubicBezTo>
                  <a:cubicBezTo>
                    <a:pt x="204" y="199"/>
                    <a:pt x="204" y="194"/>
                    <a:pt x="204" y="189"/>
                  </a:cubicBezTo>
                  <a:cubicBezTo>
                    <a:pt x="199" y="189"/>
                    <a:pt x="194" y="189"/>
                    <a:pt x="188" y="189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D674ECBE-0D3F-A22B-4EE8-23EA60482F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0" y="2767"/>
              <a:ext cx="33" cy="33"/>
            </a:xfrm>
            <a:custGeom>
              <a:avLst/>
              <a:gdLst>
                <a:gd name="T0" fmla="*/ 21 w 21"/>
                <a:gd name="T1" fmla="*/ 0 h 21"/>
                <a:gd name="T2" fmla="*/ 21 w 21"/>
                <a:gd name="T3" fmla="*/ 21 h 21"/>
                <a:gd name="T4" fmla="*/ 0 w 21"/>
                <a:gd name="T5" fmla="*/ 21 h 21"/>
                <a:gd name="T6" fmla="*/ 0 w 21"/>
                <a:gd name="T7" fmla="*/ 0 h 21"/>
                <a:gd name="T8" fmla="*/ 21 w 2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0"/>
                  </a:moveTo>
                  <a:cubicBezTo>
                    <a:pt x="21" y="8"/>
                    <a:pt x="21" y="14"/>
                    <a:pt x="21" y="21"/>
                  </a:cubicBezTo>
                  <a:cubicBezTo>
                    <a:pt x="14" y="21"/>
                    <a:pt x="8" y="21"/>
                    <a:pt x="0" y="21"/>
                  </a:cubicBezTo>
                  <a:cubicBezTo>
                    <a:pt x="0" y="14"/>
                    <a:pt x="0" y="8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Rectangle 9">
              <a:extLst>
                <a:ext uri="{FF2B5EF4-FFF2-40B4-BE49-F238E27FC236}">
                  <a16:creationId xmlns:a16="http://schemas.microsoft.com/office/drawing/2014/main" id="{BF22A0CB-C784-C7C6-84C3-9808FAAEC1E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0" y="3040"/>
              <a:ext cx="5762" cy="164"/>
            </a:xfrm>
            <a:prstGeom prst="rect">
              <a:avLst/>
            </a:prstGeom>
            <a:solidFill>
              <a:srgbClr val="F8A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101895213"/>
      </p:ext>
    </p:extLst>
  </p:cSld>
  <p:clrMapOvr>
    <a:masterClrMapping/>
  </p:clrMapOvr>
  <p:hf sldNum="0" hdr="0" ft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98521678"/>
      </p:ext>
    </p:extLst>
  </p:cSld>
  <p:clrMapOvr>
    <a:masterClrMapping/>
  </p:clrMapOvr>
  <p:hf sldNum="0" hdr="0" ftr="0" dt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CD9EC051-30BC-430B-A444-774BDA06284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0" y="267489"/>
            <a:ext cx="9144000" cy="576062"/>
          </a:xfrm>
        </p:spPr>
        <p:txBody>
          <a:bodyPr anchor="ctr" anchorCtr="1"/>
          <a:lstStyle>
            <a:lvl1pPr marL="0" indent="0" algn="ctr">
              <a:buNone/>
              <a:defRPr lang="en-US" sz="3600">
                <a:solidFill>
                  <a:srgbClr val="FFFFFF"/>
                </a:solidFill>
                <a:latin typeface="Arial"/>
                <a:cs typeface="Arial" pitchFamily="34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988033578"/>
      </p:ext>
    </p:extLst>
  </p:cSld>
  <p:clrMapOvr>
    <a:masterClrMapping/>
  </p:clrMapOvr>
  <p:hf sldNum="0" hdr="0" ft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umbers and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56;p21">
            <a:extLst>
              <a:ext uri="{FF2B5EF4-FFF2-40B4-BE49-F238E27FC236}">
                <a16:creationId xmlns:a16="http://schemas.microsoft.com/office/drawing/2014/main" id="{132081FB-9BEA-41A8-90D5-90B6F54DBFC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85774" y="1170825"/>
            <a:ext cx="1651196" cy="467999"/>
          </a:xfrm>
          <a:solidFill>
            <a:srgbClr val="FFFFFF"/>
          </a:solidFill>
        </p:spPr>
        <p:txBody>
          <a:bodyPr anchor="ctr" anchorCtr="1"/>
          <a:lstStyle>
            <a:lvl1pPr algn="ctr">
              <a:defRPr sz="25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3" name="Google Shape;1757;p21">
            <a:extLst>
              <a:ext uri="{FF2B5EF4-FFF2-40B4-BE49-F238E27FC236}">
                <a16:creationId xmlns:a16="http://schemas.microsoft.com/office/drawing/2014/main" id="{58A4DB36-4161-4E1E-9BD9-224778094F3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95579" y="3342049"/>
            <a:ext cx="2031595" cy="528303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1500"/>
            </a:lvl1pPr>
          </a:lstStyle>
          <a:p>
            <a:pPr lvl="0"/>
            <a:endParaRPr lang="es-PE"/>
          </a:p>
        </p:txBody>
      </p:sp>
      <p:sp>
        <p:nvSpPr>
          <p:cNvPr id="4" name="Google Shape;1758;p21">
            <a:extLst>
              <a:ext uri="{FF2B5EF4-FFF2-40B4-BE49-F238E27FC236}">
                <a16:creationId xmlns:a16="http://schemas.microsoft.com/office/drawing/2014/main" id="{4D42EAFF-C153-4507-8E63-F9FAC5FA3DD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746397" y="1170825"/>
            <a:ext cx="1651196" cy="467999"/>
          </a:xfrm>
          <a:solidFill>
            <a:srgbClr val="FFFFFF"/>
          </a:solidFill>
        </p:spPr>
        <p:txBody>
          <a:bodyPr anchor="ctr" anchorCtr="1"/>
          <a:lstStyle>
            <a:lvl1pPr algn="ctr">
              <a:defRPr sz="25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5" name="Google Shape;1759;p21">
            <a:extLst>
              <a:ext uri="{FF2B5EF4-FFF2-40B4-BE49-F238E27FC236}">
                <a16:creationId xmlns:a16="http://schemas.microsoft.com/office/drawing/2014/main" id="{545E3FBF-57FD-4653-99D5-76905581534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56202" y="3342049"/>
            <a:ext cx="2031595" cy="528303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1500"/>
            </a:lvl1pPr>
          </a:lstStyle>
          <a:p>
            <a:pPr lvl="0"/>
            <a:endParaRPr lang="es-PE"/>
          </a:p>
        </p:txBody>
      </p:sp>
      <p:sp>
        <p:nvSpPr>
          <p:cNvPr id="6" name="Google Shape;1760;p21">
            <a:extLst>
              <a:ext uri="{FF2B5EF4-FFF2-40B4-BE49-F238E27FC236}">
                <a16:creationId xmlns:a16="http://schemas.microsoft.com/office/drawing/2014/main" id="{8E60A1C4-F19C-419E-BDD6-9B2142F57CD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207002" y="1170825"/>
            <a:ext cx="1651196" cy="467999"/>
          </a:xfrm>
          <a:solidFill>
            <a:srgbClr val="FFFFFF"/>
          </a:solidFill>
        </p:spPr>
        <p:txBody>
          <a:bodyPr anchor="ctr" anchorCtr="1"/>
          <a:lstStyle>
            <a:lvl1pPr algn="ctr">
              <a:defRPr sz="25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7" name="Google Shape;1761;p21">
            <a:extLst>
              <a:ext uri="{FF2B5EF4-FFF2-40B4-BE49-F238E27FC236}">
                <a16:creationId xmlns:a16="http://schemas.microsoft.com/office/drawing/2014/main" id="{633F62F6-31D8-4ED8-A26A-ADE58CB7ACF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16797" y="3342049"/>
            <a:ext cx="2031595" cy="528303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1500"/>
            </a:lvl1pPr>
          </a:lstStyle>
          <a:p>
            <a:pPr lvl="0"/>
            <a:endParaRPr lang="es-PE"/>
          </a:p>
        </p:txBody>
      </p:sp>
      <p:sp>
        <p:nvSpPr>
          <p:cNvPr id="8" name="Google Shape;1782;p21">
            <a:extLst>
              <a:ext uri="{FF2B5EF4-FFF2-40B4-BE49-F238E27FC236}">
                <a16:creationId xmlns:a16="http://schemas.microsoft.com/office/drawing/2014/main" id="{2F371787-8289-4F49-8886-F69CD6ECE95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095579" y="2911275"/>
            <a:ext cx="2031595" cy="467999"/>
          </a:xfrm>
        </p:spPr>
        <p:txBody>
          <a:bodyPr/>
          <a:lstStyle>
            <a:lvl1pPr>
              <a:defRPr sz="2300"/>
            </a:lvl1pPr>
          </a:lstStyle>
          <a:p>
            <a:pPr lvl="0"/>
            <a:endParaRPr lang="es-PE"/>
          </a:p>
        </p:txBody>
      </p:sp>
      <p:sp>
        <p:nvSpPr>
          <p:cNvPr id="9" name="Google Shape;1783;p21">
            <a:extLst>
              <a:ext uri="{FF2B5EF4-FFF2-40B4-BE49-F238E27FC236}">
                <a16:creationId xmlns:a16="http://schemas.microsoft.com/office/drawing/2014/main" id="{EFF327DA-0396-48A3-A1D5-8B1E9520FC3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556202" y="2911275"/>
            <a:ext cx="2031595" cy="467999"/>
          </a:xfrm>
        </p:spPr>
        <p:txBody>
          <a:bodyPr/>
          <a:lstStyle>
            <a:lvl1pPr>
              <a:defRPr sz="2300"/>
            </a:lvl1pPr>
          </a:lstStyle>
          <a:p>
            <a:pPr lvl="0"/>
            <a:endParaRPr lang="es-PE"/>
          </a:p>
        </p:txBody>
      </p:sp>
      <p:sp>
        <p:nvSpPr>
          <p:cNvPr id="10" name="Google Shape;1784;p21">
            <a:extLst>
              <a:ext uri="{FF2B5EF4-FFF2-40B4-BE49-F238E27FC236}">
                <a16:creationId xmlns:a16="http://schemas.microsoft.com/office/drawing/2014/main" id="{063CB785-AE61-479A-8555-1A04E89B97D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016797" y="2911275"/>
            <a:ext cx="2031595" cy="467999"/>
          </a:xfrm>
        </p:spPr>
        <p:txBody>
          <a:bodyPr/>
          <a:lstStyle>
            <a:lvl1pPr>
              <a:defRPr sz="2300"/>
            </a:lvl1pPr>
          </a:lstStyle>
          <a:p>
            <a:pPr lvl="0"/>
            <a:endParaRPr lang="es-PE"/>
          </a:p>
        </p:txBody>
      </p:sp>
      <p:sp>
        <p:nvSpPr>
          <p:cNvPr id="11" name="Google Shape;1785;p21">
            <a:extLst>
              <a:ext uri="{FF2B5EF4-FFF2-40B4-BE49-F238E27FC236}">
                <a16:creationId xmlns:a16="http://schemas.microsoft.com/office/drawing/2014/main" id="{711D094F-93C3-43FB-A451-258F27B5706F}"/>
              </a:ext>
            </a:extLst>
          </p:cNvPr>
          <p:cNvSpPr/>
          <p:nvPr/>
        </p:nvSpPr>
        <p:spPr>
          <a:xfrm flipH="1">
            <a:off x="-436781" y="283720"/>
            <a:ext cx="2031577" cy="607975"/>
          </a:xfrm>
          <a:custGeom>
            <a:avLst/>
            <a:gdLst>
              <a:gd name="f0" fmla="val w"/>
              <a:gd name="f1" fmla="val h"/>
              <a:gd name="f2" fmla="val 0"/>
              <a:gd name="f3" fmla="val 33011"/>
              <a:gd name="f4" fmla="val 9879"/>
              <a:gd name="f5" fmla="val 13253"/>
              <a:gd name="f6" fmla="val 9575"/>
              <a:gd name="f7" fmla="val 8360"/>
              <a:gd name="f8" fmla="val 6505"/>
              <a:gd name="f9" fmla="val 7425"/>
              <a:gd name="f10" fmla="val 4847"/>
              <a:gd name="f11" fmla="val 5107"/>
              <a:gd name="f12" fmla="val 4780"/>
              <a:gd name="f13" fmla="val 4426"/>
              <a:gd name="f14" fmla="val 4879"/>
              <a:gd name="f15" fmla="val 4043"/>
              <a:gd name="f16" fmla="val 4954"/>
              <a:gd name="f17" fmla="val 913"/>
              <a:gd name="f18" fmla="val 5562"/>
              <a:gd name="f19" fmla="val 1"/>
              <a:gd name="f20" fmla="val 33010"/>
              <a:gd name="f21" fmla="val 32829"/>
              <a:gd name="f22" fmla="val 7114"/>
              <a:gd name="f23" fmla="val 30883"/>
              <a:gd name="f24" fmla="val 6559"/>
              <a:gd name="f25" fmla="val 29350"/>
              <a:gd name="f26" fmla="val 28322"/>
              <a:gd name="f27" fmla="val 27478"/>
              <a:gd name="f28" fmla="val 6809"/>
              <a:gd name="f29" fmla="val 26727"/>
              <a:gd name="f30" fmla="val 5142"/>
              <a:gd name="f31" fmla="val 25193"/>
              <a:gd name="f32" fmla="val 4811"/>
              <a:gd name="f33" fmla="val 24091"/>
              <a:gd name="f34" fmla="val 23365"/>
              <a:gd name="f35" fmla="val 22828"/>
              <a:gd name="f36" fmla="val 22530"/>
              <a:gd name="f37" fmla="val 3962"/>
              <a:gd name="f38" fmla="val 21636"/>
              <a:gd name="f39" fmla="val 3697"/>
              <a:gd name="f40" fmla="val 20768"/>
              <a:gd name="f41" fmla="val 19775"/>
              <a:gd name="f42" fmla="val 18816"/>
              <a:gd name="f43" fmla="val 18208"/>
              <a:gd name="f44" fmla="val 2158"/>
              <a:gd name="f45" fmla="val 16962"/>
              <a:gd name="f46" fmla="*/ f0 1 33011"/>
              <a:gd name="f47" fmla="*/ f1 1 9879"/>
              <a:gd name="f48" fmla="val f2"/>
              <a:gd name="f49" fmla="val f3"/>
              <a:gd name="f50" fmla="val f4"/>
              <a:gd name="f51" fmla="+- f50 0 f48"/>
              <a:gd name="f52" fmla="+- f49 0 f48"/>
              <a:gd name="f53" fmla="*/ f52 1 33011"/>
              <a:gd name="f54" fmla="*/ f51 1 9879"/>
              <a:gd name="f55" fmla="*/ f48 1 f53"/>
              <a:gd name="f56" fmla="*/ f49 1 f53"/>
              <a:gd name="f57" fmla="*/ f48 1 f54"/>
              <a:gd name="f58" fmla="*/ f50 1 f54"/>
              <a:gd name="f59" fmla="*/ f55 f46 1"/>
              <a:gd name="f60" fmla="*/ f56 f46 1"/>
              <a:gd name="f61" fmla="*/ f58 f47 1"/>
              <a:gd name="f62" fmla="*/ f57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9" t="f62" r="f60" b="f61"/>
            <a:pathLst>
              <a:path w="33011" h="9879">
                <a:moveTo>
                  <a:pt x="f5" y="f2"/>
                </a:moveTo>
                <a:cubicBezTo>
                  <a:pt x="f6" y="f2"/>
                  <a:pt x="f7" y="f8"/>
                  <a:pt x="f7" y="f8"/>
                </a:cubicBezTo>
                <a:cubicBezTo>
                  <a:pt x="f7" y="f8"/>
                  <a:pt x="f9" y="f10"/>
                  <a:pt x="f11" y="f10"/>
                </a:cubicBezTo>
                <a:cubicBezTo>
                  <a:pt x="f12" y="f10"/>
                  <a:pt x="f13" y="f14"/>
                  <a:pt x="f15" y="f16"/>
                </a:cubicBezTo>
                <a:cubicBezTo>
                  <a:pt x="f17" y="f18"/>
                  <a:pt x="f19" y="f4"/>
                  <a:pt x="f19" y="f4"/>
                </a:cubicBezTo>
                <a:lnTo>
                  <a:pt x="f20" y="f4"/>
                </a:lnTo>
                <a:cubicBezTo>
                  <a:pt x="f21" y="f22"/>
                  <a:pt x="f23" y="f24"/>
                  <a:pt x="f25" y="f24"/>
                </a:cubicBezTo>
                <a:cubicBezTo>
                  <a:pt x="f26" y="f24"/>
                  <a:pt x="f27" y="f28"/>
                  <a:pt x="f27" y="f28"/>
                </a:cubicBezTo>
                <a:cubicBezTo>
                  <a:pt x="f29" y="f30"/>
                  <a:pt x="f31" y="f32"/>
                  <a:pt x="f33" y="f32"/>
                </a:cubicBezTo>
                <a:cubicBezTo>
                  <a:pt x="f34" y="f32"/>
                  <a:pt x="f35" y="f16"/>
                  <a:pt x="f35" y="f16"/>
                </a:cubicBezTo>
                <a:cubicBezTo>
                  <a:pt x="f36" y="f37"/>
                  <a:pt x="f38" y="f39"/>
                  <a:pt x="f40" y="f39"/>
                </a:cubicBezTo>
                <a:cubicBezTo>
                  <a:pt x="f41" y="f39"/>
                  <a:pt x="f42" y="f15"/>
                  <a:pt x="f42" y="f15"/>
                </a:cubicBezTo>
                <a:cubicBezTo>
                  <a:pt x="f43" y="f44"/>
                  <a:pt x="f45" y="f2"/>
                  <a:pt x="f5" y="f2"/>
                </a:cubicBezTo>
                <a:close/>
              </a:path>
            </a:pathLst>
          </a:custGeom>
          <a:solidFill>
            <a:srgbClr val="E5E9EA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1789;p21">
            <a:extLst>
              <a:ext uri="{FF2B5EF4-FFF2-40B4-BE49-F238E27FC236}">
                <a16:creationId xmlns:a16="http://schemas.microsoft.com/office/drawing/2014/main" id="{D9FD4255-6D64-45A7-8F5D-9AA79DEBC9B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4301" y="430673"/>
            <a:ext cx="7715396" cy="467999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700690016"/>
      </p:ext>
    </p:extLst>
  </p:cSld>
  <p:clrMapOvr>
    <a:masterClrMapping/>
  </p:clrMapOvr>
  <p:hf sldNum="0" hdr="0" ftr="0" dt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2_Title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DEC1D61B-B778-4A29-944D-AD04D3287C12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304796" y="304796"/>
            <a:ext cx="6085112" cy="4533896"/>
          </a:xfrm>
        </p:spPr>
        <p:txBody>
          <a:bodyPr anchor="ctr" anchorCtr="1">
            <a:normAutofit/>
          </a:bodyPr>
          <a:lstStyle>
            <a:lvl1pPr marL="0" indent="0" algn="ctr">
              <a:buNone/>
              <a:defRPr lang="en-US" sz="900"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8328361"/>
      </p:ext>
    </p:extLst>
  </p:cSld>
  <p:clrMapOvr>
    <a:masterClrMapping/>
  </p:clrMapOvr>
  <p:hf sldNum="0" hdr="0" ftr="0" dt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5130B2B-D83A-43F4-AD89-34DC13E1F306}"/>
              </a:ext>
            </a:extLst>
          </p:cNvPr>
          <p:cNvGrpSpPr/>
          <p:nvPr/>
        </p:nvGrpSpPr>
        <p:grpSpPr>
          <a:xfrm>
            <a:off x="0" y="357850"/>
            <a:ext cx="8778240" cy="4451354"/>
            <a:chOff x="0" y="357850"/>
            <a:chExt cx="8778240" cy="4451354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90841B59-6846-4C9E-BB40-6920D1EBDF99}"/>
                </a:ext>
              </a:extLst>
            </p:cNvPr>
            <p:cNvCxnSpPr/>
            <p:nvPr/>
          </p:nvCxnSpPr>
          <p:spPr>
            <a:xfrm flipH="1">
              <a:off x="0" y="357850"/>
              <a:ext cx="8778240" cy="0"/>
            </a:xfrm>
            <a:prstGeom prst="straightConnector1">
              <a:avLst/>
            </a:prstGeom>
            <a:noFill/>
            <a:ln w="44448" cap="flat">
              <a:solidFill>
                <a:srgbClr val="0082E5"/>
              </a:solidFill>
              <a:prstDash val="solid"/>
            </a:ln>
          </p:spPr>
        </p:cxn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25510967-821B-49EF-B133-91D9AE34F3A2}"/>
                </a:ext>
              </a:extLst>
            </p:cNvPr>
            <p:cNvCxnSpPr/>
            <p:nvPr/>
          </p:nvCxnSpPr>
          <p:spPr>
            <a:xfrm flipV="1">
              <a:off x="8778240" y="357850"/>
              <a:ext cx="0" cy="4451354"/>
            </a:xfrm>
            <a:prstGeom prst="straightConnector1">
              <a:avLst/>
            </a:prstGeom>
            <a:noFill/>
            <a:ln w="44448" cap="flat">
              <a:solidFill>
                <a:srgbClr val="0082E5"/>
              </a:solidFill>
              <a:prstDash val="solid"/>
            </a:ln>
          </p:spPr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7E3FEDB7-77AB-4C38-A61C-2A2E4B74CD0D}"/>
                </a:ext>
              </a:extLst>
            </p:cNvPr>
            <p:cNvCxnSpPr/>
            <p:nvPr/>
          </p:nvCxnSpPr>
          <p:spPr>
            <a:xfrm flipH="1">
              <a:off x="0" y="4794638"/>
              <a:ext cx="8778240" cy="9957"/>
            </a:xfrm>
            <a:prstGeom prst="straightConnector1">
              <a:avLst/>
            </a:prstGeom>
            <a:noFill/>
            <a:ln w="44448" cap="flat">
              <a:solidFill>
                <a:srgbClr val="FF3F47"/>
              </a:solidFill>
              <a:prstDash val="solid"/>
            </a:ln>
          </p:spPr>
        </p:cxnSp>
      </p:grpSp>
      <p:sp>
        <p:nvSpPr>
          <p:cNvPr id="6" name="Picture Placeholder 9">
            <a:extLst>
              <a:ext uri="{FF2B5EF4-FFF2-40B4-BE49-F238E27FC236}">
                <a16:creationId xmlns:a16="http://schemas.microsoft.com/office/drawing/2014/main" id="{1F2D8A01-C8AB-423D-9DD2-97DA822E1A38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0" y="0"/>
            <a:ext cx="5192484" cy="5143499"/>
          </a:xfrm>
          <a:solidFill>
            <a:srgbClr val="F2F2F2"/>
          </a:solidFill>
        </p:spPr>
        <p:txBody>
          <a:bodyPr anchor="ctr" anchorCtr="1"/>
          <a:lstStyle>
            <a:lvl1pPr marL="0" indent="0" algn="ctr">
              <a:lnSpc>
                <a:spcPct val="100000"/>
              </a:lnSpc>
              <a:buNone/>
              <a:defRPr lang="en-US" sz="900">
                <a:solidFill>
                  <a:srgbClr val="0633A8"/>
                </a:solidFill>
              </a:defRPr>
            </a:lvl1pPr>
          </a:lstStyle>
          <a:p>
            <a:pPr lvl="0"/>
            <a:r>
              <a:rPr lang="en-US"/>
              <a:t>Place Your Picture Here</a:t>
            </a:r>
          </a:p>
        </p:txBody>
      </p:sp>
    </p:spTree>
    <p:extLst>
      <p:ext uri="{BB962C8B-B14F-4D97-AF65-F5344CB8AC3E}">
        <p14:creationId xmlns:p14="http://schemas.microsoft.com/office/powerpoint/2010/main" val="1875514690"/>
      </p:ext>
    </p:extLst>
  </p:cSld>
  <p:clrMapOvr>
    <a:masterClrMapping/>
  </p:clrMapOvr>
  <p:hf sldNum="0" hdr="0" ftr="0" dt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Style slide layout"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64109583"/>
      </p:ext>
    </p:extLst>
  </p:cSld>
  <p:clrMapOvr>
    <a:masterClrMapping/>
  </p:clrMapOvr>
  <p:hf sldNum="0" hdr="0" ftr="0" dt="0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>
            <a:extLst>
              <a:ext uri="{FF2B5EF4-FFF2-40B4-BE49-F238E27FC236}">
                <a16:creationId xmlns:a16="http://schemas.microsoft.com/office/drawing/2014/main" id="{ACB5A802-C723-4AD6-B133-92691E3F5D4B}"/>
              </a:ext>
            </a:extLst>
          </p:cNvPr>
          <p:cNvSpPr/>
          <p:nvPr/>
        </p:nvSpPr>
        <p:spPr>
          <a:xfrm>
            <a:off x="-173" y="0"/>
            <a:ext cx="9144000" cy="5143499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78361858"/>
      </p:ext>
    </p:extLst>
  </p:cSld>
  <p:clrMapOvr>
    <a:masterClrMapping/>
  </p:clrMapOvr>
  <p:hf sldNum="0"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_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3;p3">
            <a:extLst>
              <a:ext uri="{FF2B5EF4-FFF2-40B4-BE49-F238E27FC236}">
                <a16:creationId xmlns:a16="http://schemas.microsoft.com/office/drawing/2014/main" id="{C903953B-1132-4E57-A0FF-373948B62CC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790300" y="760159"/>
            <a:ext cx="3563398" cy="1655704"/>
          </a:xfrm>
        </p:spPr>
        <p:txBody>
          <a:bodyPr anchor="b" anchorCtr="1"/>
          <a:lstStyle>
            <a:lvl1pPr algn="ctr">
              <a:lnSpc>
                <a:spcPct val="90000"/>
              </a:lnSpc>
              <a:defRPr sz="5000"/>
            </a:lvl1pPr>
          </a:lstStyle>
          <a:p>
            <a:pPr lvl="0"/>
            <a:endParaRPr lang="es-PE"/>
          </a:p>
        </p:txBody>
      </p:sp>
      <p:sp>
        <p:nvSpPr>
          <p:cNvPr id="3" name="Google Shape;24;p3">
            <a:extLst>
              <a:ext uri="{FF2B5EF4-FFF2-40B4-BE49-F238E27FC236}">
                <a16:creationId xmlns:a16="http://schemas.microsoft.com/office/drawing/2014/main" id="{08E4AF4F-9AD0-4F55-AFD9-FAB2B06AAD2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431395" y="2625470"/>
            <a:ext cx="2281199" cy="597596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>
                <a:latin typeface="Lato"/>
                <a:ea typeface="Lato"/>
                <a:cs typeface="Lato"/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113220764"/>
      </p:ext>
    </p:extLst>
  </p:cSld>
  <p:clrMapOvr>
    <a:masterClrMapping/>
  </p:clrMapOvr>
  <p:hf sldNum="0"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22">
            <a:extLst>
              <a:ext uri="{FF2B5EF4-FFF2-40B4-BE49-F238E27FC236}">
                <a16:creationId xmlns:a16="http://schemas.microsoft.com/office/drawing/2014/main" id="{2BB95914-3F11-4782-8C50-B93C6A08031C}"/>
              </a:ext>
            </a:extLst>
          </p:cNvPr>
          <p:cNvSpPr/>
          <p:nvPr/>
        </p:nvSpPr>
        <p:spPr>
          <a:xfrm>
            <a:off x="-173" y="0"/>
            <a:ext cx="9144000" cy="5143499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8D34954C-A87A-4EE0-8210-A85C2D4EE07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42645" y="92610"/>
            <a:ext cx="8679896" cy="543181"/>
          </a:xfrm>
        </p:spPr>
        <p:txBody>
          <a:bodyPr lIns="91440" tIns="45720" rIns="91440" bIns="45720" anchor="ctr" anchorCtr="1"/>
          <a:lstStyle>
            <a:lvl1pPr marL="0" indent="0" algn="ctr">
              <a:buNone/>
              <a:defRPr lang="en-US" sz="4032">
                <a:solidFill>
                  <a:srgbClr val="000000"/>
                </a:solidFill>
                <a:latin typeface="Arial"/>
                <a:ea typeface="Arial Unicode MS"/>
                <a:cs typeface="Arial" pitchFamily="34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sp>
        <p:nvSpPr>
          <p:cNvPr id="4" name="Rounded Rectangle 2">
            <a:extLst>
              <a:ext uri="{FF2B5EF4-FFF2-40B4-BE49-F238E27FC236}">
                <a16:creationId xmlns:a16="http://schemas.microsoft.com/office/drawing/2014/main" id="{F004693F-43AF-4035-AF6F-A118F1DBB069}"/>
              </a:ext>
            </a:extLst>
          </p:cNvPr>
          <p:cNvSpPr/>
          <p:nvPr/>
        </p:nvSpPr>
        <p:spPr>
          <a:xfrm>
            <a:off x="265514" y="848700"/>
            <a:ext cx="2670578" cy="4051916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w"/>
              <a:gd name="f4" fmla="val h"/>
              <a:gd name="f5" fmla="val ss"/>
              <a:gd name="f6" fmla="val 0"/>
              <a:gd name="f7" fmla="*/ 5419351 1 1725033"/>
              <a:gd name="f8" fmla="val 45"/>
              <a:gd name="f9" fmla="val 857"/>
              <a:gd name="f10" fmla="abs f3"/>
              <a:gd name="f11" fmla="abs f4"/>
              <a:gd name="f12" fmla="abs f5"/>
              <a:gd name="f13" fmla="*/ f7 1 180"/>
              <a:gd name="f14" fmla="+- 0 0 f1"/>
              <a:gd name="f15" fmla="+- f6 f9 0"/>
              <a:gd name="f16" fmla="?: f10 f3 1"/>
              <a:gd name="f17" fmla="?: f11 f4 1"/>
              <a:gd name="f18" fmla="?: f12 f5 1"/>
              <a:gd name="f19" fmla="*/ f8 f13 1"/>
              <a:gd name="f20" fmla="+- f6 0 f15"/>
              <a:gd name="f21" fmla="+- f15 0 f6"/>
              <a:gd name="f22" fmla="*/ f16 1 21600"/>
              <a:gd name="f23" fmla="*/ f17 1 21600"/>
              <a:gd name="f24" fmla="*/ 21600 f16 1"/>
              <a:gd name="f25" fmla="*/ 21600 f17 1"/>
              <a:gd name="f26" fmla="+- 0 0 f19"/>
              <a:gd name="f27" fmla="abs f20"/>
              <a:gd name="f28" fmla="abs f21"/>
              <a:gd name="f29" fmla="?: f20 f14 f1"/>
              <a:gd name="f30" fmla="?: f20 f1 f14"/>
              <a:gd name="f31" fmla="?: f20 f2 f1"/>
              <a:gd name="f32" fmla="?: f20 f1 f2"/>
              <a:gd name="f33" fmla="?: f21 f14 f1"/>
              <a:gd name="f34" fmla="?: f21 f1 f14"/>
              <a:gd name="f35" fmla="?: f20 0 f0"/>
              <a:gd name="f36" fmla="?: f20 f0 0"/>
              <a:gd name="f37" fmla="min f23 f22"/>
              <a:gd name="f38" fmla="*/ f24 1 f18"/>
              <a:gd name="f39" fmla="*/ f25 1 f18"/>
              <a:gd name="f40" fmla="*/ f26 f0 1"/>
              <a:gd name="f41" fmla="?: f20 f32 f31"/>
              <a:gd name="f42" fmla="?: f20 f31 f32"/>
              <a:gd name="f43" fmla="?: f21 f30 f29"/>
              <a:gd name="f44" fmla="val f38"/>
              <a:gd name="f45" fmla="val f39"/>
              <a:gd name="f46" fmla="*/ f40 1 f7"/>
              <a:gd name="f47" fmla="?: f21 f42 f41"/>
              <a:gd name="f48" fmla="*/ f15 f37 1"/>
              <a:gd name="f49" fmla="*/ f6 f37 1"/>
              <a:gd name="f50" fmla="*/ f27 f37 1"/>
              <a:gd name="f51" fmla="*/ f28 f37 1"/>
              <a:gd name="f52" fmla="+- f45 0 f9"/>
              <a:gd name="f53" fmla="+- f44 0 f9"/>
              <a:gd name="f54" fmla="+- f46 0 f1"/>
              <a:gd name="f55" fmla="*/ f45 f37 1"/>
              <a:gd name="f56" fmla="*/ f44 f37 1"/>
              <a:gd name="f57" fmla="+- f45 0 f52"/>
              <a:gd name="f58" fmla="+- f44 0 f53"/>
              <a:gd name="f59" fmla="+- f52 0 f45"/>
              <a:gd name="f60" fmla="+- f53 0 f44"/>
              <a:gd name="f61" fmla="+- f54 f1 0"/>
              <a:gd name="f62" fmla="*/ f52 f37 1"/>
              <a:gd name="f63" fmla="*/ f53 f37 1"/>
              <a:gd name="f64" fmla="abs f57"/>
              <a:gd name="f65" fmla="?: f57 0 f0"/>
              <a:gd name="f66" fmla="?: f57 f0 0"/>
              <a:gd name="f67" fmla="?: f57 f33 f34"/>
              <a:gd name="f68" fmla="abs f58"/>
              <a:gd name="f69" fmla="abs f59"/>
              <a:gd name="f70" fmla="?: f58 f14 f1"/>
              <a:gd name="f71" fmla="?: f58 f1 f14"/>
              <a:gd name="f72" fmla="?: f58 f2 f1"/>
              <a:gd name="f73" fmla="?: f58 f1 f2"/>
              <a:gd name="f74" fmla="abs f60"/>
              <a:gd name="f75" fmla="?: f60 f14 f1"/>
              <a:gd name="f76" fmla="?: f60 f1 f14"/>
              <a:gd name="f77" fmla="?: f60 f36 f35"/>
              <a:gd name="f78" fmla="?: f60 f35 f36"/>
              <a:gd name="f79" fmla="*/ f61 f7 1"/>
              <a:gd name="f80" fmla="?: f21 f66 f65"/>
              <a:gd name="f81" fmla="?: f21 f65 f66"/>
              <a:gd name="f82" fmla="?: f58 f73 f72"/>
              <a:gd name="f83" fmla="?: f58 f72 f73"/>
              <a:gd name="f84" fmla="?: f59 f71 f70"/>
              <a:gd name="f85" fmla="?: f20 f77 f78"/>
              <a:gd name="f86" fmla="?: f20 f75 f76"/>
              <a:gd name="f87" fmla="*/ f79 1 f0"/>
              <a:gd name="f88" fmla="*/ f64 f37 1"/>
              <a:gd name="f89" fmla="*/ f68 f37 1"/>
              <a:gd name="f90" fmla="*/ f69 f37 1"/>
              <a:gd name="f91" fmla="*/ f74 f37 1"/>
              <a:gd name="f92" fmla="?: f57 f80 f81"/>
              <a:gd name="f93" fmla="?: f59 f83 f82"/>
              <a:gd name="f94" fmla="+- 0 0 f87"/>
              <a:gd name="f95" fmla="+- 0 0 f94"/>
              <a:gd name="f96" fmla="*/ f95 f0 1"/>
              <a:gd name="f97" fmla="*/ f96 1 f7"/>
              <a:gd name="f98" fmla="+- f97 0 f1"/>
              <a:gd name="f99" fmla="cos 1 f98"/>
              <a:gd name="f100" fmla="+- 0 0 f99"/>
              <a:gd name="f101" fmla="+- 0 0 f100"/>
              <a:gd name="f102" fmla="val f101"/>
              <a:gd name="f103" fmla="+- 0 0 f102"/>
              <a:gd name="f104" fmla="*/ f9 f103 1"/>
              <a:gd name="f105" fmla="*/ f104 3163 1"/>
              <a:gd name="f106" fmla="*/ f105 1 7636"/>
              <a:gd name="f107" fmla="+- f6 f106 0"/>
              <a:gd name="f108" fmla="+- f44 0 f106"/>
              <a:gd name="f109" fmla="+- f45 0 f106"/>
              <a:gd name="f110" fmla="*/ f107 f37 1"/>
              <a:gd name="f111" fmla="*/ f108 f37 1"/>
              <a:gd name="f112" fmla="*/ f109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0" r="f111" b="f112"/>
            <a:pathLst>
              <a:path>
                <a:moveTo>
                  <a:pt x="f48" y="f49"/>
                </a:moveTo>
                <a:arcTo wR="f50" hR="f51" stAng="f47" swAng="f43"/>
                <a:lnTo>
                  <a:pt x="f49" y="f62"/>
                </a:lnTo>
                <a:arcTo wR="f51" hR="f88" stAng="f92" swAng="f67"/>
                <a:lnTo>
                  <a:pt x="f63" y="f55"/>
                </a:lnTo>
                <a:arcTo wR="f89" hR="f90" stAng="f93" swAng="f84"/>
                <a:lnTo>
                  <a:pt x="f56" y="f48"/>
                </a:lnTo>
                <a:arcTo wR="f91" hR="f50" stAng="f85" swAng="f86"/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09" b="0" i="0" u="none" strike="noStrike" kern="0" cap="none" spc="0" baseline="0">
              <a:solidFill>
                <a:srgbClr val="5E4028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5" name="Rounded Rectangle 3">
            <a:extLst>
              <a:ext uri="{FF2B5EF4-FFF2-40B4-BE49-F238E27FC236}">
                <a16:creationId xmlns:a16="http://schemas.microsoft.com/office/drawing/2014/main" id="{DBCA47F0-74B5-42E0-B79E-ED13B63CAD1B}"/>
              </a:ext>
            </a:extLst>
          </p:cNvPr>
          <p:cNvSpPr/>
          <p:nvPr/>
        </p:nvSpPr>
        <p:spPr>
          <a:xfrm>
            <a:off x="342360" y="972519"/>
            <a:ext cx="98151" cy="3199321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w"/>
              <a:gd name="f4" fmla="val h"/>
              <a:gd name="f5" fmla="val ss"/>
              <a:gd name="f6" fmla="val 0"/>
              <a:gd name="f7" fmla="*/ 5419351 1 1725033"/>
              <a:gd name="f8" fmla="val 45"/>
              <a:gd name="f9" fmla="val 10800"/>
              <a:gd name="f10" fmla="abs f3"/>
              <a:gd name="f11" fmla="abs f4"/>
              <a:gd name="f12" fmla="abs f5"/>
              <a:gd name="f13" fmla="*/ f7 1 180"/>
              <a:gd name="f14" fmla="+- 0 0 f1"/>
              <a:gd name="f15" fmla="+- f6 f9 0"/>
              <a:gd name="f16" fmla="?: f10 f3 1"/>
              <a:gd name="f17" fmla="?: f11 f4 1"/>
              <a:gd name="f18" fmla="?: f12 f5 1"/>
              <a:gd name="f19" fmla="*/ f8 f13 1"/>
              <a:gd name="f20" fmla="+- f6 0 f15"/>
              <a:gd name="f21" fmla="+- f15 0 f6"/>
              <a:gd name="f22" fmla="*/ f16 1 21600"/>
              <a:gd name="f23" fmla="*/ f17 1 21600"/>
              <a:gd name="f24" fmla="*/ 21600 f16 1"/>
              <a:gd name="f25" fmla="*/ 21600 f17 1"/>
              <a:gd name="f26" fmla="+- 0 0 f19"/>
              <a:gd name="f27" fmla="abs f20"/>
              <a:gd name="f28" fmla="abs f21"/>
              <a:gd name="f29" fmla="?: f20 f14 f1"/>
              <a:gd name="f30" fmla="?: f20 f1 f14"/>
              <a:gd name="f31" fmla="?: f20 f2 f1"/>
              <a:gd name="f32" fmla="?: f20 f1 f2"/>
              <a:gd name="f33" fmla="?: f21 f14 f1"/>
              <a:gd name="f34" fmla="?: f21 f1 f14"/>
              <a:gd name="f35" fmla="?: f20 0 f0"/>
              <a:gd name="f36" fmla="?: f20 f0 0"/>
              <a:gd name="f37" fmla="min f23 f22"/>
              <a:gd name="f38" fmla="*/ f24 1 f18"/>
              <a:gd name="f39" fmla="*/ f25 1 f18"/>
              <a:gd name="f40" fmla="*/ f26 f0 1"/>
              <a:gd name="f41" fmla="?: f20 f32 f31"/>
              <a:gd name="f42" fmla="?: f20 f31 f32"/>
              <a:gd name="f43" fmla="?: f21 f30 f29"/>
              <a:gd name="f44" fmla="val f38"/>
              <a:gd name="f45" fmla="val f39"/>
              <a:gd name="f46" fmla="*/ f40 1 f7"/>
              <a:gd name="f47" fmla="?: f21 f42 f41"/>
              <a:gd name="f48" fmla="*/ f15 f37 1"/>
              <a:gd name="f49" fmla="*/ f6 f37 1"/>
              <a:gd name="f50" fmla="*/ f27 f37 1"/>
              <a:gd name="f51" fmla="*/ f28 f37 1"/>
              <a:gd name="f52" fmla="+- f45 0 f9"/>
              <a:gd name="f53" fmla="+- f44 0 f9"/>
              <a:gd name="f54" fmla="+- f46 0 f1"/>
              <a:gd name="f55" fmla="*/ f45 f37 1"/>
              <a:gd name="f56" fmla="*/ f44 f37 1"/>
              <a:gd name="f57" fmla="+- f45 0 f52"/>
              <a:gd name="f58" fmla="+- f44 0 f53"/>
              <a:gd name="f59" fmla="+- f52 0 f45"/>
              <a:gd name="f60" fmla="+- f53 0 f44"/>
              <a:gd name="f61" fmla="+- f54 f1 0"/>
              <a:gd name="f62" fmla="*/ f52 f37 1"/>
              <a:gd name="f63" fmla="*/ f53 f37 1"/>
              <a:gd name="f64" fmla="abs f57"/>
              <a:gd name="f65" fmla="?: f57 0 f0"/>
              <a:gd name="f66" fmla="?: f57 f0 0"/>
              <a:gd name="f67" fmla="?: f57 f33 f34"/>
              <a:gd name="f68" fmla="abs f58"/>
              <a:gd name="f69" fmla="abs f59"/>
              <a:gd name="f70" fmla="?: f58 f14 f1"/>
              <a:gd name="f71" fmla="?: f58 f1 f14"/>
              <a:gd name="f72" fmla="?: f58 f2 f1"/>
              <a:gd name="f73" fmla="?: f58 f1 f2"/>
              <a:gd name="f74" fmla="abs f60"/>
              <a:gd name="f75" fmla="?: f60 f14 f1"/>
              <a:gd name="f76" fmla="?: f60 f1 f14"/>
              <a:gd name="f77" fmla="?: f60 f36 f35"/>
              <a:gd name="f78" fmla="?: f60 f35 f36"/>
              <a:gd name="f79" fmla="*/ f61 f7 1"/>
              <a:gd name="f80" fmla="?: f21 f66 f65"/>
              <a:gd name="f81" fmla="?: f21 f65 f66"/>
              <a:gd name="f82" fmla="?: f58 f73 f72"/>
              <a:gd name="f83" fmla="?: f58 f72 f73"/>
              <a:gd name="f84" fmla="?: f59 f71 f70"/>
              <a:gd name="f85" fmla="?: f20 f77 f78"/>
              <a:gd name="f86" fmla="?: f20 f75 f76"/>
              <a:gd name="f87" fmla="*/ f79 1 f0"/>
              <a:gd name="f88" fmla="*/ f64 f37 1"/>
              <a:gd name="f89" fmla="*/ f68 f37 1"/>
              <a:gd name="f90" fmla="*/ f69 f37 1"/>
              <a:gd name="f91" fmla="*/ f74 f37 1"/>
              <a:gd name="f92" fmla="?: f57 f80 f81"/>
              <a:gd name="f93" fmla="?: f59 f83 f82"/>
              <a:gd name="f94" fmla="+- 0 0 f87"/>
              <a:gd name="f95" fmla="+- 0 0 f94"/>
              <a:gd name="f96" fmla="*/ f95 f0 1"/>
              <a:gd name="f97" fmla="*/ f96 1 f7"/>
              <a:gd name="f98" fmla="+- f97 0 f1"/>
              <a:gd name="f99" fmla="cos 1 f98"/>
              <a:gd name="f100" fmla="+- 0 0 f99"/>
              <a:gd name="f101" fmla="+- 0 0 f100"/>
              <a:gd name="f102" fmla="val f101"/>
              <a:gd name="f103" fmla="+- 0 0 f102"/>
              <a:gd name="f104" fmla="*/ f9 f103 1"/>
              <a:gd name="f105" fmla="*/ f104 3163 1"/>
              <a:gd name="f106" fmla="*/ f105 1 7636"/>
              <a:gd name="f107" fmla="+- f6 f106 0"/>
              <a:gd name="f108" fmla="+- f44 0 f106"/>
              <a:gd name="f109" fmla="+- f45 0 f106"/>
              <a:gd name="f110" fmla="*/ f107 f37 1"/>
              <a:gd name="f111" fmla="*/ f108 f37 1"/>
              <a:gd name="f112" fmla="*/ f109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0" r="f111" b="f112"/>
            <a:pathLst>
              <a:path>
                <a:moveTo>
                  <a:pt x="f48" y="f49"/>
                </a:moveTo>
                <a:arcTo wR="f50" hR="f51" stAng="f47" swAng="f43"/>
                <a:lnTo>
                  <a:pt x="f49" y="f62"/>
                </a:lnTo>
                <a:arcTo wR="f51" hR="f88" stAng="f92" swAng="f67"/>
                <a:lnTo>
                  <a:pt x="f63" y="f55"/>
                </a:lnTo>
                <a:arcTo wR="f89" hR="f90" stAng="f93" swAng="f84"/>
                <a:lnTo>
                  <a:pt x="f56" y="f48"/>
                </a:lnTo>
                <a:arcTo wR="f91" hR="f50" stAng="f85" swAng="f86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09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grpSp>
        <p:nvGrpSpPr>
          <p:cNvPr id="6" name="Grupo 5">
            <a:extLst>
              <a:ext uri="{FF2B5EF4-FFF2-40B4-BE49-F238E27FC236}">
                <a16:creationId xmlns:a16="http://schemas.microsoft.com/office/drawing/2014/main" id="{CD1918F2-BE45-43C6-8259-9041427B0D49}"/>
              </a:ext>
            </a:extLst>
          </p:cNvPr>
          <p:cNvGrpSpPr/>
          <p:nvPr/>
        </p:nvGrpSpPr>
        <p:grpSpPr>
          <a:xfrm>
            <a:off x="1047033" y="1368271"/>
            <a:ext cx="1674184" cy="1415839"/>
            <a:chOff x="1047033" y="1368271"/>
            <a:chExt cx="1674184" cy="1415839"/>
          </a:xfrm>
        </p:grpSpPr>
        <p:sp>
          <p:nvSpPr>
            <p:cNvPr id="7" name="TextBox 57">
              <a:extLst>
                <a:ext uri="{FF2B5EF4-FFF2-40B4-BE49-F238E27FC236}">
                  <a16:creationId xmlns:a16="http://schemas.microsoft.com/office/drawing/2014/main" id="{F096BC85-3BEF-434D-8B43-1DEDE20F2861}"/>
                </a:ext>
              </a:extLst>
            </p:cNvPr>
            <p:cNvSpPr txBox="1"/>
            <p:nvPr/>
          </p:nvSpPr>
          <p:spPr>
            <a:xfrm>
              <a:off x="1047033" y="1368271"/>
              <a:ext cx="1674184" cy="781565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93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Resize without losing quality</a:t>
              </a:r>
            </a:p>
          </p:txBody>
        </p:sp>
        <p:sp>
          <p:nvSpPr>
            <p:cNvPr id="8" name="TextBox 58">
              <a:extLst>
                <a:ext uri="{FF2B5EF4-FFF2-40B4-BE49-F238E27FC236}">
                  <a16:creationId xmlns:a16="http://schemas.microsoft.com/office/drawing/2014/main" id="{33749144-09F4-475C-B746-08C7882AE642}"/>
                </a:ext>
              </a:extLst>
            </p:cNvPr>
            <p:cNvSpPr txBox="1"/>
            <p:nvPr/>
          </p:nvSpPr>
          <p:spPr>
            <a:xfrm>
              <a:off x="1047033" y="2002545"/>
              <a:ext cx="1674184" cy="781565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93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Change Fill Color &amp;</a:t>
              </a:r>
            </a:p>
            <a:p>
              <a:pPr marL="0" marR="0" lvl="0" indent="0" algn="r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93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Line Color</a:t>
              </a:r>
            </a:p>
          </p:txBody>
        </p:sp>
      </p:grpSp>
      <p:sp>
        <p:nvSpPr>
          <p:cNvPr id="10" name="TextBox 60">
            <a:extLst>
              <a:ext uri="{FF2B5EF4-FFF2-40B4-BE49-F238E27FC236}">
                <a16:creationId xmlns:a16="http://schemas.microsoft.com/office/drawing/2014/main" id="{E599BA77-9BE3-4AC4-B725-004AA0C098E5}"/>
              </a:ext>
            </a:extLst>
          </p:cNvPr>
          <p:cNvSpPr txBox="1"/>
          <p:nvPr/>
        </p:nvSpPr>
        <p:spPr>
          <a:xfrm>
            <a:off x="683248" y="3019687"/>
            <a:ext cx="2037969" cy="147082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028" tIns="45518" rIns="91028" bIns="45518" anchor="ctr" anchorCtr="0" compatLnSpc="1">
            <a:spAutoFit/>
          </a:bodyPr>
          <a:lstStyle/>
          <a:p>
            <a:pPr marL="0" marR="0" lvl="0" indent="0" algn="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792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GOOGLE SLIDES AND FREE </a:t>
            </a:r>
          </a:p>
          <a:p>
            <a:pPr marL="0" marR="0" lvl="0" indent="0" algn="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792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PPT </a:t>
            </a:r>
          </a:p>
          <a:p>
            <a:pPr marL="0" marR="0" lvl="0" indent="0" algn="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792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TEMPLATES  </a:t>
            </a:r>
          </a:p>
        </p:txBody>
      </p:sp>
      <p:grpSp>
        <p:nvGrpSpPr>
          <p:cNvPr id="11" name="Grupo 6">
            <a:extLst>
              <a:ext uri="{FF2B5EF4-FFF2-40B4-BE49-F238E27FC236}">
                <a16:creationId xmlns:a16="http://schemas.microsoft.com/office/drawing/2014/main" id="{EABE6C82-5CF4-4333-B25E-A0FD1C9EA5BF}"/>
              </a:ext>
            </a:extLst>
          </p:cNvPr>
          <p:cNvGrpSpPr/>
          <p:nvPr/>
        </p:nvGrpSpPr>
        <p:grpSpPr>
          <a:xfrm>
            <a:off x="425370" y="4052566"/>
            <a:ext cx="732342" cy="732342"/>
            <a:chOff x="425370" y="4052566"/>
            <a:chExt cx="732342" cy="732342"/>
          </a:xfrm>
        </p:grpSpPr>
        <p:sp>
          <p:nvSpPr>
            <p:cNvPr id="12" name="Lágrima 15">
              <a:extLst>
                <a:ext uri="{FF2B5EF4-FFF2-40B4-BE49-F238E27FC236}">
                  <a16:creationId xmlns:a16="http://schemas.microsoft.com/office/drawing/2014/main" id="{8DC3E82E-0DC1-491C-A94E-42C198F20935}"/>
                </a:ext>
              </a:extLst>
            </p:cNvPr>
            <p:cNvSpPr/>
            <p:nvPr/>
          </p:nvSpPr>
          <p:spPr>
            <a:xfrm rot="10799991">
              <a:off x="425370" y="4052566"/>
              <a:ext cx="732342" cy="732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sqrt 2"/>
                <a:gd name="f9" fmla="val 100000"/>
                <a:gd name="f10" fmla="+- 0 0 -180"/>
                <a:gd name="f11" fmla="+- 0 0 -360"/>
                <a:gd name="f12" fmla="abs f3"/>
                <a:gd name="f13" fmla="abs f4"/>
                <a:gd name="f14" fmla="abs f5"/>
                <a:gd name="f15" fmla="+- 2700000 f1 0"/>
                <a:gd name="f16" fmla="*/ f10 f0 1"/>
                <a:gd name="f17" fmla="*/ f11 f0 1"/>
                <a:gd name="f18" fmla="?: f12 f3 1"/>
                <a:gd name="f19" fmla="?: f13 f4 1"/>
                <a:gd name="f20" fmla="?: f14 f5 1"/>
                <a:gd name="f21" fmla="+- f15 0 f1"/>
                <a:gd name="f22" fmla="*/ f16 1 f2"/>
                <a:gd name="f23" fmla="*/ f17 1 f2"/>
                <a:gd name="f24" fmla="*/ f18 1 21600"/>
                <a:gd name="f25" fmla="*/ f19 1 21600"/>
                <a:gd name="f26" fmla="*/ 21600 f18 1"/>
                <a:gd name="f27" fmla="*/ 21600 f19 1"/>
                <a:gd name="f28" fmla="+- f21 f1 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*/ f28 f7 1"/>
                <a:gd name="f35" fmla="val f32"/>
                <a:gd name="f36" fmla="val f33"/>
                <a:gd name="f37" fmla="*/ f34 1 f0"/>
                <a:gd name="f38" fmla="*/ f6 f31 1"/>
                <a:gd name="f39" fmla="+- f36 0 f6"/>
                <a:gd name="f40" fmla="+- f35 0 f6"/>
                <a:gd name="f41" fmla="+- 0 0 f37"/>
                <a:gd name="f42" fmla="*/ f35 f31 1"/>
                <a:gd name="f43" fmla="*/ f39 1 2"/>
                <a:gd name="f44" fmla="*/ f40 1 2"/>
                <a:gd name="f45" fmla="+- 0 0 f41"/>
                <a:gd name="f46" fmla="+- f6 f43 0"/>
                <a:gd name="f47" fmla="+- f6 f44 0"/>
                <a:gd name="f48" fmla="*/ f44 f8 1"/>
                <a:gd name="f49" fmla="*/ f43 f8 1"/>
                <a:gd name="f50" fmla="*/ f45 f0 1"/>
                <a:gd name="f51" fmla="*/ f44 f31 1"/>
                <a:gd name="f52" fmla="*/ f43 f31 1"/>
                <a:gd name="f53" fmla="*/ f48 f9 1"/>
                <a:gd name="f54" fmla="*/ f49 f9 1"/>
                <a:gd name="f55" fmla="*/ f50 1 f7"/>
                <a:gd name="f56" fmla="*/ f46 f31 1"/>
                <a:gd name="f57" fmla="*/ f53 1 100000"/>
                <a:gd name="f58" fmla="*/ f54 1 100000"/>
                <a:gd name="f59" fmla="+- f55 0 f1"/>
                <a:gd name="f60" fmla="cos 1 f59"/>
                <a:gd name="f61" fmla="sin 1 f59"/>
                <a:gd name="f62" fmla="+- 0 0 f60"/>
                <a:gd name="f63" fmla="+- 0 0 f61"/>
                <a:gd name="f64" fmla="+- 0 0 f62"/>
                <a:gd name="f65" fmla="+- 0 0 f63"/>
                <a:gd name="f66" fmla="val f64"/>
                <a:gd name="f67" fmla="val f65"/>
                <a:gd name="f68" fmla="*/ f66 f57 1"/>
                <a:gd name="f69" fmla="*/ f67 f58 1"/>
                <a:gd name="f70" fmla="*/ f66 f44 1"/>
                <a:gd name="f71" fmla="*/ f67 f43 1"/>
                <a:gd name="f72" fmla="+- f47 f68 0"/>
                <a:gd name="f73" fmla="+- f46 0 f69"/>
                <a:gd name="f74" fmla="+- f47 0 f70"/>
                <a:gd name="f75" fmla="+- f47 f70 0"/>
                <a:gd name="f76" fmla="+- f46 0 f71"/>
                <a:gd name="f77" fmla="+- f46 f71 0"/>
                <a:gd name="f78" fmla="+- f47 f72 0"/>
                <a:gd name="f79" fmla="+- f46 f73 0"/>
                <a:gd name="f80" fmla="*/ f74 f31 1"/>
                <a:gd name="f81" fmla="*/ f76 f31 1"/>
                <a:gd name="f82" fmla="*/ f75 f31 1"/>
                <a:gd name="f83" fmla="*/ f77 f31 1"/>
                <a:gd name="f84" fmla="*/ f72 f31 1"/>
                <a:gd name="f85" fmla="*/ f73 f31 1"/>
                <a:gd name="f86" fmla="*/ f78 1 2"/>
                <a:gd name="f87" fmla="*/ f79 1 2"/>
                <a:gd name="f88" fmla="*/ f86 f31 1"/>
                <a:gd name="f89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82" y="f83"/>
                </a:cxn>
                <a:cxn ang="f29">
                  <a:pos x="f80" y="f83"/>
                </a:cxn>
                <a:cxn ang="f30">
                  <a:pos x="f80" y="f81"/>
                </a:cxn>
                <a:cxn ang="f30">
                  <a:pos x="f84" y="f85"/>
                </a:cxn>
              </a:cxnLst>
              <a:rect l="f80" t="f81" r="f82" b="f83"/>
              <a:pathLst>
                <a:path>
                  <a:moveTo>
                    <a:pt x="f38" y="f56"/>
                  </a:moveTo>
                  <a:arcTo wR="f51" hR="f52" stAng="f0" swAng="f1"/>
                  <a:quadBezTo>
                    <a:pt x="f88" y="f38"/>
                    <a:pt x="f84" y="f85"/>
                  </a:quadBezTo>
                  <a:quadBezTo>
                    <a:pt x="f42" y="f89"/>
                    <a:pt x="f42" y="f56"/>
                  </a:quadBezTo>
                  <a:arcTo wR="f51" hR="f52" stAng="f6" swAng="f0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 Unicode MS"/>
                <a:cs typeface="Arial"/>
              </a:endParaRPr>
            </a:p>
          </p:txBody>
        </p:sp>
        <p:grpSp>
          <p:nvGrpSpPr>
            <p:cNvPr id="13" name="Grupo 16">
              <a:extLst>
                <a:ext uri="{FF2B5EF4-FFF2-40B4-BE49-F238E27FC236}">
                  <a16:creationId xmlns:a16="http://schemas.microsoft.com/office/drawing/2014/main" id="{15C36675-579E-4D71-B0B3-B2F101F99295}"/>
                </a:ext>
              </a:extLst>
            </p:cNvPr>
            <p:cNvGrpSpPr/>
            <p:nvPr/>
          </p:nvGrpSpPr>
          <p:grpSpPr>
            <a:xfrm>
              <a:off x="552251" y="4171831"/>
              <a:ext cx="497095" cy="481175"/>
              <a:chOff x="552251" y="4171831"/>
              <a:chExt cx="497095" cy="481175"/>
            </a:xfrm>
          </p:grpSpPr>
          <p:sp>
            <p:nvSpPr>
              <p:cNvPr id="14" name="Freeform 14">
                <a:extLst>
                  <a:ext uri="{FF2B5EF4-FFF2-40B4-BE49-F238E27FC236}">
                    <a16:creationId xmlns:a16="http://schemas.microsoft.com/office/drawing/2014/main" id="{BD2C7EBA-0CF7-44A8-A8A9-12F8C5C2D1B4}"/>
                  </a:ext>
                </a:extLst>
              </p:cNvPr>
              <p:cNvSpPr/>
              <p:nvPr/>
            </p:nvSpPr>
            <p:spPr>
              <a:xfrm>
                <a:off x="552251" y="4171831"/>
                <a:ext cx="287752" cy="4811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9"/>
                  <a:gd name="f7" fmla="val 1118"/>
                  <a:gd name="f8" fmla="val 112"/>
                  <a:gd name="f9" fmla="val 410"/>
                  <a:gd name="f10" fmla="val 707"/>
                  <a:gd name="f11" fmla="val 1005"/>
                  <a:gd name="f12" fmla="val 223"/>
                  <a:gd name="f13" fmla="val 1043"/>
                  <a:gd name="f14" fmla="val 446"/>
                  <a:gd name="f15" fmla="val 1080"/>
                  <a:gd name="f16" fmla="val 745"/>
                  <a:gd name="f17" fmla="val 372"/>
                  <a:gd name="f18" fmla="val 37"/>
                  <a:gd name="f19" fmla="val 74"/>
                  <a:gd name="f20" fmla="+- 0 0 -90"/>
                  <a:gd name="f21" fmla="*/ f3 1 669"/>
                  <a:gd name="f22" fmla="*/ f4 1 1118"/>
                  <a:gd name="f23" fmla="+- f7 0 f5"/>
                  <a:gd name="f24" fmla="+- f6 0 f5"/>
                  <a:gd name="f25" fmla="*/ f20 f0 1"/>
                  <a:gd name="f26" fmla="*/ f24 1 669"/>
                  <a:gd name="f27" fmla="*/ f23 1 1118"/>
                  <a:gd name="f28" fmla="*/ 0 f24 1"/>
                  <a:gd name="f29" fmla="*/ 112 f23 1"/>
                  <a:gd name="f30" fmla="*/ 1005 f23 1"/>
                  <a:gd name="f31" fmla="*/ 669 f24 1"/>
                  <a:gd name="f32" fmla="*/ 1118 f23 1"/>
                  <a:gd name="f33" fmla="*/ 0 f23 1"/>
                  <a:gd name="f34" fmla="*/ f25 1 f2"/>
                  <a:gd name="f35" fmla="*/ f28 1 669"/>
                  <a:gd name="f36" fmla="*/ f29 1 1118"/>
                  <a:gd name="f37" fmla="*/ f30 1 1118"/>
                  <a:gd name="f38" fmla="*/ f31 1 669"/>
                  <a:gd name="f39" fmla="*/ f32 1 1118"/>
                  <a:gd name="f40" fmla="*/ f33 1 1118"/>
                  <a:gd name="f41" fmla="*/ 0 1 f26"/>
                  <a:gd name="f42" fmla="*/ f6 1 f26"/>
                  <a:gd name="f43" fmla="*/ 0 1 f27"/>
                  <a:gd name="f44" fmla="*/ f7 1 f27"/>
                  <a:gd name="f45" fmla="+- f34 0 f1"/>
                  <a:gd name="f46" fmla="*/ f35 1 f26"/>
                  <a:gd name="f47" fmla="*/ f36 1 f27"/>
                  <a:gd name="f48" fmla="*/ f37 1 f27"/>
                  <a:gd name="f49" fmla="*/ f38 1 f26"/>
                  <a:gd name="f50" fmla="*/ f39 1 f27"/>
                  <a:gd name="f51" fmla="*/ f40 1 f27"/>
                  <a:gd name="f52" fmla="*/ f41 f21 1"/>
                  <a:gd name="f53" fmla="*/ f42 f21 1"/>
                  <a:gd name="f54" fmla="*/ f44 f22 1"/>
                  <a:gd name="f55" fmla="*/ f43 f22 1"/>
                  <a:gd name="f56" fmla="*/ f46 f21 1"/>
                  <a:gd name="f57" fmla="*/ f47 f22 1"/>
                  <a:gd name="f58" fmla="*/ f48 f22 1"/>
                  <a:gd name="f59" fmla="*/ f49 f21 1"/>
                  <a:gd name="f60" fmla="*/ f50 f22 1"/>
                  <a:gd name="f61" fmla="*/ f51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56" y="f57"/>
                  </a:cxn>
                  <a:cxn ang="f45">
                    <a:pos x="f56" y="f58"/>
                  </a:cxn>
                  <a:cxn ang="f45">
                    <a:pos x="f59" y="f60"/>
                  </a:cxn>
                  <a:cxn ang="f45">
                    <a:pos x="f59" y="f61"/>
                  </a:cxn>
                  <a:cxn ang="f45">
                    <a:pos x="f56" y="f57"/>
                  </a:cxn>
                </a:cxnLst>
                <a:rect l="f52" t="f55" r="f53" b="f54"/>
                <a:pathLst>
                  <a:path w="669" h="1118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12" y="f13"/>
                      <a:pt x="f14" y="f15"/>
                      <a:pt x="f6" y="f7"/>
                    </a:cubicBezTo>
                    <a:cubicBezTo>
                      <a:pt x="f6" y="f16"/>
                      <a:pt x="f6" y="f17"/>
                      <a:pt x="f6" y="f5"/>
                    </a:cubicBezTo>
                    <a:cubicBezTo>
                      <a:pt x="f14" y="f18"/>
                      <a:pt x="f12" y="f19"/>
                      <a:pt x="f5" y="f8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0248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46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15">
                <a:extLst>
                  <a:ext uri="{FF2B5EF4-FFF2-40B4-BE49-F238E27FC236}">
                    <a16:creationId xmlns:a16="http://schemas.microsoft.com/office/drawing/2014/main" id="{5F28D830-BAB7-4EC3-9288-0AC4E7915F28}"/>
                  </a:ext>
                </a:extLst>
              </p:cNvPr>
              <p:cNvSpPr/>
              <p:nvPr/>
            </p:nvSpPr>
            <p:spPr>
              <a:xfrm>
                <a:off x="851379" y="4263655"/>
                <a:ext cx="197967" cy="2393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0"/>
                  <a:gd name="f7" fmla="val 556"/>
                  <a:gd name="f8" fmla="val 17"/>
                  <a:gd name="f9" fmla="val 35"/>
                  <a:gd name="f10" fmla="val 53"/>
                  <a:gd name="f11" fmla="val 135"/>
                  <a:gd name="f12" fmla="val 270"/>
                  <a:gd name="f13" fmla="val 406"/>
                  <a:gd name="f14" fmla="val 221"/>
                  <a:gd name="f15" fmla="val 388"/>
                  <a:gd name="f16" fmla="val 424"/>
                  <a:gd name="f17" fmla="val 442"/>
                  <a:gd name="f18" fmla="val 370"/>
                  <a:gd name="f19" fmla="val 185"/>
                  <a:gd name="f20" fmla="val 307"/>
                  <a:gd name="f21" fmla="val 153"/>
                  <a:gd name="f22" fmla="+- 0 0 -90"/>
                  <a:gd name="f23" fmla="*/ f3 1 460"/>
                  <a:gd name="f24" fmla="*/ f4 1 556"/>
                  <a:gd name="f25" fmla="+- f7 0 f5"/>
                  <a:gd name="f26" fmla="+- f6 0 f5"/>
                  <a:gd name="f27" fmla="*/ f22 f0 1"/>
                  <a:gd name="f28" fmla="*/ f26 1 460"/>
                  <a:gd name="f29" fmla="*/ f25 1 556"/>
                  <a:gd name="f30" fmla="*/ 0 f26 1"/>
                  <a:gd name="f31" fmla="*/ 0 f25 1"/>
                  <a:gd name="f32" fmla="*/ 53 f25 1"/>
                  <a:gd name="f33" fmla="*/ 406 f26 1"/>
                  <a:gd name="f34" fmla="*/ 556 f25 1"/>
                  <a:gd name="f35" fmla="*/ 460 f26 1"/>
                  <a:gd name="f36" fmla="*/ f27 1 f2"/>
                  <a:gd name="f37" fmla="*/ f30 1 460"/>
                  <a:gd name="f38" fmla="*/ f31 1 556"/>
                  <a:gd name="f39" fmla="*/ f32 1 556"/>
                  <a:gd name="f40" fmla="*/ f33 1 460"/>
                  <a:gd name="f41" fmla="*/ f34 1 556"/>
                  <a:gd name="f42" fmla="*/ f35 1 460"/>
                  <a:gd name="f43" fmla="*/ 0 1 f28"/>
                  <a:gd name="f44" fmla="*/ f6 1 f28"/>
                  <a:gd name="f45" fmla="*/ 0 1 f29"/>
                  <a:gd name="f46" fmla="*/ f7 1 f29"/>
                  <a:gd name="f47" fmla="+- f36 0 f1"/>
                  <a:gd name="f48" fmla="*/ f37 1 f28"/>
                  <a:gd name="f49" fmla="*/ f38 1 f29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f23 1"/>
                  <a:gd name="f55" fmla="*/ f44 f23 1"/>
                  <a:gd name="f56" fmla="*/ f46 f24 1"/>
                  <a:gd name="f57" fmla="*/ f45 f24 1"/>
                  <a:gd name="f58" fmla="*/ f48 f23 1"/>
                  <a:gd name="f59" fmla="*/ f49 f24 1"/>
                  <a:gd name="f60" fmla="*/ f50 f24 1"/>
                  <a:gd name="f61" fmla="*/ f51 f23 1"/>
                  <a:gd name="f62" fmla="*/ f52 f24 1"/>
                  <a:gd name="f63" fmla="*/ f5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58" y="f59"/>
                  </a:cxn>
                  <a:cxn ang="f47">
                    <a:pos x="f58" y="f60"/>
                  </a:cxn>
                  <a:cxn ang="f47">
                    <a:pos x="f61" y="f60"/>
                  </a:cxn>
                  <a:cxn ang="f47">
                    <a:pos x="f61" y="f62"/>
                  </a:cxn>
                  <a:cxn ang="f47">
                    <a:pos x="f63" y="f62"/>
                  </a:cxn>
                  <a:cxn ang="f47">
                    <a:pos x="f63" y="f59"/>
                  </a:cxn>
                  <a:cxn ang="f47">
                    <a:pos x="f58" y="f59"/>
                  </a:cxn>
                </a:cxnLst>
                <a:rect l="f54" t="f57" r="f55" b="f56"/>
                <a:pathLst>
                  <a:path w="460" h="556">
                    <a:moveTo>
                      <a:pt x="f5" y="f5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11" y="f10"/>
                      <a:pt x="f12" y="f10"/>
                      <a:pt x="f13" y="f10"/>
                    </a:cubicBezTo>
                    <a:cubicBezTo>
                      <a:pt x="f13" y="f14"/>
                      <a:pt x="f13" y="f15"/>
                      <a:pt x="f13" y="f7"/>
                    </a:cubicBezTo>
                    <a:cubicBezTo>
                      <a:pt x="f16" y="f7"/>
                      <a:pt x="f17" y="f7"/>
                      <a:pt x="f6" y="f7"/>
                    </a:cubicBezTo>
                    <a:cubicBezTo>
                      <a:pt x="f6" y="f18"/>
                      <a:pt x="f6" y="f19"/>
                      <a:pt x="f6" y="f5"/>
                    </a:cubicBezTo>
                    <a:cubicBezTo>
                      <a:pt x="f20" y="f5"/>
                      <a:pt x="f21" y="f5"/>
                      <a:pt x="f5" y="f5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0248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46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" name="Freeform 16">
                <a:extLst>
                  <a:ext uri="{FF2B5EF4-FFF2-40B4-BE49-F238E27FC236}">
                    <a16:creationId xmlns:a16="http://schemas.microsoft.com/office/drawing/2014/main" id="{25CCD727-F292-4F3D-B6D2-26619B317F26}"/>
                  </a:ext>
                </a:extLst>
              </p:cNvPr>
              <p:cNvSpPr/>
              <p:nvPr/>
            </p:nvSpPr>
            <p:spPr>
              <a:xfrm>
                <a:off x="851379" y="4297981"/>
                <a:ext cx="162516" cy="260933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78"/>
                  <a:gd name="f8" fmla="val 606"/>
                  <a:gd name="f9" fmla="val 23"/>
                  <a:gd name="f10" fmla="val 47"/>
                  <a:gd name="f11" fmla="val 70"/>
                  <a:gd name="f12" fmla="val 4"/>
                  <a:gd name="f13" fmla="val 69"/>
                  <a:gd name="f14" fmla="val 16"/>
                  <a:gd name="f15" fmla="val 68"/>
                  <a:gd name="f16" fmla="val 26"/>
                  <a:gd name="f17" fmla="val 67"/>
                  <a:gd name="f18" fmla="val 37"/>
                  <a:gd name="f19" fmla="val 66"/>
                  <a:gd name="f20" fmla="val 65"/>
                  <a:gd name="f21" fmla="val 51"/>
                  <a:gd name="f22" fmla="val 113"/>
                  <a:gd name="f23" fmla="val 160"/>
                  <a:gd name="f24" fmla="val 208"/>
                  <a:gd name="f25" fmla="val 100"/>
                  <a:gd name="f26" fmla="val 149"/>
                  <a:gd name="f27" fmla="val 198"/>
                  <a:gd name="f28" fmla="val 221"/>
                  <a:gd name="f29" fmla="val 197"/>
                  <a:gd name="f30" fmla="val 255"/>
                  <a:gd name="f31" fmla="val 173"/>
                  <a:gd name="f32" fmla="val 289"/>
                  <a:gd name="f33" fmla="val 170"/>
                  <a:gd name="f34" fmla="val 293"/>
                  <a:gd name="f35" fmla="val 146"/>
                  <a:gd name="f36" fmla="val 326"/>
                  <a:gd name="f37" fmla="val 101"/>
                  <a:gd name="f38" fmla="val 340"/>
                  <a:gd name="f39" fmla="val 78"/>
                  <a:gd name="f40" fmla="val 347"/>
                  <a:gd name="f41" fmla="val 57"/>
                  <a:gd name="f42" fmla="val 41"/>
                  <a:gd name="f43" fmla="val 24"/>
                  <a:gd name="f44" fmla="val 346"/>
                  <a:gd name="f45" fmla="val 10"/>
                  <a:gd name="f46" fmla="val 344"/>
                  <a:gd name="f47" fmla="val 342"/>
                  <a:gd name="f48" fmla="val 377"/>
                  <a:gd name="f49" fmla="val 395"/>
                  <a:gd name="f50" fmla="val 87"/>
                  <a:gd name="f51" fmla="val 175"/>
                  <a:gd name="f52" fmla="val 262"/>
                  <a:gd name="f53" fmla="val 412"/>
                  <a:gd name="f54" fmla="val 428"/>
                  <a:gd name="f55" fmla="val 445"/>
                  <a:gd name="f56" fmla="val 461"/>
                  <a:gd name="f57" fmla="val 476"/>
                  <a:gd name="f58" fmla="val 492"/>
                  <a:gd name="f59" fmla="val 174"/>
                  <a:gd name="f60" fmla="val 261"/>
                  <a:gd name="f61" fmla="val 509"/>
                  <a:gd name="f62" fmla="val 527"/>
                  <a:gd name="f63" fmla="val 545"/>
                  <a:gd name="f64" fmla="val 565"/>
                  <a:gd name="f65" fmla="val 586"/>
                  <a:gd name="f66" fmla="val 126"/>
                  <a:gd name="f67" fmla="val 252"/>
                  <a:gd name="f68" fmla="val 404"/>
                  <a:gd name="f69" fmla="val 202"/>
                  <a:gd name="f70" fmla="+- 0 0 -90"/>
                  <a:gd name="f71" fmla="*/ f4 1 378"/>
                  <a:gd name="f72" fmla="*/ f5 1 606"/>
                  <a:gd name="f73" fmla="+- f8 0 f6"/>
                  <a:gd name="f74" fmla="+- f7 0 f6"/>
                  <a:gd name="f75" fmla="*/ f70 f0 1"/>
                  <a:gd name="f76" fmla="*/ f74 1 378"/>
                  <a:gd name="f77" fmla="*/ f73 1 606"/>
                  <a:gd name="f78" fmla="*/ 0 f74 1"/>
                  <a:gd name="f79" fmla="*/ 0 f73 1"/>
                  <a:gd name="f80" fmla="*/ 70 f73 1"/>
                  <a:gd name="f81" fmla="*/ 26 f74 1"/>
                  <a:gd name="f82" fmla="*/ 67 f73 1"/>
                  <a:gd name="f83" fmla="*/ 51 f74 1"/>
                  <a:gd name="f84" fmla="*/ 65 f73 1"/>
                  <a:gd name="f85" fmla="*/ 208 f73 1"/>
                  <a:gd name="f86" fmla="*/ 198 f74 1"/>
                  <a:gd name="f87" fmla="*/ 173 f74 1"/>
                  <a:gd name="f88" fmla="*/ 289 f73 1"/>
                  <a:gd name="f89" fmla="*/ 101 f74 1"/>
                  <a:gd name="f90" fmla="*/ 340 f73 1"/>
                  <a:gd name="f91" fmla="*/ 41 f74 1"/>
                  <a:gd name="f92" fmla="*/ 347 f73 1"/>
                  <a:gd name="f93" fmla="*/ 342 f73 1"/>
                  <a:gd name="f94" fmla="*/ 395 f73 1"/>
                  <a:gd name="f95" fmla="*/ 262 f74 1"/>
                  <a:gd name="f96" fmla="*/ 445 f73 1"/>
                  <a:gd name="f97" fmla="*/ 492 f73 1"/>
                  <a:gd name="f98" fmla="*/ 261 f74 1"/>
                  <a:gd name="f99" fmla="*/ 545 f73 1"/>
                  <a:gd name="f100" fmla="*/ 606 f73 1"/>
                  <a:gd name="f101" fmla="*/ 378 f74 1"/>
                  <a:gd name="f102" fmla="*/ f75 1 f3"/>
                  <a:gd name="f103" fmla="*/ f78 1 378"/>
                  <a:gd name="f104" fmla="*/ f79 1 606"/>
                  <a:gd name="f105" fmla="*/ f80 1 606"/>
                  <a:gd name="f106" fmla="*/ f81 1 378"/>
                  <a:gd name="f107" fmla="*/ f82 1 606"/>
                  <a:gd name="f108" fmla="*/ f83 1 378"/>
                  <a:gd name="f109" fmla="*/ f84 1 606"/>
                  <a:gd name="f110" fmla="*/ f85 1 606"/>
                  <a:gd name="f111" fmla="*/ f86 1 378"/>
                  <a:gd name="f112" fmla="*/ f87 1 378"/>
                  <a:gd name="f113" fmla="*/ f88 1 606"/>
                  <a:gd name="f114" fmla="*/ f89 1 378"/>
                  <a:gd name="f115" fmla="*/ f90 1 606"/>
                  <a:gd name="f116" fmla="*/ f91 1 378"/>
                  <a:gd name="f117" fmla="*/ f92 1 606"/>
                  <a:gd name="f118" fmla="*/ f93 1 606"/>
                  <a:gd name="f119" fmla="*/ f94 1 606"/>
                  <a:gd name="f120" fmla="*/ f95 1 378"/>
                  <a:gd name="f121" fmla="*/ f96 1 606"/>
                  <a:gd name="f122" fmla="*/ f97 1 606"/>
                  <a:gd name="f123" fmla="*/ f98 1 378"/>
                  <a:gd name="f124" fmla="*/ f99 1 606"/>
                  <a:gd name="f125" fmla="*/ f100 1 606"/>
                  <a:gd name="f126" fmla="*/ f101 1 378"/>
                  <a:gd name="f127" fmla="*/ 0 1 f76"/>
                  <a:gd name="f128" fmla="*/ f7 1 f76"/>
                  <a:gd name="f129" fmla="*/ 0 1 f77"/>
                  <a:gd name="f130" fmla="*/ f8 1 f77"/>
                  <a:gd name="f131" fmla="+- f102 0 f1"/>
                  <a:gd name="f132" fmla="*/ f103 1 f76"/>
                  <a:gd name="f133" fmla="*/ f104 1 f77"/>
                  <a:gd name="f134" fmla="*/ f105 1 f77"/>
                  <a:gd name="f135" fmla="*/ f106 1 f76"/>
                  <a:gd name="f136" fmla="*/ f107 1 f77"/>
                  <a:gd name="f137" fmla="*/ f108 1 f76"/>
                  <a:gd name="f138" fmla="*/ f109 1 f77"/>
                  <a:gd name="f139" fmla="*/ f110 1 f77"/>
                  <a:gd name="f140" fmla="*/ f111 1 f76"/>
                  <a:gd name="f141" fmla="*/ f112 1 f76"/>
                  <a:gd name="f142" fmla="*/ f113 1 f77"/>
                  <a:gd name="f143" fmla="*/ f114 1 f76"/>
                  <a:gd name="f144" fmla="*/ f115 1 f77"/>
                  <a:gd name="f145" fmla="*/ f116 1 f76"/>
                  <a:gd name="f146" fmla="*/ f117 1 f77"/>
                  <a:gd name="f147" fmla="*/ f118 1 f77"/>
                  <a:gd name="f148" fmla="*/ f119 1 f77"/>
                  <a:gd name="f149" fmla="*/ f120 1 f76"/>
                  <a:gd name="f150" fmla="*/ f121 1 f77"/>
                  <a:gd name="f151" fmla="*/ f122 1 f77"/>
                  <a:gd name="f152" fmla="*/ f123 1 f76"/>
                  <a:gd name="f153" fmla="*/ f124 1 f77"/>
                  <a:gd name="f154" fmla="*/ f125 1 f77"/>
                  <a:gd name="f155" fmla="*/ f126 1 f76"/>
                  <a:gd name="f156" fmla="*/ f127 f71 1"/>
                  <a:gd name="f157" fmla="*/ f128 f71 1"/>
                  <a:gd name="f158" fmla="*/ f130 f72 1"/>
                  <a:gd name="f159" fmla="*/ f129 f72 1"/>
                  <a:gd name="f160" fmla="*/ f132 f71 1"/>
                  <a:gd name="f161" fmla="*/ f133 f72 1"/>
                  <a:gd name="f162" fmla="*/ f134 f72 1"/>
                  <a:gd name="f163" fmla="*/ f135 f71 1"/>
                  <a:gd name="f164" fmla="*/ f136 f72 1"/>
                  <a:gd name="f165" fmla="*/ f137 f71 1"/>
                  <a:gd name="f166" fmla="*/ f138 f72 1"/>
                  <a:gd name="f167" fmla="*/ f139 f72 1"/>
                  <a:gd name="f168" fmla="*/ f140 f71 1"/>
                  <a:gd name="f169" fmla="*/ f141 f71 1"/>
                  <a:gd name="f170" fmla="*/ f142 f72 1"/>
                  <a:gd name="f171" fmla="*/ f143 f71 1"/>
                  <a:gd name="f172" fmla="*/ f144 f72 1"/>
                  <a:gd name="f173" fmla="*/ f145 f71 1"/>
                  <a:gd name="f174" fmla="*/ f146 f72 1"/>
                  <a:gd name="f175" fmla="*/ f147 f72 1"/>
                  <a:gd name="f176" fmla="*/ f148 f72 1"/>
                  <a:gd name="f177" fmla="*/ f149 f71 1"/>
                  <a:gd name="f178" fmla="*/ f150 f72 1"/>
                  <a:gd name="f179" fmla="*/ f151 f72 1"/>
                  <a:gd name="f180" fmla="*/ f152 f71 1"/>
                  <a:gd name="f181" fmla="*/ f153 f72 1"/>
                  <a:gd name="f182" fmla="*/ f154 f72 1"/>
                  <a:gd name="f183" fmla="*/ f155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1">
                    <a:pos x="f160" y="f161"/>
                  </a:cxn>
                  <a:cxn ang="f131">
                    <a:pos x="f160" y="f162"/>
                  </a:cxn>
                  <a:cxn ang="f131">
                    <a:pos x="f163" y="f164"/>
                  </a:cxn>
                  <a:cxn ang="f131">
                    <a:pos x="f165" y="f166"/>
                  </a:cxn>
                  <a:cxn ang="f131">
                    <a:pos x="f165" y="f167"/>
                  </a:cxn>
                  <a:cxn ang="f131">
                    <a:pos x="f168" y="f167"/>
                  </a:cxn>
                  <a:cxn ang="f131">
                    <a:pos x="f169" y="f170"/>
                  </a:cxn>
                  <a:cxn ang="f131">
                    <a:pos x="f171" y="f172"/>
                  </a:cxn>
                  <a:cxn ang="f131">
                    <a:pos x="f173" y="f174"/>
                  </a:cxn>
                  <a:cxn ang="f131">
                    <a:pos x="f160" y="f175"/>
                  </a:cxn>
                  <a:cxn ang="f131">
                    <a:pos x="f160" y="f176"/>
                  </a:cxn>
                  <a:cxn ang="f131">
                    <a:pos x="f177" y="f176"/>
                  </a:cxn>
                  <a:cxn ang="f131">
                    <a:pos x="f177" y="f178"/>
                  </a:cxn>
                  <a:cxn ang="f131">
                    <a:pos x="f160" y="f178"/>
                  </a:cxn>
                  <a:cxn ang="f131">
                    <a:pos x="f160" y="f179"/>
                  </a:cxn>
                  <a:cxn ang="f131">
                    <a:pos x="f180" y="f179"/>
                  </a:cxn>
                  <a:cxn ang="f131">
                    <a:pos x="f180" y="f181"/>
                  </a:cxn>
                  <a:cxn ang="f131">
                    <a:pos x="f160" y="f181"/>
                  </a:cxn>
                  <a:cxn ang="f131">
                    <a:pos x="f160" y="f182"/>
                  </a:cxn>
                  <a:cxn ang="f131">
                    <a:pos x="f183" y="f182"/>
                  </a:cxn>
                  <a:cxn ang="f131">
                    <a:pos x="f183" y="f161"/>
                  </a:cxn>
                  <a:cxn ang="f131">
                    <a:pos x="f160" y="f161"/>
                  </a:cxn>
                </a:cxnLst>
                <a:rect l="f156" t="f159" r="f157" b="f158"/>
                <a:pathLst>
                  <a:path w="378" h="606">
                    <a:moveTo>
                      <a:pt x="f6" y="f6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10" y="f20"/>
                      <a:pt x="f21" y="f20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4"/>
                      <a:pt x="f26" y="f24"/>
                      <a:pt x="f27" y="f24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0"/>
                      <a:pt x="f42" y="f40"/>
                    </a:cubicBezTo>
                    <a:cubicBezTo>
                      <a:pt x="f43" y="f44"/>
                      <a:pt x="f45" y="f46"/>
                      <a:pt x="f6" y="f47"/>
                    </a:cubicBezTo>
                    <a:cubicBezTo>
                      <a:pt x="f6" y="f2"/>
                      <a:pt x="f6" y="f48"/>
                      <a:pt x="f6" y="f49"/>
                    </a:cubicBezTo>
                    <a:cubicBezTo>
                      <a:pt x="f50" y="f49"/>
                      <a:pt x="f51" y="f49"/>
                      <a:pt x="f52" y="f49"/>
                    </a:cubicBezTo>
                    <a:cubicBezTo>
                      <a:pt x="f52" y="f53"/>
                      <a:pt x="f52" y="f54"/>
                      <a:pt x="f52" y="f55"/>
                    </a:cubicBezTo>
                    <a:cubicBezTo>
                      <a:pt x="f51" y="f55"/>
                      <a:pt x="f50" y="f55"/>
                      <a:pt x="f6" y="f55"/>
                    </a:cubicBezTo>
                    <a:cubicBezTo>
                      <a:pt x="f6" y="f56"/>
                      <a:pt x="f6" y="f57"/>
                      <a:pt x="f6" y="f58"/>
                    </a:cubicBezTo>
                    <a:cubicBezTo>
                      <a:pt x="f50" y="f58"/>
                      <a:pt x="f59" y="f58"/>
                      <a:pt x="f60" y="f58"/>
                    </a:cubicBezTo>
                    <a:cubicBezTo>
                      <a:pt x="f60" y="f61"/>
                      <a:pt x="f60" y="f62"/>
                      <a:pt x="f60" y="f63"/>
                    </a:cubicBezTo>
                    <a:cubicBezTo>
                      <a:pt x="f59" y="f63"/>
                      <a:pt x="f50" y="f63"/>
                      <a:pt x="f6" y="f63"/>
                    </a:cubicBezTo>
                    <a:cubicBezTo>
                      <a:pt x="f6" y="f64"/>
                      <a:pt x="f6" y="f65"/>
                      <a:pt x="f6" y="f8"/>
                    </a:cubicBezTo>
                    <a:cubicBezTo>
                      <a:pt x="f66" y="f8"/>
                      <a:pt x="f67" y="f8"/>
                      <a:pt x="f7" y="f8"/>
                    </a:cubicBezTo>
                    <a:cubicBezTo>
                      <a:pt x="f7" y="f68"/>
                      <a:pt x="f7" y="f69"/>
                      <a:pt x="f7" y="f6"/>
                    </a:cubicBezTo>
                    <a:cubicBezTo>
                      <a:pt x="f67" y="f6"/>
                      <a:pt x="f66" y="f6"/>
                      <a:pt x="f6" y="f6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0248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46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17" name="Rounded Rectangle 3">
            <a:extLst>
              <a:ext uri="{FF2B5EF4-FFF2-40B4-BE49-F238E27FC236}">
                <a16:creationId xmlns:a16="http://schemas.microsoft.com/office/drawing/2014/main" id="{DBD0DF9B-8869-447C-83A5-572B4D06C55A}"/>
              </a:ext>
            </a:extLst>
          </p:cNvPr>
          <p:cNvSpPr/>
          <p:nvPr/>
        </p:nvSpPr>
        <p:spPr>
          <a:xfrm rot="5400013">
            <a:off x="1948929" y="3912566"/>
            <a:ext cx="76233" cy="166846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w"/>
              <a:gd name="f4" fmla="val h"/>
              <a:gd name="f5" fmla="val ss"/>
              <a:gd name="f6" fmla="val 0"/>
              <a:gd name="f7" fmla="*/ 5419351 1 1725033"/>
              <a:gd name="f8" fmla="val 45"/>
              <a:gd name="f9" fmla="val 10800"/>
              <a:gd name="f10" fmla="abs f3"/>
              <a:gd name="f11" fmla="abs f4"/>
              <a:gd name="f12" fmla="abs f5"/>
              <a:gd name="f13" fmla="*/ f7 1 180"/>
              <a:gd name="f14" fmla="+- 0 0 f1"/>
              <a:gd name="f15" fmla="+- f6 f9 0"/>
              <a:gd name="f16" fmla="?: f10 f3 1"/>
              <a:gd name="f17" fmla="?: f11 f4 1"/>
              <a:gd name="f18" fmla="?: f12 f5 1"/>
              <a:gd name="f19" fmla="*/ f8 f13 1"/>
              <a:gd name="f20" fmla="+- f6 0 f15"/>
              <a:gd name="f21" fmla="+- f15 0 f6"/>
              <a:gd name="f22" fmla="*/ f16 1 21600"/>
              <a:gd name="f23" fmla="*/ f17 1 21600"/>
              <a:gd name="f24" fmla="*/ 21600 f16 1"/>
              <a:gd name="f25" fmla="*/ 21600 f17 1"/>
              <a:gd name="f26" fmla="+- 0 0 f19"/>
              <a:gd name="f27" fmla="abs f20"/>
              <a:gd name="f28" fmla="abs f21"/>
              <a:gd name="f29" fmla="?: f20 f14 f1"/>
              <a:gd name="f30" fmla="?: f20 f1 f14"/>
              <a:gd name="f31" fmla="?: f20 f2 f1"/>
              <a:gd name="f32" fmla="?: f20 f1 f2"/>
              <a:gd name="f33" fmla="?: f21 f14 f1"/>
              <a:gd name="f34" fmla="?: f21 f1 f14"/>
              <a:gd name="f35" fmla="?: f20 0 f0"/>
              <a:gd name="f36" fmla="?: f20 f0 0"/>
              <a:gd name="f37" fmla="min f23 f22"/>
              <a:gd name="f38" fmla="*/ f24 1 f18"/>
              <a:gd name="f39" fmla="*/ f25 1 f18"/>
              <a:gd name="f40" fmla="*/ f26 f0 1"/>
              <a:gd name="f41" fmla="?: f20 f32 f31"/>
              <a:gd name="f42" fmla="?: f20 f31 f32"/>
              <a:gd name="f43" fmla="?: f21 f30 f29"/>
              <a:gd name="f44" fmla="val f38"/>
              <a:gd name="f45" fmla="val f39"/>
              <a:gd name="f46" fmla="*/ f40 1 f7"/>
              <a:gd name="f47" fmla="?: f21 f42 f41"/>
              <a:gd name="f48" fmla="*/ f15 f37 1"/>
              <a:gd name="f49" fmla="*/ f6 f37 1"/>
              <a:gd name="f50" fmla="*/ f27 f37 1"/>
              <a:gd name="f51" fmla="*/ f28 f37 1"/>
              <a:gd name="f52" fmla="+- f45 0 f9"/>
              <a:gd name="f53" fmla="+- f44 0 f9"/>
              <a:gd name="f54" fmla="+- f46 0 f1"/>
              <a:gd name="f55" fmla="*/ f45 f37 1"/>
              <a:gd name="f56" fmla="*/ f44 f37 1"/>
              <a:gd name="f57" fmla="+- f45 0 f52"/>
              <a:gd name="f58" fmla="+- f44 0 f53"/>
              <a:gd name="f59" fmla="+- f52 0 f45"/>
              <a:gd name="f60" fmla="+- f53 0 f44"/>
              <a:gd name="f61" fmla="+- f54 f1 0"/>
              <a:gd name="f62" fmla="*/ f52 f37 1"/>
              <a:gd name="f63" fmla="*/ f53 f37 1"/>
              <a:gd name="f64" fmla="abs f57"/>
              <a:gd name="f65" fmla="?: f57 0 f0"/>
              <a:gd name="f66" fmla="?: f57 f0 0"/>
              <a:gd name="f67" fmla="?: f57 f33 f34"/>
              <a:gd name="f68" fmla="abs f58"/>
              <a:gd name="f69" fmla="abs f59"/>
              <a:gd name="f70" fmla="?: f58 f14 f1"/>
              <a:gd name="f71" fmla="?: f58 f1 f14"/>
              <a:gd name="f72" fmla="?: f58 f2 f1"/>
              <a:gd name="f73" fmla="?: f58 f1 f2"/>
              <a:gd name="f74" fmla="abs f60"/>
              <a:gd name="f75" fmla="?: f60 f14 f1"/>
              <a:gd name="f76" fmla="?: f60 f1 f14"/>
              <a:gd name="f77" fmla="?: f60 f36 f35"/>
              <a:gd name="f78" fmla="?: f60 f35 f36"/>
              <a:gd name="f79" fmla="*/ f61 f7 1"/>
              <a:gd name="f80" fmla="?: f21 f66 f65"/>
              <a:gd name="f81" fmla="?: f21 f65 f66"/>
              <a:gd name="f82" fmla="?: f58 f73 f72"/>
              <a:gd name="f83" fmla="?: f58 f72 f73"/>
              <a:gd name="f84" fmla="?: f59 f71 f70"/>
              <a:gd name="f85" fmla="?: f20 f77 f78"/>
              <a:gd name="f86" fmla="?: f20 f75 f76"/>
              <a:gd name="f87" fmla="*/ f79 1 f0"/>
              <a:gd name="f88" fmla="*/ f64 f37 1"/>
              <a:gd name="f89" fmla="*/ f68 f37 1"/>
              <a:gd name="f90" fmla="*/ f69 f37 1"/>
              <a:gd name="f91" fmla="*/ f74 f37 1"/>
              <a:gd name="f92" fmla="?: f57 f80 f81"/>
              <a:gd name="f93" fmla="?: f59 f83 f82"/>
              <a:gd name="f94" fmla="+- 0 0 f87"/>
              <a:gd name="f95" fmla="+- 0 0 f94"/>
              <a:gd name="f96" fmla="*/ f95 f0 1"/>
              <a:gd name="f97" fmla="*/ f96 1 f7"/>
              <a:gd name="f98" fmla="+- f97 0 f1"/>
              <a:gd name="f99" fmla="cos 1 f98"/>
              <a:gd name="f100" fmla="+- 0 0 f99"/>
              <a:gd name="f101" fmla="+- 0 0 f100"/>
              <a:gd name="f102" fmla="val f101"/>
              <a:gd name="f103" fmla="+- 0 0 f102"/>
              <a:gd name="f104" fmla="*/ f9 f103 1"/>
              <a:gd name="f105" fmla="*/ f104 3163 1"/>
              <a:gd name="f106" fmla="*/ f105 1 7636"/>
              <a:gd name="f107" fmla="+- f6 f106 0"/>
              <a:gd name="f108" fmla="+- f44 0 f106"/>
              <a:gd name="f109" fmla="+- f45 0 f106"/>
              <a:gd name="f110" fmla="*/ f107 f37 1"/>
              <a:gd name="f111" fmla="*/ f108 f37 1"/>
              <a:gd name="f112" fmla="*/ f109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0" r="f111" b="f112"/>
            <a:pathLst>
              <a:path>
                <a:moveTo>
                  <a:pt x="f48" y="f49"/>
                </a:moveTo>
                <a:arcTo wR="f50" hR="f51" stAng="f47" swAng="f43"/>
                <a:lnTo>
                  <a:pt x="f49" y="f62"/>
                </a:lnTo>
                <a:arcTo wR="f51" hR="f88" stAng="f92" swAng="f67"/>
                <a:lnTo>
                  <a:pt x="f63" y="f55"/>
                </a:lnTo>
                <a:arcTo wR="f89" hR="f90" stAng="f93" swAng="f84"/>
                <a:lnTo>
                  <a:pt x="f56" y="f48"/>
                </a:lnTo>
                <a:arcTo wR="f91" hR="f50" stAng="f85" swAng="f86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09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grpSp>
        <p:nvGrpSpPr>
          <p:cNvPr id="18" name="Grupo 14">
            <a:extLst>
              <a:ext uri="{FF2B5EF4-FFF2-40B4-BE49-F238E27FC236}">
                <a16:creationId xmlns:a16="http://schemas.microsoft.com/office/drawing/2014/main" id="{21B4918E-BC25-4EF9-8CE5-14B19FA71B0F}"/>
              </a:ext>
            </a:extLst>
          </p:cNvPr>
          <p:cNvGrpSpPr/>
          <p:nvPr/>
        </p:nvGrpSpPr>
        <p:grpSpPr>
          <a:xfrm>
            <a:off x="2141945" y="972520"/>
            <a:ext cx="679335" cy="682763"/>
            <a:chOff x="2141945" y="972520"/>
            <a:chExt cx="679335" cy="682763"/>
          </a:xfrm>
        </p:grpSpPr>
        <p:sp>
          <p:nvSpPr>
            <p:cNvPr id="19" name="Rounded Rectangle 3">
              <a:extLst>
                <a:ext uri="{FF2B5EF4-FFF2-40B4-BE49-F238E27FC236}">
                  <a16:creationId xmlns:a16="http://schemas.microsoft.com/office/drawing/2014/main" id="{BA4FF2B8-917D-457B-822E-7B9B4F96AC87}"/>
                </a:ext>
              </a:extLst>
            </p:cNvPr>
            <p:cNvSpPr/>
            <p:nvPr/>
          </p:nvSpPr>
          <p:spPr>
            <a:xfrm rot="10799991">
              <a:off x="2724280" y="975948"/>
              <a:ext cx="96999" cy="67933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val 45"/>
                <a:gd name="f9" fmla="val 10800"/>
                <a:gd name="f10" fmla="abs f3"/>
                <a:gd name="f11" fmla="abs f4"/>
                <a:gd name="f12" fmla="abs f5"/>
                <a:gd name="f13" fmla="*/ f7 1 180"/>
                <a:gd name="f14" fmla="+- 0 0 f1"/>
                <a:gd name="f15" fmla="+- f6 f9 0"/>
                <a:gd name="f16" fmla="?: f10 f3 1"/>
                <a:gd name="f17" fmla="?: f11 f4 1"/>
                <a:gd name="f18" fmla="?: f12 f5 1"/>
                <a:gd name="f19" fmla="*/ f8 f13 1"/>
                <a:gd name="f20" fmla="+- f6 0 f15"/>
                <a:gd name="f21" fmla="+- f15 0 f6"/>
                <a:gd name="f22" fmla="*/ f16 1 21600"/>
                <a:gd name="f23" fmla="*/ f17 1 21600"/>
                <a:gd name="f24" fmla="*/ 21600 f16 1"/>
                <a:gd name="f25" fmla="*/ 21600 f17 1"/>
                <a:gd name="f26" fmla="+- 0 0 f19"/>
                <a:gd name="f27" fmla="abs f20"/>
                <a:gd name="f28" fmla="abs f21"/>
                <a:gd name="f29" fmla="?: f20 f14 f1"/>
                <a:gd name="f30" fmla="?: f20 f1 f14"/>
                <a:gd name="f31" fmla="?: f20 f2 f1"/>
                <a:gd name="f32" fmla="?: f20 f1 f2"/>
                <a:gd name="f33" fmla="?: f21 f14 f1"/>
                <a:gd name="f34" fmla="?: f21 f1 f14"/>
                <a:gd name="f35" fmla="?: f20 0 f0"/>
                <a:gd name="f36" fmla="?: f20 f0 0"/>
                <a:gd name="f37" fmla="min f23 f22"/>
                <a:gd name="f38" fmla="*/ f24 1 f18"/>
                <a:gd name="f39" fmla="*/ f25 1 f18"/>
                <a:gd name="f40" fmla="*/ f26 f0 1"/>
                <a:gd name="f41" fmla="?: f20 f32 f31"/>
                <a:gd name="f42" fmla="?: f20 f31 f32"/>
                <a:gd name="f43" fmla="?: f21 f30 f29"/>
                <a:gd name="f44" fmla="val f38"/>
                <a:gd name="f45" fmla="val f39"/>
                <a:gd name="f46" fmla="*/ f40 1 f7"/>
                <a:gd name="f47" fmla="?: f21 f42 f41"/>
                <a:gd name="f48" fmla="*/ f15 f37 1"/>
                <a:gd name="f49" fmla="*/ f6 f37 1"/>
                <a:gd name="f50" fmla="*/ f27 f37 1"/>
                <a:gd name="f51" fmla="*/ f28 f37 1"/>
                <a:gd name="f52" fmla="+- f45 0 f9"/>
                <a:gd name="f53" fmla="+- f44 0 f9"/>
                <a:gd name="f54" fmla="+- f46 0 f1"/>
                <a:gd name="f55" fmla="*/ f45 f37 1"/>
                <a:gd name="f56" fmla="*/ f44 f37 1"/>
                <a:gd name="f57" fmla="+- f45 0 f52"/>
                <a:gd name="f58" fmla="+- f44 0 f53"/>
                <a:gd name="f59" fmla="+- f52 0 f45"/>
                <a:gd name="f60" fmla="+- f53 0 f44"/>
                <a:gd name="f61" fmla="+- f54 f1 0"/>
                <a:gd name="f62" fmla="*/ f52 f37 1"/>
                <a:gd name="f63" fmla="*/ f53 f37 1"/>
                <a:gd name="f64" fmla="abs f57"/>
                <a:gd name="f65" fmla="?: f57 0 f0"/>
                <a:gd name="f66" fmla="?: f57 f0 0"/>
                <a:gd name="f67" fmla="?: f57 f33 f34"/>
                <a:gd name="f68" fmla="abs f58"/>
                <a:gd name="f69" fmla="abs f59"/>
                <a:gd name="f70" fmla="?: f58 f14 f1"/>
                <a:gd name="f71" fmla="?: f58 f1 f14"/>
                <a:gd name="f72" fmla="?: f58 f2 f1"/>
                <a:gd name="f73" fmla="?: f58 f1 f2"/>
                <a:gd name="f74" fmla="abs f60"/>
                <a:gd name="f75" fmla="?: f60 f14 f1"/>
                <a:gd name="f76" fmla="?: f60 f1 f14"/>
                <a:gd name="f77" fmla="?: f60 f36 f35"/>
                <a:gd name="f78" fmla="?: f60 f35 f36"/>
                <a:gd name="f79" fmla="*/ f61 f7 1"/>
                <a:gd name="f80" fmla="?: f21 f66 f65"/>
                <a:gd name="f81" fmla="?: f21 f65 f66"/>
                <a:gd name="f82" fmla="?: f58 f73 f72"/>
                <a:gd name="f83" fmla="?: f58 f72 f73"/>
                <a:gd name="f84" fmla="?: f59 f71 f70"/>
                <a:gd name="f85" fmla="?: f20 f77 f78"/>
                <a:gd name="f86" fmla="?: f20 f75 f76"/>
                <a:gd name="f87" fmla="*/ f79 1 f0"/>
                <a:gd name="f88" fmla="*/ f64 f37 1"/>
                <a:gd name="f89" fmla="*/ f68 f37 1"/>
                <a:gd name="f90" fmla="*/ f69 f37 1"/>
                <a:gd name="f91" fmla="*/ f74 f37 1"/>
                <a:gd name="f92" fmla="?: f57 f80 f81"/>
                <a:gd name="f93" fmla="?: f59 f83 f82"/>
                <a:gd name="f94" fmla="+- 0 0 f87"/>
                <a:gd name="f95" fmla="+- 0 0 f94"/>
                <a:gd name="f96" fmla="*/ f95 f0 1"/>
                <a:gd name="f97" fmla="*/ f96 1 f7"/>
                <a:gd name="f98" fmla="+- f97 0 f1"/>
                <a:gd name="f99" fmla="cos 1 f98"/>
                <a:gd name="f100" fmla="+- 0 0 f99"/>
                <a:gd name="f101" fmla="+- 0 0 f100"/>
                <a:gd name="f102" fmla="val f101"/>
                <a:gd name="f103" fmla="+- 0 0 f102"/>
                <a:gd name="f104" fmla="*/ f9 f103 1"/>
                <a:gd name="f105" fmla="*/ f104 3163 1"/>
                <a:gd name="f106" fmla="*/ f105 1 7636"/>
                <a:gd name="f107" fmla="+- f6 f106 0"/>
                <a:gd name="f108" fmla="+- f44 0 f106"/>
                <a:gd name="f109" fmla="+- f45 0 f106"/>
                <a:gd name="f110" fmla="*/ f107 f37 1"/>
                <a:gd name="f111" fmla="*/ f108 f37 1"/>
                <a:gd name="f112" fmla="*/ f109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0" r="f111" b="f112"/>
              <a:pathLst>
                <a:path>
                  <a:moveTo>
                    <a:pt x="f48" y="f49"/>
                  </a:moveTo>
                  <a:arcTo wR="f50" hR="f51" stAng="f47" swAng="f43"/>
                  <a:lnTo>
                    <a:pt x="f49" y="f62"/>
                  </a:lnTo>
                  <a:arcTo wR="f51" hR="f88" stAng="f92" swAng="f67"/>
                  <a:lnTo>
                    <a:pt x="f63" y="f55"/>
                  </a:lnTo>
                  <a:arcTo wR="f89" hR="f90" stAng="f93" swAng="f84"/>
                  <a:lnTo>
                    <a:pt x="f56" y="f48"/>
                  </a:lnTo>
                  <a:arcTo wR="f91" hR="f50" stAng="f85" swAng="f86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09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맑은 고딕" pitchFamily="34"/>
                <a:cs typeface="Arial"/>
              </a:endParaRPr>
            </a:p>
          </p:txBody>
        </p:sp>
        <p:sp>
          <p:nvSpPr>
            <p:cNvPr id="20" name="Rounded Rectangle 3">
              <a:extLst>
                <a:ext uri="{FF2B5EF4-FFF2-40B4-BE49-F238E27FC236}">
                  <a16:creationId xmlns:a16="http://schemas.microsoft.com/office/drawing/2014/main" id="{41C0E173-75B4-48F0-8885-2949C653B6A5}"/>
                </a:ext>
              </a:extLst>
            </p:cNvPr>
            <p:cNvSpPr/>
            <p:nvPr/>
          </p:nvSpPr>
          <p:spPr>
            <a:xfrm rot="5400013">
              <a:off x="2433113" y="681352"/>
              <a:ext cx="96999" cy="67933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val 45"/>
                <a:gd name="f9" fmla="val 10800"/>
                <a:gd name="f10" fmla="abs f3"/>
                <a:gd name="f11" fmla="abs f4"/>
                <a:gd name="f12" fmla="abs f5"/>
                <a:gd name="f13" fmla="*/ f7 1 180"/>
                <a:gd name="f14" fmla="+- 0 0 f1"/>
                <a:gd name="f15" fmla="+- f6 f9 0"/>
                <a:gd name="f16" fmla="?: f10 f3 1"/>
                <a:gd name="f17" fmla="?: f11 f4 1"/>
                <a:gd name="f18" fmla="?: f12 f5 1"/>
                <a:gd name="f19" fmla="*/ f8 f13 1"/>
                <a:gd name="f20" fmla="+- f6 0 f15"/>
                <a:gd name="f21" fmla="+- f15 0 f6"/>
                <a:gd name="f22" fmla="*/ f16 1 21600"/>
                <a:gd name="f23" fmla="*/ f17 1 21600"/>
                <a:gd name="f24" fmla="*/ 21600 f16 1"/>
                <a:gd name="f25" fmla="*/ 21600 f17 1"/>
                <a:gd name="f26" fmla="+- 0 0 f19"/>
                <a:gd name="f27" fmla="abs f20"/>
                <a:gd name="f28" fmla="abs f21"/>
                <a:gd name="f29" fmla="?: f20 f14 f1"/>
                <a:gd name="f30" fmla="?: f20 f1 f14"/>
                <a:gd name="f31" fmla="?: f20 f2 f1"/>
                <a:gd name="f32" fmla="?: f20 f1 f2"/>
                <a:gd name="f33" fmla="?: f21 f14 f1"/>
                <a:gd name="f34" fmla="?: f21 f1 f14"/>
                <a:gd name="f35" fmla="?: f20 0 f0"/>
                <a:gd name="f36" fmla="?: f20 f0 0"/>
                <a:gd name="f37" fmla="min f23 f22"/>
                <a:gd name="f38" fmla="*/ f24 1 f18"/>
                <a:gd name="f39" fmla="*/ f25 1 f18"/>
                <a:gd name="f40" fmla="*/ f26 f0 1"/>
                <a:gd name="f41" fmla="?: f20 f32 f31"/>
                <a:gd name="f42" fmla="?: f20 f31 f32"/>
                <a:gd name="f43" fmla="?: f21 f30 f29"/>
                <a:gd name="f44" fmla="val f38"/>
                <a:gd name="f45" fmla="val f39"/>
                <a:gd name="f46" fmla="*/ f40 1 f7"/>
                <a:gd name="f47" fmla="?: f21 f42 f41"/>
                <a:gd name="f48" fmla="*/ f15 f37 1"/>
                <a:gd name="f49" fmla="*/ f6 f37 1"/>
                <a:gd name="f50" fmla="*/ f27 f37 1"/>
                <a:gd name="f51" fmla="*/ f28 f37 1"/>
                <a:gd name="f52" fmla="+- f45 0 f9"/>
                <a:gd name="f53" fmla="+- f44 0 f9"/>
                <a:gd name="f54" fmla="+- f46 0 f1"/>
                <a:gd name="f55" fmla="*/ f45 f37 1"/>
                <a:gd name="f56" fmla="*/ f44 f37 1"/>
                <a:gd name="f57" fmla="+- f45 0 f52"/>
                <a:gd name="f58" fmla="+- f44 0 f53"/>
                <a:gd name="f59" fmla="+- f52 0 f45"/>
                <a:gd name="f60" fmla="+- f53 0 f44"/>
                <a:gd name="f61" fmla="+- f54 f1 0"/>
                <a:gd name="f62" fmla="*/ f52 f37 1"/>
                <a:gd name="f63" fmla="*/ f53 f37 1"/>
                <a:gd name="f64" fmla="abs f57"/>
                <a:gd name="f65" fmla="?: f57 0 f0"/>
                <a:gd name="f66" fmla="?: f57 f0 0"/>
                <a:gd name="f67" fmla="?: f57 f33 f34"/>
                <a:gd name="f68" fmla="abs f58"/>
                <a:gd name="f69" fmla="abs f59"/>
                <a:gd name="f70" fmla="?: f58 f14 f1"/>
                <a:gd name="f71" fmla="?: f58 f1 f14"/>
                <a:gd name="f72" fmla="?: f58 f2 f1"/>
                <a:gd name="f73" fmla="?: f58 f1 f2"/>
                <a:gd name="f74" fmla="abs f60"/>
                <a:gd name="f75" fmla="?: f60 f14 f1"/>
                <a:gd name="f76" fmla="?: f60 f1 f14"/>
                <a:gd name="f77" fmla="?: f60 f36 f35"/>
                <a:gd name="f78" fmla="?: f60 f35 f36"/>
                <a:gd name="f79" fmla="*/ f61 f7 1"/>
                <a:gd name="f80" fmla="?: f21 f66 f65"/>
                <a:gd name="f81" fmla="?: f21 f65 f66"/>
                <a:gd name="f82" fmla="?: f58 f73 f72"/>
                <a:gd name="f83" fmla="?: f58 f72 f73"/>
                <a:gd name="f84" fmla="?: f59 f71 f70"/>
                <a:gd name="f85" fmla="?: f20 f77 f78"/>
                <a:gd name="f86" fmla="?: f20 f75 f76"/>
                <a:gd name="f87" fmla="*/ f79 1 f0"/>
                <a:gd name="f88" fmla="*/ f64 f37 1"/>
                <a:gd name="f89" fmla="*/ f68 f37 1"/>
                <a:gd name="f90" fmla="*/ f69 f37 1"/>
                <a:gd name="f91" fmla="*/ f74 f37 1"/>
                <a:gd name="f92" fmla="?: f57 f80 f81"/>
                <a:gd name="f93" fmla="?: f59 f83 f82"/>
                <a:gd name="f94" fmla="+- 0 0 f87"/>
                <a:gd name="f95" fmla="+- 0 0 f94"/>
                <a:gd name="f96" fmla="*/ f95 f0 1"/>
                <a:gd name="f97" fmla="*/ f96 1 f7"/>
                <a:gd name="f98" fmla="+- f97 0 f1"/>
                <a:gd name="f99" fmla="cos 1 f98"/>
                <a:gd name="f100" fmla="+- 0 0 f99"/>
                <a:gd name="f101" fmla="+- 0 0 f100"/>
                <a:gd name="f102" fmla="val f101"/>
                <a:gd name="f103" fmla="+- 0 0 f102"/>
                <a:gd name="f104" fmla="*/ f9 f103 1"/>
                <a:gd name="f105" fmla="*/ f104 3163 1"/>
                <a:gd name="f106" fmla="*/ f105 1 7636"/>
                <a:gd name="f107" fmla="+- f6 f106 0"/>
                <a:gd name="f108" fmla="+- f44 0 f106"/>
                <a:gd name="f109" fmla="+- f45 0 f106"/>
                <a:gd name="f110" fmla="*/ f107 f37 1"/>
                <a:gd name="f111" fmla="*/ f108 f37 1"/>
                <a:gd name="f112" fmla="*/ f109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0" r="f111" b="f112"/>
              <a:pathLst>
                <a:path>
                  <a:moveTo>
                    <a:pt x="f48" y="f49"/>
                  </a:moveTo>
                  <a:arcTo wR="f50" hR="f51" stAng="f47" swAng="f43"/>
                  <a:lnTo>
                    <a:pt x="f49" y="f62"/>
                  </a:lnTo>
                  <a:arcTo wR="f51" hR="f88" stAng="f92" swAng="f67"/>
                  <a:lnTo>
                    <a:pt x="f63" y="f55"/>
                  </a:lnTo>
                  <a:arcTo wR="f89" hR="f90" stAng="f93" swAng="f84"/>
                  <a:lnTo>
                    <a:pt x="f56" y="f48"/>
                  </a:lnTo>
                  <a:arcTo wR="f91" hR="f50" stAng="f85" swAng="f86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09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맑은 고딕" pitchFamily="34"/>
                <a:cs typeface="Arial"/>
              </a:endParaRPr>
            </a:p>
          </p:txBody>
        </p:sp>
      </p:grpSp>
      <p:grpSp>
        <p:nvGrpSpPr>
          <p:cNvPr id="21" name="Gráfico 10">
            <a:extLst>
              <a:ext uri="{FF2B5EF4-FFF2-40B4-BE49-F238E27FC236}">
                <a16:creationId xmlns:a16="http://schemas.microsoft.com/office/drawing/2014/main" id="{6949BF92-59BB-4DDE-A96D-C837DD26B3BC}"/>
              </a:ext>
            </a:extLst>
          </p:cNvPr>
          <p:cNvGrpSpPr/>
          <p:nvPr/>
        </p:nvGrpSpPr>
        <p:grpSpPr>
          <a:xfrm>
            <a:off x="470431" y="4093540"/>
            <a:ext cx="637025" cy="637025"/>
            <a:chOff x="470431" y="4093540"/>
            <a:chExt cx="637025" cy="637025"/>
          </a:xfrm>
        </p:grpSpPr>
        <p:sp>
          <p:nvSpPr>
            <p:cNvPr id="22" name="Forma libre: forma 30">
              <a:extLst>
                <a:ext uri="{FF2B5EF4-FFF2-40B4-BE49-F238E27FC236}">
                  <a16:creationId xmlns:a16="http://schemas.microsoft.com/office/drawing/2014/main" id="{70102880-99EC-463B-AC3C-93FE32FBA800}"/>
                </a:ext>
              </a:extLst>
            </p:cNvPr>
            <p:cNvSpPr/>
            <p:nvPr/>
          </p:nvSpPr>
          <p:spPr>
            <a:xfrm>
              <a:off x="470431" y="4093540"/>
              <a:ext cx="637025" cy="637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+- f6 0 f5"/>
                <a:gd name="f14" fmla="*/ f10 f0 1"/>
                <a:gd name="f15" fmla="*/ f13 1 849367"/>
                <a:gd name="f16" fmla="*/ 849367 f13 1"/>
                <a:gd name="f17" fmla="*/ 424684 f13 1"/>
                <a:gd name="f18" fmla="*/ 0 f13 1"/>
                <a:gd name="f19" fmla="*/ f14 1 f2"/>
                <a:gd name="f20" fmla="*/ f16 1 849367"/>
                <a:gd name="f21" fmla="*/ f17 1 849367"/>
                <a:gd name="f22" fmla="*/ f18 1 849367"/>
                <a:gd name="f23" fmla="*/ f5 1 f15"/>
                <a:gd name="f24" fmla="*/ f6 1 f15"/>
                <a:gd name="f25" fmla="+- f19 0 f1"/>
                <a:gd name="f26" fmla="*/ f20 1 f15"/>
                <a:gd name="f27" fmla="*/ f21 1 f15"/>
                <a:gd name="f28" fmla="*/ f22 1 f15"/>
                <a:gd name="f29" fmla="*/ f23 f11 1"/>
                <a:gd name="f30" fmla="*/ f24 f11 1"/>
                <a:gd name="f31" fmla="*/ f24 f12 1"/>
                <a:gd name="f32" fmla="*/ f23 f12 1"/>
                <a:gd name="f33" fmla="*/ f26 f11 1"/>
                <a:gd name="f34" fmla="*/ f27 f12 1"/>
                <a:gd name="f35" fmla="*/ f27 f11 1"/>
                <a:gd name="f36" fmla="*/ f26 f12 1"/>
                <a:gd name="f37" fmla="*/ f28 f11 1"/>
                <a:gd name="f38" fmla="*/ f2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3" y="f34"/>
                </a:cxn>
                <a:cxn ang="f25">
                  <a:pos x="f35" y="f36"/>
                </a:cxn>
                <a:cxn ang="f25">
                  <a:pos x="f37" y="f34"/>
                </a:cxn>
                <a:cxn ang="f25">
                  <a:pos x="f35" y="f38"/>
                </a:cxn>
                <a:cxn ang="f25">
                  <a:pos x="f33" y="f34"/>
                </a:cxn>
              </a:cxnLst>
              <a:rect l="f29" t="f32" r="f30" b="f31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0082E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Forma libre: forma 31">
              <a:extLst>
                <a:ext uri="{FF2B5EF4-FFF2-40B4-BE49-F238E27FC236}">
                  <a16:creationId xmlns:a16="http://schemas.microsoft.com/office/drawing/2014/main" id="{E3EF1F01-9251-424F-8153-6A9F14F28123}"/>
                </a:ext>
              </a:extLst>
            </p:cNvPr>
            <p:cNvSpPr/>
            <p:nvPr/>
          </p:nvSpPr>
          <p:spPr>
            <a:xfrm>
              <a:off x="552379" y="4171785"/>
              <a:ext cx="496510" cy="4804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+- f7 0 f5"/>
                <a:gd name="f213" fmla="+- f6 0 f5"/>
                <a:gd name="f214" fmla="*/ f209 f0 1"/>
                <a:gd name="f215" fmla="*/ f213 1 662009"/>
                <a:gd name="f216" fmla="*/ f212 1 640647"/>
                <a:gd name="f217" fmla="*/ 398577 f213 1"/>
                <a:gd name="f218" fmla="*/ 121941 f212 1"/>
                <a:gd name="f219" fmla="*/ 383196 f213 1"/>
                <a:gd name="f220" fmla="*/ 383219 f213 1"/>
                <a:gd name="f221" fmla="*/ 0 f212 1"/>
                <a:gd name="f222" fmla="*/ 0 f213 1"/>
                <a:gd name="f223" fmla="*/ 64133 f212 1"/>
                <a:gd name="f224" fmla="*/ 576124 f212 1"/>
                <a:gd name="f225" fmla="*/ 383128 f213 1"/>
                <a:gd name="f226" fmla="*/ 640647 f212 1"/>
                <a:gd name="f227" fmla="*/ 122514 f212 1"/>
                <a:gd name="f228" fmla="*/ 398072 f213 1"/>
                <a:gd name="f229" fmla="*/ 398049 f213 1"/>
                <a:gd name="f230" fmla="*/ 152655 f212 1"/>
                <a:gd name="f231" fmla="*/ 630608 f213 1"/>
                <a:gd name="f232" fmla="*/ 440087 f212 1"/>
                <a:gd name="f233" fmla="*/ 614907 f213 1"/>
                <a:gd name="f234" fmla="*/ 168264 f212 1"/>
                <a:gd name="f235" fmla="*/ 397958 f213 1"/>
                <a:gd name="f236" fmla="*/ 168242 f212 1"/>
                <a:gd name="f237" fmla="*/ 208010 f212 1"/>
                <a:gd name="f238" fmla="*/ 413177 f213 1"/>
                <a:gd name="f239" fmla="*/ 206337 f212 1"/>
                <a:gd name="f240" fmla="*/ 427457 f213 1"/>
                <a:gd name="f241" fmla="*/ 205236 f212 1"/>
                <a:gd name="f242" fmla="*/ 287340 f212 1"/>
                <a:gd name="f243" fmla="*/ 511509 f213 1"/>
                <a:gd name="f244" fmla="*/ 497298 f213 1"/>
                <a:gd name="f245" fmla="*/ 333435 f212 1"/>
                <a:gd name="f246" fmla="*/ 455879 f213 1"/>
                <a:gd name="f247" fmla="*/ 363003 f212 1"/>
                <a:gd name="f248" fmla="*/ 421933 f213 1"/>
                <a:gd name="f249" fmla="*/ 366624 f212 1"/>
                <a:gd name="f250" fmla="*/ 363988 f212 1"/>
                <a:gd name="f251" fmla="*/ 394428 f212 1"/>
                <a:gd name="f252" fmla="*/ 548412 f213 1"/>
                <a:gd name="f253" fmla="*/ 423079 f212 1"/>
                <a:gd name="f254" fmla="*/ 397935 f213 1"/>
                <a:gd name="f255" fmla="*/ 449851 f212 1"/>
                <a:gd name="f256" fmla="*/ 547518 f213 1"/>
                <a:gd name="f257" fmla="*/ 480313 f212 1"/>
                <a:gd name="f258" fmla="*/ 397912 f213 1"/>
                <a:gd name="f259" fmla="*/ 515406 f212 1"/>
                <a:gd name="f260" fmla="*/ 440591 f212 1"/>
                <a:gd name="f261" fmla="*/ 662010 f213 1"/>
                <a:gd name="f262" fmla="*/ 122101 f212 1"/>
                <a:gd name="f263" fmla="*/ 267834 f213 1"/>
                <a:gd name="f264" fmla="*/ 452946 f212 1"/>
                <a:gd name="f265" fmla="*/ 177387 f213 1"/>
                <a:gd name="f266" fmla="*/ 482743 f212 1"/>
                <a:gd name="f267" fmla="*/ 90470 f213 1"/>
                <a:gd name="f268" fmla="*/ 460808 f212 1"/>
                <a:gd name="f269" fmla="*/ 86230 f213 1"/>
                <a:gd name="f270" fmla="*/ 457988 f212 1"/>
                <a:gd name="f271" fmla="*/ 100899 f213 1"/>
                <a:gd name="f272" fmla="*/ 409281 f212 1"/>
                <a:gd name="f273" fmla="*/ 108509 f213 1"/>
                <a:gd name="f274" fmla="*/ 413957 f212 1"/>
                <a:gd name="f275" fmla="*/ 180275 f213 1"/>
                <a:gd name="f276" fmla="*/ 434196 f212 1"/>
                <a:gd name="f277" fmla="*/ 241521 f213 1"/>
                <a:gd name="f278" fmla="*/ 385511 f212 1"/>
                <a:gd name="f279" fmla="*/ 184561 f213 1"/>
                <a:gd name="f280" fmla="*/ 327177 f212 1"/>
                <a:gd name="f281" fmla="*/ 94160 f213 1"/>
                <a:gd name="f282" fmla="*/ 228478 f212 1"/>
                <a:gd name="f283" fmla="*/ 206359 f213 1"/>
                <a:gd name="f284" fmla="*/ 133195 f212 1"/>
                <a:gd name="f285" fmla="*/ 281747 f213 1"/>
                <a:gd name="f286" fmla="*/ 150042 f212 1"/>
                <a:gd name="f287" fmla="*/ 286698 f213 1"/>
                <a:gd name="f288" fmla="*/ 152838 f212 1"/>
                <a:gd name="f289" fmla="*/ 270653 f213 1"/>
                <a:gd name="f290" fmla="*/ 200285 f212 1"/>
                <a:gd name="f291" fmla="*/ 263479 f213 1"/>
                <a:gd name="f292" fmla="*/ 196366 f212 1"/>
                <a:gd name="f293" fmla="*/ 204938 f213 1"/>
                <a:gd name="f294" fmla="*/ 181742 f212 1"/>
                <a:gd name="f295" fmla="*/ 150455 f213 1"/>
                <a:gd name="f296" fmla="*/ 223665 f212 1"/>
                <a:gd name="f297" fmla="*/ 210806 f213 1"/>
                <a:gd name="f298" fmla="*/ 280051 f212 1"/>
                <a:gd name="f299" fmla="*/ 298296 f213 1"/>
                <a:gd name="f300" fmla="*/ 382119 f212 1"/>
                <a:gd name="f301" fmla="*/ f214 1 f2"/>
                <a:gd name="f302" fmla="*/ f217 1 662009"/>
                <a:gd name="f303" fmla="*/ f218 1 640647"/>
                <a:gd name="f304" fmla="*/ f219 1 662009"/>
                <a:gd name="f305" fmla="*/ f220 1 662009"/>
                <a:gd name="f306" fmla="*/ f221 1 640647"/>
                <a:gd name="f307" fmla="*/ f222 1 662009"/>
                <a:gd name="f308" fmla="*/ f223 1 640647"/>
                <a:gd name="f309" fmla="*/ f224 1 640647"/>
                <a:gd name="f310" fmla="*/ f225 1 662009"/>
                <a:gd name="f311" fmla="*/ f226 1 640647"/>
                <a:gd name="f312" fmla="*/ f227 1 640647"/>
                <a:gd name="f313" fmla="*/ f228 1 662009"/>
                <a:gd name="f314" fmla="*/ f229 1 662009"/>
                <a:gd name="f315" fmla="*/ f230 1 640647"/>
                <a:gd name="f316" fmla="*/ f231 1 662009"/>
                <a:gd name="f317" fmla="*/ f232 1 640647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40647"/>
                <a:gd name="f323" fmla="*/ f238 1 662009"/>
                <a:gd name="f324" fmla="*/ f239 1 640647"/>
                <a:gd name="f325" fmla="*/ f240 1 662009"/>
                <a:gd name="f326" fmla="*/ f241 1 640647"/>
                <a:gd name="f327" fmla="*/ f242 1 640647"/>
                <a:gd name="f328" fmla="*/ f243 1 662009"/>
                <a:gd name="f329" fmla="*/ f244 1 662009"/>
                <a:gd name="f330" fmla="*/ f245 1 640647"/>
                <a:gd name="f331" fmla="*/ f246 1 662009"/>
                <a:gd name="f332" fmla="*/ f247 1 640647"/>
                <a:gd name="f333" fmla="*/ f248 1 662009"/>
                <a:gd name="f334" fmla="*/ f249 1 640647"/>
                <a:gd name="f335" fmla="*/ f250 1 640647"/>
                <a:gd name="f336" fmla="*/ f251 1 640647"/>
                <a:gd name="f337" fmla="*/ f252 1 662009"/>
                <a:gd name="f338" fmla="*/ f253 1 640647"/>
                <a:gd name="f339" fmla="*/ f254 1 662009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40647"/>
                <a:gd name="f346" fmla="*/ f261 1 662009"/>
                <a:gd name="f347" fmla="*/ f262 1 640647"/>
                <a:gd name="f348" fmla="*/ f263 1 662009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5 1 f215"/>
                <a:gd name="f387" fmla="*/ f6 1 f215"/>
                <a:gd name="f388" fmla="*/ f5 1 f216"/>
                <a:gd name="f389" fmla="*/ f7 1 f216"/>
                <a:gd name="f390" fmla="+- f301 0 f1"/>
                <a:gd name="f391" fmla="*/ f302 1 f215"/>
                <a:gd name="f392" fmla="*/ f303 1 f216"/>
                <a:gd name="f393" fmla="*/ f304 1 f215"/>
                <a:gd name="f394" fmla="*/ f305 1 f215"/>
                <a:gd name="f395" fmla="*/ f306 1 f216"/>
                <a:gd name="f396" fmla="*/ f307 1 f215"/>
                <a:gd name="f397" fmla="*/ f308 1 f216"/>
                <a:gd name="f398" fmla="*/ f309 1 f216"/>
                <a:gd name="f399" fmla="*/ f310 1 f215"/>
                <a:gd name="f400" fmla="*/ f311 1 f216"/>
                <a:gd name="f401" fmla="*/ f312 1 f216"/>
                <a:gd name="f402" fmla="*/ f313 1 f215"/>
                <a:gd name="f403" fmla="*/ f314 1 f215"/>
                <a:gd name="f404" fmla="*/ f315 1 f216"/>
                <a:gd name="f405" fmla="*/ f316 1 f215"/>
                <a:gd name="f406" fmla="*/ f317 1 f216"/>
                <a:gd name="f407" fmla="*/ f318 1 f215"/>
                <a:gd name="f408" fmla="*/ f319 1 f216"/>
                <a:gd name="f409" fmla="*/ f320 1 f215"/>
                <a:gd name="f410" fmla="*/ f321 1 f216"/>
                <a:gd name="f411" fmla="*/ f322 1 f216"/>
                <a:gd name="f412" fmla="*/ f323 1 f215"/>
                <a:gd name="f413" fmla="*/ f324 1 f216"/>
                <a:gd name="f414" fmla="*/ f325 1 f215"/>
                <a:gd name="f415" fmla="*/ f326 1 f216"/>
                <a:gd name="f416" fmla="*/ f327 1 f216"/>
                <a:gd name="f417" fmla="*/ f328 1 f215"/>
                <a:gd name="f418" fmla="*/ f329 1 f215"/>
                <a:gd name="f419" fmla="*/ f330 1 f216"/>
                <a:gd name="f420" fmla="*/ f331 1 f215"/>
                <a:gd name="f421" fmla="*/ f332 1 f216"/>
                <a:gd name="f422" fmla="*/ f333 1 f215"/>
                <a:gd name="f423" fmla="*/ f334 1 f216"/>
                <a:gd name="f424" fmla="*/ f335 1 f216"/>
                <a:gd name="f425" fmla="*/ f336 1 f216"/>
                <a:gd name="f426" fmla="*/ f337 1 f215"/>
                <a:gd name="f427" fmla="*/ f338 1 f216"/>
                <a:gd name="f428" fmla="*/ f339 1 f215"/>
                <a:gd name="f429" fmla="*/ f340 1 f216"/>
                <a:gd name="f430" fmla="*/ f341 1 f215"/>
                <a:gd name="f431" fmla="*/ f342 1 f216"/>
                <a:gd name="f432" fmla="*/ f343 1 f215"/>
                <a:gd name="f433" fmla="*/ f344 1 f216"/>
                <a:gd name="f434" fmla="*/ f345 1 f216"/>
                <a:gd name="f435" fmla="*/ f346 1 f215"/>
                <a:gd name="f436" fmla="*/ f347 1 f216"/>
                <a:gd name="f437" fmla="*/ f348 1 f215"/>
                <a:gd name="f438" fmla="*/ f349 1 f216"/>
                <a:gd name="f439" fmla="*/ f350 1 f215"/>
                <a:gd name="f440" fmla="*/ f351 1 f216"/>
                <a:gd name="f441" fmla="*/ f352 1 f215"/>
                <a:gd name="f442" fmla="*/ f353 1 f216"/>
                <a:gd name="f443" fmla="*/ f354 1 f215"/>
                <a:gd name="f444" fmla="*/ f355 1 f216"/>
                <a:gd name="f445" fmla="*/ f356 1 f215"/>
                <a:gd name="f446" fmla="*/ f357 1 f216"/>
                <a:gd name="f447" fmla="*/ f358 1 f215"/>
                <a:gd name="f448" fmla="*/ f359 1 f216"/>
                <a:gd name="f449" fmla="*/ f360 1 f215"/>
                <a:gd name="f450" fmla="*/ f361 1 f216"/>
                <a:gd name="f451" fmla="*/ f362 1 f215"/>
                <a:gd name="f452" fmla="*/ f363 1 f216"/>
                <a:gd name="f453" fmla="*/ f364 1 f215"/>
                <a:gd name="f454" fmla="*/ f365 1 f216"/>
                <a:gd name="f455" fmla="*/ f366 1 f215"/>
                <a:gd name="f456" fmla="*/ f367 1 f216"/>
                <a:gd name="f457" fmla="*/ f368 1 f215"/>
                <a:gd name="f458" fmla="*/ f369 1 f216"/>
                <a:gd name="f459" fmla="*/ f370 1 f215"/>
                <a:gd name="f460" fmla="*/ f371 1 f216"/>
                <a:gd name="f461" fmla="*/ f372 1 f215"/>
                <a:gd name="f462" fmla="*/ f373 1 f216"/>
                <a:gd name="f463" fmla="*/ f374 1 f215"/>
                <a:gd name="f464" fmla="*/ f375 1 f216"/>
                <a:gd name="f465" fmla="*/ f376 1 f215"/>
                <a:gd name="f466" fmla="*/ f377 1 f216"/>
                <a:gd name="f467" fmla="*/ f378 1 f215"/>
                <a:gd name="f468" fmla="*/ f379 1 f216"/>
                <a:gd name="f469" fmla="*/ f380 1 f215"/>
                <a:gd name="f470" fmla="*/ f381 1 f216"/>
                <a:gd name="f471" fmla="*/ f382 1 f215"/>
                <a:gd name="f472" fmla="*/ f383 1 f216"/>
                <a:gd name="f473" fmla="*/ f384 1 f215"/>
                <a:gd name="f474" fmla="*/ f385 1 f216"/>
                <a:gd name="f475" fmla="*/ f386 f210 1"/>
                <a:gd name="f476" fmla="*/ f387 f210 1"/>
                <a:gd name="f477" fmla="*/ f389 f211 1"/>
                <a:gd name="f478" fmla="*/ f388 f211 1"/>
                <a:gd name="f479" fmla="*/ f391 f210 1"/>
                <a:gd name="f480" fmla="*/ f392 f211 1"/>
                <a:gd name="f481" fmla="*/ f393 f210 1"/>
                <a:gd name="f482" fmla="*/ f394 f210 1"/>
                <a:gd name="f483" fmla="*/ f395 f211 1"/>
                <a:gd name="f484" fmla="*/ f396 f210 1"/>
                <a:gd name="f485" fmla="*/ f397 f211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0 1"/>
                <a:gd name="f492" fmla="*/ f404 f211 1"/>
                <a:gd name="f493" fmla="*/ f405 f210 1"/>
                <a:gd name="f494" fmla="*/ f406 f211 1"/>
                <a:gd name="f495" fmla="*/ f407 f210 1"/>
                <a:gd name="f496" fmla="*/ f408 f211 1"/>
                <a:gd name="f497" fmla="*/ f409 f210 1"/>
                <a:gd name="f498" fmla="*/ f410 f211 1"/>
                <a:gd name="f499" fmla="*/ f411 f211 1"/>
                <a:gd name="f500" fmla="*/ f412 f210 1"/>
                <a:gd name="f501" fmla="*/ f413 f211 1"/>
                <a:gd name="f502" fmla="*/ f414 f210 1"/>
                <a:gd name="f503" fmla="*/ f415 f211 1"/>
                <a:gd name="f504" fmla="*/ f416 f211 1"/>
                <a:gd name="f505" fmla="*/ f417 f210 1"/>
                <a:gd name="f506" fmla="*/ f418 f210 1"/>
                <a:gd name="f507" fmla="*/ f419 f211 1"/>
                <a:gd name="f508" fmla="*/ f420 f210 1"/>
                <a:gd name="f509" fmla="*/ f421 f211 1"/>
                <a:gd name="f510" fmla="*/ f422 f210 1"/>
                <a:gd name="f511" fmla="*/ f423 f211 1"/>
                <a:gd name="f512" fmla="*/ f424 f211 1"/>
                <a:gd name="f513" fmla="*/ f425 f211 1"/>
                <a:gd name="f514" fmla="*/ f426 f210 1"/>
                <a:gd name="f515" fmla="*/ f427 f211 1"/>
                <a:gd name="f516" fmla="*/ f428 f210 1"/>
                <a:gd name="f517" fmla="*/ f429 f211 1"/>
                <a:gd name="f518" fmla="*/ f430 f210 1"/>
                <a:gd name="f519" fmla="*/ f431 f211 1"/>
                <a:gd name="f520" fmla="*/ f432 f210 1"/>
                <a:gd name="f521" fmla="*/ f433 f211 1"/>
                <a:gd name="f522" fmla="*/ f434 f211 1"/>
                <a:gd name="f523" fmla="*/ f435 f210 1"/>
                <a:gd name="f524" fmla="*/ f436 f211 1"/>
                <a:gd name="f525" fmla="*/ f437 f210 1"/>
                <a:gd name="f526" fmla="*/ f438 f211 1"/>
                <a:gd name="f527" fmla="*/ f439 f210 1"/>
                <a:gd name="f528" fmla="*/ f440 f211 1"/>
                <a:gd name="f529" fmla="*/ f441 f210 1"/>
                <a:gd name="f530" fmla="*/ f442 f211 1"/>
                <a:gd name="f531" fmla="*/ f443 f210 1"/>
                <a:gd name="f532" fmla="*/ f444 f211 1"/>
                <a:gd name="f533" fmla="*/ f445 f210 1"/>
                <a:gd name="f534" fmla="*/ f446 f211 1"/>
                <a:gd name="f535" fmla="*/ f447 f210 1"/>
                <a:gd name="f536" fmla="*/ f448 f211 1"/>
                <a:gd name="f537" fmla="*/ f449 f210 1"/>
                <a:gd name="f538" fmla="*/ f450 f211 1"/>
                <a:gd name="f539" fmla="*/ f451 f210 1"/>
                <a:gd name="f540" fmla="*/ f452 f211 1"/>
                <a:gd name="f541" fmla="*/ f453 f210 1"/>
                <a:gd name="f542" fmla="*/ f454 f211 1"/>
                <a:gd name="f543" fmla="*/ f455 f210 1"/>
                <a:gd name="f544" fmla="*/ f456 f211 1"/>
                <a:gd name="f545" fmla="*/ f457 f210 1"/>
                <a:gd name="f546" fmla="*/ f458 f211 1"/>
                <a:gd name="f547" fmla="*/ f459 f210 1"/>
                <a:gd name="f548" fmla="*/ f460 f211 1"/>
                <a:gd name="f549" fmla="*/ f461 f210 1"/>
                <a:gd name="f550" fmla="*/ f462 f211 1"/>
                <a:gd name="f551" fmla="*/ f463 f210 1"/>
                <a:gd name="f552" fmla="*/ f464 f211 1"/>
                <a:gd name="f553" fmla="*/ f465 f210 1"/>
                <a:gd name="f554" fmla="*/ f466 f211 1"/>
                <a:gd name="f555" fmla="*/ f467 f210 1"/>
                <a:gd name="f556" fmla="*/ f468 f211 1"/>
                <a:gd name="f557" fmla="*/ f469 f210 1"/>
                <a:gd name="f558" fmla="*/ f470 f211 1"/>
                <a:gd name="f559" fmla="*/ f471 f210 1"/>
                <a:gd name="f560" fmla="*/ f472 f211 1"/>
                <a:gd name="f561" fmla="*/ f473 f210 1"/>
                <a:gd name="f562" fmla="*/ f474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0">
                  <a:pos x="f479" y="f480"/>
                </a:cxn>
                <a:cxn ang="f390">
                  <a:pos x="f479" y="f480"/>
                </a:cxn>
                <a:cxn ang="f390">
                  <a:pos x="f481" y="f480"/>
                </a:cxn>
                <a:cxn ang="f390">
                  <a:pos x="f482" y="f483"/>
                </a:cxn>
                <a:cxn ang="f390">
                  <a:pos x="f484" y="f485"/>
                </a:cxn>
                <a:cxn ang="f390">
                  <a:pos x="f484" y="f486"/>
                </a:cxn>
                <a:cxn ang="f390">
                  <a:pos x="f487" y="f488"/>
                </a:cxn>
                <a:cxn ang="f390">
                  <a:pos x="f482" y="f489"/>
                </a:cxn>
                <a:cxn ang="f390">
                  <a:pos x="f490" y="f489"/>
                </a:cxn>
                <a:cxn ang="f390">
                  <a:pos x="f491" y="f492"/>
                </a:cxn>
                <a:cxn ang="f390">
                  <a:pos x="f493" y="f492"/>
                </a:cxn>
                <a:cxn ang="f390">
                  <a:pos x="f493" y="f494"/>
                </a:cxn>
                <a:cxn ang="f390">
                  <a:pos x="f495" y="f494"/>
                </a:cxn>
                <a:cxn ang="f390">
                  <a:pos x="f495" y="f496"/>
                </a:cxn>
                <a:cxn ang="f390">
                  <a:pos x="f497" y="f498"/>
                </a:cxn>
                <a:cxn ang="f390">
                  <a:pos x="f497" y="f499"/>
                </a:cxn>
                <a:cxn ang="f390">
                  <a:pos x="f500" y="f501"/>
                </a:cxn>
                <a:cxn ang="f390">
                  <a:pos x="f502" y="f503"/>
                </a:cxn>
                <a:cxn ang="f390">
                  <a:pos x="f502" y="f504"/>
                </a:cxn>
                <a:cxn ang="f390">
                  <a:pos x="f505" y="f504"/>
                </a:cxn>
                <a:cxn ang="f390">
                  <a:pos x="f506" y="f507"/>
                </a:cxn>
                <a:cxn ang="f390">
                  <a:pos x="f508" y="f509"/>
                </a:cxn>
                <a:cxn ang="f390">
                  <a:pos x="f510" y="f511"/>
                </a:cxn>
                <a:cxn ang="f390">
                  <a:pos x="f497" y="f512"/>
                </a:cxn>
                <a:cxn ang="f390">
                  <a:pos x="f497" y="f513"/>
                </a:cxn>
                <a:cxn ang="f390">
                  <a:pos x="f514" y="f513"/>
                </a:cxn>
                <a:cxn ang="f390">
                  <a:pos x="f514" y="f515"/>
                </a:cxn>
                <a:cxn ang="f390">
                  <a:pos x="f516" y="f515"/>
                </a:cxn>
                <a:cxn ang="f390">
                  <a:pos x="f516" y="f517"/>
                </a:cxn>
                <a:cxn ang="f390">
                  <a:pos x="f518" y="f517"/>
                </a:cxn>
                <a:cxn ang="f390">
                  <a:pos x="f518" y="f519"/>
                </a:cxn>
                <a:cxn ang="f390">
                  <a:pos x="f520" y="f519"/>
                </a:cxn>
                <a:cxn ang="f390">
                  <a:pos x="f520" y="f521"/>
                </a:cxn>
                <a:cxn ang="f390">
                  <a:pos x="f495" y="f521"/>
                </a:cxn>
                <a:cxn ang="f390">
                  <a:pos x="f495" y="f522"/>
                </a:cxn>
                <a:cxn ang="f390">
                  <a:pos x="f493" y="f522"/>
                </a:cxn>
                <a:cxn ang="f390">
                  <a:pos x="f493" y="f522"/>
                </a:cxn>
                <a:cxn ang="f390">
                  <a:pos x="f523" y="f522"/>
                </a:cxn>
                <a:cxn ang="f390">
                  <a:pos x="f523" y="f524"/>
                </a:cxn>
                <a:cxn ang="f390">
                  <a:pos x="f479" y="f480"/>
                </a:cxn>
                <a:cxn ang="f390">
                  <a:pos x="f525" y="f526"/>
                </a:cxn>
                <a:cxn ang="f390">
                  <a:pos x="f527" y="f528"/>
                </a:cxn>
                <a:cxn ang="f390">
                  <a:pos x="f529" y="f530"/>
                </a:cxn>
                <a:cxn ang="f390">
                  <a:pos x="f531" y="f532"/>
                </a:cxn>
                <a:cxn ang="f390">
                  <a:pos x="f533" y="f534"/>
                </a:cxn>
                <a:cxn ang="f390">
                  <a:pos x="f535" y="f536"/>
                </a:cxn>
                <a:cxn ang="f390">
                  <a:pos x="f537" y="f538"/>
                </a:cxn>
                <a:cxn ang="f390">
                  <a:pos x="f539" y="f540"/>
                </a:cxn>
                <a:cxn ang="f390">
                  <a:pos x="f541" y="f542"/>
                </a:cxn>
                <a:cxn ang="f390">
                  <a:pos x="f543" y="f544"/>
                </a:cxn>
                <a:cxn ang="f390">
                  <a:pos x="f545" y="f546"/>
                </a:cxn>
                <a:cxn ang="f390">
                  <a:pos x="f547" y="f548"/>
                </a:cxn>
                <a:cxn ang="f390">
                  <a:pos x="f549" y="f550"/>
                </a:cxn>
                <a:cxn ang="f390">
                  <a:pos x="f551" y="f552"/>
                </a:cxn>
                <a:cxn ang="f390">
                  <a:pos x="f553" y="f554"/>
                </a:cxn>
                <a:cxn ang="f390">
                  <a:pos x="f555" y="f556"/>
                </a:cxn>
                <a:cxn ang="f390">
                  <a:pos x="f557" y="f558"/>
                </a:cxn>
                <a:cxn ang="f390">
                  <a:pos x="f559" y="f560"/>
                </a:cxn>
                <a:cxn ang="f390">
                  <a:pos x="f561" y="f562"/>
                </a:cxn>
                <a:cxn ang="f390">
                  <a:pos x="f525" y="f526"/>
                </a:cxn>
              </a:cxnLst>
              <a:rect l="f475" t="f478" r="f476" b="f477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6518617"/>
      </p:ext>
    </p:extLst>
  </p:cSld>
  <p:clrMapOvr>
    <a:masterClrMapping/>
  </p:clrMapOvr>
  <p:hf sldNum="0" hdr="0" ftr="0" dt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53">
            <a:extLst>
              <a:ext uri="{FF2B5EF4-FFF2-40B4-BE49-F238E27FC236}">
                <a16:creationId xmlns:a16="http://schemas.microsoft.com/office/drawing/2014/main" id="{40E5AF4E-D19F-4CE6-9AD3-138E5DE4F5C4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377372" y="171340"/>
            <a:ext cx="4054038" cy="4747793"/>
          </a:xfrm>
          <a:solidFill>
            <a:srgbClr val="F2F2F2"/>
          </a:solidFill>
        </p:spPr>
        <p:txBody>
          <a:bodyPr anchor="ctr" anchorCtr="1"/>
          <a:lstStyle>
            <a:lvl1pPr marL="0" indent="0" algn="ctr">
              <a:buNone/>
              <a:defRPr lang="en-US" sz="900">
                <a:solidFill>
                  <a:srgbClr val="0633A8"/>
                </a:solidFill>
                <a:latin typeface="Arial"/>
              </a:defRPr>
            </a:lvl1pPr>
          </a:lstStyle>
          <a:p>
            <a:pPr lvl="0"/>
            <a:r>
              <a:rPr lang="en-US"/>
              <a:t>Place Your Picture Here And Send To Back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AEF2EA66-A5F8-46BC-B7B1-DE677E9B36E7}"/>
              </a:ext>
            </a:extLst>
          </p:cNvPr>
          <p:cNvGrpSpPr/>
          <p:nvPr/>
        </p:nvGrpSpPr>
        <p:grpSpPr>
          <a:xfrm>
            <a:off x="0" y="3172"/>
            <a:ext cx="9144000" cy="1365254"/>
            <a:chOff x="0" y="3172"/>
            <a:chExt cx="9144000" cy="1365254"/>
          </a:xfrm>
        </p:grpSpPr>
        <p:sp>
          <p:nvSpPr>
            <p:cNvPr id="4" name="AutoShape 3">
              <a:extLst>
                <a:ext uri="{FF2B5EF4-FFF2-40B4-BE49-F238E27FC236}">
                  <a16:creationId xmlns:a16="http://schemas.microsoft.com/office/drawing/2014/main" id="{CA831EC2-BFEB-40EA-B3D3-2CF13CB4A670}"/>
                </a:ext>
              </a:extLst>
            </p:cNvPr>
            <p:cNvSpPr/>
            <p:nvPr/>
          </p:nvSpPr>
          <p:spPr>
            <a:xfrm>
              <a:off x="0" y="6345"/>
              <a:ext cx="9144000" cy="1358898"/>
            </a:xfrm>
            <a:prstGeom prst="rect">
              <a:avLst/>
            </a:prstGeom>
            <a:noFill/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D7B64DB6-A04B-4C22-9F17-93DAFD414577}"/>
                </a:ext>
              </a:extLst>
            </p:cNvPr>
            <p:cNvSpPr/>
            <p:nvPr/>
          </p:nvSpPr>
          <p:spPr>
            <a:xfrm>
              <a:off x="0" y="46040"/>
              <a:ext cx="1379536" cy="1322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69"/>
                <a:gd name="f7" fmla="val 833"/>
                <a:gd name="f8" fmla="+- 0 0 -90"/>
                <a:gd name="f9" fmla="*/ f3 1 869"/>
                <a:gd name="f10" fmla="*/ f4 1 833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869"/>
                <a:gd name="f19" fmla="*/ f15 1 833"/>
                <a:gd name="f20" fmla="*/ 0 f16 1"/>
                <a:gd name="f21" fmla="*/ 0 f15 1"/>
                <a:gd name="f22" fmla="*/ 833 f15 1"/>
                <a:gd name="f23" fmla="*/ 869 f16 1"/>
                <a:gd name="f24" fmla="+- f17 0 f1"/>
                <a:gd name="f25" fmla="*/ f20 1 869"/>
                <a:gd name="f26" fmla="*/ f21 1 833"/>
                <a:gd name="f27" fmla="*/ f22 1 833"/>
                <a:gd name="f28" fmla="*/ f23 1 869"/>
                <a:gd name="f29" fmla="*/ 0 1 f18"/>
                <a:gd name="f30" fmla="*/ f12 1 f18"/>
                <a:gd name="f31" fmla="*/ 0 1 f19"/>
                <a:gd name="f32" fmla="*/ f13 1 f19"/>
                <a:gd name="f33" fmla="*/ f25 1 f18"/>
                <a:gd name="f34" fmla="*/ f26 1 f19"/>
                <a:gd name="f35" fmla="*/ f27 1 f19"/>
                <a:gd name="f36" fmla="*/ f28 1 f18"/>
                <a:gd name="f37" fmla="*/ f29 f9 1"/>
                <a:gd name="f38" fmla="*/ f30 f9 1"/>
                <a:gd name="f39" fmla="*/ f32 f10 1"/>
                <a:gd name="f40" fmla="*/ f31 f10 1"/>
                <a:gd name="f41" fmla="*/ f33 f9 1"/>
                <a:gd name="f42" fmla="*/ f34 f10 1"/>
                <a:gd name="f43" fmla="*/ f35 f10 1"/>
                <a:gd name="f44" fmla="*/ f3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41" y="f42"/>
                </a:cxn>
                <a:cxn ang="f24">
                  <a:pos x="f41" y="f43"/>
                </a:cxn>
                <a:cxn ang="f24">
                  <a:pos x="f44" y="f42"/>
                </a:cxn>
                <a:cxn ang="f24">
                  <a:pos x="f41" y="f42"/>
                </a:cxn>
              </a:cxnLst>
              <a:rect l="f37" t="f40" r="f38" b="f39"/>
              <a:pathLst>
                <a:path w="869" h="833">
                  <a:moveTo>
                    <a:pt x="f5" y="f5"/>
                  </a:moveTo>
                  <a:lnTo>
                    <a:pt x="f5" y="f7"/>
                  </a:lnTo>
                  <a:lnTo>
                    <a:pt x="f6" y="f5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0319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Rectangle 6">
              <a:extLst>
                <a:ext uri="{FF2B5EF4-FFF2-40B4-BE49-F238E27FC236}">
                  <a16:creationId xmlns:a16="http://schemas.microsoft.com/office/drawing/2014/main" id="{A5A2E2A4-D468-4A7B-B39E-068658FEDE8D}"/>
                </a:ext>
              </a:extLst>
            </p:cNvPr>
            <p:cNvSpPr/>
            <p:nvPr/>
          </p:nvSpPr>
          <p:spPr>
            <a:xfrm>
              <a:off x="0" y="3172"/>
              <a:ext cx="9144000" cy="179386"/>
            </a:xfrm>
            <a:prstGeom prst="rect">
              <a:avLst/>
            </a:prstGeom>
            <a:solidFill>
              <a:srgbClr val="0319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Rectangle 7">
              <a:extLst>
                <a:ext uri="{FF2B5EF4-FFF2-40B4-BE49-F238E27FC236}">
                  <a16:creationId xmlns:a16="http://schemas.microsoft.com/office/drawing/2014/main" id="{1C0F0166-4259-415E-9DB5-B0F0ECA765EC}"/>
                </a:ext>
              </a:extLst>
            </p:cNvPr>
            <p:cNvSpPr/>
            <p:nvPr/>
          </p:nvSpPr>
          <p:spPr>
            <a:xfrm>
              <a:off x="0" y="312733"/>
              <a:ext cx="9144000" cy="174622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Rectangle 8">
              <a:extLst>
                <a:ext uri="{FF2B5EF4-FFF2-40B4-BE49-F238E27FC236}">
                  <a16:creationId xmlns:a16="http://schemas.microsoft.com/office/drawing/2014/main" id="{AB98BA13-85ED-445C-8C66-C6BA2ED29956}"/>
                </a:ext>
              </a:extLst>
            </p:cNvPr>
            <p:cNvSpPr/>
            <p:nvPr/>
          </p:nvSpPr>
          <p:spPr>
            <a:xfrm>
              <a:off x="0" y="566735"/>
              <a:ext cx="9144000" cy="177795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9149108"/>
      </p:ext>
    </p:extLst>
  </p:cSld>
  <p:clrMapOvr>
    <a:masterClrMapping/>
  </p:clrMapOvr>
  <p:hf sldNum="0" hdr="0" ft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43D8CC06-5EA5-412D-A888-615B017F1570}"/>
              </a:ext>
            </a:extLst>
          </p:cNvPr>
          <p:cNvSpPr/>
          <p:nvPr/>
        </p:nvSpPr>
        <p:spPr>
          <a:xfrm>
            <a:off x="8927305" y="2547939"/>
            <a:ext cx="4764" cy="2377"/>
          </a:xfrm>
          <a:prstGeom prst="rect">
            <a:avLst/>
          </a:prstGeom>
          <a:solidFill>
            <a:srgbClr val="C5579C"/>
          </a:solidFill>
          <a:ln w="9528" cap="flat">
            <a:solidFill>
              <a:srgbClr val="000000"/>
            </a:solidFill>
            <a:prstDash val="solid"/>
            <a:miter/>
          </a:ln>
        </p:spPr>
        <p:txBody>
          <a:bodyPr vert="horz" wrap="square" lIns="68580" tIns="34290" rIns="68580" bIns="3429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25777135"/>
      </p:ext>
    </p:extLst>
  </p:cSld>
  <p:clrMapOvr>
    <a:masterClrMapping/>
  </p:clrMapOvr>
  <p:hf sldNum="0" hdr="0" ftr="0" dt="0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ption">
    <p:bg>
      <p:bgPr>
        <a:solidFill>
          <a:srgbClr val="02123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7;p10">
            <a:extLst>
              <a:ext uri="{FF2B5EF4-FFF2-40B4-BE49-F238E27FC236}">
                <a16:creationId xmlns:a16="http://schemas.microsoft.com/office/drawing/2014/main" id="{2871E618-745C-4D67-8EE7-2223AB7911A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13222" y="1141527"/>
            <a:ext cx="3932998" cy="807003"/>
          </a:xfrm>
        </p:spPr>
        <p:txBody>
          <a:bodyPr anchor="ctr"/>
          <a:lstStyle>
            <a:lvl1pPr indent="-228600">
              <a:lnSpc>
                <a:spcPct val="100000"/>
              </a:lnSpc>
              <a:buNone/>
              <a:defRPr sz="2800" b="1">
                <a:solidFill>
                  <a:srgbClr val="FFFFFF"/>
                </a:solidFill>
                <a:latin typeface="Rubik"/>
                <a:ea typeface="Rubik"/>
                <a:cs typeface="Rubik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48;p10">
            <a:extLst>
              <a:ext uri="{FF2B5EF4-FFF2-40B4-BE49-F238E27FC236}">
                <a16:creationId xmlns:a16="http://schemas.microsoft.com/office/drawing/2014/main" id="{6636E329-6122-410E-B9A4-871D5A6729D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472455" y="4663220"/>
            <a:ext cx="548704" cy="39360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fld id="{495806D2-4EF0-4460-B08B-11EAD97F366A}" type="slidenum">
              <a:t>‹#›</a:t>
            </a:fld>
            <a:endParaRPr lang="en-US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DF5C8C36-55E9-4090-A763-0EB45A5268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824420"/>
            <a:ext cx="9144000" cy="31457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470560139"/>
      </p:ext>
    </p:extLst>
  </p:cSld>
  <p:clrMapOvr>
    <a:masterClrMapping/>
  </p:clrMapOvr>
  <p:hf sldNum="0" hdr="0" ftr="0" dt="0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5021025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31639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8;p6">
            <a:extLst>
              <a:ext uri="{FF2B5EF4-FFF2-40B4-BE49-F238E27FC236}">
                <a16:creationId xmlns:a16="http://schemas.microsoft.com/office/drawing/2014/main" id="{7B9E7234-3293-46F1-9222-774D55935D9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91415" y="551044"/>
            <a:ext cx="8520598" cy="572697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4" name="AutoShape 3">
            <a:extLst>
              <a:ext uri="{FF2B5EF4-FFF2-40B4-BE49-F238E27FC236}">
                <a16:creationId xmlns:a16="http://schemas.microsoft.com/office/drawing/2014/main" id="{BFDF96AA-D00A-4CFF-B1D3-0E6D712D0DD3}"/>
              </a:ext>
            </a:extLst>
          </p:cNvPr>
          <p:cNvSpPr/>
          <p:nvPr/>
        </p:nvSpPr>
        <p:spPr>
          <a:xfrm>
            <a:off x="0" y="4154484"/>
            <a:ext cx="9144000" cy="931865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87EA94D6-F56D-40AE-BFF8-AF44D3A49265}"/>
              </a:ext>
            </a:extLst>
          </p:cNvPr>
          <p:cNvSpPr/>
          <p:nvPr/>
        </p:nvSpPr>
        <p:spPr>
          <a:xfrm>
            <a:off x="0" y="4826002"/>
            <a:ext cx="9147172" cy="260347"/>
          </a:xfrm>
          <a:prstGeom prst="rect">
            <a:avLst/>
          </a:prstGeom>
          <a:solidFill>
            <a:srgbClr val="F8AC2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6" name="Group 4">
            <a:extLst>
              <a:ext uri="{FF2B5EF4-FFF2-40B4-BE49-F238E27FC236}">
                <a16:creationId xmlns:a16="http://schemas.microsoft.com/office/drawing/2014/main" id="{838F4A31-6EAA-B5BD-C972-EB4CB62B179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3175" y="-12700"/>
            <a:ext cx="9107488" cy="1227138"/>
            <a:chOff x="2" y="-8"/>
            <a:chExt cx="5737" cy="773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7F365F15-0548-32D8-2B36-5BA600C419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41" y="229"/>
              <a:ext cx="368" cy="372"/>
            </a:xfrm>
            <a:custGeom>
              <a:avLst/>
              <a:gdLst>
                <a:gd name="T0" fmla="*/ 2 w 246"/>
                <a:gd name="T1" fmla="*/ 223 h 248"/>
                <a:gd name="T2" fmla="*/ 10 w 246"/>
                <a:gd name="T3" fmla="*/ 222 h 248"/>
                <a:gd name="T4" fmla="*/ 72 w 246"/>
                <a:gd name="T5" fmla="*/ 129 h 248"/>
                <a:gd name="T6" fmla="*/ 28 w 246"/>
                <a:gd name="T7" fmla="*/ 129 h 248"/>
                <a:gd name="T8" fmla="*/ 24 w 246"/>
                <a:gd name="T9" fmla="*/ 133 h 248"/>
                <a:gd name="T10" fmla="*/ 5 w 246"/>
                <a:gd name="T11" fmla="*/ 134 h 248"/>
                <a:gd name="T12" fmla="*/ 5 w 246"/>
                <a:gd name="T13" fmla="*/ 116 h 248"/>
                <a:gd name="T14" fmla="*/ 23 w 246"/>
                <a:gd name="T15" fmla="*/ 117 h 248"/>
                <a:gd name="T16" fmla="*/ 30 w 246"/>
                <a:gd name="T17" fmla="*/ 121 h 248"/>
                <a:gd name="T18" fmla="*/ 108 w 246"/>
                <a:gd name="T19" fmla="*/ 121 h 248"/>
                <a:gd name="T20" fmla="*/ 110 w 246"/>
                <a:gd name="T21" fmla="*/ 120 h 248"/>
                <a:gd name="T22" fmla="*/ 111 w 246"/>
                <a:gd name="T23" fmla="*/ 113 h 248"/>
                <a:gd name="T24" fmla="*/ 135 w 246"/>
                <a:gd name="T25" fmla="*/ 113 h 248"/>
                <a:gd name="T26" fmla="*/ 137 w 246"/>
                <a:gd name="T27" fmla="*/ 120 h 248"/>
                <a:gd name="T28" fmla="*/ 227 w 246"/>
                <a:gd name="T29" fmla="*/ 29 h 248"/>
                <a:gd name="T30" fmla="*/ 220 w 246"/>
                <a:gd name="T31" fmla="*/ 19 h 248"/>
                <a:gd name="T32" fmla="*/ 235 w 246"/>
                <a:gd name="T33" fmla="*/ 3 h 248"/>
                <a:gd name="T34" fmla="*/ 244 w 246"/>
                <a:gd name="T35" fmla="*/ 3 h 248"/>
                <a:gd name="T36" fmla="*/ 244 w 246"/>
                <a:gd name="T37" fmla="*/ 28 h 248"/>
                <a:gd name="T38" fmla="*/ 236 w 246"/>
                <a:gd name="T39" fmla="*/ 29 h 248"/>
                <a:gd name="T40" fmla="*/ 175 w 246"/>
                <a:gd name="T41" fmla="*/ 121 h 248"/>
                <a:gd name="T42" fmla="*/ 219 w 246"/>
                <a:gd name="T43" fmla="*/ 121 h 248"/>
                <a:gd name="T44" fmla="*/ 223 w 246"/>
                <a:gd name="T45" fmla="*/ 117 h 248"/>
                <a:gd name="T46" fmla="*/ 242 w 246"/>
                <a:gd name="T47" fmla="*/ 116 h 248"/>
                <a:gd name="T48" fmla="*/ 241 w 246"/>
                <a:gd name="T49" fmla="*/ 134 h 248"/>
                <a:gd name="T50" fmla="*/ 223 w 246"/>
                <a:gd name="T51" fmla="*/ 133 h 248"/>
                <a:gd name="T52" fmla="*/ 216 w 246"/>
                <a:gd name="T53" fmla="*/ 129 h 248"/>
                <a:gd name="T54" fmla="*/ 140 w 246"/>
                <a:gd name="T55" fmla="*/ 129 h 248"/>
                <a:gd name="T56" fmla="*/ 137 w 246"/>
                <a:gd name="T57" fmla="*/ 130 h 248"/>
                <a:gd name="T58" fmla="*/ 135 w 246"/>
                <a:gd name="T59" fmla="*/ 137 h 248"/>
                <a:gd name="T60" fmla="*/ 111 w 246"/>
                <a:gd name="T61" fmla="*/ 137 h 248"/>
                <a:gd name="T62" fmla="*/ 110 w 246"/>
                <a:gd name="T63" fmla="*/ 130 h 248"/>
                <a:gd name="T64" fmla="*/ 20 w 246"/>
                <a:gd name="T65" fmla="*/ 222 h 248"/>
                <a:gd name="T66" fmla="*/ 26 w 246"/>
                <a:gd name="T67" fmla="*/ 230 h 248"/>
                <a:gd name="T68" fmla="*/ 9 w 246"/>
                <a:gd name="T69" fmla="*/ 248 h 248"/>
                <a:gd name="T70" fmla="*/ 2 w 246"/>
                <a:gd name="T71" fmla="*/ 248 h 248"/>
                <a:gd name="T72" fmla="*/ 2 w 246"/>
                <a:gd name="T73" fmla="*/ 22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6" h="248">
                  <a:moveTo>
                    <a:pt x="2" y="223"/>
                  </a:moveTo>
                  <a:cubicBezTo>
                    <a:pt x="5" y="223"/>
                    <a:pt x="7" y="222"/>
                    <a:pt x="10" y="222"/>
                  </a:cubicBezTo>
                  <a:cubicBezTo>
                    <a:pt x="17" y="182"/>
                    <a:pt x="33" y="148"/>
                    <a:pt x="72" y="129"/>
                  </a:cubicBezTo>
                  <a:cubicBezTo>
                    <a:pt x="57" y="129"/>
                    <a:pt x="42" y="129"/>
                    <a:pt x="28" y="129"/>
                  </a:cubicBezTo>
                  <a:cubicBezTo>
                    <a:pt x="26" y="129"/>
                    <a:pt x="25" y="131"/>
                    <a:pt x="24" y="133"/>
                  </a:cubicBezTo>
                  <a:cubicBezTo>
                    <a:pt x="18" y="139"/>
                    <a:pt x="11" y="140"/>
                    <a:pt x="5" y="134"/>
                  </a:cubicBezTo>
                  <a:cubicBezTo>
                    <a:pt x="0" y="130"/>
                    <a:pt x="0" y="121"/>
                    <a:pt x="5" y="116"/>
                  </a:cubicBezTo>
                  <a:cubicBezTo>
                    <a:pt x="11" y="111"/>
                    <a:pt x="17" y="111"/>
                    <a:pt x="23" y="117"/>
                  </a:cubicBezTo>
                  <a:cubicBezTo>
                    <a:pt x="25" y="119"/>
                    <a:pt x="28" y="121"/>
                    <a:pt x="30" y="121"/>
                  </a:cubicBezTo>
                  <a:cubicBezTo>
                    <a:pt x="56" y="121"/>
                    <a:pt x="82" y="121"/>
                    <a:pt x="108" y="121"/>
                  </a:cubicBezTo>
                  <a:cubicBezTo>
                    <a:pt x="109" y="121"/>
                    <a:pt x="109" y="120"/>
                    <a:pt x="110" y="120"/>
                  </a:cubicBezTo>
                  <a:cubicBezTo>
                    <a:pt x="110" y="118"/>
                    <a:pt x="111" y="116"/>
                    <a:pt x="111" y="113"/>
                  </a:cubicBezTo>
                  <a:cubicBezTo>
                    <a:pt x="119" y="113"/>
                    <a:pt x="127" y="113"/>
                    <a:pt x="135" y="113"/>
                  </a:cubicBezTo>
                  <a:cubicBezTo>
                    <a:pt x="136" y="115"/>
                    <a:pt x="136" y="118"/>
                    <a:pt x="137" y="120"/>
                  </a:cubicBezTo>
                  <a:cubicBezTo>
                    <a:pt x="188" y="117"/>
                    <a:pt x="220" y="80"/>
                    <a:pt x="227" y="29"/>
                  </a:cubicBezTo>
                  <a:cubicBezTo>
                    <a:pt x="220" y="29"/>
                    <a:pt x="219" y="24"/>
                    <a:pt x="220" y="19"/>
                  </a:cubicBezTo>
                  <a:cubicBezTo>
                    <a:pt x="220" y="0"/>
                    <a:pt x="217" y="3"/>
                    <a:pt x="235" y="3"/>
                  </a:cubicBezTo>
                  <a:cubicBezTo>
                    <a:pt x="238" y="3"/>
                    <a:pt x="241" y="3"/>
                    <a:pt x="244" y="3"/>
                  </a:cubicBezTo>
                  <a:cubicBezTo>
                    <a:pt x="244" y="11"/>
                    <a:pt x="244" y="19"/>
                    <a:pt x="244" y="28"/>
                  </a:cubicBezTo>
                  <a:cubicBezTo>
                    <a:pt x="242" y="28"/>
                    <a:pt x="239" y="28"/>
                    <a:pt x="236" y="29"/>
                  </a:cubicBezTo>
                  <a:cubicBezTo>
                    <a:pt x="229" y="68"/>
                    <a:pt x="213" y="101"/>
                    <a:pt x="175" y="121"/>
                  </a:cubicBezTo>
                  <a:cubicBezTo>
                    <a:pt x="190" y="121"/>
                    <a:pt x="204" y="121"/>
                    <a:pt x="219" y="121"/>
                  </a:cubicBezTo>
                  <a:cubicBezTo>
                    <a:pt x="220" y="121"/>
                    <a:pt x="222" y="118"/>
                    <a:pt x="223" y="117"/>
                  </a:cubicBezTo>
                  <a:cubicBezTo>
                    <a:pt x="229" y="111"/>
                    <a:pt x="236" y="111"/>
                    <a:pt x="242" y="116"/>
                  </a:cubicBezTo>
                  <a:cubicBezTo>
                    <a:pt x="246" y="121"/>
                    <a:pt x="246" y="129"/>
                    <a:pt x="241" y="134"/>
                  </a:cubicBezTo>
                  <a:cubicBezTo>
                    <a:pt x="235" y="140"/>
                    <a:pt x="229" y="139"/>
                    <a:pt x="223" y="133"/>
                  </a:cubicBezTo>
                  <a:cubicBezTo>
                    <a:pt x="221" y="131"/>
                    <a:pt x="218" y="129"/>
                    <a:pt x="216" y="129"/>
                  </a:cubicBezTo>
                  <a:cubicBezTo>
                    <a:pt x="191" y="129"/>
                    <a:pt x="165" y="129"/>
                    <a:pt x="140" y="129"/>
                  </a:cubicBezTo>
                  <a:cubicBezTo>
                    <a:pt x="139" y="129"/>
                    <a:pt x="138" y="129"/>
                    <a:pt x="137" y="130"/>
                  </a:cubicBezTo>
                  <a:cubicBezTo>
                    <a:pt x="136" y="132"/>
                    <a:pt x="136" y="134"/>
                    <a:pt x="135" y="137"/>
                  </a:cubicBezTo>
                  <a:cubicBezTo>
                    <a:pt x="128" y="137"/>
                    <a:pt x="120" y="137"/>
                    <a:pt x="111" y="137"/>
                  </a:cubicBezTo>
                  <a:cubicBezTo>
                    <a:pt x="111" y="135"/>
                    <a:pt x="110" y="133"/>
                    <a:pt x="110" y="130"/>
                  </a:cubicBezTo>
                  <a:cubicBezTo>
                    <a:pt x="55" y="133"/>
                    <a:pt x="25" y="175"/>
                    <a:pt x="20" y="222"/>
                  </a:cubicBezTo>
                  <a:cubicBezTo>
                    <a:pt x="25" y="222"/>
                    <a:pt x="27" y="225"/>
                    <a:pt x="26" y="230"/>
                  </a:cubicBezTo>
                  <a:cubicBezTo>
                    <a:pt x="26" y="248"/>
                    <a:pt x="26" y="248"/>
                    <a:pt x="9" y="248"/>
                  </a:cubicBezTo>
                  <a:cubicBezTo>
                    <a:pt x="7" y="248"/>
                    <a:pt x="5" y="248"/>
                    <a:pt x="2" y="248"/>
                  </a:cubicBezTo>
                  <a:cubicBezTo>
                    <a:pt x="2" y="239"/>
                    <a:pt x="2" y="231"/>
                    <a:pt x="2" y="223"/>
                  </a:cubicBezTo>
                  <a:close/>
                </a:path>
              </a:pathLst>
            </a:custGeom>
            <a:solidFill>
              <a:srgbClr val="F8A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F7152ADC-8B67-A569-0C1F-4F6DA66257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70" y="453"/>
              <a:ext cx="110" cy="153"/>
            </a:xfrm>
            <a:custGeom>
              <a:avLst/>
              <a:gdLst>
                <a:gd name="T0" fmla="*/ 40 w 74"/>
                <a:gd name="T1" fmla="*/ 0 h 102"/>
                <a:gd name="T2" fmla="*/ 44 w 74"/>
                <a:gd name="T3" fmla="*/ 4 h 102"/>
                <a:gd name="T4" fmla="*/ 73 w 74"/>
                <a:gd name="T5" fmla="*/ 69 h 102"/>
                <a:gd name="T6" fmla="*/ 73 w 74"/>
                <a:gd name="T7" fmla="*/ 77 h 102"/>
                <a:gd name="T8" fmla="*/ 61 w 74"/>
                <a:gd name="T9" fmla="*/ 99 h 102"/>
                <a:gd name="T10" fmla="*/ 56 w 74"/>
                <a:gd name="T11" fmla="*/ 102 h 102"/>
                <a:gd name="T12" fmla="*/ 19 w 74"/>
                <a:gd name="T13" fmla="*/ 102 h 102"/>
                <a:gd name="T14" fmla="*/ 13 w 74"/>
                <a:gd name="T15" fmla="*/ 98 h 102"/>
                <a:gd name="T16" fmla="*/ 1 w 74"/>
                <a:gd name="T17" fmla="*/ 77 h 102"/>
                <a:gd name="T18" fmla="*/ 2 w 74"/>
                <a:gd name="T19" fmla="*/ 69 h 102"/>
                <a:gd name="T20" fmla="*/ 31 w 74"/>
                <a:gd name="T21" fmla="*/ 2 h 102"/>
                <a:gd name="T22" fmla="*/ 33 w 74"/>
                <a:gd name="T23" fmla="*/ 1 h 102"/>
                <a:gd name="T24" fmla="*/ 35 w 74"/>
                <a:gd name="T25" fmla="*/ 5 h 102"/>
                <a:gd name="T26" fmla="*/ 35 w 74"/>
                <a:gd name="T27" fmla="*/ 50 h 102"/>
                <a:gd name="T28" fmla="*/ 31 w 74"/>
                <a:gd name="T29" fmla="*/ 56 h 102"/>
                <a:gd name="T30" fmla="*/ 29 w 74"/>
                <a:gd name="T31" fmla="*/ 73 h 102"/>
                <a:gd name="T32" fmla="*/ 46 w 74"/>
                <a:gd name="T33" fmla="*/ 73 h 102"/>
                <a:gd name="T34" fmla="*/ 44 w 74"/>
                <a:gd name="T35" fmla="*/ 57 h 102"/>
                <a:gd name="T36" fmla="*/ 40 w 74"/>
                <a:gd name="T37" fmla="*/ 47 h 102"/>
                <a:gd name="T38" fmla="*/ 40 w 74"/>
                <a:gd name="T3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102">
                  <a:moveTo>
                    <a:pt x="40" y="0"/>
                  </a:moveTo>
                  <a:cubicBezTo>
                    <a:pt x="42" y="2"/>
                    <a:pt x="43" y="2"/>
                    <a:pt x="44" y="4"/>
                  </a:cubicBezTo>
                  <a:cubicBezTo>
                    <a:pt x="54" y="25"/>
                    <a:pt x="63" y="47"/>
                    <a:pt x="73" y="69"/>
                  </a:cubicBezTo>
                  <a:cubicBezTo>
                    <a:pt x="74" y="71"/>
                    <a:pt x="74" y="75"/>
                    <a:pt x="73" y="77"/>
                  </a:cubicBezTo>
                  <a:cubicBezTo>
                    <a:pt x="70" y="85"/>
                    <a:pt x="65" y="92"/>
                    <a:pt x="61" y="99"/>
                  </a:cubicBezTo>
                  <a:cubicBezTo>
                    <a:pt x="60" y="101"/>
                    <a:pt x="58" y="102"/>
                    <a:pt x="56" y="102"/>
                  </a:cubicBezTo>
                  <a:cubicBezTo>
                    <a:pt x="44" y="102"/>
                    <a:pt x="31" y="102"/>
                    <a:pt x="19" y="102"/>
                  </a:cubicBezTo>
                  <a:cubicBezTo>
                    <a:pt x="17" y="102"/>
                    <a:pt x="14" y="100"/>
                    <a:pt x="13" y="98"/>
                  </a:cubicBezTo>
                  <a:cubicBezTo>
                    <a:pt x="8" y="92"/>
                    <a:pt x="5" y="85"/>
                    <a:pt x="1" y="77"/>
                  </a:cubicBezTo>
                  <a:cubicBezTo>
                    <a:pt x="0" y="75"/>
                    <a:pt x="1" y="71"/>
                    <a:pt x="2" y="69"/>
                  </a:cubicBezTo>
                  <a:cubicBezTo>
                    <a:pt x="11" y="46"/>
                    <a:pt x="21" y="24"/>
                    <a:pt x="31" y="2"/>
                  </a:cubicBezTo>
                  <a:cubicBezTo>
                    <a:pt x="32" y="2"/>
                    <a:pt x="32" y="2"/>
                    <a:pt x="33" y="1"/>
                  </a:cubicBezTo>
                  <a:cubicBezTo>
                    <a:pt x="34" y="2"/>
                    <a:pt x="35" y="4"/>
                    <a:pt x="35" y="5"/>
                  </a:cubicBezTo>
                  <a:cubicBezTo>
                    <a:pt x="35" y="20"/>
                    <a:pt x="35" y="35"/>
                    <a:pt x="35" y="50"/>
                  </a:cubicBezTo>
                  <a:cubicBezTo>
                    <a:pt x="35" y="52"/>
                    <a:pt x="32" y="55"/>
                    <a:pt x="31" y="56"/>
                  </a:cubicBezTo>
                  <a:cubicBezTo>
                    <a:pt x="26" y="61"/>
                    <a:pt x="24" y="69"/>
                    <a:pt x="29" y="73"/>
                  </a:cubicBezTo>
                  <a:cubicBezTo>
                    <a:pt x="34" y="79"/>
                    <a:pt x="41" y="79"/>
                    <a:pt x="46" y="73"/>
                  </a:cubicBezTo>
                  <a:cubicBezTo>
                    <a:pt x="50" y="69"/>
                    <a:pt x="49" y="60"/>
                    <a:pt x="44" y="57"/>
                  </a:cubicBezTo>
                  <a:cubicBezTo>
                    <a:pt x="40" y="54"/>
                    <a:pt x="40" y="51"/>
                    <a:pt x="40" y="47"/>
                  </a:cubicBezTo>
                  <a:cubicBezTo>
                    <a:pt x="40" y="32"/>
                    <a:pt x="40" y="17"/>
                    <a:pt x="40" y="0"/>
                  </a:cubicBezTo>
                  <a:close/>
                </a:path>
              </a:pathLst>
            </a:custGeom>
            <a:solidFill>
              <a:srgbClr val="F8A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C3661BE6-F246-1383-95D6-70D577734C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9" y="615"/>
              <a:ext cx="72" cy="7"/>
            </a:xfrm>
            <a:custGeom>
              <a:avLst/>
              <a:gdLst>
                <a:gd name="T0" fmla="*/ 48 w 48"/>
                <a:gd name="T1" fmla="*/ 2 h 5"/>
                <a:gd name="T2" fmla="*/ 43 w 48"/>
                <a:gd name="T3" fmla="*/ 5 h 5"/>
                <a:gd name="T4" fmla="*/ 5 w 48"/>
                <a:gd name="T5" fmla="*/ 5 h 5"/>
                <a:gd name="T6" fmla="*/ 0 w 48"/>
                <a:gd name="T7" fmla="*/ 2 h 5"/>
                <a:gd name="T8" fmla="*/ 1 w 48"/>
                <a:gd name="T9" fmla="*/ 0 h 5"/>
                <a:gd name="T10" fmla="*/ 5 w 48"/>
                <a:gd name="T11" fmla="*/ 0 h 5"/>
                <a:gd name="T12" fmla="*/ 47 w 48"/>
                <a:gd name="T13" fmla="*/ 0 h 5"/>
                <a:gd name="T14" fmla="*/ 48 w 48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5">
                  <a:moveTo>
                    <a:pt x="48" y="2"/>
                  </a:moveTo>
                  <a:cubicBezTo>
                    <a:pt x="47" y="3"/>
                    <a:pt x="45" y="5"/>
                    <a:pt x="43" y="5"/>
                  </a:cubicBezTo>
                  <a:cubicBezTo>
                    <a:pt x="31" y="5"/>
                    <a:pt x="18" y="5"/>
                    <a:pt x="5" y="5"/>
                  </a:cubicBezTo>
                  <a:cubicBezTo>
                    <a:pt x="4" y="5"/>
                    <a:pt x="2" y="3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19" y="0"/>
                    <a:pt x="33" y="0"/>
                    <a:pt x="47" y="0"/>
                  </a:cubicBezTo>
                  <a:cubicBezTo>
                    <a:pt x="47" y="0"/>
                    <a:pt x="48" y="1"/>
                    <a:pt x="48" y="2"/>
                  </a:cubicBezTo>
                  <a:close/>
                </a:path>
              </a:pathLst>
            </a:custGeom>
            <a:solidFill>
              <a:srgbClr val="F8A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Rectangle 8">
              <a:extLst>
                <a:ext uri="{FF2B5EF4-FFF2-40B4-BE49-F238E27FC236}">
                  <a16:creationId xmlns:a16="http://schemas.microsoft.com/office/drawing/2014/main" id="{55E25D1F-A4A2-C61F-20A9-24C39694DB8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" y="655"/>
              <a:ext cx="5737" cy="110"/>
            </a:xfrm>
            <a:prstGeom prst="rect">
              <a:avLst/>
            </a:pr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41694BE7-E032-0957-BD4C-55D9593D94D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2" y="-8"/>
              <a:ext cx="430" cy="596"/>
            </a:xfrm>
            <a:custGeom>
              <a:avLst/>
              <a:gdLst>
                <a:gd name="T0" fmla="*/ 135 w 288"/>
                <a:gd name="T1" fmla="*/ 264 h 397"/>
                <a:gd name="T2" fmla="*/ 1 w 288"/>
                <a:gd name="T3" fmla="*/ 264 h 397"/>
                <a:gd name="T4" fmla="*/ 1 w 288"/>
                <a:gd name="T5" fmla="*/ 252 h 397"/>
                <a:gd name="T6" fmla="*/ 1 w 288"/>
                <a:gd name="T7" fmla="*/ 13 h 397"/>
                <a:gd name="T8" fmla="*/ 13 w 288"/>
                <a:gd name="T9" fmla="*/ 0 h 397"/>
                <a:gd name="T10" fmla="*/ 275 w 288"/>
                <a:gd name="T11" fmla="*/ 0 h 397"/>
                <a:gd name="T12" fmla="*/ 288 w 288"/>
                <a:gd name="T13" fmla="*/ 12 h 397"/>
                <a:gd name="T14" fmla="*/ 288 w 288"/>
                <a:gd name="T15" fmla="*/ 386 h 397"/>
                <a:gd name="T16" fmla="*/ 276 w 288"/>
                <a:gd name="T17" fmla="*/ 397 h 397"/>
                <a:gd name="T18" fmla="*/ 145 w 288"/>
                <a:gd name="T19" fmla="*/ 397 h 397"/>
                <a:gd name="T20" fmla="*/ 135 w 288"/>
                <a:gd name="T21" fmla="*/ 397 h 397"/>
                <a:gd name="T22" fmla="*/ 135 w 288"/>
                <a:gd name="T23" fmla="*/ 264 h 397"/>
                <a:gd name="T24" fmla="*/ 155 w 288"/>
                <a:gd name="T25" fmla="*/ 227 h 397"/>
                <a:gd name="T26" fmla="*/ 169 w 288"/>
                <a:gd name="T27" fmla="*/ 207 h 397"/>
                <a:gd name="T28" fmla="*/ 219 w 288"/>
                <a:gd name="T29" fmla="*/ 151 h 397"/>
                <a:gd name="T30" fmla="*/ 227 w 288"/>
                <a:gd name="T31" fmla="*/ 145 h 397"/>
                <a:gd name="T32" fmla="*/ 238 w 288"/>
                <a:gd name="T33" fmla="*/ 144 h 397"/>
                <a:gd name="T34" fmla="*/ 238 w 288"/>
                <a:gd name="T35" fmla="*/ 128 h 397"/>
                <a:gd name="T36" fmla="*/ 227 w 288"/>
                <a:gd name="T37" fmla="*/ 128 h 397"/>
                <a:gd name="T38" fmla="*/ 219 w 288"/>
                <a:gd name="T39" fmla="*/ 121 h 397"/>
                <a:gd name="T40" fmla="*/ 202 w 288"/>
                <a:gd name="T41" fmla="*/ 88 h 397"/>
                <a:gd name="T42" fmla="*/ 155 w 288"/>
                <a:gd name="T43" fmla="*/ 62 h 397"/>
                <a:gd name="T44" fmla="*/ 154 w 288"/>
                <a:gd name="T45" fmla="*/ 47 h 397"/>
                <a:gd name="T46" fmla="*/ 141 w 288"/>
                <a:gd name="T47" fmla="*/ 47 h 397"/>
                <a:gd name="T48" fmla="*/ 140 w 288"/>
                <a:gd name="T49" fmla="*/ 62 h 397"/>
                <a:gd name="T50" fmla="*/ 75 w 288"/>
                <a:gd name="T51" fmla="*/ 123 h 397"/>
                <a:gd name="T52" fmla="*/ 68 w 288"/>
                <a:gd name="T53" fmla="*/ 128 h 397"/>
                <a:gd name="T54" fmla="*/ 58 w 288"/>
                <a:gd name="T55" fmla="*/ 128 h 397"/>
                <a:gd name="T56" fmla="*/ 58 w 288"/>
                <a:gd name="T57" fmla="*/ 143 h 397"/>
                <a:gd name="T58" fmla="*/ 76 w 288"/>
                <a:gd name="T59" fmla="*/ 153 h 397"/>
                <a:gd name="T60" fmla="*/ 124 w 288"/>
                <a:gd name="T61" fmla="*/ 206 h 397"/>
                <a:gd name="T62" fmla="*/ 141 w 288"/>
                <a:gd name="T63" fmla="*/ 225 h 397"/>
                <a:gd name="T64" fmla="*/ 142 w 288"/>
                <a:gd name="T65" fmla="*/ 227 h 397"/>
                <a:gd name="T66" fmla="*/ 155 w 288"/>
                <a:gd name="T67" fmla="*/ 22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8" h="397">
                  <a:moveTo>
                    <a:pt x="135" y="264"/>
                  </a:moveTo>
                  <a:cubicBezTo>
                    <a:pt x="89" y="264"/>
                    <a:pt x="46" y="264"/>
                    <a:pt x="1" y="264"/>
                  </a:cubicBezTo>
                  <a:cubicBezTo>
                    <a:pt x="1" y="259"/>
                    <a:pt x="1" y="256"/>
                    <a:pt x="1" y="252"/>
                  </a:cubicBezTo>
                  <a:cubicBezTo>
                    <a:pt x="1" y="172"/>
                    <a:pt x="1" y="93"/>
                    <a:pt x="1" y="13"/>
                  </a:cubicBezTo>
                  <a:cubicBezTo>
                    <a:pt x="0" y="4"/>
                    <a:pt x="3" y="0"/>
                    <a:pt x="13" y="0"/>
                  </a:cubicBezTo>
                  <a:cubicBezTo>
                    <a:pt x="101" y="1"/>
                    <a:pt x="188" y="1"/>
                    <a:pt x="275" y="0"/>
                  </a:cubicBezTo>
                  <a:cubicBezTo>
                    <a:pt x="285" y="0"/>
                    <a:pt x="288" y="3"/>
                    <a:pt x="288" y="12"/>
                  </a:cubicBezTo>
                  <a:cubicBezTo>
                    <a:pt x="287" y="137"/>
                    <a:pt x="287" y="261"/>
                    <a:pt x="288" y="386"/>
                  </a:cubicBezTo>
                  <a:cubicBezTo>
                    <a:pt x="288" y="395"/>
                    <a:pt x="285" y="397"/>
                    <a:pt x="276" y="397"/>
                  </a:cubicBezTo>
                  <a:cubicBezTo>
                    <a:pt x="232" y="397"/>
                    <a:pt x="188" y="397"/>
                    <a:pt x="145" y="397"/>
                  </a:cubicBezTo>
                  <a:cubicBezTo>
                    <a:pt x="142" y="397"/>
                    <a:pt x="139" y="397"/>
                    <a:pt x="135" y="397"/>
                  </a:cubicBezTo>
                  <a:cubicBezTo>
                    <a:pt x="135" y="353"/>
                    <a:pt x="135" y="309"/>
                    <a:pt x="135" y="264"/>
                  </a:cubicBezTo>
                  <a:close/>
                  <a:moveTo>
                    <a:pt x="155" y="227"/>
                  </a:moveTo>
                  <a:cubicBezTo>
                    <a:pt x="152" y="214"/>
                    <a:pt x="158" y="210"/>
                    <a:pt x="169" y="207"/>
                  </a:cubicBezTo>
                  <a:cubicBezTo>
                    <a:pt x="197" y="199"/>
                    <a:pt x="213" y="180"/>
                    <a:pt x="219" y="151"/>
                  </a:cubicBezTo>
                  <a:cubicBezTo>
                    <a:pt x="220" y="149"/>
                    <a:pt x="224" y="146"/>
                    <a:pt x="227" y="145"/>
                  </a:cubicBezTo>
                  <a:cubicBezTo>
                    <a:pt x="230" y="143"/>
                    <a:pt x="234" y="144"/>
                    <a:pt x="238" y="144"/>
                  </a:cubicBezTo>
                  <a:cubicBezTo>
                    <a:pt x="238" y="138"/>
                    <a:pt x="238" y="134"/>
                    <a:pt x="238" y="128"/>
                  </a:cubicBezTo>
                  <a:cubicBezTo>
                    <a:pt x="234" y="128"/>
                    <a:pt x="230" y="129"/>
                    <a:pt x="227" y="128"/>
                  </a:cubicBezTo>
                  <a:cubicBezTo>
                    <a:pt x="224" y="127"/>
                    <a:pt x="221" y="124"/>
                    <a:pt x="219" y="121"/>
                  </a:cubicBezTo>
                  <a:cubicBezTo>
                    <a:pt x="213" y="110"/>
                    <a:pt x="209" y="98"/>
                    <a:pt x="202" y="88"/>
                  </a:cubicBezTo>
                  <a:cubicBezTo>
                    <a:pt x="191" y="72"/>
                    <a:pt x="173" y="67"/>
                    <a:pt x="155" y="62"/>
                  </a:cubicBezTo>
                  <a:cubicBezTo>
                    <a:pt x="155" y="56"/>
                    <a:pt x="154" y="52"/>
                    <a:pt x="154" y="47"/>
                  </a:cubicBezTo>
                  <a:cubicBezTo>
                    <a:pt x="149" y="47"/>
                    <a:pt x="145" y="47"/>
                    <a:pt x="141" y="47"/>
                  </a:cubicBezTo>
                  <a:cubicBezTo>
                    <a:pt x="140" y="52"/>
                    <a:pt x="140" y="57"/>
                    <a:pt x="140" y="62"/>
                  </a:cubicBezTo>
                  <a:cubicBezTo>
                    <a:pt x="107" y="70"/>
                    <a:pt x="82" y="88"/>
                    <a:pt x="75" y="123"/>
                  </a:cubicBezTo>
                  <a:cubicBezTo>
                    <a:pt x="75" y="125"/>
                    <a:pt x="71" y="127"/>
                    <a:pt x="68" y="128"/>
                  </a:cubicBezTo>
                  <a:cubicBezTo>
                    <a:pt x="65" y="129"/>
                    <a:pt x="61" y="128"/>
                    <a:pt x="58" y="128"/>
                  </a:cubicBezTo>
                  <a:cubicBezTo>
                    <a:pt x="58" y="134"/>
                    <a:pt x="58" y="139"/>
                    <a:pt x="58" y="143"/>
                  </a:cubicBezTo>
                  <a:cubicBezTo>
                    <a:pt x="65" y="146"/>
                    <a:pt x="74" y="141"/>
                    <a:pt x="76" y="153"/>
                  </a:cubicBezTo>
                  <a:cubicBezTo>
                    <a:pt x="82" y="180"/>
                    <a:pt x="98" y="198"/>
                    <a:pt x="124" y="206"/>
                  </a:cubicBezTo>
                  <a:cubicBezTo>
                    <a:pt x="135" y="209"/>
                    <a:pt x="143" y="213"/>
                    <a:pt x="141" y="225"/>
                  </a:cubicBezTo>
                  <a:cubicBezTo>
                    <a:pt x="141" y="226"/>
                    <a:pt x="142" y="227"/>
                    <a:pt x="142" y="227"/>
                  </a:cubicBezTo>
                  <a:cubicBezTo>
                    <a:pt x="146" y="227"/>
                    <a:pt x="149" y="227"/>
                    <a:pt x="155" y="227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6F2A5337-0E27-1B93-40AE-0E664E408F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" y="421"/>
              <a:ext cx="161" cy="162"/>
            </a:xfrm>
            <a:custGeom>
              <a:avLst/>
              <a:gdLst>
                <a:gd name="T0" fmla="*/ 107 w 108"/>
                <a:gd name="T1" fmla="*/ 108 h 108"/>
                <a:gd name="T2" fmla="*/ 0 w 108"/>
                <a:gd name="T3" fmla="*/ 2 h 108"/>
                <a:gd name="T4" fmla="*/ 7 w 108"/>
                <a:gd name="T5" fmla="*/ 1 h 108"/>
                <a:gd name="T6" fmla="*/ 96 w 108"/>
                <a:gd name="T7" fmla="*/ 0 h 108"/>
                <a:gd name="T8" fmla="*/ 108 w 108"/>
                <a:gd name="T9" fmla="*/ 11 h 108"/>
                <a:gd name="T10" fmla="*/ 107 w 108"/>
                <a:gd name="T11" fmla="*/ 100 h 108"/>
                <a:gd name="T12" fmla="*/ 107 w 108"/>
                <a:gd name="T1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108">
                  <a:moveTo>
                    <a:pt x="107" y="108"/>
                  </a:moveTo>
                  <a:cubicBezTo>
                    <a:pt x="71" y="72"/>
                    <a:pt x="36" y="37"/>
                    <a:pt x="0" y="2"/>
                  </a:cubicBezTo>
                  <a:cubicBezTo>
                    <a:pt x="2" y="1"/>
                    <a:pt x="5" y="1"/>
                    <a:pt x="7" y="1"/>
                  </a:cubicBezTo>
                  <a:cubicBezTo>
                    <a:pt x="37" y="1"/>
                    <a:pt x="67" y="1"/>
                    <a:pt x="96" y="0"/>
                  </a:cubicBezTo>
                  <a:cubicBezTo>
                    <a:pt x="105" y="0"/>
                    <a:pt x="108" y="2"/>
                    <a:pt x="108" y="11"/>
                  </a:cubicBezTo>
                  <a:cubicBezTo>
                    <a:pt x="107" y="41"/>
                    <a:pt x="107" y="70"/>
                    <a:pt x="107" y="100"/>
                  </a:cubicBezTo>
                  <a:cubicBezTo>
                    <a:pt x="107" y="102"/>
                    <a:pt x="107" y="105"/>
                    <a:pt x="107" y="108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706E453F-E6C4-4CB4-70B8-5755BAED0F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6" y="114"/>
              <a:ext cx="171" cy="172"/>
            </a:xfrm>
            <a:custGeom>
              <a:avLst/>
              <a:gdLst>
                <a:gd name="T0" fmla="*/ 49 w 114"/>
                <a:gd name="T1" fmla="*/ 0 h 115"/>
                <a:gd name="T2" fmla="*/ 51 w 114"/>
                <a:gd name="T3" fmla="*/ 18 h 115"/>
                <a:gd name="T4" fmla="*/ 64 w 114"/>
                <a:gd name="T5" fmla="*/ 18 h 115"/>
                <a:gd name="T6" fmla="*/ 66 w 114"/>
                <a:gd name="T7" fmla="*/ 0 h 115"/>
                <a:gd name="T8" fmla="*/ 114 w 114"/>
                <a:gd name="T9" fmla="*/ 46 h 115"/>
                <a:gd name="T10" fmla="*/ 96 w 114"/>
                <a:gd name="T11" fmla="*/ 46 h 115"/>
                <a:gd name="T12" fmla="*/ 95 w 114"/>
                <a:gd name="T13" fmla="*/ 63 h 115"/>
                <a:gd name="T14" fmla="*/ 114 w 114"/>
                <a:gd name="T15" fmla="*/ 64 h 115"/>
                <a:gd name="T16" fmla="*/ 66 w 114"/>
                <a:gd name="T17" fmla="*/ 111 h 115"/>
                <a:gd name="T18" fmla="*/ 64 w 114"/>
                <a:gd name="T19" fmla="*/ 93 h 115"/>
                <a:gd name="T20" fmla="*/ 51 w 114"/>
                <a:gd name="T21" fmla="*/ 93 h 115"/>
                <a:gd name="T22" fmla="*/ 50 w 114"/>
                <a:gd name="T23" fmla="*/ 110 h 115"/>
                <a:gd name="T24" fmla="*/ 1 w 114"/>
                <a:gd name="T25" fmla="*/ 64 h 115"/>
                <a:gd name="T26" fmla="*/ 18 w 114"/>
                <a:gd name="T27" fmla="*/ 63 h 115"/>
                <a:gd name="T28" fmla="*/ 18 w 114"/>
                <a:gd name="T29" fmla="*/ 48 h 115"/>
                <a:gd name="T30" fmla="*/ 0 w 114"/>
                <a:gd name="T31" fmla="*/ 47 h 115"/>
                <a:gd name="T32" fmla="*/ 49 w 114"/>
                <a:gd name="T3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115">
                  <a:moveTo>
                    <a:pt x="49" y="0"/>
                  </a:moveTo>
                  <a:cubicBezTo>
                    <a:pt x="50" y="5"/>
                    <a:pt x="50" y="11"/>
                    <a:pt x="51" y="18"/>
                  </a:cubicBezTo>
                  <a:cubicBezTo>
                    <a:pt x="55" y="18"/>
                    <a:pt x="59" y="18"/>
                    <a:pt x="64" y="18"/>
                  </a:cubicBezTo>
                  <a:cubicBezTo>
                    <a:pt x="65" y="11"/>
                    <a:pt x="65" y="6"/>
                    <a:pt x="66" y="0"/>
                  </a:cubicBezTo>
                  <a:cubicBezTo>
                    <a:pt x="90" y="1"/>
                    <a:pt x="109" y="19"/>
                    <a:pt x="114" y="46"/>
                  </a:cubicBezTo>
                  <a:cubicBezTo>
                    <a:pt x="109" y="46"/>
                    <a:pt x="103" y="46"/>
                    <a:pt x="96" y="46"/>
                  </a:cubicBezTo>
                  <a:cubicBezTo>
                    <a:pt x="96" y="52"/>
                    <a:pt x="96" y="57"/>
                    <a:pt x="95" y="63"/>
                  </a:cubicBezTo>
                  <a:cubicBezTo>
                    <a:pt x="102" y="63"/>
                    <a:pt x="108" y="64"/>
                    <a:pt x="114" y="64"/>
                  </a:cubicBezTo>
                  <a:cubicBezTo>
                    <a:pt x="112" y="89"/>
                    <a:pt x="88" y="113"/>
                    <a:pt x="66" y="111"/>
                  </a:cubicBezTo>
                  <a:cubicBezTo>
                    <a:pt x="65" y="105"/>
                    <a:pt x="65" y="99"/>
                    <a:pt x="64" y="93"/>
                  </a:cubicBezTo>
                  <a:cubicBezTo>
                    <a:pt x="60" y="93"/>
                    <a:pt x="56" y="93"/>
                    <a:pt x="51" y="93"/>
                  </a:cubicBezTo>
                  <a:cubicBezTo>
                    <a:pt x="51" y="99"/>
                    <a:pt x="50" y="105"/>
                    <a:pt x="50" y="110"/>
                  </a:cubicBezTo>
                  <a:cubicBezTo>
                    <a:pt x="30" y="115"/>
                    <a:pt x="5" y="92"/>
                    <a:pt x="1" y="64"/>
                  </a:cubicBezTo>
                  <a:cubicBezTo>
                    <a:pt x="6" y="64"/>
                    <a:pt x="12" y="63"/>
                    <a:pt x="18" y="63"/>
                  </a:cubicBezTo>
                  <a:cubicBezTo>
                    <a:pt x="18" y="58"/>
                    <a:pt x="18" y="53"/>
                    <a:pt x="18" y="48"/>
                  </a:cubicBezTo>
                  <a:cubicBezTo>
                    <a:pt x="12" y="47"/>
                    <a:pt x="6" y="47"/>
                    <a:pt x="0" y="47"/>
                  </a:cubicBezTo>
                  <a:cubicBezTo>
                    <a:pt x="6" y="19"/>
                    <a:pt x="24" y="2"/>
                    <a:pt x="49" y="0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3799295841"/>
      </p:ext>
    </p:extLst>
  </p:cSld>
  <p:clrMapOvr>
    <a:masterClrMapping/>
  </p:clrMapOvr>
  <p:hf sldNum="0"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TITLE_AND_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5;p9">
            <a:extLst>
              <a:ext uri="{FF2B5EF4-FFF2-40B4-BE49-F238E27FC236}">
                <a16:creationId xmlns:a16="http://schemas.microsoft.com/office/drawing/2014/main" id="{714517A2-8F38-41A4-BCFA-769822A40AF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5496" y="1233178"/>
            <a:ext cx="4045195" cy="1482297"/>
          </a:xfrm>
        </p:spPr>
        <p:txBody>
          <a:bodyPr anchor="b" anchorCtr="1"/>
          <a:lstStyle>
            <a:lvl1pPr algn="ctr">
              <a:defRPr sz="4200"/>
            </a:lvl1pPr>
          </a:lstStyle>
          <a:p>
            <a:pPr lvl="0"/>
            <a:endParaRPr lang="es-PE"/>
          </a:p>
        </p:txBody>
      </p:sp>
      <p:sp>
        <p:nvSpPr>
          <p:cNvPr id="3" name="Google Shape;126;p9">
            <a:extLst>
              <a:ext uri="{FF2B5EF4-FFF2-40B4-BE49-F238E27FC236}">
                <a16:creationId xmlns:a16="http://schemas.microsoft.com/office/drawing/2014/main" id="{53C7B566-B33C-4EB3-BD68-3B4C2F381DD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65496" y="2803074"/>
            <a:ext cx="4045195" cy="1235098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2100"/>
            </a:lvl1pPr>
          </a:lstStyle>
          <a:p>
            <a:pPr lvl="0"/>
            <a:endParaRPr lang="es-PE"/>
          </a:p>
        </p:txBody>
      </p:sp>
      <p:sp>
        <p:nvSpPr>
          <p:cNvPr id="4" name="Google Shape;127;p9">
            <a:extLst>
              <a:ext uri="{FF2B5EF4-FFF2-40B4-BE49-F238E27FC236}">
                <a16:creationId xmlns:a16="http://schemas.microsoft.com/office/drawing/2014/main" id="{A224CBB9-4154-4A30-AF3B-09B79E4B6F5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939497" y="724076"/>
            <a:ext cx="3836996" cy="3695099"/>
          </a:xfrm>
        </p:spPr>
        <p:txBody>
          <a:bodyPr anchor="ctr"/>
          <a:lstStyle>
            <a:lvl1pPr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47217872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12104048"/>
      </p:ext>
    </p:extLst>
  </p:cSld>
  <p:clrMapOvr>
    <a:masterClrMapping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66;p13">
            <a:extLst>
              <a:ext uri="{FF2B5EF4-FFF2-40B4-BE49-F238E27FC236}">
                <a16:creationId xmlns:a16="http://schemas.microsoft.com/office/drawing/2014/main" id="{85CFADF3-A165-4A6A-8EF1-0D955D2CED5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039965" y="1993721"/>
            <a:ext cx="1981203" cy="401695"/>
          </a:xfrm>
        </p:spPr>
        <p:txBody>
          <a:bodyPr lIns="0" tIns="0" rIns="0" bIns="0" anchor="b" anchorCtr="1"/>
          <a:lstStyle>
            <a:lvl1pPr algn="ctr">
              <a:defRPr sz="2000">
                <a:solidFill>
                  <a:srgbClr val="0082E5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267;p13">
            <a:extLst>
              <a:ext uri="{FF2B5EF4-FFF2-40B4-BE49-F238E27FC236}">
                <a16:creationId xmlns:a16="http://schemas.microsoft.com/office/drawing/2014/main" id="{6B0618C3-7631-4EFF-A9E9-761FD06AEB6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38704" y="2371532"/>
            <a:ext cx="2183696" cy="5726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1200"/>
            </a:lvl1pPr>
          </a:lstStyle>
          <a:p>
            <a:pPr lvl="0"/>
            <a:endParaRPr lang="es-PE"/>
          </a:p>
        </p:txBody>
      </p:sp>
      <p:sp>
        <p:nvSpPr>
          <p:cNvPr id="4" name="Google Shape;268;p13">
            <a:extLst>
              <a:ext uri="{FF2B5EF4-FFF2-40B4-BE49-F238E27FC236}">
                <a16:creationId xmlns:a16="http://schemas.microsoft.com/office/drawing/2014/main" id="{F088C22C-65B4-437C-9EA8-6508B452F8B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125364" y="1993721"/>
            <a:ext cx="1981203" cy="401695"/>
          </a:xfrm>
        </p:spPr>
        <p:txBody>
          <a:bodyPr lIns="0" tIns="0" rIns="0" bIns="0" anchor="b" anchorCtr="1"/>
          <a:lstStyle>
            <a:lvl1pPr algn="ctr">
              <a:defRPr sz="2000">
                <a:solidFill>
                  <a:srgbClr val="0082E5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269;p13">
            <a:extLst>
              <a:ext uri="{FF2B5EF4-FFF2-40B4-BE49-F238E27FC236}">
                <a16:creationId xmlns:a16="http://schemas.microsoft.com/office/drawing/2014/main" id="{8FE51332-A38C-4496-ADC5-E79B5649E5A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24176" y="2371532"/>
            <a:ext cx="2183696" cy="5726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1200"/>
            </a:lvl1pPr>
          </a:lstStyle>
          <a:p>
            <a:pPr lvl="0"/>
            <a:endParaRPr lang="es-PE"/>
          </a:p>
        </p:txBody>
      </p:sp>
      <p:sp>
        <p:nvSpPr>
          <p:cNvPr id="6" name="Google Shape;270;p13">
            <a:extLst>
              <a:ext uri="{FF2B5EF4-FFF2-40B4-BE49-F238E27FC236}">
                <a16:creationId xmlns:a16="http://schemas.microsoft.com/office/drawing/2014/main" id="{0C66DAE1-3405-4F2E-8B5B-EB61E65169E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581384" y="3649242"/>
            <a:ext cx="1981203" cy="401695"/>
          </a:xfrm>
        </p:spPr>
        <p:txBody>
          <a:bodyPr lIns="0" tIns="0" rIns="0" bIns="0" anchor="b" anchorCtr="1"/>
          <a:lstStyle>
            <a:lvl1pPr algn="ctr">
              <a:defRPr sz="2000">
                <a:solidFill>
                  <a:srgbClr val="0082E5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271;p13">
            <a:extLst>
              <a:ext uri="{FF2B5EF4-FFF2-40B4-BE49-F238E27FC236}">
                <a16:creationId xmlns:a16="http://schemas.microsoft.com/office/drawing/2014/main" id="{F98A2B61-CCAF-429C-9684-09ED646235B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480151" y="4020580"/>
            <a:ext cx="2183696" cy="5726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1200"/>
            </a:lvl1pPr>
          </a:lstStyle>
          <a:p>
            <a:pPr lvl="0"/>
            <a:endParaRPr lang="es-PE"/>
          </a:p>
        </p:txBody>
      </p:sp>
      <p:sp>
        <p:nvSpPr>
          <p:cNvPr id="8" name="Google Shape;272;p13">
            <a:extLst>
              <a:ext uri="{FF2B5EF4-FFF2-40B4-BE49-F238E27FC236}">
                <a16:creationId xmlns:a16="http://schemas.microsoft.com/office/drawing/2014/main" id="{4309CC0A-353E-4B7F-9615-350907520AD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581384" y="1993721"/>
            <a:ext cx="1981203" cy="401695"/>
          </a:xfrm>
        </p:spPr>
        <p:txBody>
          <a:bodyPr lIns="0" tIns="0" rIns="0" bIns="0" anchor="b" anchorCtr="1"/>
          <a:lstStyle>
            <a:lvl1pPr algn="ctr">
              <a:defRPr sz="2000">
                <a:solidFill>
                  <a:srgbClr val="0082E5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9" name="Google Shape;273;p13">
            <a:extLst>
              <a:ext uri="{FF2B5EF4-FFF2-40B4-BE49-F238E27FC236}">
                <a16:creationId xmlns:a16="http://schemas.microsoft.com/office/drawing/2014/main" id="{85114DFC-0C61-455A-960D-1CD7D531CFF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480151" y="2371532"/>
            <a:ext cx="2183696" cy="5726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1200"/>
            </a:lvl1pPr>
          </a:lstStyle>
          <a:p>
            <a:pPr lvl="0"/>
            <a:endParaRPr lang="es-PE"/>
          </a:p>
        </p:txBody>
      </p:sp>
      <p:sp>
        <p:nvSpPr>
          <p:cNvPr id="10" name="Google Shape;274;p13">
            <a:extLst>
              <a:ext uri="{FF2B5EF4-FFF2-40B4-BE49-F238E27FC236}">
                <a16:creationId xmlns:a16="http://schemas.microsoft.com/office/drawing/2014/main" id="{C196120C-DD4B-4BDC-BE55-A9A5202DC28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039608" y="3649242"/>
            <a:ext cx="1981203" cy="401695"/>
          </a:xfrm>
        </p:spPr>
        <p:txBody>
          <a:bodyPr lIns="0" tIns="0" rIns="0" bIns="0" anchor="b" anchorCtr="1"/>
          <a:lstStyle>
            <a:lvl1pPr algn="ctr">
              <a:defRPr sz="2000">
                <a:solidFill>
                  <a:srgbClr val="0082E5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1" name="Google Shape;275;p13">
            <a:extLst>
              <a:ext uri="{FF2B5EF4-FFF2-40B4-BE49-F238E27FC236}">
                <a16:creationId xmlns:a16="http://schemas.microsoft.com/office/drawing/2014/main" id="{5CD916FE-31D0-497C-871D-6851EC1631E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38366" y="4020580"/>
            <a:ext cx="2183696" cy="5726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1200"/>
            </a:lvl1pPr>
          </a:lstStyle>
          <a:p>
            <a:pPr lvl="0"/>
            <a:endParaRPr lang="es-PE"/>
          </a:p>
        </p:txBody>
      </p:sp>
      <p:sp>
        <p:nvSpPr>
          <p:cNvPr id="12" name="Google Shape;276;p13">
            <a:extLst>
              <a:ext uri="{FF2B5EF4-FFF2-40B4-BE49-F238E27FC236}">
                <a16:creationId xmlns:a16="http://schemas.microsoft.com/office/drawing/2014/main" id="{447BF1F1-8420-4B1C-ACBB-15A63365313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125355" y="3649269"/>
            <a:ext cx="1981203" cy="401695"/>
          </a:xfrm>
        </p:spPr>
        <p:txBody>
          <a:bodyPr lIns="0" tIns="0" rIns="0" bIns="0" anchor="b" anchorCtr="1"/>
          <a:lstStyle>
            <a:lvl1pPr algn="ctr">
              <a:defRPr sz="2000">
                <a:solidFill>
                  <a:srgbClr val="0082E5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3" name="Google Shape;277;p13">
            <a:extLst>
              <a:ext uri="{FF2B5EF4-FFF2-40B4-BE49-F238E27FC236}">
                <a16:creationId xmlns:a16="http://schemas.microsoft.com/office/drawing/2014/main" id="{B9D35FC8-C3B6-4BBD-AD47-FCD784559C3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24131" y="4020580"/>
            <a:ext cx="2183696" cy="5726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1200"/>
            </a:lvl1pPr>
          </a:lstStyle>
          <a:p>
            <a:pPr lvl="0"/>
            <a:endParaRPr lang="es-PE"/>
          </a:p>
        </p:txBody>
      </p:sp>
      <p:sp>
        <p:nvSpPr>
          <p:cNvPr id="14" name="Google Shape;278;p13">
            <a:extLst>
              <a:ext uri="{FF2B5EF4-FFF2-40B4-BE49-F238E27FC236}">
                <a16:creationId xmlns:a16="http://schemas.microsoft.com/office/drawing/2014/main" id="{23303C3D-6AE3-4595-837A-C6EA45BF1CE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95109" y="554528"/>
            <a:ext cx="7823396" cy="572697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5" name="Google Shape;279;p13">
            <a:extLst>
              <a:ext uri="{FF2B5EF4-FFF2-40B4-BE49-F238E27FC236}">
                <a16:creationId xmlns:a16="http://schemas.microsoft.com/office/drawing/2014/main" id="{4898A9C8-C109-4914-9CD5-51BEE5C281F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255315" y="1512518"/>
            <a:ext cx="1549798" cy="676802"/>
          </a:xfrm>
        </p:spPr>
        <p:txBody>
          <a:bodyPr anchor="b" anchorCtr="1"/>
          <a:lstStyle>
            <a:lvl1pPr algn="ctr">
              <a:defRPr sz="4400" u="sng">
                <a:solidFill>
                  <a:srgbClr val="FF3F47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6" name="Google Shape;280;p13">
            <a:extLst>
              <a:ext uri="{FF2B5EF4-FFF2-40B4-BE49-F238E27FC236}">
                <a16:creationId xmlns:a16="http://schemas.microsoft.com/office/drawing/2014/main" id="{16EA2701-B309-4AA6-BF1B-C9D89AFFE3B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804800" y="1512518"/>
            <a:ext cx="1549798" cy="676802"/>
          </a:xfrm>
        </p:spPr>
        <p:txBody>
          <a:bodyPr anchor="b" anchorCtr="1"/>
          <a:lstStyle>
            <a:lvl1pPr algn="ctr">
              <a:defRPr sz="4400" u="sng">
                <a:solidFill>
                  <a:srgbClr val="FF3F47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7" name="Google Shape;281;p13">
            <a:extLst>
              <a:ext uri="{FF2B5EF4-FFF2-40B4-BE49-F238E27FC236}">
                <a16:creationId xmlns:a16="http://schemas.microsoft.com/office/drawing/2014/main" id="{C4D026D1-078A-4447-B357-C6E6343A5A3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325115" y="1512518"/>
            <a:ext cx="1549798" cy="676802"/>
          </a:xfrm>
        </p:spPr>
        <p:txBody>
          <a:bodyPr anchor="b" anchorCtr="1"/>
          <a:lstStyle>
            <a:lvl1pPr algn="ctr">
              <a:defRPr sz="4400" u="sng">
                <a:solidFill>
                  <a:srgbClr val="FF3F47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8" name="Google Shape;282;p13">
            <a:extLst>
              <a:ext uri="{FF2B5EF4-FFF2-40B4-BE49-F238E27FC236}">
                <a16:creationId xmlns:a16="http://schemas.microsoft.com/office/drawing/2014/main" id="{050CE071-4563-4CE0-9144-E39DE33EC57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255315" y="3170444"/>
            <a:ext cx="1549798" cy="676802"/>
          </a:xfrm>
        </p:spPr>
        <p:txBody>
          <a:bodyPr anchor="b" anchorCtr="1"/>
          <a:lstStyle>
            <a:lvl1pPr algn="ctr">
              <a:defRPr sz="4400" u="sng">
                <a:solidFill>
                  <a:srgbClr val="FF3F47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9" name="Google Shape;283;p13">
            <a:extLst>
              <a:ext uri="{FF2B5EF4-FFF2-40B4-BE49-F238E27FC236}">
                <a16:creationId xmlns:a16="http://schemas.microsoft.com/office/drawing/2014/main" id="{886226D1-4F23-4F3C-B35E-A11A42F2814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804626" y="3170444"/>
            <a:ext cx="1549798" cy="676802"/>
          </a:xfrm>
        </p:spPr>
        <p:txBody>
          <a:bodyPr anchor="b" anchorCtr="1"/>
          <a:lstStyle>
            <a:lvl1pPr algn="ctr">
              <a:defRPr sz="4400" u="sng">
                <a:solidFill>
                  <a:srgbClr val="FF3F47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20" name="Google Shape;284;p13">
            <a:extLst>
              <a:ext uri="{FF2B5EF4-FFF2-40B4-BE49-F238E27FC236}">
                <a16:creationId xmlns:a16="http://schemas.microsoft.com/office/drawing/2014/main" id="{B979900F-13D7-403A-A2CF-78DB61D0A54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325115" y="3170444"/>
            <a:ext cx="1549798" cy="676802"/>
          </a:xfrm>
        </p:spPr>
        <p:txBody>
          <a:bodyPr anchor="b" anchorCtr="1"/>
          <a:lstStyle>
            <a:lvl1pPr algn="ctr">
              <a:defRPr sz="4400" u="sng">
                <a:solidFill>
                  <a:srgbClr val="FF3F47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616167493"/>
      </p:ext>
    </p:extLst>
  </p:cSld>
  <p:clrMapOvr>
    <a:masterClrMapping/>
  </p:clrMapOvr>
  <p:hf sldNum="0"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9;p14">
            <a:extLst>
              <a:ext uri="{FF2B5EF4-FFF2-40B4-BE49-F238E27FC236}">
                <a16:creationId xmlns:a16="http://schemas.microsoft.com/office/drawing/2014/main" id="{E2CD7A88-FC36-421F-89A7-3AF22368E49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61789" y="2689625"/>
            <a:ext cx="1530595" cy="12521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300;p14">
            <a:extLst>
              <a:ext uri="{FF2B5EF4-FFF2-40B4-BE49-F238E27FC236}">
                <a16:creationId xmlns:a16="http://schemas.microsoft.com/office/drawing/2014/main" id="{8F143572-A79C-49D3-AB2B-18AC471FF8F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395203" y="2689625"/>
            <a:ext cx="1548298" cy="12521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301;p14">
            <a:extLst>
              <a:ext uri="{FF2B5EF4-FFF2-40B4-BE49-F238E27FC236}">
                <a16:creationId xmlns:a16="http://schemas.microsoft.com/office/drawing/2014/main" id="{0917033C-5780-4170-8606-AEE61B202CA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26800" y="2689671"/>
            <a:ext cx="1548298" cy="12521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302;p14">
            <a:extLst>
              <a:ext uri="{FF2B5EF4-FFF2-40B4-BE49-F238E27FC236}">
                <a16:creationId xmlns:a16="http://schemas.microsoft.com/office/drawing/2014/main" id="{14587AF4-7828-452F-BC2A-90CF4F14B9D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95109" y="554528"/>
            <a:ext cx="7823396" cy="572697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6" name="Google Shape;303;p14">
            <a:extLst>
              <a:ext uri="{FF2B5EF4-FFF2-40B4-BE49-F238E27FC236}">
                <a16:creationId xmlns:a16="http://schemas.microsoft.com/office/drawing/2014/main" id="{3A64AD72-78BC-472F-BCBC-5930D5CD92F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444590" y="2287911"/>
            <a:ext cx="1780803" cy="401695"/>
          </a:xfrm>
        </p:spPr>
        <p:txBody>
          <a:bodyPr lIns="0" tIns="0" rIns="0" bIns="0" anchor="b" anchorCtr="1"/>
          <a:lstStyle>
            <a:lvl1pPr algn="ctr">
              <a:defRPr sz="20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304;p14">
            <a:extLst>
              <a:ext uri="{FF2B5EF4-FFF2-40B4-BE49-F238E27FC236}">
                <a16:creationId xmlns:a16="http://schemas.microsoft.com/office/drawing/2014/main" id="{809B4A25-A9B5-4293-9F59-B19D8A16AD9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0543" y="2287911"/>
            <a:ext cx="1780803" cy="401695"/>
          </a:xfrm>
        </p:spPr>
        <p:txBody>
          <a:bodyPr lIns="0" tIns="0" rIns="0" bIns="0" anchor="b" anchorCtr="1"/>
          <a:lstStyle>
            <a:lvl1pPr algn="ctr">
              <a:defRPr sz="20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305;p14">
            <a:extLst>
              <a:ext uri="{FF2B5EF4-FFF2-40B4-BE49-F238E27FC236}">
                <a16:creationId xmlns:a16="http://schemas.microsoft.com/office/drawing/2014/main" id="{39386E1E-7154-4202-AE8C-B6DA5CB29D0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279093" y="2287911"/>
            <a:ext cx="1780501" cy="401695"/>
          </a:xfrm>
        </p:spPr>
        <p:txBody>
          <a:bodyPr lIns="0" tIns="0" rIns="0" bIns="0" anchor="b" anchorCtr="1"/>
          <a:lstStyle>
            <a:lvl1pPr algn="ctr">
              <a:defRPr sz="20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012674267"/>
      </p:ext>
    </p:extLst>
  </p:cSld>
  <p:clrMapOvr>
    <a:masterClrMapping/>
  </p:clrMapOvr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23;p15">
            <a:extLst>
              <a:ext uri="{FF2B5EF4-FFF2-40B4-BE49-F238E27FC236}">
                <a16:creationId xmlns:a16="http://schemas.microsoft.com/office/drawing/2014/main" id="{9EE47A50-42BF-4378-883F-4358986536F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700905" y="2613053"/>
            <a:ext cx="3241804" cy="5726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324;p15">
            <a:extLst>
              <a:ext uri="{FF2B5EF4-FFF2-40B4-BE49-F238E27FC236}">
                <a16:creationId xmlns:a16="http://schemas.microsoft.com/office/drawing/2014/main" id="{51F44030-54D9-448C-BCE0-6AA7D51D427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700905" y="3637199"/>
            <a:ext cx="3241804" cy="606302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325;p15">
            <a:extLst>
              <a:ext uri="{FF2B5EF4-FFF2-40B4-BE49-F238E27FC236}">
                <a16:creationId xmlns:a16="http://schemas.microsoft.com/office/drawing/2014/main" id="{86799297-59B2-4452-90B9-0233724FB06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700905" y="1588898"/>
            <a:ext cx="3241804" cy="606302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326;p15">
            <a:extLst>
              <a:ext uri="{FF2B5EF4-FFF2-40B4-BE49-F238E27FC236}">
                <a16:creationId xmlns:a16="http://schemas.microsoft.com/office/drawing/2014/main" id="{08843C24-D1F4-474F-8199-6A4ACAFB26E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82663" y="2691463"/>
            <a:ext cx="1780803" cy="401695"/>
          </a:xfrm>
        </p:spPr>
        <p:txBody>
          <a:bodyPr lIns="0" tIns="0" rIns="0" bIns="0" anchor="b"/>
          <a:lstStyle>
            <a:lvl1pPr algn="r">
              <a:defRPr sz="2000"/>
            </a:lvl1pPr>
          </a:lstStyle>
          <a:p>
            <a:pPr lvl="0"/>
            <a:endParaRPr lang="es-PE"/>
          </a:p>
        </p:txBody>
      </p:sp>
      <p:sp>
        <p:nvSpPr>
          <p:cNvPr id="6" name="Google Shape;327;p15">
            <a:extLst>
              <a:ext uri="{FF2B5EF4-FFF2-40B4-BE49-F238E27FC236}">
                <a16:creationId xmlns:a16="http://schemas.microsoft.com/office/drawing/2014/main" id="{4741DBBB-8B58-4AA9-9930-EBCF80D6413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482663" y="1627284"/>
            <a:ext cx="1780803" cy="401695"/>
          </a:xfrm>
        </p:spPr>
        <p:txBody>
          <a:bodyPr lIns="0" tIns="0" rIns="0" bIns="0" anchor="b"/>
          <a:lstStyle>
            <a:lvl1pPr algn="r">
              <a:defRPr sz="2000"/>
            </a:lvl1pPr>
          </a:lstStyle>
          <a:p>
            <a:pPr lvl="0"/>
            <a:endParaRPr lang="es-PE"/>
          </a:p>
        </p:txBody>
      </p:sp>
      <p:sp>
        <p:nvSpPr>
          <p:cNvPr id="7" name="Google Shape;328;p15">
            <a:extLst>
              <a:ext uri="{FF2B5EF4-FFF2-40B4-BE49-F238E27FC236}">
                <a16:creationId xmlns:a16="http://schemas.microsoft.com/office/drawing/2014/main" id="{88B03823-F2E0-4A8C-B76D-6F9D27D37C5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482818" y="3713405"/>
            <a:ext cx="1780501" cy="401695"/>
          </a:xfrm>
        </p:spPr>
        <p:txBody>
          <a:bodyPr lIns="0" tIns="0" rIns="0" bIns="0" anchor="b"/>
          <a:lstStyle>
            <a:lvl1pPr algn="r">
              <a:defRPr sz="2000"/>
            </a:lvl1pPr>
          </a:lstStyle>
          <a:p>
            <a:pPr lvl="0"/>
            <a:endParaRPr lang="es-PE"/>
          </a:p>
        </p:txBody>
      </p:sp>
      <p:sp>
        <p:nvSpPr>
          <p:cNvPr id="8" name="Google Shape;332;p15">
            <a:extLst>
              <a:ext uri="{FF2B5EF4-FFF2-40B4-BE49-F238E27FC236}">
                <a16:creationId xmlns:a16="http://schemas.microsoft.com/office/drawing/2014/main" id="{86FD0BDC-EAB8-4B19-B2D4-EAB4BB8EBDE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93162" y="554528"/>
            <a:ext cx="7823396" cy="572697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grpSp>
        <p:nvGrpSpPr>
          <p:cNvPr id="10" name="Group 4">
            <a:extLst>
              <a:ext uri="{FF2B5EF4-FFF2-40B4-BE49-F238E27FC236}">
                <a16:creationId xmlns:a16="http://schemas.microsoft.com/office/drawing/2014/main" id="{A48B6C63-FDFD-571A-1858-225086DA9DE7}"/>
              </a:ext>
            </a:extLst>
          </p:cNvPr>
          <p:cNvGrpSpPr>
            <a:grpSpLocks noChangeAspect="1"/>
          </p:cNvGrpSpPr>
          <p:nvPr userDrawn="1"/>
        </p:nvGrpSpPr>
        <p:grpSpPr bwMode="auto">
          <a:xfrm flipH="1">
            <a:off x="-3175" y="-14288"/>
            <a:ext cx="9147175" cy="928688"/>
            <a:chOff x="0" y="-9"/>
            <a:chExt cx="5762" cy="585"/>
          </a:xfrm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3EBB6B4C-2EB0-8015-85E5-DC472E300A6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399" y="8"/>
              <a:ext cx="330" cy="330"/>
            </a:xfrm>
            <a:custGeom>
              <a:avLst/>
              <a:gdLst>
                <a:gd name="T0" fmla="*/ 26 w 210"/>
                <a:gd name="T1" fmla="*/ 209 h 209"/>
                <a:gd name="T2" fmla="*/ 0 w 210"/>
                <a:gd name="T3" fmla="*/ 183 h 209"/>
                <a:gd name="T4" fmla="*/ 10 w 210"/>
                <a:gd name="T5" fmla="*/ 118 h 209"/>
                <a:gd name="T6" fmla="*/ 0 w 210"/>
                <a:gd name="T7" fmla="*/ 91 h 209"/>
                <a:gd name="T8" fmla="*/ 10 w 210"/>
                <a:gd name="T9" fmla="*/ 27 h 209"/>
                <a:gd name="T10" fmla="*/ 0 w 210"/>
                <a:gd name="T11" fmla="*/ 0 h 209"/>
                <a:gd name="T12" fmla="*/ 27 w 210"/>
                <a:gd name="T13" fmla="*/ 9 h 209"/>
                <a:gd name="T14" fmla="*/ 92 w 210"/>
                <a:gd name="T15" fmla="*/ 0 h 209"/>
                <a:gd name="T16" fmla="*/ 118 w 210"/>
                <a:gd name="T17" fmla="*/ 9 h 209"/>
                <a:gd name="T18" fmla="*/ 183 w 210"/>
                <a:gd name="T19" fmla="*/ 0 h 209"/>
                <a:gd name="T20" fmla="*/ 209 w 210"/>
                <a:gd name="T21" fmla="*/ 25 h 209"/>
                <a:gd name="T22" fmla="*/ 199 w 210"/>
                <a:gd name="T23" fmla="*/ 33 h 209"/>
                <a:gd name="T24" fmla="*/ 200 w 210"/>
                <a:gd name="T25" fmla="*/ 91 h 209"/>
                <a:gd name="T26" fmla="*/ 209 w 210"/>
                <a:gd name="T27" fmla="*/ 117 h 209"/>
                <a:gd name="T28" fmla="*/ 199 w 210"/>
                <a:gd name="T29" fmla="*/ 147 h 209"/>
                <a:gd name="T30" fmla="*/ 207 w 210"/>
                <a:gd name="T31" fmla="*/ 183 h 209"/>
                <a:gd name="T32" fmla="*/ 210 w 210"/>
                <a:gd name="T33" fmla="*/ 209 h 209"/>
                <a:gd name="T34" fmla="*/ 183 w 210"/>
                <a:gd name="T35" fmla="*/ 200 h 209"/>
                <a:gd name="T36" fmla="*/ 118 w 210"/>
                <a:gd name="T37" fmla="*/ 209 h 209"/>
                <a:gd name="T38" fmla="*/ 91 w 210"/>
                <a:gd name="T39" fmla="*/ 200 h 209"/>
                <a:gd name="T40" fmla="*/ 92 w 210"/>
                <a:gd name="T41" fmla="*/ 183 h 209"/>
                <a:gd name="T42" fmla="*/ 118 w 210"/>
                <a:gd name="T43" fmla="*/ 193 h 209"/>
                <a:gd name="T44" fmla="*/ 183 w 210"/>
                <a:gd name="T45" fmla="*/ 184 h 209"/>
                <a:gd name="T46" fmla="*/ 193 w 210"/>
                <a:gd name="T47" fmla="*/ 130 h 209"/>
                <a:gd name="T48" fmla="*/ 184 w 210"/>
                <a:gd name="T49" fmla="*/ 117 h 209"/>
                <a:gd name="T50" fmla="*/ 193 w 210"/>
                <a:gd name="T51" fmla="*/ 91 h 209"/>
                <a:gd name="T52" fmla="*/ 183 w 210"/>
                <a:gd name="T53" fmla="*/ 25 h 209"/>
                <a:gd name="T54" fmla="*/ 118 w 210"/>
                <a:gd name="T55" fmla="*/ 16 h 209"/>
                <a:gd name="T56" fmla="*/ 92 w 210"/>
                <a:gd name="T57" fmla="*/ 26 h 209"/>
                <a:gd name="T58" fmla="*/ 27 w 210"/>
                <a:gd name="T59" fmla="*/ 16 h 209"/>
                <a:gd name="T60" fmla="*/ 17 w 210"/>
                <a:gd name="T61" fmla="*/ 27 h 209"/>
                <a:gd name="T62" fmla="*/ 26 w 210"/>
                <a:gd name="T63" fmla="*/ 92 h 209"/>
                <a:gd name="T64" fmla="*/ 17 w 210"/>
                <a:gd name="T65" fmla="*/ 118 h 209"/>
                <a:gd name="T66" fmla="*/ 26 w 210"/>
                <a:gd name="T67" fmla="*/ 183 h 209"/>
                <a:gd name="T68" fmla="*/ 91 w 210"/>
                <a:gd name="T69" fmla="*/ 193 h 209"/>
                <a:gd name="T70" fmla="*/ 21 w 210"/>
                <a:gd name="T71" fmla="*/ 97 h 209"/>
                <a:gd name="T72" fmla="*/ 5 w 210"/>
                <a:gd name="T73" fmla="*/ 112 h 209"/>
                <a:gd name="T74" fmla="*/ 21 w 210"/>
                <a:gd name="T75" fmla="*/ 97 h 209"/>
                <a:gd name="T76" fmla="*/ 189 w 210"/>
                <a:gd name="T77" fmla="*/ 97 h 209"/>
                <a:gd name="T78" fmla="*/ 204 w 210"/>
                <a:gd name="T79" fmla="*/ 112 h 209"/>
                <a:gd name="T80" fmla="*/ 204 w 210"/>
                <a:gd name="T81" fmla="*/ 21 h 209"/>
                <a:gd name="T82" fmla="*/ 189 w 210"/>
                <a:gd name="T83" fmla="*/ 5 h 209"/>
                <a:gd name="T84" fmla="*/ 204 w 210"/>
                <a:gd name="T85" fmla="*/ 21 h 209"/>
                <a:gd name="T86" fmla="*/ 21 w 210"/>
                <a:gd name="T87" fmla="*/ 5 h 209"/>
                <a:gd name="T88" fmla="*/ 21 w 210"/>
                <a:gd name="T89" fmla="*/ 21 h 209"/>
                <a:gd name="T90" fmla="*/ 97 w 210"/>
                <a:gd name="T91" fmla="*/ 20 h 209"/>
                <a:gd name="T92" fmla="*/ 97 w 210"/>
                <a:gd name="T93" fmla="*/ 5 h 209"/>
                <a:gd name="T94" fmla="*/ 21 w 210"/>
                <a:gd name="T95" fmla="*/ 204 h 209"/>
                <a:gd name="T96" fmla="*/ 5 w 210"/>
                <a:gd name="T97" fmla="*/ 188 h 209"/>
                <a:gd name="T98" fmla="*/ 113 w 210"/>
                <a:gd name="T99" fmla="*/ 204 h 209"/>
                <a:gd name="T100" fmla="*/ 97 w 210"/>
                <a:gd name="T101" fmla="*/ 188 h 209"/>
                <a:gd name="T102" fmla="*/ 113 w 210"/>
                <a:gd name="T103" fmla="*/ 204 h 209"/>
                <a:gd name="T104" fmla="*/ 189 w 210"/>
                <a:gd name="T105" fmla="*/ 204 h 209"/>
                <a:gd name="T106" fmla="*/ 204 w 210"/>
                <a:gd name="T107" fmla="*/ 188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0" h="209">
                  <a:moveTo>
                    <a:pt x="27" y="200"/>
                  </a:moveTo>
                  <a:cubicBezTo>
                    <a:pt x="27" y="203"/>
                    <a:pt x="26" y="206"/>
                    <a:pt x="26" y="209"/>
                  </a:cubicBezTo>
                  <a:cubicBezTo>
                    <a:pt x="17" y="209"/>
                    <a:pt x="9" y="209"/>
                    <a:pt x="0" y="209"/>
                  </a:cubicBezTo>
                  <a:cubicBezTo>
                    <a:pt x="0" y="200"/>
                    <a:pt x="0" y="192"/>
                    <a:pt x="0" y="183"/>
                  </a:cubicBezTo>
                  <a:cubicBezTo>
                    <a:pt x="3" y="183"/>
                    <a:pt x="6" y="183"/>
                    <a:pt x="10" y="182"/>
                  </a:cubicBezTo>
                  <a:cubicBezTo>
                    <a:pt x="10" y="161"/>
                    <a:pt x="10" y="140"/>
                    <a:pt x="10" y="118"/>
                  </a:cubicBezTo>
                  <a:cubicBezTo>
                    <a:pt x="6" y="118"/>
                    <a:pt x="3" y="118"/>
                    <a:pt x="0" y="118"/>
                  </a:cubicBezTo>
                  <a:cubicBezTo>
                    <a:pt x="0" y="109"/>
                    <a:pt x="0" y="100"/>
                    <a:pt x="0" y="91"/>
                  </a:cubicBezTo>
                  <a:cubicBezTo>
                    <a:pt x="3" y="91"/>
                    <a:pt x="6" y="91"/>
                    <a:pt x="10" y="91"/>
                  </a:cubicBezTo>
                  <a:cubicBezTo>
                    <a:pt x="10" y="69"/>
                    <a:pt x="10" y="48"/>
                    <a:pt x="10" y="27"/>
                  </a:cubicBezTo>
                  <a:cubicBezTo>
                    <a:pt x="6" y="26"/>
                    <a:pt x="3" y="26"/>
                    <a:pt x="0" y="26"/>
                  </a:cubicBezTo>
                  <a:cubicBezTo>
                    <a:pt x="0" y="17"/>
                    <a:pt x="0" y="9"/>
                    <a:pt x="0" y="0"/>
                  </a:cubicBezTo>
                  <a:cubicBezTo>
                    <a:pt x="9" y="0"/>
                    <a:pt x="17" y="0"/>
                    <a:pt x="26" y="0"/>
                  </a:cubicBezTo>
                  <a:cubicBezTo>
                    <a:pt x="26" y="3"/>
                    <a:pt x="27" y="6"/>
                    <a:pt x="27" y="9"/>
                  </a:cubicBezTo>
                  <a:cubicBezTo>
                    <a:pt x="48" y="9"/>
                    <a:pt x="69" y="9"/>
                    <a:pt x="91" y="9"/>
                  </a:cubicBezTo>
                  <a:cubicBezTo>
                    <a:pt x="91" y="6"/>
                    <a:pt x="92" y="3"/>
                    <a:pt x="92" y="0"/>
                  </a:cubicBezTo>
                  <a:cubicBezTo>
                    <a:pt x="100" y="0"/>
                    <a:pt x="109" y="0"/>
                    <a:pt x="117" y="0"/>
                  </a:cubicBezTo>
                  <a:cubicBezTo>
                    <a:pt x="118" y="3"/>
                    <a:pt x="118" y="6"/>
                    <a:pt x="118" y="9"/>
                  </a:cubicBezTo>
                  <a:cubicBezTo>
                    <a:pt x="140" y="9"/>
                    <a:pt x="161" y="9"/>
                    <a:pt x="183" y="9"/>
                  </a:cubicBezTo>
                  <a:cubicBezTo>
                    <a:pt x="183" y="6"/>
                    <a:pt x="183" y="3"/>
                    <a:pt x="183" y="0"/>
                  </a:cubicBezTo>
                  <a:cubicBezTo>
                    <a:pt x="192" y="0"/>
                    <a:pt x="201" y="0"/>
                    <a:pt x="209" y="0"/>
                  </a:cubicBezTo>
                  <a:cubicBezTo>
                    <a:pt x="209" y="8"/>
                    <a:pt x="209" y="17"/>
                    <a:pt x="209" y="25"/>
                  </a:cubicBezTo>
                  <a:cubicBezTo>
                    <a:pt x="208" y="26"/>
                    <a:pt x="207" y="26"/>
                    <a:pt x="206" y="26"/>
                  </a:cubicBezTo>
                  <a:cubicBezTo>
                    <a:pt x="200" y="25"/>
                    <a:pt x="199" y="28"/>
                    <a:pt x="199" y="33"/>
                  </a:cubicBezTo>
                  <a:cubicBezTo>
                    <a:pt x="200" y="50"/>
                    <a:pt x="199" y="67"/>
                    <a:pt x="199" y="84"/>
                  </a:cubicBezTo>
                  <a:cubicBezTo>
                    <a:pt x="199" y="86"/>
                    <a:pt x="200" y="88"/>
                    <a:pt x="200" y="91"/>
                  </a:cubicBezTo>
                  <a:cubicBezTo>
                    <a:pt x="203" y="91"/>
                    <a:pt x="206" y="91"/>
                    <a:pt x="209" y="91"/>
                  </a:cubicBezTo>
                  <a:cubicBezTo>
                    <a:pt x="209" y="100"/>
                    <a:pt x="209" y="108"/>
                    <a:pt x="209" y="117"/>
                  </a:cubicBezTo>
                  <a:cubicBezTo>
                    <a:pt x="206" y="118"/>
                    <a:pt x="203" y="118"/>
                    <a:pt x="199" y="119"/>
                  </a:cubicBezTo>
                  <a:cubicBezTo>
                    <a:pt x="199" y="128"/>
                    <a:pt x="199" y="138"/>
                    <a:pt x="199" y="147"/>
                  </a:cubicBezTo>
                  <a:cubicBezTo>
                    <a:pt x="199" y="157"/>
                    <a:pt x="200" y="166"/>
                    <a:pt x="199" y="175"/>
                  </a:cubicBezTo>
                  <a:cubicBezTo>
                    <a:pt x="199" y="181"/>
                    <a:pt x="200" y="184"/>
                    <a:pt x="207" y="183"/>
                  </a:cubicBezTo>
                  <a:cubicBezTo>
                    <a:pt x="208" y="183"/>
                    <a:pt x="208" y="183"/>
                    <a:pt x="210" y="184"/>
                  </a:cubicBezTo>
                  <a:cubicBezTo>
                    <a:pt x="210" y="192"/>
                    <a:pt x="210" y="200"/>
                    <a:pt x="210" y="209"/>
                  </a:cubicBezTo>
                  <a:cubicBezTo>
                    <a:pt x="201" y="209"/>
                    <a:pt x="192" y="209"/>
                    <a:pt x="183" y="209"/>
                  </a:cubicBezTo>
                  <a:cubicBezTo>
                    <a:pt x="183" y="206"/>
                    <a:pt x="183" y="203"/>
                    <a:pt x="183" y="200"/>
                  </a:cubicBezTo>
                  <a:cubicBezTo>
                    <a:pt x="161" y="200"/>
                    <a:pt x="140" y="200"/>
                    <a:pt x="119" y="200"/>
                  </a:cubicBezTo>
                  <a:cubicBezTo>
                    <a:pt x="118" y="203"/>
                    <a:pt x="118" y="206"/>
                    <a:pt x="118" y="209"/>
                  </a:cubicBezTo>
                  <a:cubicBezTo>
                    <a:pt x="109" y="209"/>
                    <a:pt x="101" y="209"/>
                    <a:pt x="92" y="209"/>
                  </a:cubicBezTo>
                  <a:cubicBezTo>
                    <a:pt x="92" y="206"/>
                    <a:pt x="91" y="203"/>
                    <a:pt x="91" y="200"/>
                  </a:cubicBezTo>
                  <a:cubicBezTo>
                    <a:pt x="70" y="200"/>
                    <a:pt x="49" y="200"/>
                    <a:pt x="27" y="200"/>
                  </a:cubicBezTo>
                  <a:close/>
                  <a:moveTo>
                    <a:pt x="92" y="183"/>
                  </a:moveTo>
                  <a:cubicBezTo>
                    <a:pt x="101" y="183"/>
                    <a:pt x="109" y="183"/>
                    <a:pt x="118" y="183"/>
                  </a:cubicBezTo>
                  <a:cubicBezTo>
                    <a:pt x="118" y="187"/>
                    <a:pt x="118" y="190"/>
                    <a:pt x="118" y="193"/>
                  </a:cubicBezTo>
                  <a:cubicBezTo>
                    <a:pt x="140" y="193"/>
                    <a:pt x="161" y="193"/>
                    <a:pt x="183" y="193"/>
                  </a:cubicBezTo>
                  <a:cubicBezTo>
                    <a:pt x="183" y="189"/>
                    <a:pt x="183" y="186"/>
                    <a:pt x="183" y="184"/>
                  </a:cubicBezTo>
                  <a:cubicBezTo>
                    <a:pt x="194" y="182"/>
                    <a:pt x="193" y="182"/>
                    <a:pt x="193" y="172"/>
                  </a:cubicBezTo>
                  <a:cubicBezTo>
                    <a:pt x="193" y="158"/>
                    <a:pt x="193" y="144"/>
                    <a:pt x="193" y="130"/>
                  </a:cubicBezTo>
                  <a:cubicBezTo>
                    <a:pt x="193" y="126"/>
                    <a:pt x="193" y="122"/>
                    <a:pt x="193" y="118"/>
                  </a:cubicBezTo>
                  <a:cubicBezTo>
                    <a:pt x="190" y="118"/>
                    <a:pt x="187" y="118"/>
                    <a:pt x="184" y="117"/>
                  </a:cubicBezTo>
                  <a:cubicBezTo>
                    <a:pt x="184" y="109"/>
                    <a:pt x="184" y="100"/>
                    <a:pt x="184" y="91"/>
                  </a:cubicBezTo>
                  <a:cubicBezTo>
                    <a:pt x="187" y="91"/>
                    <a:pt x="190" y="91"/>
                    <a:pt x="193" y="91"/>
                  </a:cubicBezTo>
                  <a:cubicBezTo>
                    <a:pt x="193" y="73"/>
                    <a:pt x="193" y="56"/>
                    <a:pt x="193" y="39"/>
                  </a:cubicBezTo>
                  <a:cubicBezTo>
                    <a:pt x="193" y="27"/>
                    <a:pt x="193" y="27"/>
                    <a:pt x="183" y="25"/>
                  </a:cubicBezTo>
                  <a:cubicBezTo>
                    <a:pt x="183" y="22"/>
                    <a:pt x="183" y="19"/>
                    <a:pt x="183" y="16"/>
                  </a:cubicBezTo>
                  <a:cubicBezTo>
                    <a:pt x="161" y="16"/>
                    <a:pt x="140" y="16"/>
                    <a:pt x="118" y="16"/>
                  </a:cubicBezTo>
                  <a:cubicBezTo>
                    <a:pt x="118" y="20"/>
                    <a:pt x="118" y="22"/>
                    <a:pt x="118" y="26"/>
                  </a:cubicBezTo>
                  <a:cubicBezTo>
                    <a:pt x="109" y="26"/>
                    <a:pt x="101" y="26"/>
                    <a:pt x="92" y="26"/>
                  </a:cubicBezTo>
                  <a:cubicBezTo>
                    <a:pt x="92" y="22"/>
                    <a:pt x="91" y="19"/>
                    <a:pt x="91" y="16"/>
                  </a:cubicBezTo>
                  <a:cubicBezTo>
                    <a:pt x="69" y="16"/>
                    <a:pt x="48" y="16"/>
                    <a:pt x="27" y="16"/>
                  </a:cubicBezTo>
                  <a:cubicBezTo>
                    <a:pt x="27" y="20"/>
                    <a:pt x="26" y="23"/>
                    <a:pt x="26" y="26"/>
                  </a:cubicBezTo>
                  <a:cubicBezTo>
                    <a:pt x="23" y="26"/>
                    <a:pt x="20" y="26"/>
                    <a:pt x="17" y="27"/>
                  </a:cubicBezTo>
                  <a:cubicBezTo>
                    <a:pt x="17" y="48"/>
                    <a:pt x="17" y="69"/>
                    <a:pt x="17" y="91"/>
                  </a:cubicBezTo>
                  <a:cubicBezTo>
                    <a:pt x="20" y="91"/>
                    <a:pt x="23" y="91"/>
                    <a:pt x="26" y="92"/>
                  </a:cubicBezTo>
                  <a:cubicBezTo>
                    <a:pt x="26" y="101"/>
                    <a:pt x="26" y="109"/>
                    <a:pt x="26" y="118"/>
                  </a:cubicBezTo>
                  <a:cubicBezTo>
                    <a:pt x="23" y="118"/>
                    <a:pt x="20" y="118"/>
                    <a:pt x="17" y="118"/>
                  </a:cubicBezTo>
                  <a:cubicBezTo>
                    <a:pt x="17" y="140"/>
                    <a:pt x="17" y="161"/>
                    <a:pt x="17" y="182"/>
                  </a:cubicBezTo>
                  <a:cubicBezTo>
                    <a:pt x="20" y="183"/>
                    <a:pt x="23" y="183"/>
                    <a:pt x="26" y="183"/>
                  </a:cubicBezTo>
                  <a:cubicBezTo>
                    <a:pt x="26" y="187"/>
                    <a:pt x="27" y="189"/>
                    <a:pt x="27" y="193"/>
                  </a:cubicBezTo>
                  <a:cubicBezTo>
                    <a:pt x="49" y="193"/>
                    <a:pt x="70" y="193"/>
                    <a:pt x="91" y="193"/>
                  </a:cubicBezTo>
                  <a:cubicBezTo>
                    <a:pt x="91" y="189"/>
                    <a:pt x="92" y="187"/>
                    <a:pt x="92" y="183"/>
                  </a:cubicBezTo>
                  <a:close/>
                  <a:moveTo>
                    <a:pt x="21" y="97"/>
                  </a:moveTo>
                  <a:cubicBezTo>
                    <a:pt x="15" y="97"/>
                    <a:pt x="10" y="97"/>
                    <a:pt x="5" y="97"/>
                  </a:cubicBezTo>
                  <a:cubicBezTo>
                    <a:pt x="5" y="102"/>
                    <a:pt x="5" y="107"/>
                    <a:pt x="5" y="112"/>
                  </a:cubicBezTo>
                  <a:cubicBezTo>
                    <a:pt x="11" y="112"/>
                    <a:pt x="16" y="112"/>
                    <a:pt x="21" y="112"/>
                  </a:cubicBezTo>
                  <a:cubicBezTo>
                    <a:pt x="21" y="107"/>
                    <a:pt x="21" y="102"/>
                    <a:pt x="21" y="97"/>
                  </a:cubicBezTo>
                  <a:close/>
                  <a:moveTo>
                    <a:pt x="204" y="97"/>
                  </a:moveTo>
                  <a:cubicBezTo>
                    <a:pt x="199" y="97"/>
                    <a:pt x="194" y="97"/>
                    <a:pt x="189" y="97"/>
                  </a:cubicBezTo>
                  <a:cubicBezTo>
                    <a:pt x="189" y="102"/>
                    <a:pt x="189" y="107"/>
                    <a:pt x="189" y="112"/>
                  </a:cubicBezTo>
                  <a:cubicBezTo>
                    <a:pt x="194" y="112"/>
                    <a:pt x="199" y="112"/>
                    <a:pt x="204" y="112"/>
                  </a:cubicBezTo>
                  <a:cubicBezTo>
                    <a:pt x="204" y="107"/>
                    <a:pt x="204" y="102"/>
                    <a:pt x="204" y="97"/>
                  </a:cubicBezTo>
                  <a:close/>
                  <a:moveTo>
                    <a:pt x="204" y="21"/>
                  </a:moveTo>
                  <a:cubicBezTo>
                    <a:pt x="204" y="15"/>
                    <a:pt x="204" y="10"/>
                    <a:pt x="204" y="5"/>
                  </a:cubicBezTo>
                  <a:cubicBezTo>
                    <a:pt x="199" y="5"/>
                    <a:pt x="194" y="5"/>
                    <a:pt x="189" y="5"/>
                  </a:cubicBezTo>
                  <a:cubicBezTo>
                    <a:pt x="189" y="11"/>
                    <a:pt x="189" y="16"/>
                    <a:pt x="189" y="21"/>
                  </a:cubicBezTo>
                  <a:cubicBezTo>
                    <a:pt x="194" y="21"/>
                    <a:pt x="199" y="21"/>
                    <a:pt x="204" y="21"/>
                  </a:cubicBezTo>
                  <a:close/>
                  <a:moveTo>
                    <a:pt x="21" y="21"/>
                  </a:moveTo>
                  <a:cubicBezTo>
                    <a:pt x="21" y="15"/>
                    <a:pt x="21" y="10"/>
                    <a:pt x="21" y="5"/>
                  </a:cubicBezTo>
                  <a:cubicBezTo>
                    <a:pt x="3" y="4"/>
                    <a:pt x="1" y="6"/>
                    <a:pt x="6" y="21"/>
                  </a:cubicBezTo>
                  <a:cubicBezTo>
                    <a:pt x="11" y="21"/>
                    <a:pt x="15" y="21"/>
                    <a:pt x="21" y="21"/>
                  </a:cubicBezTo>
                  <a:close/>
                  <a:moveTo>
                    <a:pt x="97" y="5"/>
                  </a:moveTo>
                  <a:cubicBezTo>
                    <a:pt x="97" y="11"/>
                    <a:pt x="97" y="16"/>
                    <a:pt x="97" y="20"/>
                  </a:cubicBezTo>
                  <a:cubicBezTo>
                    <a:pt x="115" y="22"/>
                    <a:pt x="114" y="23"/>
                    <a:pt x="112" y="5"/>
                  </a:cubicBezTo>
                  <a:cubicBezTo>
                    <a:pt x="107" y="5"/>
                    <a:pt x="102" y="5"/>
                    <a:pt x="97" y="5"/>
                  </a:cubicBezTo>
                  <a:close/>
                  <a:moveTo>
                    <a:pt x="5" y="204"/>
                  </a:moveTo>
                  <a:cubicBezTo>
                    <a:pt x="11" y="204"/>
                    <a:pt x="16" y="204"/>
                    <a:pt x="21" y="204"/>
                  </a:cubicBezTo>
                  <a:cubicBezTo>
                    <a:pt x="21" y="198"/>
                    <a:pt x="21" y="193"/>
                    <a:pt x="21" y="188"/>
                  </a:cubicBezTo>
                  <a:cubicBezTo>
                    <a:pt x="15" y="188"/>
                    <a:pt x="10" y="188"/>
                    <a:pt x="5" y="188"/>
                  </a:cubicBezTo>
                  <a:cubicBezTo>
                    <a:pt x="5" y="194"/>
                    <a:pt x="5" y="198"/>
                    <a:pt x="5" y="204"/>
                  </a:cubicBezTo>
                  <a:close/>
                  <a:moveTo>
                    <a:pt x="113" y="204"/>
                  </a:moveTo>
                  <a:cubicBezTo>
                    <a:pt x="113" y="198"/>
                    <a:pt x="113" y="193"/>
                    <a:pt x="113" y="188"/>
                  </a:cubicBezTo>
                  <a:cubicBezTo>
                    <a:pt x="107" y="188"/>
                    <a:pt x="102" y="188"/>
                    <a:pt x="97" y="188"/>
                  </a:cubicBezTo>
                  <a:cubicBezTo>
                    <a:pt x="97" y="194"/>
                    <a:pt x="97" y="199"/>
                    <a:pt x="97" y="204"/>
                  </a:cubicBezTo>
                  <a:cubicBezTo>
                    <a:pt x="103" y="204"/>
                    <a:pt x="107" y="204"/>
                    <a:pt x="113" y="204"/>
                  </a:cubicBezTo>
                  <a:close/>
                  <a:moveTo>
                    <a:pt x="189" y="188"/>
                  </a:moveTo>
                  <a:cubicBezTo>
                    <a:pt x="189" y="194"/>
                    <a:pt x="189" y="199"/>
                    <a:pt x="189" y="204"/>
                  </a:cubicBezTo>
                  <a:cubicBezTo>
                    <a:pt x="194" y="204"/>
                    <a:pt x="199" y="204"/>
                    <a:pt x="204" y="204"/>
                  </a:cubicBezTo>
                  <a:cubicBezTo>
                    <a:pt x="204" y="198"/>
                    <a:pt x="204" y="194"/>
                    <a:pt x="204" y="188"/>
                  </a:cubicBezTo>
                  <a:cubicBezTo>
                    <a:pt x="199" y="188"/>
                    <a:pt x="194" y="188"/>
                    <a:pt x="189" y="188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579180A6-37BD-B21E-E1F8-309289E420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48" y="156"/>
              <a:ext cx="32" cy="33"/>
            </a:xfrm>
            <a:custGeom>
              <a:avLst/>
              <a:gdLst>
                <a:gd name="T0" fmla="*/ 20 w 20"/>
                <a:gd name="T1" fmla="*/ 0 h 21"/>
                <a:gd name="T2" fmla="*/ 20 w 20"/>
                <a:gd name="T3" fmla="*/ 21 h 21"/>
                <a:gd name="T4" fmla="*/ 0 w 20"/>
                <a:gd name="T5" fmla="*/ 21 h 21"/>
                <a:gd name="T6" fmla="*/ 0 w 20"/>
                <a:gd name="T7" fmla="*/ 0 h 21"/>
                <a:gd name="T8" fmla="*/ 20 w 2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20" y="7"/>
                    <a:pt x="20" y="14"/>
                    <a:pt x="20" y="21"/>
                  </a:cubicBezTo>
                  <a:cubicBezTo>
                    <a:pt x="13" y="21"/>
                    <a:pt x="7" y="21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6" y="0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EE03DD53-8C1D-F080-D29F-9A28F42A5B5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3" y="-9"/>
              <a:ext cx="327" cy="329"/>
            </a:xfrm>
            <a:custGeom>
              <a:avLst/>
              <a:gdLst>
                <a:gd name="T0" fmla="*/ 26 w 209"/>
                <a:gd name="T1" fmla="*/ 209 h 209"/>
                <a:gd name="T2" fmla="*/ 0 w 209"/>
                <a:gd name="T3" fmla="*/ 184 h 209"/>
                <a:gd name="T4" fmla="*/ 9 w 209"/>
                <a:gd name="T5" fmla="*/ 119 h 209"/>
                <a:gd name="T6" fmla="*/ 0 w 209"/>
                <a:gd name="T7" fmla="*/ 92 h 209"/>
                <a:gd name="T8" fmla="*/ 9 w 209"/>
                <a:gd name="T9" fmla="*/ 27 h 209"/>
                <a:gd name="T10" fmla="*/ 0 w 209"/>
                <a:gd name="T11" fmla="*/ 0 h 209"/>
                <a:gd name="T12" fmla="*/ 26 w 209"/>
                <a:gd name="T13" fmla="*/ 10 h 209"/>
                <a:gd name="T14" fmla="*/ 92 w 209"/>
                <a:gd name="T15" fmla="*/ 0 h 209"/>
                <a:gd name="T16" fmla="*/ 118 w 209"/>
                <a:gd name="T17" fmla="*/ 9 h 209"/>
                <a:gd name="T18" fmla="*/ 183 w 209"/>
                <a:gd name="T19" fmla="*/ 0 h 209"/>
                <a:gd name="T20" fmla="*/ 209 w 209"/>
                <a:gd name="T21" fmla="*/ 26 h 209"/>
                <a:gd name="T22" fmla="*/ 199 w 209"/>
                <a:gd name="T23" fmla="*/ 34 h 209"/>
                <a:gd name="T24" fmla="*/ 200 w 209"/>
                <a:gd name="T25" fmla="*/ 91 h 209"/>
                <a:gd name="T26" fmla="*/ 209 w 209"/>
                <a:gd name="T27" fmla="*/ 118 h 209"/>
                <a:gd name="T28" fmla="*/ 199 w 209"/>
                <a:gd name="T29" fmla="*/ 148 h 209"/>
                <a:gd name="T30" fmla="*/ 206 w 209"/>
                <a:gd name="T31" fmla="*/ 183 h 209"/>
                <a:gd name="T32" fmla="*/ 209 w 209"/>
                <a:gd name="T33" fmla="*/ 209 h 209"/>
                <a:gd name="T34" fmla="*/ 182 w 209"/>
                <a:gd name="T35" fmla="*/ 200 h 209"/>
                <a:gd name="T36" fmla="*/ 117 w 209"/>
                <a:gd name="T37" fmla="*/ 209 h 209"/>
                <a:gd name="T38" fmla="*/ 91 w 209"/>
                <a:gd name="T39" fmla="*/ 200 h 209"/>
                <a:gd name="T40" fmla="*/ 92 w 209"/>
                <a:gd name="T41" fmla="*/ 184 h 209"/>
                <a:gd name="T42" fmla="*/ 118 w 209"/>
                <a:gd name="T43" fmla="*/ 193 h 209"/>
                <a:gd name="T44" fmla="*/ 183 w 209"/>
                <a:gd name="T45" fmla="*/ 184 h 209"/>
                <a:gd name="T46" fmla="*/ 193 w 209"/>
                <a:gd name="T47" fmla="*/ 130 h 209"/>
                <a:gd name="T48" fmla="*/ 183 w 209"/>
                <a:gd name="T49" fmla="*/ 118 h 209"/>
                <a:gd name="T50" fmla="*/ 193 w 209"/>
                <a:gd name="T51" fmla="*/ 91 h 209"/>
                <a:gd name="T52" fmla="*/ 183 w 209"/>
                <a:gd name="T53" fmla="*/ 25 h 209"/>
                <a:gd name="T54" fmla="*/ 118 w 209"/>
                <a:gd name="T55" fmla="*/ 17 h 209"/>
                <a:gd name="T56" fmla="*/ 92 w 209"/>
                <a:gd name="T57" fmla="*/ 26 h 209"/>
                <a:gd name="T58" fmla="*/ 27 w 209"/>
                <a:gd name="T59" fmla="*/ 17 h 209"/>
                <a:gd name="T60" fmla="*/ 16 w 209"/>
                <a:gd name="T61" fmla="*/ 27 h 209"/>
                <a:gd name="T62" fmla="*/ 26 w 209"/>
                <a:gd name="T63" fmla="*/ 92 h 209"/>
                <a:gd name="T64" fmla="*/ 16 w 209"/>
                <a:gd name="T65" fmla="*/ 119 h 209"/>
                <a:gd name="T66" fmla="*/ 26 w 209"/>
                <a:gd name="T67" fmla="*/ 184 h 209"/>
                <a:gd name="T68" fmla="*/ 91 w 209"/>
                <a:gd name="T69" fmla="*/ 193 h 209"/>
                <a:gd name="T70" fmla="*/ 21 w 209"/>
                <a:gd name="T71" fmla="*/ 97 h 209"/>
                <a:gd name="T72" fmla="*/ 5 w 209"/>
                <a:gd name="T73" fmla="*/ 113 h 209"/>
                <a:gd name="T74" fmla="*/ 21 w 209"/>
                <a:gd name="T75" fmla="*/ 97 h 209"/>
                <a:gd name="T76" fmla="*/ 188 w 209"/>
                <a:gd name="T77" fmla="*/ 97 h 209"/>
                <a:gd name="T78" fmla="*/ 204 w 209"/>
                <a:gd name="T79" fmla="*/ 113 h 209"/>
                <a:gd name="T80" fmla="*/ 204 w 209"/>
                <a:gd name="T81" fmla="*/ 21 h 209"/>
                <a:gd name="T82" fmla="*/ 188 w 209"/>
                <a:gd name="T83" fmla="*/ 6 h 209"/>
                <a:gd name="T84" fmla="*/ 204 w 209"/>
                <a:gd name="T85" fmla="*/ 21 h 209"/>
                <a:gd name="T86" fmla="*/ 21 w 209"/>
                <a:gd name="T87" fmla="*/ 5 h 209"/>
                <a:gd name="T88" fmla="*/ 21 w 209"/>
                <a:gd name="T89" fmla="*/ 21 h 209"/>
                <a:gd name="T90" fmla="*/ 97 w 209"/>
                <a:gd name="T91" fmla="*/ 21 h 209"/>
                <a:gd name="T92" fmla="*/ 97 w 209"/>
                <a:gd name="T93" fmla="*/ 5 h 209"/>
                <a:gd name="T94" fmla="*/ 21 w 209"/>
                <a:gd name="T95" fmla="*/ 204 h 209"/>
                <a:gd name="T96" fmla="*/ 5 w 209"/>
                <a:gd name="T97" fmla="*/ 189 h 209"/>
                <a:gd name="T98" fmla="*/ 112 w 209"/>
                <a:gd name="T99" fmla="*/ 204 h 209"/>
                <a:gd name="T100" fmla="*/ 97 w 209"/>
                <a:gd name="T101" fmla="*/ 189 h 209"/>
                <a:gd name="T102" fmla="*/ 112 w 209"/>
                <a:gd name="T103" fmla="*/ 204 h 209"/>
                <a:gd name="T104" fmla="*/ 188 w 209"/>
                <a:gd name="T105" fmla="*/ 204 h 209"/>
                <a:gd name="T106" fmla="*/ 204 w 209"/>
                <a:gd name="T107" fmla="*/ 18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9" h="209">
                  <a:moveTo>
                    <a:pt x="27" y="200"/>
                  </a:moveTo>
                  <a:cubicBezTo>
                    <a:pt x="26" y="203"/>
                    <a:pt x="26" y="206"/>
                    <a:pt x="26" y="209"/>
                  </a:cubicBezTo>
                  <a:cubicBezTo>
                    <a:pt x="17" y="209"/>
                    <a:pt x="9" y="209"/>
                    <a:pt x="0" y="209"/>
                  </a:cubicBezTo>
                  <a:cubicBezTo>
                    <a:pt x="0" y="201"/>
                    <a:pt x="0" y="192"/>
                    <a:pt x="0" y="184"/>
                  </a:cubicBezTo>
                  <a:cubicBezTo>
                    <a:pt x="3" y="183"/>
                    <a:pt x="6" y="183"/>
                    <a:pt x="9" y="183"/>
                  </a:cubicBezTo>
                  <a:cubicBezTo>
                    <a:pt x="9" y="161"/>
                    <a:pt x="9" y="140"/>
                    <a:pt x="9" y="119"/>
                  </a:cubicBezTo>
                  <a:cubicBezTo>
                    <a:pt x="6" y="118"/>
                    <a:pt x="3" y="118"/>
                    <a:pt x="0" y="118"/>
                  </a:cubicBezTo>
                  <a:cubicBezTo>
                    <a:pt x="0" y="109"/>
                    <a:pt x="0" y="101"/>
                    <a:pt x="0" y="92"/>
                  </a:cubicBezTo>
                  <a:cubicBezTo>
                    <a:pt x="3" y="91"/>
                    <a:pt x="6" y="91"/>
                    <a:pt x="9" y="91"/>
                  </a:cubicBezTo>
                  <a:cubicBezTo>
                    <a:pt x="9" y="70"/>
                    <a:pt x="9" y="49"/>
                    <a:pt x="9" y="27"/>
                  </a:cubicBezTo>
                  <a:cubicBezTo>
                    <a:pt x="6" y="27"/>
                    <a:pt x="3" y="26"/>
                    <a:pt x="0" y="26"/>
                  </a:cubicBezTo>
                  <a:cubicBezTo>
                    <a:pt x="0" y="17"/>
                    <a:pt x="0" y="9"/>
                    <a:pt x="0" y="0"/>
                  </a:cubicBezTo>
                  <a:cubicBezTo>
                    <a:pt x="9" y="0"/>
                    <a:pt x="17" y="0"/>
                    <a:pt x="26" y="0"/>
                  </a:cubicBezTo>
                  <a:cubicBezTo>
                    <a:pt x="26" y="3"/>
                    <a:pt x="26" y="6"/>
                    <a:pt x="26" y="10"/>
                  </a:cubicBezTo>
                  <a:cubicBezTo>
                    <a:pt x="48" y="10"/>
                    <a:pt x="69" y="10"/>
                    <a:pt x="91" y="10"/>
                  </a:cubicBezTo>
                  <a:cubicBezTo>
                    <a:pt x="91" y="7"/>
                    <a:pt x="91" y="4"/>
                    <a:pt x="92" y="0"/>
                  </a:cubicBezTo>
                  <a:cubicBezTo>
                    <a:pt x="100" y="0"/>
                    <a:pt x="108" y="0"/>
                    <a:pt x="117" y="0"/>
                  </a:cubicBezTo>
                  <a:cubicBezTo>
                    <a:pt x="118" y="3"/>
                    <a:pt x="118" y="6"/>
                    <a:pt x="118" y="9"/>
                  </a:cubicBezTo>
                  <a:cubicBezTo>
                    <a:pt x="140" y="9"/>
                    <a:pt x="161" y="9"/>
                    <a:pt x="182" y="9"/>
                  </a:cubicBezTo>
                  <a:cubicBezTo>
                    <a:pt x="183" y="6"/>
                    <a:pt x="183" y="4"/>
                    <a:pt x="183" y="0"/>
                  </a:cubicBezTo>
                  <a:cubicBezTo>
                    <a:pt x="192" y="0"/>
                    <a:pt x="200" y="0"/>
                    <a:pt x="209" y="0"/>
                  </a:cubicBezTo>
                  <a:cubicBezTo>
                    <a:pt x="209" y="9"/>
                    <a:pt x="209" y="17"/>
                    <a:pt x="209" y="26"/>
                  </a:cubicBezTo>
                  <a:cubicBezTo>
                    <a:pt x="208" y="26"/>
                    <a:pt x="207" y="27"/>
                    <a:pt x="206" y="26"/>
                  </a:cubicBezTo>
                  <a:cubicBezTo>
                    <a:pt x="200" y="26"/>
                    <a:pt x="199" y="28"/>
                    <a:pt x="199" y="34"/>
                  </a:cubicBezTo>
                  <a:cubicBezTo>
                    <a:pt x="199" y="51"/>
                    <a:pt x="199" y="68"/>
                    <a:pt x="199" y="85"/>
                  </a:cubicBezTo>
                  <a:cubicBezTo>
                    <a:pt x="199" y="87"/>
                    <a:pt x="199" y="89"/>
                    <a:pt x="200" y="91"/>
                  </a:cubicBezTo>
                  <a:cubicBezTo>
                    <a:pt x="203" y="91"/>
                    <a:pt x="206" y="92"/>
                    <a:pt x="209" y="92"/>
                  </a:cubicBezTo>
                  <a:cubicBezTo>
                    <a:pt x="209" y="100"/>
                    <a:pt x="209" y="109"/>
                    <a:pt x="209" y="118"/>
                  </a:cubicBezTo>
                  <a:cubicBezTo>
                    <a:pt x="206" y="118"/>
                    <a:pt x="203" y="118"/>
                    <a:pt x="199" y="119"/>
                  </a:cubicBezTo>
                  <a:cubicBezTo>
                    <a:pt x="199" y="129"/>
                    <a:pt x="199" y="138"/>
                    <a:pt x="199" y="148"/>
                  </a:cubicBezTo>
                  <a:cubicBezTo>
                    <a:pt x="199" y="157"/>
                    <a:pt x="199" y="166"/>
                    <a:pt x="199" y="175"/>
                  </a:cubicBezTo>
                  <a:cubicBezTo>
                    <a:pt x="199" y="181"/>
                    <a:pt x="200" y="184"/>
                    <a:pt x="206" y="183"/>
                  </a:cubicBezTo>
                  <a:cubicBezTo>
                    <a:pt x="207" y="183"/>
                    <a:pt x="208" y="184"/>
                    <a:pt x="209" y="184"/>
                  </a:cubicBezTo>
                  <a:cubicBezTo>
                    <a:pt x="209" y="192"/>
                    <a:pt x="209" y="201"/>
                    <a:pt x="209" y="209"/>
                  </a:cubicBezTo>
                  <a:cubicBezTo>
                    <a:pt x="201" y="209"/>
                    <a:pt x="192" y="209"/>
                    <a:pt x="183" y="209"/>
                  </a:cubicBezTo>
                  <a:cubicBezTo>
                    <a:pt x="183" y="206"/>
                    <a:pt x="183" y="203"/>
                    <a:pt x="182" y="200"/>
                  </a:cubicBezTo>
                  <a:cubicBezTo>
                    <a:pt x="161" y="200"/>
                    <a:pt x="140" y="200"/>
                    <a:pt x="118" y="200"/>
                  </a:cubicBezTo>
                  <a:cubicBezTo>
                    <a:pt x="118" y="203"/>
                    <a:pt x="118" y="206"/>
                    <a:pt x="117" y="209"/>
                  </a:cubicBezTo>
                  <a:cubicBezTo>
                    <a:pt x="109" y="209"/>
                    <a:pt x="101" y="209"/>
                    <a:pt x="92" y="209"/>
                  </a:cubicBezTo>
                  <a:cubicBezTo>
                    <a:pt x="91" y="206"/>
                    <a:pt x="91" y="204"/>
                    <a:pt x="91" y="200"/>
                  </a:cubicBezTo>
                  <a:cubicBezTo>
                    <a:pt x="70" y="200"/>
                    <a:pt x="49" y="200"/>
                    <a:pt x="27" y="200"/>
                  </a:cubicBezTo>
                  <a:close/>
                  <a:moveTo>
                    <a:pt x="92" y="184"/>
                  </a:moveTo>
                  <a:cubicBezTo>
                    <a:pt x="101" y="184"/>
                    <a:pt x="109" y="184"/>
                    <a:pt x="117" y="184"/>
                  </a:cubicBezTo>
                  <a:cubicBezTo>
                    <a:pt x="118" y="187"/>
                    <a:pt x="118" y="190"/>
                    <a:pt x="118" y="193"/>
                  </a:cubicBezTo>
                  <a:cubicBezTo>
                    <a:pt x="140" y="193"/>
                    <a:pt x="161" y="193"/>
                    <a:pt x="182" y="193"/>
                  </a:cubicBezTo>
                  <a:cubicBezTo>
                    <a:pt x="183" y="190"/>
                    <a:pt x="183" y="187"/>
                    <a:pt x="183" y="184"/>
                  </a:cubicBezTo>
                  <a:cubicBezTo>
                    <a:pt x="193" y="183"/>
                    <a:pt x="193" y="183"/>
                    <a:pt x="193" y="172"/>
                  </a:cubicBezTo>
                  <a:cubicBezTo>
                    <a:pt x="193" y="158"/>
                    <a:pt x="193" y="144"/>
                    <a:pt x="193" y="130"/>
                  </a:cubicBezTo>
                  <a:cubicBezTo>
                    <a:pt x="193" y="126"/>
                    <a:pt x="193" y="123"/>
                    <a:pt x="193" y="119"/>
                  </a:cubicBezTo>
                  <a:cubicBezTo>
                    <a:pt x="189" y="118"/>
                    <a:pt x="186" y="118"/>
                    <a:pt x="183" y="118"/>
                  </a:cubicBezTo>
                  <a:cubicBezTo>
                    <a:pt x="183" y="109"/>
                    <a:pt x="183" y="100"/>
                    <a:pt x="183" y="92"/>
                  </a:cubicBezTo>
                  <a:cubicBezTo>
                    <a:pt x="187" y="91"/>
                    <a:pt x="190" y="91"/>
                    <a:pt x="193" y="91"/>
                  </a:cubicBezTo>
                  <a:cubicBezTo>
                    <a:pt x="193" y="73"/>
                    <a:pt x="193" y="56"/>
                    <a:pt x="193" y="39"/>
                  </a:cubicBezTo>
                  <a:cubicBezTo>
                    <a:pt x="193" y="28"/>
                    <a:pt x="193" y="28"/>
                    <a:pt x="183" y="25"/>
                  </a:cubicBezTo>
                  <a:cubicBezTo>
                    <a:pt x="183" y="23"/>
                    <a:pt x="183" y="20"/>
                    <a:pt x="182" y="17"/>
                  </a:cubicBezTo>
                  <a:cubicBezTo>
                    <a:pt x="161" y="17"/>
                    <a:pt x="140" y="17"/>
                    <a:pt x="118" y="17"/>
                  </a:cubicBezTo>
                  <a:cubicBezTo>
                    <a:pt x="118" y="20"/>
                    <a:pt x="118" y="23"/>
                    <a:pt x="117" y="26"/>
                  </a:cubicBezTo>
                  <a:cubicBezTo>
                    <a:pt x="109" y="26"/>
                    <a:pt x="100" y="26"/>
                    <a:pt x="92" y="26"/>
                  </a:cubicBezTo>
                  <a:cubicBezTo>
                    <a:pt x="91" y="23"/>
                    <a:pt x="91" y="20"/>
                    <a:pt x="91" y="17"/>
                  </a:cubicBezTo>
                  <a:cubicBezTo>
                    <a:pt x="69" y="17"/>
                    <a:pt x="48" y="17"/>
                    <a:pt x="27" y="17"/>
                  </a:cubicBezTo>
                  <a:cubicBezTo>
                    <a:pt x="26" y="20"/>
                    <a:pt x="26" y="23"/>
                    <a:pt x="26" y="26"/>
                  </a:cubicBezTo>
                  <a:cubicBezTo>
                    <a:pt x="22" y="26"/>
                    <a:pt x="19" y="27"/>
                    <a:pt x="16" y="27"/>
                  </a:cubicBezTo>
                  <a:cubicBezTo>
                    <a:pt x="16" y="49"/>
                    <a:pt x="16" y="70"/>
                    <a:pt x="16" y="91"/>
                  </a:cubicBezTo>
                  <a:cubicBezTo>
                    <a:pt x="20" y="91"/>
                    <a:pt x="23" y="92"/>
                    <a:pt x="26" y="92"/>
                  </a:cubicBezTo>
                  <a:cubicBezTo>
                    <a:pt x="26" y="101"/>
                    <a:pt x="26" y="109"/>
                    <a:pt x="26" y="118"/>
                  </a:cubicBezTo>
                  <a:cubicBezTo>
                    <a:pt x="22" y="118"/>
                    <a:pt x="20" y="118"/>
                    <a:pt x="16" y="119"/>
                  </a:cubicBezTo>
                  <a:cubicBezTo>
                    <a:pt x="16" y="140"/>
                    <a:pt x="16" y="161"/>
                    <a:pt x="16" y="183"/>
                  </a:cubicBezTo>
                  <a:cubicBezTo>
                    <a:pt x="20" y="183"/>
                    <a:pt x="23" y="183"/>
                    <a:pt x="26" y="184"/>
                  </a:cubicBezTo>
                  <a:cubicBezTo>
                    <a:pt x="26" y="187"/>
                    <a:pt x="26" y="190"/>
                    <a:pt x="27" y="193"/>
                  </a:cubicBezTo>
                  <a:cubicBezTo>
                    <a:pt x="48" y="193"/>
                    <a:pt x="69" y="193"/>
                    <a:pt x="91" y="193"/>
                  </a:cubicBezTo>
                  <a:cubicBezTo>
                    <a:pt x="91" y="190"/>
                    <a:pt x="91" y="187"/>
                    <a:pt x="92" y="184"/>
                  </a:cubicBezTo>
                  <a:close/>
                  <a:moveTo>
                    <a:pt x="21" y="97"/>
                  </a:moveTo>
                  <a:cubicBezTo>
                    <a:pt x="15" y="97"/>
                    <a:pt x="10" y="97"/>
                    <a:pt x="5" y="97"/>
                  </a:cubicBezTo>
                  <a:cubicBezTo>
                    <a:pt x="5" y="103"/>
                    <a:pt x="5" y="108"/>
                    <a:pt x="5" y="113"/>
                  </a:cubicBezTo>
                  <a:cubicBezTo>
                    <a:pt x="11" y="113"/>
                    <a:pt x="16" y="113"/>
                    <a:pt x="21" y="113"/>
                  </a:cubicBezTo>
                  <a:cubicBezTo>
                    <a:pt x="21" y="107"/>
                    <a:pt x="21" y="103"/>
                    <a:pt x="21" y="97"/>
                  </a:cubicBezTo>
                  <a:close/>
                  <a:moveTo>
                    <a:pt x="204" y="97"/>
                  </a:moveTo>
                  <a:cubicBezTo>
                    <a:pt x="198" y="97"/>
                    <a:pt x="193" y="97"/>
                    <a:pt x="188" y="97"/>
                  </a:cubicBezTo>
                  <a:cubicBezTo>
                    <a:pt x="188" y="103"/>
                    <a:pt x="188" y="107"/>
                    <a:pt x="188" y="113"/>
                  </a:cubicBezTo>
                  <a:cubicBezTo>
                    <a:pt x="194" y="113"/>
                    <a:pt x="199" y="113"/>
                    <a:pt x="204" y="113"/>
                  </a:cubicBezTo>
                  <a:cubicBezTo>
                    <a:pt x="204" y="107"/>
                    <a:pt x="204" y="102"/>
                    <a:pt x="204" y="97"/>
                  </a:cubicBezTo>
                  <a:close/>
                  <a:moveTo>
                    <a:pt x="204" y="21"/>
                  </a:moveTo>
                  <a:cubicBezTo>
                    <a:pt x="204" y="16"/>
                    <a:pt x="204" y="11"/>
                    <a:pt x="204" y="6"/>
                  </a:cubicBezTo>
                  <a:cubicBezTo>
                    <a:pt x="199" y="6"/>
                    <a:pt x="194" y="6"/>
                    <a:pt x="188" y="6"/>
                  </a:cubicBezTo>
                  <a:cubicBezTo>
                    <a:pt x="188" y="11"/>
                    <a:pt x="188" y="16"/>
                    <a:pt x="188" y="21"/>
                  </a:cubicBezTo>
                  <a:cubicBezTo>
                    <a:pt x="194" y="21"/>
                    <a:pt x="199" y="21"/>
                    <a:pt x="204" y="21"/>
                  </a:cubicBezTo>
                  <a:close/>
                  <a:moveTo>
                    <a:pt x="21" y="21"/>
                  </a:moveTo>
                  <a:cubicBezTo>
                    <a:pt x="21" y="16"/>
                    <a:pt x="21" y="10"/>
                    <a:pt x="21" y="5"/>
                  </a:cubicBezTo>
                  <a:cubicBezTo>
                    <a:pt x="3" y="4"/>
                    <a:pt x="1" y="7"/>
                    <a:pt x="6" y="21"/>
                  </a:cubicBezTo>
                  <a:cubicBezTo>
                    <a:pt x="11" y="21"/>
                    <a:pt x="15" y="21"/>
                    <a:pt x="21" y="21"/>
                  </a:cubicBezTo>
                  <a:close/>
                  <a:moveTo>
                    <a:pt x="97" y="5"/>
                  </a:moveTo>
                  <a:cubicBezTo>
                    <a:pt x="97" y="11"/>
                    <a:pt x="97" y="16"/>
                    <a:pt x="97" y="21"/>
                  </a:cubicBezTo>
                  <a:cubicBezTo>
                    <a:pt x="114" y="22"/>
                    <a:pt x="114" y="24"/>
                    <a:pt x="112" y="5"/>
                  </a:cubicBezTo>
                  <a:cubicBezTo>
                    <a:pt x="107" y="5"/>
                    <a:pt x="102" y="5"/>
                    <a:pt x="97" y="5"/>
                  </a:cubicBezTo>
                  <a:close/>
                  <a:moveTo>
                    <a:pt x="5" y="204"/>
                  </a:moveTo>
                  <a:cubicBezTo>
                    <a:pt x="11" y="204"/>
                    <a:pt x="16" y="204"/>
                    <a:pt x="21" y="204"/>
                  </a:cubicBezTo>
                  <a:cubicBezTo>
                    <a:pt x="21" y="199"/>
                    <a:pt x="21" y="194"/>
                    <a:pt x="21" y="189"/>
                  </a:cubicBezTo>
                  <a:cubicBezTo>
                    <a:pt x="15" y="189"/>
                    <a:pt x="10" y="189"/>
                    <a:pt x="5" y="189"/>
                  </a:cubicBezTo>
                  <a:cubicBezTo>
                    <a:pt x="5" y="194"/>
                    <a:pt x="5" y="199"/>
                    <a:pt x="5" y="204"/>
                  </a:cubicBezTo>
                  <a:close/>
                  <a:moveTo>
                    <a:pt x="112" y="204"/>
                  </a:moveTo>
                  <a:cubicBezTo>
                    <a:pt x="112" y="199"/>
                    <a:pt x="112" y="194"/>
                    <a:pt x="112" y="189"/>
                  </a:cubicBezTo>
                  <a:cubicBezTo>
                    <a:pt x="107" y="189"/>
                    <a:pt x="102" y="189"/>
                    <a:pt x="97" y="189"/>
                  </a:cubicBezTo>
                  <a:cubicBezTo>
                    <a:pt x="97" y="194"/>
                    <a:pt x="97" y="199"/>
                    <a:pt x="97" y="204"/>
                  </a:cubicBezTo>
                  <a:cubicBezTo>
                    <a:pt x="102" y="204"/>
                    <a:pt x="107" y="204"/>
                    <a:pt x="112" y="204"/>
                  </a:cubicBezTo>
                  <a:close/>
                  <a:moveTo>
                    <a:pt x="188" y="189"/>
                  </a:moveTo>
                  <a:cubicBezTo>
                    <a:pt x="188" y="194"/>
                    <a:pt x="188" y="199"/>
                    <a:pt x="188" y="204"/>
                  </a:cubicBezTo>
                  <a:cubicBezTo>
                    <a:pt x="194" y="204"/>
                    <a:pt x="199" y="204"/>
                    <a:pt x="204" y="204"/>
                  </a:cubicBezTo>
                  <a:cubicBezTo>
                    <a:pt x="204" y="199"/>
                    <a:pt x="204" y="194"/>
                    <a:pt x="204" y="189"/>
                  </a:cubicBezTo>
                  <a:cubicBezTo>
                    <a:pt x="199" y="189"/>
                    <a:pt x="194" y="189"/>
                    <a:pt x="188" y="189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8">
              <a:extLst>
                <a:ext uri="{FF2B5EF4-FFF2-40B4-BE49-F238E27FC236}">
                  <a16:creationId xmlns:a16="http://schemas.microsoft.com/office/drawing/2014/main" id="{358958B7-CCF7-1CAF-8706-BA176BC62B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0" y="139"/>
              <a:ext cx="33" cy="33"/>
            </a:xfrm>
            <a:custGeom>
              <a:avLst/>
              <a:gdLst>
                <a:gd name="T0" fmla="*/ 21 w 21"/>
                <a:gd name="T1" fmla="*/ 0 h 21"/>
                <a:gd name="T2" fmla="*/ 21 w 21"/>
                <a:gd name="T3" fmla="*/ 21 h 21"/>
                <a:gd name="T4" fmla="*/ 0 w 21"/>
                <a:gd name="T5" fmla="*/ 21 h 21"/>
                <a:gd name="T6" fmla="*/ 0 w 21"/>
                <a:gd name="T7" fmla="*/ 0 h 21"/>
                <a:gd name="T8" fmla="*/ 21 w 2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0"/>
                  </a:moveTo>
                  <a:cubicBezTo>
                    <a:pt x="21" y="8"/>
                    <a:pt x="21" y="14"/>
                    <a:pt x="21" y="21"/>
                  </a:cubicBezTo>
                  <a:cubicBezTo>
                    <a:pt x="14" y="21"/>
                    <a:pt x="8" y="21"/>
                    <a:pt x="0" y="21"/>
                  </a:cubicBezTo>
                  <a:cubicBezTo>
                    <a:pt x="0" y="14"/>
                    <a:pt x="0" y="8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Rectangle 9">
              <a:extLst>
                <a:ext uri="{FF2B5EF4-FFF2-40B4-BE49-F238E27FC236}">
                  <a16:creationId xmlns:a16="http://schemas.microsoft.com/office/drawing/2014/main" id="{764F9911-613C-4CB2-7022-0190CB74096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0" y="412"/>
              <a:ext cx="5762" cy="164"/>
            </a:xfrm>
            <a:prstGeom prst="rect">
              <a:avLst/>
            </a:prstGeom>
            <a:solidFill>
              <a:srgbClr val="F8A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2263554134"/>
      </p:ext>
    </p:extLst>
  </p:cSld>
  <p:clrMapOvr>
    <a:masterClrMapping/>
  </p:clrMapOvr>
  <p:hf sldNum="0"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43;p16">
            <a:extLst>
              <a:ext uri="{FF2B5EF4-FFF2-40B4-BE49-F238E27FC236}">
                <a16:creationId xmlns:a16="http://schemas.microsoft.com/office/drawing/2014/main" id="{F87244A4-1754-4A99-AE3E-9CA3544C621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355104" y="3741852"/>
            <a:ext cx="1535396" cy="848096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344;p16">
            <a:extLst>
              <a:ext uri="{FF2B5EF4-FFF2-40B4-BE49-F238E27FC236}">
                <a16:creationId xmlns:a16="http://schemas.microsoft.com/office/drawing/2014/main" id="{2FF939F3-0DB2-4315-A30A-739EA00AE81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286500" y="3741852"/>
            <a:ext cx="1535396" cy="848096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4" name="Google Shape;345;p16">
            <a:extLst>
              <a:ext uri="{FF2B5EF4-FFF2-40B4-BE49-F238E27FC236}">
                <a16:creationId xmlns:a16="http://schemas.microsoft.com/office/drawing/2014/main" id="{D17EC0A7-424F-4D63-9DE4-12A130B5480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354976" y="1886745"/>
            <a:ext cx="1535396" cy="843899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5" name="Google Shape;346;p16">
            <a:extLst>
              <a:ext uri="{FF2B5EF4-FFF2-40B4-BE49-F238E27FC236}">
                <a16:creationId xmlns:a16="http://schemas.microsoft.com/office/drawing/2014/main" id="{20702BF3-9D93-4F19-A941-62D043A33BE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286500" y="1882621"/>
            <a:ext cx="1535396" cy="843899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6" name="Google Shape;347;p16">
            <a:extLst>
              <a:ext uri="{FF2B5EF4-FFF2-40B4-BE49-F238E27FC236}">
                <a16:creationId xmlns:a16="http://schemas.microsoft.com/office/drawing/2014/main" id="{EEEBD34E-D690-4441-A180-28808610060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96671" y="1559948"/>
            <a:ext cx="1252197" cy="401695"/>
          </a:xfrm>
        </p:spPr>
        <p:txBody>
          <a:bodyPr lIns="0" tIns="0" rIns="0" bIns="0" anchor="b" anchorCtr="1"/>
          <a:lstStyle>
            <a:lvl1pPr algn="ctr">
              <a:defRPr sz="2000"/>
            </a:lvl1pPr>
          </a:lstStyle>
          <a:p>
            <a:pPr lvl="0"/>
            <a:endParaRPr lang="es-PE"/>
          </a:p>
        </p:txBody>
      </p:sp>
      <p:sp>
        <p:nvSpPr>
          <p:cNvPr id="7" name="Google Shape;348;p16">
            <a:extLst>
              <a:ext uri="{FF2B5EF4-FFF2-40B4-BE49-F238E27FC236}">
                <a16:creationId xmlns:a16="http://schemas.microsoft.com/office/drawing/2014/main" id="{A1BE959B-CD9A-4815-A64D-FABE28F663B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428094" y="3417176"/>
            <a:ext cx="1252197" cy="401695"/>
          </a:xfrm>
        </p:spPr>
        <p:txBody>
          <a:bodyPr lIns="0" tIns="0" rIns="0" bIns="0" anchor="b" anchorCtr="1"/>
          <a:lstStyle>
            <a:lvl1pPr algn="ctr">
              <a:defRPr sz="2000"/>
            </a:lvl1pPr>
          </a:lstStyle>
          <a:p>
            <a:pPr lvl="0"/>
            <a:endParaRPr lang="es-PE"/>
          </a:p>
        </p:txBody>
      </p:sp>
      <p:sp>
        <p:nvSpPr>
          <p:cNvPr id="8" name="Google Shape;349;p16">
            <a:extLst>
              <a:ext uri="{FF2B5EF4-FFF2-40B4-BE49-F238E27FC236}">
                <a16:creationId xmlns:a16="http://schemas.microsoft.com/office/drawing/2014/main" id="{0A4AB8EA-A585-4F9D-9F84-A882697AA90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428103" y="1559948"/>
            <a:ext cx="1252197" cy="401695"/>
          </a:xfrm>
        </p:spPr>
        <p:txBody>
          <a:bodyPr lIns="0" tIns="0" rIns="0" bIns="0" anchor="b" anchorCtr="1"/>
          <a:lstStyle>
            <a:lvl1pPr algn="ctr">
              <a:defRPr sz="2000"/>
            </a:lvl1pPr>
          </a:lstStyle>
          <a:p>
            <a:pPr lvl="0"/>
            <a:endParaRPr lang="es-PE"/>
          </a:p>
        </p:txBody>
      </p:sp>
      <p:sp>
        <p:nvSpPr>
          <p:cNvPr id="9" name="Google Shape;350;p16">
            <a:extLst>
              <a:ext uri="{FF2B5EF4-FFF2-40B4-BE49-F238E27FC236}">
                <a16:creationId xmlns:a16="http://schemas.microsoft.com/office/drawing/2014/main" id="{0FBE1D34-377D-4620-9F5B-940DB622029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496699" y="3417176"/>
            <a:ext cx="1252197" cy="401695"/>
          </a:xfrm>
        </p:spPr>
        <p:txBody>
          <a:bodyPr lIns="0" tIns="0" rIns="0" bIns="0" anchor="b" anchorCtr="1"/>
          <a:lstStyle>
            <a:lvl1pPr algn="ctr">
              <a:defRPr sz="2000"/>
            </a:lvl1pPr>
          </a:lstStyle>
          <a:p>
            <a:pPr lvl="0"/>
            <a:endParaRPr lang="es-PE"/>
          </a:p>
        </p:txBody>
      </p:sp>
      <p:sp>
        <p:nvSpPr>
          <p:cNvPr id="10" name="Google Shape;351;p16">
            <a:extLst>
              <a:ext uri="{FF2B5EF4-FFF2-40B4-BE49-F238E27FC236}">
                <a16:creationId xmlns:a16="http://schemas.microsoft.com/office/drawing/2014/main" id="{A96124A1-1834-458C-933A-E580CF8A156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93738" y="554528"/>
            <a:ext cx="7823396" cy="572697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grpSp>
        <p:nvGrpSpPr>
          <p:cNvPr id="12" name="Group 4">
            <a:extLst>
              <a:ext uri="{FF2B5EF4-FFF2-40B4-BE49-F238E27FC236}">
                <a16:creationId xmlns:a16="http://schemas.microsoft.com/office/drawing/2014/main" id="{99BCF39D-77C8-523A-BA73-1AC4E38A27E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3175" y="-12700"/>
            <a:ext cx="9107488" cy="1227138"/>
            <a:chOff x="2" y="-8"/>
            <a:chExt cx="5737" cy="773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71BB7ACE-48CF-CAA7-40DE-A4D0C0412B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41" y="229"/>
              <a:ext cx="368" cy="372"/>
            </a:xfrm>
            <a:custGeom>
              <a:avLst/>
              <a:gdLst>
                <a:gd name="T0" fmla="*/ 2 w 246"/>
                <a:gd name="T1" fmla="*/ 223 h 248"/>
                <a:gd name="T2" fmla="*/ 10 w 246"/>
                <a:gd name="T3" fmla="*/ 222 h 248"/>
                <a:gd name="T4" fmla="*/ 72 w 246"/>
                <a:gd name="T5" fmla="*/ 129 h 248"/>
                <a:gd name="T6" fmla="*/ 28 w 246"/>
                <a:gd name="T7" fmla="*/ 129 h 248"/>
                <a:gd name="T8" fmla="*/ 24 w 246"/>
                <a:gd name="T9" fmla="*/ 133 h 248"/>
                <a:gd name="T10" fmla="*/ 5 w 246"/>
                <a:gd name="T11" fmla="*/ 134 h 248"/>
                <a:gd name="T12" fmla="*/ 5 w 246"/>
                <a:gd name="T13" fmla="*/ 116 h 248"/>
                <a:gd name="T14" fmla="*/ 23 w 246"/>
                <a:gd name="T15" fmla="*/ 117 h 248"/>
                <a:gd name="T16" fmla="*/ 30 w 246"/>
                <a:gd name="T17" fmla="*/ 121 h 248"/>
                <a:gd name="T18" fmla="*/ 108 w 246"/>
                <a:gd name="T19" fmla="*/ 121 h 248"/>
                <a:gd name="T20" fmla="*/ 110 w 246"/>
                <a:gd name="T21" fmla="*/ 120 h 248"/>
                <a:gd name="T22" fmla="*/ 111 w 246"/>
                <a:gd name="T23" fmla="*/ 113 h 248"/>
                <a:gd name="T24" fmla="*/ 135 w 246"/>
                <a:gd name="T25" fmla="*/ 113 h 248"/>
                <a:gd name="T26" fmla="*/ 137 w 246"/>
                <a:gd name="T27" fmla="*/ 120 h 248"/>
                <a:gd name="T28" fmla="*/ 227 w 246"/>
                <a:gd name="T29" fmla="*/ 29 h 248"/>
                <a:gd name="T30" fmla="*/ 220 w 246"/>
                <a:gd name="T31" fmla="*/ 19 h 248"/>
                <a:gd name="T32" fmla="*/ 235 w 246"/>
                <a:gd name="T33" fmla="*/ 3 h 248"/>
                <a:gd name="T34" fmla="*/ 244 w 246"/>
                <a:gd name="T35" fmla="*/ 3 h 248"/>
                <a:gd name="T36" fmla="*/ 244 w 246"/>
                <a:gd name="T37" fmla="*/ 28 h 248"/>
                <a:gd name="T38" fmla="*/ 236 w 246"/>
                <a:gd name="T39" fmla="*/ 29 h 248"/>
                <a:gd name="T40" fmla="*/ 175 w 246"/>
                <a:gd name="T41" fmla="*/ 121 h 248"/>
                <a:gd name="T42" fmla="*/ 219 w 246"/>
                <a:gd name="T43" fmla="*/ 121 h 248"/>
                <a:gd name="T44" fmla="*/ 223 w 246"/>
                <a:gd name="T45" fmla="*/ 117 h 248"/>
                <a:gd name="T46" fmla="*/ 242 w 246"/>
                <a:gd name="T47" fmla="*/ 116 h 248"/>
                <a:gd name="T48" fmla="*/ 241 w 246"/>
                <a:gd name="T49" fmla="*/ 134 h 248"/>
                <a:gd name="T50" fmla="*/ 223 w 246"/>
                <a:gd name="T51" fmla="*/ 133 h 248"/>
                <a:gd name="T52" fmla="*/ 216 w 246"/>
                <a:gd name="T53" fmla="*/ 129 h 248"/>
                <a:gd name="T54" fmla="*/ 140 w 246"/>
                <a:gd name="T55" fmla="*/ 129 h 248"/>
                <a:gd name="T56" fmla="*/ 137 w 246"/>
                <a:gd name="T57" fmla="*/ 130 h 248"/>
                <a:gd name="T58" fmla="*/ 135 w 246"/>
                <a:gd name="T59" fmla="*/ 137 h 248"/>
                <a:gd name="T60" fmla="*/ 111 w 246"/>
                <a:gd name="T61" fmla="*/ 137 h 248"/>
                <a:gd name="T62" fmla="*/ 110 w 246"/>
                <a:gd name="T63" fmla="*/ 130 h 248"/>
                <a:gd name="T64" fmla="*/ 20 w 246"/>
                <a:gd name="T65" fmla="*/ 222 h 248"/>
                <a:gd name="T66" fmla="*/ 26 w 246"/>
                <a:gd name="T67" fmla="*/ 230 h 248"/>
                <a:gd name="T68" fmla="*/ 9 w 246"/>
                <a:gd name="T69" fmla="*/ 248 h 248"/>
                <a:gd name="T70" fmla="*/ 2 w 246"/>
                <a:gd name="T71" fmla="*/ 248 h 248"/>
                <a:gd name="T72" fmla="*/ 2 w 246"/>
                <a:gd name="T73" fmla="*/ 22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6" h="248">
                  <a:moveTo>
                    <a:pt x="2" y="223"/>
                  </a:moveTo>
                  <a:cubicBezTo>
                    <a:pt x="5" y="223"/>
                    <a:pt x="7" y="222"/>
                    <a:pt x="10" y="222"/>
                  </a:cubicBezTo>
                  <a:cubicBezTo>
                    <a:pt x="17" y="182"/>
                    <a:pt x="33" y="148"/>
                    <a:pt x="72" y="129"/>
                  </a:cubicBezTo>
                  <a:cubicBezTo>
                    <a:pt x="57" y="129"/>
                    <a:pt x="42" y="129"/>
                    <a:pt x="28" y="129"/>
                  </a:cubicBezTo>
                  <a:cubicBezTo>
                    <a:pt x="26" y="129"/>
                    <a:pt x="25" y="131"/>
                    <a:pt x="24" y="133"/>
                  </a:cubicBezTo>
                  <a:cubicBezTo>
                    <a:pt x="18" y="139"/>
                    <a:pt x="11" y="140"/>
                    <a:pt x="5" y="134"/>
                  </a:cubicBezTo>
                  <a:cubicBezTo>
                    <a:pt x="0" y="130"/>
                    <a:pt x="0" y="121"/>
                    <a:pt x="5" y="116"/>
                  </a:cubicBezTo>
                  <a:cubicBezTo>
                    <a:pt x="11" y="111"/>
                    <a:pt x="17" y="111"/>
                    <a:pt x="23" y="117"/>
                  </a:cubicBezTo>
                  <a:cubicBezTo>
                    <a:pt x="25" y="119"/>
                    <a:pt x="28" y="121"/>
                    <a:pt x="30" y="121"/>
                  </a:cubicBezTo>
                  <a:cubicBezTo>
                    <a:pt x="56" y="121"/>
                    <a:pt x="82" y="121"/>
                    <a:pt x="108" y="121"/>
                  </a:cubicBezTo>
                  <a:cubicBezTo>
                    <a:pt x="109" y="121"/>
                    <a:pt x="109" y="120"/>
                    <a:pt x="110" y="120"/>
                  </a:cubicBezTo>
                  <a:cubicBezTo>
                    <a:pt x="110" y="118"/>
                    <a:pt x="111" y="116"/>
                    <a:pt x="111" y="113"/>
                  </a:cubicBezTo>
                  <a:cubicBezTo>
                    <a:pt x="119" y="113"/>
                    <a:pt x="127" y="113"/>
                    <a:pt x="135" y="113"/>
                  </a:cubicBezTo>
                  <a:cubicBezTo>
                    <a:pt x="136" y="115"/>
                    <a:pt x="136" y="118"/>
                    <a:pt x="137" y="120"/>
                  </a:cubicBezTo>
                  <a:cubicBezTo>
                    <a:pt x="188" y="117"/>
                    <a:pt x="220" y="80"/>
                    <a:pt x="227" y="29"/>
                  </a:cubicBezTo>
                  <a:cubicBezTo>
                    <a:pt x="220" y="29"/>
                    <a:pt x="219" y="24"/>
                    <a:pt x="220" y="19"/>
                  </a:cubicBezTo>
                  <a:cubicBezTo>
                    <a:pt x="220" y="0"/>
                    <a:pt x="217" y="3"/>
                    <a:pt x="235" y="3"/>
                  </a:cubicBezTo>
                  <a:cubicBezTo>
                    <a:pt x="238" y="3"/>
                    <a:pt x="241" y="3"/>
                    <a:pt x="244" y="3"/>
                  </a:cubicBezTo>
                  <a:cubicBezTo>
                    <a:pt x="244" y="11"/>
                    <a:pt x="244" y="19"/>
                    <a:pt x="244" y="28"/>
                  </a:cubicBezTo>
                  <a:cubicBezTo>
                    <a:pt x="242" y="28"/>
                    <a:pt x="239" y="28"/>
                    <a:pt x="236" y="29"/>
                  </a:cubicBezTo>
                  <a:cubicBezTo>
                    <a:pt x="229" y="68"/>
                    <a:pt x="213" y="101"/>
                    <a:pt x="175" y="121"/>
                  </a:cubicBezTo>
                  <a:cubicBezTo>
                    <a:pt x="190" y="121"/>
                    <a:pt x="204" y="121"/>
                    <a:pt x="219" y="121"/>
                  </a:cubicBezTo>
                  <a:cubicBezTo>
                    <a:pt x="220" y="121"/>
                    <a:pt x="222" y="118"/>
                    <a:pt x="223" y="117"/>
                  </a:cubicBezTo>
                  <a:cubicBezTo>
                    <a:pt x="229" y="111"/>
                    <a:pt x="236" y="111"/>
                    <a:pt x="242" y="116"/>
                  </a:cubicBezTo>
                  <a:cubicBezTo>
                    <a:pt x="246" y="121"/>
                    <a:pt x="246" y="129"/>
                    <a:pt x="241" y="134"/>
                  </a:cubicBezTo>
                  <a:cubicBezTo>
                    <a:pt x="235" y="140"/>
                    <a:pt x="229" y="139"/>
                    <a:pt x="223" y="133"/>
                  </a:cubicBezTo>
                  <a:cubicBezTo>
                    <a:pt x="221" y="131"/>
                    <a:pt x="218" y="129"/>
                    <a:pt x="216" y="129"/>
                  </a:cubicBezTo>
                  <a:cubicBezTo>
                    <a:pt x="191" y="129"/>
                    <a:pt x="165" y="129"/>
                    <a:pt x="140" y="129"/>
                  </a:cubicBezTo>
                  <a:cubicBezTo>
                    <a:pt x="139" y="129"/>
                    <a:pt x="138" y="129"/>
                    <a:pt x="137" y="130"/>
                  </a:cubicBezTo>
                  <a:cubicBezTo>
                    <a:pt x="136" y="132"/>
                    <a:pt x="136" y="134"/>
                    <a:pt x="135" y="137"/>
                  </a:cubicBezTo>
                  <a:cubicBezTo>
                    <a:pt x="128" y="137"/>
                    <a:pt x="120" y="137"/>
                    <a:pt x="111" y="137"/>
                  </a:cubicBezTo>
                  <a:cubicBezTo>
                    <a:pt x="111" y="135"/>
                    <a:pt x="110" y="133"/>
                    <a:pt x="110" y="130"/>
                  </a:cubicBezTo>
                  <a:cubicBezTo>
                    <a:pt x="55" y="133"/>
                    <a:pt x="25" y="175"/>
                    <a:pt x="20" y="222"/>
                  </a:cubicBezTo>
                  <a:cubicBezTo>
                    <a:pt x="25" y="222"/>
                    <a:pt x="27" y="225"/>
                    <a:pt x="26" y="230"/>
                  </a:cubicBezTo>
                  <a:cubicBezTo>
                    <a:pt x="26" y="248"/>
                    <a:pt x="26" y="248"/>
                    <a:pt x="9" y="248"/>
                  </a:cubicBezTo>
                  <a:cubicBezTo>
                    <a:pt x="7" y="248"/>
                    <a:pt x="5" y="248"/>
                    <a:pt x="2" y="248"/>
                  </a:cubicBezTo>
                  <a:cubicBezTo>
                    <a:pt x="2" y="239"/>
                    <a:pt x="2" y="231"/>
                    <a:pt x="2" y="223"/>
                  </a:cubicBezTo>
                  <a:close/>
                </a:path>
              </a:pathLst>
            </a:custGeom>
            <a:solidFill>
              <a:srgbClr val="F8A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4E2DF04A-B169-AA20-DB1D-7F2F630CD1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70" y="453"/>
              <a:ext cx="110" cy="153"/>
            </a:xfrm>
            <a:custGeom>
              <a:avLst/>
              <a:gdLst>
                <a:gd name="T0" fmla="*/ 40 w 74"/>
                <a:gd name="T1" fmla="*/ 0 h 102"/>
                <a:gd name="T2" fmla="*/ 44 w 74"/>
                <a:gd name="T3" fmla="*/ 4 h 102"/>
                <a:gd name="T4" fmla="*/ 73 w 74"/>
                <a:gd name="T5" fmla="*/ 69 h 102"/>
                <a:gd name="T6" fmla="*/ 73 w 74"/>
                <a:gd name="T7" fmla="*/ 77 h 102"/>
                <a:gd name="T8" fmla="*/ 61 w 74"/>
                <a:gd name="T9" fmla="*/ 99 h 102"/>
                <a:gd name="T10" fmla="*/ 56 w 74"/>
                <a:gd name="T11" fmla="*/ 102 h 102"/>
                <a:gd name="T12" fmla="*/ 19 w 74"/>
                <a:gd name="T13" fmla="*/ 102 h 102"/>
                <a:gd name="T14" fmla="*/ 13 w 74"/>
                <a:gd name="T15" fmla="*/ 98 h 102"/>
                <a:gd name="T16" fmla="*/ 1 w 74"/>
                <a:gd name="T17" fmla="*/ 77 h 102"/>
                <a:gd name="T18" fmla="*/ 2 w 74"/>
                <a:gd name="T19" fmla="*/ 69 h 102"/>
                <a:gd name="T20" fmla="*/ 31 w 74"/>
                <a:gd name="T21" fmla="*/ 2 h 102"/>
                <a:gd name="T22" fmla="*/ 33 w 74"/>
                <a:gd name="T23" fmla="*/ 1 h 102"/>
                <a:gd name="T24" fmla="*/ 35 w 74"/>
                <a:gd name="T25" fmla="*/ 5 h 102"/>
                <a:gd name="T26" fmla="*/ 35 w 74"/>
                <a:gd name="T27" fmla="*/ 50 h 102"/>
                <a:gd name="T28" fmla="*/ 31 w 74"/>
                <a:gd name="T29" fmla="*/ 56 h 102"/>
                <a:gd name="T30" fmla="*/ 29 w 74"/>
                <a:gd name="T31" fmla="*/ 73 h 102"/>
                <a:gd name="T32" fmla="*/ 46 w 74"/>
                <a:gd name="T33" fmla="*/ 73 h 102"/>
                <a:gd name="T34" fmla="*/ 44 w 74"/>
                <a:gd name="T35" fmla="*/ 57 h 102"/>
                <a:gd name="T36" fmla="*/ 40 w 74"/>
                <a:gd name="T37" fmla="*/ 47 h 102"/>
                <a:gd name="T38" fmla="*/ 40 w 74"/>
                <a:gd name="T3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102">
                  <a:moveTo>
                    <a:pt x="40" y="0"/>
                  </a:moveTo>
                  <a:cubicBezTo>
                    <a:pt x="42" y="2"/>
                    <a:pt x="43" y="2"/>
                    <a:pt x="44" y="4"/>
                  </a:cubicBezTo>
                  <a:cubicBezTo>
                    <a:pt x="54" y="25"/>
                    <a:pt x="63" y="47"/>
                    <a:pt x="73" y="69"/>
                  </a:cubicBezTo>
                  <a:cubicBezTo>
                    <a:pt x="74" y="71"/>
                    <a:pt x="74" y="75"/>
                    <a:pt x="73" y="77"/>
                  </a:cubicBezTo>
                  <a:cubicBezTo>
                    <a:pt x="70" y="85"/>
                    <a:pt x="65" y="92"/>
                    <a:pt x="61" y="99"/>
                  </a:cubicBezTo>
                  <a:cubicBezTo>
                    <a:pt x="60" y="101"/>
                    <a:pt x="58" y="102"/>
                    <a:pt x="56" y="102"/>
                  </a:cubicBezTo>
                  <a:cubicBezTo>
                    <a:pt x="44" y="102"/>
                    <a:pt x="31" y="102"/>
                    <a:pt x="19" y="102"/>
                  </a:cubicBezTo>
                  <a:cubicBezTo>
                    <a:pt x="17" y="102"/>
                    <a:pt x="14" y="100"/>
                    <a:pt x="13" y="98"/>
                  </a:cubicBezTo>
                  <a:cubicBezTo>
                    <a:pt x="8" y="92"/>
                    <a:pt x="5" y="85"/>
                    <a:pt x="1" y="77"/>
                  </a:cubicBezTo>
                  <a:cubicBezTo>
                    <a:pt x="0" y="75"/>
                    <a:pt x="1" y="71"/>
                    <a:pt x="2" y="69"/>
                  </a:cubicBezTo>
                  <a:cubicBezTo>
                    <a:pt x="11" y="46"/>
                    <a:pt x="21" y="24"/>
                    <a:pt x="31" y="2"/>
                  </a:cubicBezTo>
                  <a:cubicBezTo>
                    <a:pt x="32" y="2"/>
                    <a:pt x="32" y="2"/>
                    <a:pt x="33" y="1"/>
                  </a:cubicBezTo>
                  <a:cubicBezTo>
                    <a:pt x="34" y="2"/>
                    <a:pt x="35" y="4"/>
                    <a:pt x="35" y="5"/>
                  </a:cubicBezTo>
                  <a:cubicBezTo>
                    <a:pt x="35" y="20"/>
                    <a:pt x="35" y="35"/>
                    <a:pt x="35" y="50"/>
                  </a:cubicBezTo>
                  <a:cubicBezTo>
                    <a:pt x="35" y="52"/>
                    <a:pt x="32" y="55"/>
                    <a:pt x="31" y="56"/>
                  </a:cubicBezTo>
                  <a:cubicBezTo>
                    <a:pt x="26" y="61"/>
                    <a:pt x="24" y="69"/>
                    <a:pt x="29" y="73"/>
                  </a:cubicBezTo>
                  <a:cubicBezTo>
                    <a:pt x="34" y="79"/>
                    <a:pt x="41" y="79"/>
                    <a:pt x="46" y="73"/>
                  </a:cubicBezTo>
                  <a:cubicBezTo>
                    <a:pt x="50" y="69"/>
                    <a:pt x="49" y="60"/>
                    <a:pt x="44" y="57"/>
                  </a:cubicBezTo>
                  <a:cubicBezTo>
                    <a:pt x="40" y="54"/>
                    <a:pt x="40" y="51"/>
                    <a:pt x="40" y="47"/>
                  </a:cubicBezTo>
                  <a:cubicBezTo>
                    <a:pt x="40" y="32"/>
                    <a:pt x="40" y="17"/>
                    <a:pt x="40" y="0"/>
                  </a:cubicBezTo>
                  <a:close/>
                </a:path>
              </a:pathLst>
            </a:custGeom>
            <a:solidFill>
              <a:srgbClr val="F8A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3254597D-C257-962B-2B58-0F78B1676D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9" y="615"/>
              <a:ext cx="72" cy="7"/>
            </a:xfrm>
            <a:custGeom>
              <a:avLst/>
              <a:gdLst>
                <a:gd name="T0" fmla="*/ 48 w 48"/>
                <a:gd name="T1" fmla="*/ 2 h 5"/>
                <a:gd name="T2" fmla="*/ 43 w 48"/>
                <a:gd name="T3" fmla="*/ 5 h 5"/>
                <a:gd name="T4" fmla="*/ 5 w 48"/>
                <a:gd name="T5" fmla="*/ 5 h 5"/>
                <a:gd name="T6" fmla="*/ 0 w 48"/>
                <a:gd name="T7" fmla="*/ 2 h 5"/>
                <a:gd name="T8" fmla="*/ 1 w 48"/>
                <a:gd name="T9" fmla="*/ 0 h 5"/>
                <a:gd name="T10" fmla="*/ 5 w 48"/>
                <a:gd name="T11" fmla="*/ 0 h 5"/>
                <a:gd name="T12" fmla="*/ 47 w 48"/>
                <a:gd name="T13" fmla="*/ 0 h 5"/>
                <a:gd name="T14" fmla="*/ 48 w 48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5">
                  <a:moveTo>
                    <a:pt x="48" y="2"/>
                  </a:moveTo>
                  <a:cubicBezTo>
                    <a:pt x="47" y="3"/>
                    <a:pt x="45" y="5"/>
                    <a:pt x="43" y="5"/>
                  </a:cubicBezTo>
                  <a:cubicBezTo>
                    <a:pt x="31" y="5"/>
                    <a:pt x="18" y="5"/>
                    <a:pt x="5" y="5"/>
                  </a:cubicBezTo>
                  <a:cubicBezTo>
                    <a:pt x="4" y="5"/>
                    <a:pt x="2" y="3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19" y="0"/>
                    <a:pt x="33" y="0"/>
                    <a:pt x="47" y="0"/>
                  </a:cubicBezTo>
                  <a:cubicBezTo>
                    <a:pt x="47" y="0"/>
                    <a:pt x="48" y="1"/>
                    <a:pt x="48" y="2"/>
                  </a:cubicBezTo>
                  <a:close/>
                </a:path>
              </a:pathLst>
            </a:custGeom>
            <a:solidFill>
              <a:srgbClr val="F8A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Rectangle 8">
              <a:extLst>
                <a:ext uri="{FF2B5EF4-FFF2-40B4-BE49-F238E27FC236}">
                  <a16:creationId xmlns:a16="http://schemas.microsoft.com/office/drawing/2014/main" id="{C4529AB8-D5DC-4C4B-0B7D-BCC5536C72F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" y="655"/>
              <a:ext cx="5737" cy="110"/>
            </a:xfrm>
            <a:prstGeom prst="rect">
              <a:avLst/>
            </a:pr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3B473FA-7C2C-2CD4-4145-341BBB3AADE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2" y="-8"/>
              <a:ext cx="430" cy="596"/>
            </a:xfrm>
            <a:custGeom>
              <a:avLst/>
              <a:gdLst>
                <a:gd name="T0" fmla="*/ 135 w 288"/>
                <a:gd name="T1" fmla="*/ 264 h 397"/>
                <a:gd name="T2" fmla="*/ 1 w 288"/>
                <a:gd name="T3" fmla="*/ 264 h 397"/>
                <a:gd name="T4" fmla="*/ 1 w 288"/>
                <a:gd name="T5" fmla="*/ 252 h 397"/>
                <a:gd name="T6" fmla="*/ 1 w 288"/>
                <a:gd name="T7" fmla="*/ 13 h 397"/>
                <a:gd name="T8" fmla="*/ 13 w 288"/>
                <a:gd name="T9" fmla="*/ 0 h 397"/>
                <a:gd name="T10" fmla="*/ 275 w 288"/>
                <a:gd name="T11" fmla="*/ 0 h 397"/>
                <a:gd name="T12" fmla="*/ 288 w 288"/>
                <a:gd name="T13" fmla="*/ 12 h 397"/>
                <a:gd name="T14" fmla="*/ 288 w 288"/>
                <a:gd name="T15" fmla="*/ 386 h 397"/>
                <a:gd name="T16" fmla="*/ 276 w 288"/>
                <a:gd name="T17" fmla="*/ 397 h 397"/>
                <a:gd name="T18" fmla="*/ 145 w 288"/>
                <a:gd name="T19" fmla="*/ 397 h 397"/>
                <a:gd name="T20" fmla="*/ 135 w 288"/>
                <a:gd name="T21" fmla="*/ 397 h 397"/>
                <a:gd name="T22" fmla="*/ 135 w 288"/>
                <a:gd name="T23" fmla="*/ 264 h 397"/>
                <a:gd name="T24" fmla="*/ 155 w 288"/>
                <a:gd name="T25" fmla="*/ 227 h 397"/>
                <a:gd name="T26" fmla="*/ 169 w 288"/>
                <a:gd name="T27" fmla="*/ 207 h 397"/>
                <a:gd name="T28" fmla="*/ 219 w 288"/>
                <a:gd name="T29" fmla="*/ 151 h 397"/>
                <a:gd name="T30" fmla="*/ 227 w 288"/>
                <a:gd name="T31" fmla="*/ 145 h 397"/>
                <a:gd name="T32" fmla="*/ 238 w 288"/>
                <a:gd name="T33" fmla="*/ 144 h 397"/>
                <a:gd name="T34" fmla="*/ 238 w 288"/>
                <a:gd name="T35" fmla="*/ 128 h 397"/>
                <a:gd name="T36" fmla="*/ 227 w 288"/>
                <a:gd name="T37" fmla="*/ 128 h 397"/>
                <a:gd name="T38" fmla="*/ 219 w 288"/>
                <a:gd name="T39" fmla="*/ 121 h 397"/>
                <a:gd name="T40" fmla="*/ 202 w 288"/>
                <a:gd name="T41" fmla="*/ 88 h 397"/>
                <a:gd name="T42" fmla="*/ 155 w 288"/>
                <a:gd name="T43" fmla="*/ 62 h 397"/>
                <a:gd name="T44" fmla="*/ 154 w 288"/>
                <a:gd name="T45" fmla="*/ 47 h 397"/>
                <a:gd name="T46" fmla="*/ 141 w 288"/>
                <a:gd name="T47" fmla="*/ 47 h 397"/>
                <a:gd name="T48" fmla="*/ 140 w 288"/>
                <a:gd name="T49" fmla="*/ 62 h 397"/>
                <a:gd name="T50" fmla="*/ 75 w 288"/>
                <a:gd name="T51" fmla="*/ 123 h 397"/>
                <a:gd name="T52" fmla="*/ 68 w 288"/>
                <a:gd name="T53" fmla="*/ 128 h 397"/>
                <a:gd name="T54" fmla="*/ 58 w 288"/>
                <a:gd name="T55" fmla="*/ 128 h 397"/>
                <a:gd name="T56" fmla="*/ 58 w 288"/>
                <a:gd name="T57" fmla="*/ 143 h 397"/>
                <a:gd name="T58" fmla="*/ 76 w 288"/>
                <a:gd name="T59" fmla="*/ 153 h 397"/>
                <a:gd name="T60" fmla="*/ 124 w 288"/>
                <a:gd name="T61" fmla="*/ 206 h 397"/>
                <a:gd name="T62" fmla="*/ 141 w 288"/>
                <a:gd name="T63" fmla="*/ 225 h 397"/>
                <a:gd name="T64" fmla="*/ 142 w 288"/>
                <a:gd name="T65" fmla="*/ 227 h 397"/>
                <a:gd name="T66" fmla="*/ 155 w 288"/>
                <a:gd name="T67" fmla="*/ 22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8" h="397">
                  <a:moveTo>
                    <a:pt x="135" y="264"/>
                  </a:moveTo>
                  <a:cubicBezTo>
                    <a:pt x="89" y="264"/>
                    <a:pt x="46" y="264"/>
                    <a:pt x="1" y="264"/>
                  </a:cubicBezTo>
                  <a:cubicBezTo>
                    <a:pt x="1" y="259"/>
                    <a:pt x="1" y="256"/>
                    <a:pt x="1" y="252"/>
                  </a:cubicBezTo>
                  <a:cubicBezTo>
                    <a:pt x="1" y="172"/>
                    <a:pt x="1" y="93"/>
                    <a:pt x="1" y="13"/>
                  </a:cubicBezTo>
                  <a:cubicBezTo>
                    <a:pt x="0" y="4"/>
                    <a:pt x="3" y="0"/>
                    <a:pt x="13" y="0"/>
                  </a:cubicBezTo>
                  <a:cubicBezTo>
                    <a:pt x="101" y="1"/>
                    <a:pt x="188" y="1"/>
                    <a:pt x="275" y="0"/>
                  </a:cubicBezTo>
                  <a:cubicBezTo>
                    <a:pt x="285" y="0"/>
                    <a:pt x="288" y="3"/>
                    <a:pt x="288" y="12"/>
                  </a:cubicBezTo>
                  <a:cubicBezTo>
                    <a:pt x="287" y="137"/>
                    <a:pt x="287" y="261"/>
                    <a:pt x="288" y="386"/>
                  </a:cubicBezTo>
                  <a:cubicBezTo>
                    <a:pt x="288" y="395"/>
                    <a:pt x="285" y="397"/>
                    <a:pt x="276" y="397"/>
                  </a:cubicBezTo>
                  <a:cubicBezTo>
                    <a:pt x="232" y="397"/>
                    <a:pt x="188" y="397"/>
                    <a:pt x="145" y="397"/>
                  </a:cubicBezTo>
                  <a:cubicBezTo>
                    <a:pt x="142" y="397"/>
                    <a:pt x="139" y="397"/>
                    <a:pt x="135" y="397"/>
                  </a:cubicBezTo>
                  <a:cubicBezTo>
                    <a:pt x="135" y="353"/>
                    <a:pt x="135" y="309"/>
                    <a:pt x="135" y="264"/>
                  </a:cubicBezTo>
                  <a:close/>
                  <a:moveTo>
                    <a:pt x="155" y="227"/>
                  </a:moveTo>
                  <a:cubicBezTo>
                    <a:pt x="152" y="214"/>
                    <a:pt x="158" y="210"/>
                    <a:pt x="169" y="207"/>
                  </a:cubicBezTo>
                  <a:cubicBezTo>
                    <a:pt x="197" y="199"/>
                    <a:pt x="213" y="180"/>
                    <a:pt x="219" y="151"/>
                  </a:cubicBezTo>
                  <a:cubicBezTo>
                    <a:pt x="220" y="149"/>
                    <a:pt x="224" y="146"/>
                    <a:pt x="227" y="145"/>
                  </a:cubicBezTo>
                  <a:cubicBezTo>
                    <a:pt x="230" y="143"/>
                    <a:pt x="234" y="144"/>
                    <a:pt x="238" y="144"/>
                  </a:cubicBezTo>
                  <a:cubicBezTo>
                    <a:pt x="238" y="138"/>
                    <a:pt x="238" y="134"/>
                    <a:pt x="238" y="128"/>
                  </a:cubicBezTo>
                  <a:cubicBezTo>
                    <a:pt x="234" y="128"/>
                    <a:pt x="230" y="129"/>
                    <a:pt x="227" y="128"/>
                  </a:cubicBezTo>
                  <a:cubicBezTo>
                    <a:pt x="224" y="127"/>
                    <a:pt x="221" y="124"/>
                    <a:pt x="219" y="121"/>
                  </a:cubicBezTo>
                  <a:cubicBezTo>
                    <a:pt x="213" y="110"/>
                    <a:pt x="209" y="98"/>
                    <a:pt x="202" y="88"/>
                  </a:cubicBezTo>
                  <a:cubicBezTo>
                    <a:pt x="191" y="72"/>
                    <a:pt x="173" y="67"/>
                    <a:pt x="155" y="62"/>
                  </a:cubicBezTo>
                  <a:cubicBezTo>
                    <a:pt x="155" y="56"/>
                    <a:pt x="154" y="52"/>
                    <a:pt x="154" y="47"/>
                  </a:cubicBezTo>
                  <a:cubicBezTo>
                    <a:pt x="149" y="47"/>
                    <a:pt x="145" y="47"/>
                    <a:pt x="141" y="47"/>
                  </a:cubicBezTo>
                  <a:cubicBezTo>
                    <a:pt x="140" y="52"/>
                    <a:pt x="140" y="57"/>
                    <a:pt x="140" y="62"/>
                  </a:cubicBezTo>
                  <a:cubicBezTo>
                    <a:pt x="107" y="70"/>
                    <a:pt x="82" y="88"/>
                    <a:pt x="75" y="123"/>
                  </a:cubicBezTo>
                  <a:cubicBezTo>
                    <a:pt x="75" y="125"/>
                    <a:pt x="71" y="127"/>
                    <a:pt x="68" y="128"/>
                  </a:cubicBezTo>
                  <a:cubicBezTo>
                    <a:pt x="65" y="129"/>
                    <a:pt x="61" y="128"/>
                    <a:pt x="58" y="128"/>
                  </a:cubicBezTo>
                  <a:cubicBezTo>
                    <a:pt x="58" y="134"/>
                    <a:pt x="58" y="139"/>
                    <a:pt x="58" y="143"/>
                  </a:cubicBezTo>
                  <a:cubicBezTo>
                    <a:pt x="65" y="146"/>
                    <a:pt x="74" y="141"/>
                    <a:pt x="76" y="153"/>
                  </a:cubicBezTo>
                  <a:cubicBezTo>
                    <a:pt x="82" y="180"/>
                    <a:pt x="98" y="198"/>
                    <a:pt x="124" y="206"/>
                  </a:cubicBezTo>
                  <a:cubicBezTo>
                    <a:pt x="135" y="209"/>
                    <a:pt x="143" y="213"/>
                    <a:pt x="141" y="225"/>
                  </a:cubicBezTo>
                  <a:cubicBezTo>
                    <a:pt x="141" y="226"/>
                    <a:pt x="142" y="227"/>
                    <a:pt x="142" y="227"/>
                  </a:cubicBezTo>
                  <a:cubicBezTo>
                    <a:pt x="146" y="227"/>
                    <a:pt x="149" y="227"/>
                    <a:pt x="155" y="227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144D780B-6423-32BF-5D80-07C3D6ADBA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" y="421"/>
              <a:ext cx="161" cy="162"/>
            </a:xfrm>
            <a:custGeom>
              <a:avLst/>
              <a:gdLst>
                <a:gd name="T0" fmla="*/ 107 w 108"/>
                <a:gd name="T1" fmla="*/ 108 h 108"/>
                <a:gd name="T2" fmla="*/ 0 w 108"/>
                <a:gd name="T3" fmla="*/ 2 h 108"/>
                <a:gd name="T4" fmla="*/ 7 w 108"/>
                <a:gd name="T5" fmla="*/ 1 h 108"/>
                <a:gd name="T6" fmla="*/ 96 w 108"/>
                <a:gd name="T7" fmla="*/ 0 h 108"/>
                <a:gd name="T8" fmla="*/ 108 w 108"/>
                <a:gd name="T9" fmla="*/ 11 h 108"/>
                <a:gd name="T10" fmla="*/ 107 w 108"/>
                <a:gd name="T11" fmla="*/ 100 h 108"/>
                <a:gd name="T12" fmla="*/ 107 w 108"/>
                <a:gd name="T1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108">
                  <a:moveTo>
                    <a:pt x="107" y="108"/>
                  </a:moveTo>
                  <a:cubicBezTo>
                    <a:pt x="71" y="72"/>
                    <a:pt x="36" y="37"/>
                    <a:pt x="0" y="2"/>
                  </a:cubicBezTo>
                  <a:cubicBezTo>
                    <a:pt x="2" y="1"/>
                    <a:pt x="5" y="1"/>
                    <a:pt x="7" y="1"/>
                  </a:cubicBezTo>
                  <a:cubicBezTo>
                    <a:pt x="37" y="1"/>
                    <a:pt x="67" y="1"/>
                    <a:pt x="96" y="0"/>
                  </a:cubicBezTo>
                  <a:cubicBezTo>
                    <a:pt x="105" y="0"/>
                    <a:pt x="108" y="2"/>
                    <a:pt x="108" y="11"/>
                  </a:cubicBezTo>
                  <a:cubicBezTo>
                    <a:pt x="107" y="41"/>
                    <a:pt x="107" y="70"/>
                    <a:pt x="107" y="100"/>
                  </a:cubicBezTo>
                  <a:cubicBezTo>
                    <a:pt x="107" y="102"/>
                    <a:pt x="107" y="105"/>
                    <a:pt x="107" y="108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5ADB25C1-1ABD-0825-A950-734AF7AC1C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6" y="114"/>
              <a:ext cx="171" cy="172"/>
            </a:xfrm>
            <a:custGeom>
              <a:avLst/>
              <a:gdLst>
                <a:gd name="T0" fmla="*/ 49 w 114"/>
                <a:gd name="T1" fmla="*/ 0 h 115"/>
                <a:gd name="T2" fmla="*/ 51 w 114"/>
                <a:gd name="T3" fmla="*/ 18 h 115"/>
                <a:gd name="T4" fmla="*/ 64 w 114"/>
                <a:gd name="T5" fmla="*/ 18 h 115"/>
                <a:gd name="T6" fmla="*/ 66 w 114"/>
                <a:gd name="T7" fmla="*/ 0 h 115"/>
                <a:gd name="T8" fmla="*/ 114 w 114"/>
                <a:gd name="T9" fmla="*/ 46 h 115"/>
                <a:gd name="T10" fmla="*/ 96 w 114"/>
                <a:gd name="T11" fmla="*/ 46 h 115"/>
                <a:gd name="T12" fmla="*/ 95 w 114"/>
                <a:gd name="T13" fmla="*/ 63 h 115"/>
                <a:gd name="T14" fmla="*/ 114 w 114"/>
                <a:gd name="T15" fmla="*/ 64 h 115"/>
                <a:gd name="T16" fmla="*/ 66 w 114"/>
                <a:gd name="T17" fmla="*/ 111 h 115"/>
                <a:gd name="T18" fmla="*/ 64 w 114"/>
                <a:gd name="T19" fmla="*/ 93 h 115"/>
                <a:gd name="T20" fmla="*/ 51 w 114"/>
                <a:gd name="T21" fmla="*/ 93 h 115"/>
                <a:gd name="T22" fmla="*/ 50 w 114"/>
                <a:gd name="T23" fmla="*/ 110 h 115"/>
                <a:gd name="T24" fmla="*/ 1 w 114"/>
                <a:gd name="T25" fmla="*/ 64 h 115"/>
                <a:gd name="T26" fmla="*/ 18 w 114"/>
                <a:gd name="T27" fmla="*/ 63 h 115"/>
                <a:gd name="T28" fmla="*/ 18 w 114"/>
                <a:gd name="T29" fmla="*/ 48 h 115"/>
                <a:gd name="T30" fmla="*/ 0 w 114"/>
                <a:gd name="T31" fmla="*/ 47 h 115"/>
                <a:gd name="T32" fmla="*/ 49 w 114"/>
                <a:gd name="T3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115">
                  <a:moveTo>
                    <a:pt x="49" y="0"/>
                  </a:moveTo>
                  <a:cubicBezTo>
                    <a:pt x="50" y="5"/>
                    <a:pt x="50" y="11"/>
                    <a:pt x="51" y="18"/>
                  </a:cubicBezTo>
                  <a:cubicBezTo>
                    <a:pt x="55" y="18"/>
                    <a:pt x="59" y="18"/>
                    <a:pt x="64" y="18"/>
                  </a:cubicBezTo>
                  <a:cubicBezTo>
                    <a:pt x="65" y="11"/>
                    <a:pt x="65" y="6"/>
                    <a:pt x="66" y="0"/>
                  </a:cubicBezTo>
                  <a:cubicBezTo>
                    <a:pt x="90" y="1"/>
                    <a:pt x="109" y="19"/>
                    <a:pt x="114" y="46"/>
                  </a:cubicBezTo>
                  <a:cubicBezTo>
                    <a:pt x="109" y="46"/>
                    <a:pt x="103" y="46"/>
                    <a:pt x="96" y="46"/>
                  </a:cubicBezTo>
                  <a:cubicBezTo>
                    <a:pt x="96" y="52"/>
                    <a:pt x="96" y="57"/>
                    <a:pt x="95" y="63"/>
                  </a:cubicBezTo>
                  <a:cubicBezTo>
                    <a:pt x="102" y="63"/>
                    <a:pt x="108" y="64"/>
                    <a:pt x="114" y="64"/>
                  </a:cubicBezTo>
                  <a:cubicBezTo>
                    <a:pt x="112" y="89"/>
                    <a:pt x="88" y="113"/>
                    <a:pt x="66" y="111"/>
                  </a:cubicBezTo>
                  <a:cubicBezTo>
                    <a:pt x="65" y="105"/>
                    <a:pt x="65" y="99"/>
                    <a:pt x="64" y="93"/>
                  </a:cubicBezTo>
                  <a:cubicBezTo>
                    <a:pt x="60" y="93"/>
                    <a:pt x="56" y="93"/>
                    <a:pt x="51" y="93"/>
                  </a:cubicBezTo>
                  <a:cubicBezTo>
                    <a:pt x="51" y="99"/>
                    <a:pt x="50" y="105"/>
                    <a:pt x="50" y="110"/>
                  </a:cubicBezTo>
                  <a:cubicBezTo>
                    <a:pt x="30" y="115"/>
                    <a:pt x="5" y="92"/>
                    <a:pt x="1" y="64"/>
                  </a:cubicBezTo>
                  <a:cubicBezTo>
                    <a:pt x="6" y="64"/>
                    <a:pt x="12" y="63"/>
                    <a:pt x="18" y="63"/>
                  </a:cubicBezTo>
                  <a:cubicBezTo>
                    <a:pt x="18" y="58"/>
                    <a:pt x="18" y="53"/>
                    <a:pt x="18" y="48"/>
                  </a:cubicBezTo>
                  <a:cubicBezTo>
                    <a:pt x="12" y="47"/>
                    <a:pt x="6" y="47"/>
                    <a:pt x="0" y="47"/>
                  </a:cubicBezTo>
                  <a:cubicBezTo>
                    <a:pt x="6" y="19"/>
                    <a:pt x="24" y="2"/>
                    <a:pt x="49" y="0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2076694897"/>
      </p:ext>
    </p:extLst>
  </p:cSld>
  <p:clrMapOvr>
    <a:masterClrMapping/>
  </p:clrMapOvr>
  <p:hf sldNum="0" hdr="0" ftr="0" dt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D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;p1">
            <a:extLst>
              <a:ext uri="{FF2B5EF4-FFF2-40B4-BE49-F238E27FC236}">
                <a16:creationId xmlns:a16="http://schemas.microsoft.com/office/drawing/2014/main" id="{2DBAE558-E054-4D54-AA97-8E33C28BB74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311700" y="1152473"/>
            <a:ext cx="8123995" cy="341639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3" name="Google Shape;7;p1">
            <a:extLst>
              <a:ext uri="{FF2B5EF4-FFF2-40B4-BE49-F238E27FC236}">
                <a16:creationId xmlns:a16="http://schemas.microsoft.com/office/drawing/2014/main" id="{710E3A05-941E-49B5-973D-A5B73F50F12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1700" y="445029"/>
            <a:ext cx="8520598" cy="57269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  <p:sp>
        <p:nvSpPr>
          <p:cNvPr id="4" name="Rectángulo 2">
            <a:extLst>
              <a:ext uri="{FF2B5EF4-FFF2-40B4-BE49-F238E27FC236}">
                <a16:creationId xmlns:a16="http://schemas.microsoft.com/office/drawing/2014/main" id="{0A98EA7E-BD50-48DE-BFD0-30199BEEA141}"/>
              </a:ext>
            </a:extLst>
          </p:cNvPr>
          <p:cNvSpPr/>
          <p:nvPr/>
        </p:nvSpPr>
        <p:spPr>
          <a:xfrm>
            <a:off x="0" y="0"/>
            <a:ext cx="9144000" cy="5143499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</p:sldLayoutIdLst>
  <p:txStyles>
    <p:titleStyle>
      <a:lvl1pPr marL="0" marR="0" lvl="0" indent="0" algn="l" defTabSz="914400" rtl="0" fontAlgn="auto" hangingPunct="1">
        <a:lnSpc>
          <a:spcPct val="100000"/>
        </a:lnSpc>
        <a:spcBef>
          <a:spcPts val="0"/>
        </a:spcBef>
        <a:spcAft>
          <a:spcPts val="0"/>
        </a:spcAft>
        <a:buNone/>
        <a:tabLst/>
        <a:defRPr lang="es-PE" sz="3500" b="1" i="0" u="none" strike="noStrike" kern="0" cap="none" spc="0" baseline="0">
          <a:solidFill>
            <a:srgbClr val="02123B"/>
          </a:solidFill>
          <a:uFillTx/>
          <a:latin typeface="Oswald"/>
          <a:ea typeface="Oswald"/>
          <a:cs typeface="Oswald"/>
        </a:defRPr>
      </a:lvl1pPr>
    </p:titleStyle>
    <p:bodyStyle>
      <a:lvl1pPr marL="457200" marR="0" lvl="0" indent="-317497" algn="l" defTabSz="914400" rtl="0" fontAlgn="auto" hangingPunct="1">
        <a:lnSpc>
          <a:spcPct val="115000"/>
        </a:lnSpc>
        <a:spcBef>
          <a:spcPts val="0"/>
        </a:spcBef>
        <a:spcAft>
          <a:spcPts val="0"/>
        </a:spcAft>
        <a:buClr>
          <a:srgbClr val="02123B"/>
        </a:buClr>
        <a:buSzPts val="1400"/>
        <a:buFont typeface="Roboto"/>
        <a:buChar char="●"/>
        <a:tabLst/>
        <a:defRPr lang="es-PE" sz="1400" b="0" i="0" u="none" strike="noStrike" kern="0" cap="none" spc="0" baseline="0">
          <a:solidFill>
            <a:srgbClr val="02123B"/>
          </a:solidFill>
          <a:uFillTx/>
          <a:latin typeface="Roboto"/>
          <a:ea typeface="Roboto"/>
          <a:cs typeface="Roboto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P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9.emf"/><Relationship Id="rId4" Type="http://schemas.openxmlformats.org/officeDocument/2006/relationships/image" Target="../media/image18.emf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9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Marcador de posición de imagen 6">
            <a:extLst>
              <a:ext uri="{FF2B5EF4-FFF2-40B4-BE49-F238E27FC236}">
                <a16:creationId xmlns:a16="http://schemas.microsoft.com/office/drawing/2014/main" id="{CD4E885D-A773-465D-831B-51EC11A1CDC1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3"/>
          <a:srcRect/>
          <a:stretch>
            <a:fillRect/>
          </a:stretch>
        </p:blipFill>
        <p:spPr>
          <a:xfrm>
            <a:off x="175802" y="194337"/>
            <a:ext cx="4929100" cy="4756809"/>
          </a:xfrm>
        </p:spPr>
      </p:pic>
      <p:sp>
        <p:nvSpPr>
          <p:cNvPr id="3" name="Rectángulo 11">
            <a:extLst>
              <a:ext uri="{FF2B5EF4-FFF2-40B4-BE49-F238E27FC236}">
                <a16:creationId xmlns:a16="http://schemas.microsoft.com/office/drawing/2014/main" id="{C3B24D25-2318-4941-B8C8-C0EE3889FE85}"/>
              </a:ext>
            </a:extLst>
          </p:cNvPr>
          <p:cNvSpPr/>
          <p:nvPr/>
        </p:nvSpPr>
        <p:spPr>
          <a:xfrm>
            <a:off x="4686299" y="32186"/>
            <a:ext cx="4370603" cy="5057967"/>
          </a:xfrm>
          <a:prstGeom prst="rect">
            <a:avLst/>
          </a:pr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pic>
        <p:nvPicPr>
          <p:cNvPr id="4" name="Imagen 21">
            <a:extLst>
              <a:ext uri="{FF2B5EF4-FFF2-40B4-BE49-F238E27FC236}">
                <a16:creationId xmlns:a16="http://schemas.microsoft.com/office/drawing/2014/main" id="{0C147078-8128-44F8-A3DC-E8BB49E66ECE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rot="19253651">
            <a:off x="6198050" y="-29014"/>
            <a:ext cx="1342540" cy="1227307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TextBox 53">
            <a:extLst>
              <a:ext uri="{FF2B5EF4-FFF2-40B4-BE49-F238E27FC236}">
                <a16:creationId xmlns:a16="http://schemas.microsoft.com/office/drawing/2014/main" id="{3A628D48-0457-4CC6-9840-7F3E189F57FA}"/>
              </a:ext>
            </a:extLst>
          </p:cNvPr>
          <p:cNvSpPr txBox="1"/>
          <p:nvPr/>
        </p:nvSpPr>
        <p:spPr>
          <a:xfrm>
            <a:off x="5538118" y="4495748"/>
            <a:ext cx="2570488" cy="36933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0" cap="none" spc="0" baseline="0" dirty="0">
                <a:solidFill>
                  <a:srgbClr val="FEFEFE"/>
                </a:solidFill>
                <a:uFillTx/>
                <a:latin typeface="Montserrat "/>
                <a:ea typeface="Montserrat Black"/>
                <a:cs typeface="B Nazanin" panose="00000700000000000000" pitchFamily="2" charset="-78"/>
              </a:rPr>
              <a:t>20begir.com</a:t>
            </a:r>
          </a:p>
        </p:txBody>
      </p:sp>
      <p:sp>
        <p:nvSpPr>
          <p:cNvPr id="6" name="TextBox 9">
            <a:extLst>
              <a:ext uri="{FF2B5EF4-FFF2-40B4-BE49-F238E27FC236}">
                <a16:creationId xmlns:a16="http://schemas.microsoft.com/office/drawing/2014/main" id="{70F66039-9837-4A2A-B1FC-1326D7B5A9B1}"/>
              </a:ext>
            </a:extLst>
          </p:cNvPr>
          <p:cNvSpPr txBox="1"/>
          <p:nvPr/>
        </p:nvSpPr>
        <p:spPr>
          <a:xfrm>
            <a:off x="5102626" y="3924944"/>
            <a:ext cx="3170901" cy="48474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68580" tIns="34290" rIns="68580" bIns="34290" anchor="ctr" anchorCtr="1" compatLnSpc="1">
            <a:spAutoFit/>
          </a:bodyPr>
          <a:lstStyle/>
          <a:p>
            <a:pPr marL="0" marR="0" lvl="0" indent="0" algn="ctr" defTabSz="6858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350" b="0" i="0" u="none" strike="noStrike" kern="1200" cap="none" spc="0" baseline="0" dirty="0">
                <a:solidFill>
                  <a:srgbClr val="FFFFFF"/>
                </a:solidFill>
                <a:uFillTx/>
                <a:latin typeface="Rubik Light"/>
                <a:ea typeface="Arial Unicode MS"/>
                <a:cs typeface="B Nazanin" panose="00000700000000000000" pitchFamily="2" charset="-78"/>
              </a:rPr>
              <a:t>قالب پاورپوینت مدیریت استراتژیک  قابل ویرایش می باشد</a:t>
            </a:r>
            <a:endParaRPr lang="en-US" sz="1350" b="0" i="0" u="none" strike="noStrike" kern="1200" cap="none" spc="0" baseline="0" dirty="0">
              <a:solidFill>
                <a:srgbClr val="FFFFFF"/>
              </a:solidFill>
              <a:uFillTx/>
              <a:latin typeface="Rubik Light"/>
              <a:ea typeface="Arial Unicode MS"/>
              <a:cs typeface="B Nazanin" panose="00000700000000000000" pitchFamily="2" charset="-78"/>
            </a:endParaRPr>
          </a:p>
        </p:txBody>
      </p:sp>
      <p:sp>
        <p:nvSpPr>
          <p:cNvPr id="10" name="Rectángulo 1">
            <a:extLst>
              <a:ext uri="{FF2B5EF4-FFF2-40B4-BE49-F238E27FC236}">
                <a16:creationId xmlns:a16="http://schemas.microsoft.com/office/drawing/2014/main" id="{6F9D82C9-508A-46B9-BECD-ED23EED9BFE1}"/>
              </a:ext>
            </a:extLst>
          </p:cNvPr>
          <p:cNvSpPr/>
          <p:nvPr/>
        </p:nvSpPr>
        <p:spPr>
          <a:xfrm>
            <a:off x="4477341" y="2197842"/>
            <a:ext cx="4322524" cy="1270732"/>
          </a:xfrm>
          <a:prstGeom prst="rect">
            <a:avLst/>
          </a:prstGeom>
          <a:solidFill>
            <a:srgbClr val="FFFFFF"/>
          </a:solidFill>
          <a:ln w="25402" cap="flat">
            <a:solidFill>
              <a:srgbClr val="0633A8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11" name="Google Shape;539;p27">
            <a:extLst>
              <a:ext uri="{FF2B5EF4-FFF2-40B4-BE49-F238E27FC236}">
                <a16:creationId xmlns:a16="http://schemas.microsoft.com/office/drawing/2014/main" id="{28A80B39-8FD5-4D49-B9C8-2840595C6374}"/>
              </a:ext>
            </a:extLst>
          </p:cNvPr>
          <p:cNvSpPr txBox="1"/>
          <p:nvPr/>
        </p:nvSpPr>
        <p:spPr>
          <a:xfrm>
            <a:off x="4597658" y="1526892"/>
            <a:ext cx="4081881" cy="168266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000" b="0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مدیریت استراتژیک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2000" kern="0"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</a:endParaRP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4800" b="0" i="0" u="none" strike="noStrike" kern="0" cap="none" spc="0" baseline="0" dirty="0">
                <a:solidFill>
                  <a:srgbClr val="0082E5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 </a:t>
            </a:r>
            <a:r>
              <a:rPr lang="fa-IR" sz="4400" b="0" i="0" u="none" strike="noStrike" kern="0" cap="none" spc="0" baseline="0" dirty="0">
                <a:solidFill>
                  <a:srgbClr val="FFAE27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تم: رویکرد امروزی</a:t>
            </a:r>
            <a:endParaRPr lang="es-PE" sz="7200" b="0" i="0" u="none" strike="noStrike" kern="0" cap="none" spc="0" baseline="0" dirty="0">
              <a:solidFill>
                <a:srgbClr val="FFAE2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" name="TextBox 9">
            <a:extLst>
              <a:ext uri="{FF2B5EF4-FFF2-40B4-BE49-F238E27FC236}">
                <a16:creationId xmlns:a16="http://schemas.microsoft.com/office/drawing/2014/main" id="{41AA2A30-DCAE-4C71-BD48-344C0498372D}"/>
              </a:ext>
            </a:extLst>
          </p:cNvPr>
          <p:cNvSpPr txBox="1"/>
          <p:nvPr/>
        </p:nvSpPr>
        <p:spPr>
          <a:xfrm>
            <a:off x="5376242" y="3406962"/>
            <a:ext cx="2732373" cy="377025"/>
          </a:xfrm>
          <a:prstGeom prst="rect">
            <a:avLst/>
          </a:prstGeom>
          <a:solidFill>
            <a:srgbClr val="FF3F47"/>
          </a:solidFill>
          <a:ln cap="flat">
            <a:noFill/>
          </a:ln>
        </p:spPr>
        <p:txBody>
          <a:bodyPr vert="horz" wrap="square" lIns="68580" tIns="34290" rIns="68580" bIns="34290" anchor="ctr" anchorCtr="1" compatLnSpc="1">
            <a:spAutoFit/>
          </a:bodyPr>
          <a:lstStyle/>
          <a:p>
            <a:pPr marL="0" marR="0" lvl="0" indent="0" algn="ctr" defTabSz="6858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0" i="0" u="none" strike="noStrike" kern="1200" cap="none" spc="0" baseline="0" dirty="0">
                <a:solidFill>
                  <a:srgbClr val="FFFFFF"/>
                </a:solidFill>
                <a:uFillTx/>
                <a:latin typeface="Josefin Sans Bold" pitchFamily="2"/>
                <a:ea typeface="Arial Unicode MS"/>
                <a:cs typeface="B Nazanin" panose="00000700000000000000" pitchFamily="2" charset="-78"/>
              </a:rPr>
              <a:t>قالب پاورپوینت</a:t>
            </a:r>
            <a:endParaRPr lang="en-US" sz="2000" b="0" i="0" u="none" strike="noStrike" kern="1200" cap="none" spc="0" baseline="0" dirty="0">
              <a:solidFill>
                <a:srgbClr val="FFFFFF"/>
              </a:solidFill>
              <a:uFillTx/>
              <a:latin typeface="Josefin Sans Bold" pitchFamily="2"/>
              <a:ea typeface="Arial Unicode MS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210;p37">
            <a:extLst>
              <a:ext uri="{FF2B5EF4-FFF2-40B4-BE49-F238E27FC236}">
                <a16:creationId xmlns:a16="http://schemas.microsoft.com/office/drawing/2014/main" id="{95D4C755-6FF9-447F-B038-5A3EB45FF198}"/>
              </a:ext>
            </a:extLst>
          </p:cNvPr>
          <p:cNvGrpSpPr/>
          <p:nvPr/>
        </p:nvGrpSpPr>
        <p:grpSpPr>
          <a:xfrm>
            <a:off x="6631804" y="3314014"/>
            <a:ext cx="1797939" cy="896505"/>
            <a:chOff x="6631804" y="3314014"/>
            <a:chExt cx="1797939" cy="896505"/>
          </a:xfrm>
        </p:grpSpPr>
        <p:sp>
          <p:nvSpPr>
            <p:cNvPr id="3" name="Google Shape;1211;p37">
              <a:extLst>
                <a:ext uri="{FF2B5EF4-FFF2-40B4-BE49-F238E27FC236}">
                  <a16:creationId xmlns:a16="http://schemas.microsoft.com/office/drawing/2014/main" id="{BA6ED1EB-9AB1-427C-AFA4-43F9E7B9D13D}"/>
                </a:ext>
              </a:extLst>
            </p:cNvPr>
            <p:cNvSpPr/>
            <p:nvPr/>
          </p:nvSpPr>
          <p:spPr>
            <a:xfrm rot="10799991">
              <a:off x="6631804" y="3314023"/>
              <a:ext cx="4928" cy="3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"/>
                <a:gd name="f4" fmla="val 78"/>
                <a:gd name="f5" fmla="val 93"/>
                <a:gd name="f6" fmla="val 1"/>
                <a:gd name="f7" fmla="*/ f0 1 94"/>
                <a:gd name="f8" fmla="*/ f1 1 78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94"/>
                <a:gd name="f15" fmla="*/ f12 1 78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94" h="78">
                  <a:moveTo>
                    <a:pt x="f5" y="f6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" name="Google Shape;1212;p37">
              <a:extLst>
                <a:ext uri="{FF2B5EF4-FFF2-40B4-BE49-F238E27FC236}">
                  <a16:creationId xmlns:a16="http://schemas.microsoft.com/office/drawing/2014/main" id="{28FEA829-ABE1-469A-9C85-BC2137F96653}"/>
                </a:ext>
              </a:extLst>
            </p:cNvPr>
            <p:cNvSpPr/>
            <p:nvPr/>
          </p:nvSpPr>
          <p:spPr>
            <a:xfrm rot="10799991">
              <a:off x="6631841" y="3314041"/>
              <a:ext cx="938686" cy="6956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899"/>
                <a:gd name="f4" fmla="val 17883"/>
                <a:gd name="f5" fmla="val 17898"/>
                <a:gd name="f6" fmla="val 1"/>
                <a:gd name="f7" fmla="val 17110"/>
                <a:gd name="f8" fmla="val 789"/>
                <a:gd name="f9" fmla="val 15997"/>
                <a:gd name="f10" fmla="val 1902"/>
                <a:gd name="f11" fmla="val 14884"/>
                <a:gd name="f12" fmla="val 3014"/>
                <a:gd name="f13" fmla="val 13771"/>
                <a:gd name="f14" fmla="val 4127"/>
                <a:gd name="f15" fmla="val 12659"/>
                <a:gd name="f16" fmla="val 5240"/>
                <a:gd name="f17" fmla="val 11546"/>
                <a:gd name="f18" fmla="val 6353"/>
                <a:gd name="f19" fmla="val 10433"/>
                <a:gd name="f20" fmla="val 7466"/>
                <a:gd name="f21" fmla="val 9320"/>
                <a:gd name="f22" fmla="val 8578"/>
                <a:gd name="f23" fmla="val 8207"/>
                <a:gd name="f24" fmla="val 9691"/>
                <a:gd name="f25" fmla="val 7095"/>
                <a:gd name="f26" fmla="val 10804"/>
                <a:gd name="f27" fmla="val 5982"/>
                <a:gd name="f28" fmla="val 11917"/>
                <a:gd name="f29" fmla="val 4869"/>
                <a:gd name="f30" fmla="val 13030"/>
                <a:gd name="f31" fmla="val 3756"/>
                <a:gd name="f32" fmla="val 14143"/>
                <a:gd name="f33" fmla="val 2643"/>
                <a:gd name="f34" fmla="val 15255"/>
                <a:gd name="f35" fmla="val 1530"/>
                <a:gd name="f36" fmla="val 16368"/>
                <a:gd name="f37" fmla="val 418"/>
                <a:gd name="f38" fmla="val 17481"/>
                <a:gd name="f39" fmla="val 201"/>
                <a:gd name="f40" fmla="val 680"/>
                <a:gd name="f41" fmla="val 17419"/>
                <a:gd name="f42" fmla="val 1793"/>
                <a:gd name="f43" fmla="val 16306"/>
                <a:gd name="f44" fmla="val 2906"/>
                <a:gd name="f45" fmla="val 15194"/>
                <a:gd name="f46" fmla="val 4019"/>
                <a:gd name="f47" fmla="val 14081"/>
                <a:gd name="f48" fmla="val 5132"/>
                <a:gd name="f49" fmla="val 12968"/>
                <a:gd name="f50" fmla="val 6244"/>
                <a:gd name="f51" fmla="val 11855"/>
                <a:gd name="f52" fmla="val 7357"/>
                <a:gd name="f53" fmla="val 10742"/>
                <a:gd name="f54" fmla="val 9583"/>
                <a:gd name="f55" fmla="val 8517"/>
                <a:gd name="f56" fmla="val 10696"/>
                <a:gd name="f57" fmla="val 7404"/>
                <a:gd name="f58" fmla="val 11809"/>
                <a:gd name="f59" fmla="val 6291"/>
                <a:gd name="f60" fmla="val 12921"/>
                <a:gd name="f61" fmla="val 5178"/>
                <a:gd name="f62" fmla="val 14034"/>
                <a:gd name="f63" fmla="val 4065"/>
                <a:gd name="f64" fmla="val 15147"/>
                <a:gd name="f65" fmla="val 2953"/>
                <a:gd name="f66" fmla="val 16260"/>
                <a:gd name="f67" fmla="val 1840"/>
                <a:gd name="f68" fmla="val 17373"/>
                <a:gd name="f69" fmla="val 727"/>
                <a:gd name="f70" fmla="*/ f0 1 17899"/>
                <a:gd name="f71" fmla="*/ f1 1 17883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7899"/>
                <a:gd name="f78" fmla="*/ f75 1 17883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7899" h="17883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2" y="f4"/>
                  </a:lnTo>
                  <a:lnTo>
                    <a:pt x="f39" y="f4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5" y="f3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" name="Google Shape;1213;p37">
              <a:extLst>
                <a:ext uri="{FF2B5EF4-FFF2-40B4-BE49-F238E27FC236}">
                  <a16:creationId xmlns:a16="http://schemas.microsoft.com/office/drawing/2014/main" id="{5B28325B-5C07-4746-A511-53E259E30870}"/>
                </a:ext>
              </a:extLst>
            </p:cNvPr>
            <p:cNvSpPr/>
            <p:nvPr/>
          </p:nvSpPr>
          <p:spPr>
            <a:xfrm rot="10799991">
              <a:off x="6631831" y="3314032"/>
              <a:ext cx="413464" cy="3060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84"/>
                <a:gd name="f4" fmla="val 7868"/>
                <a:gd name="f5" fmla="val 7883"/>
                <a:gd name="f6" fmla="val 1"/>
                <a:gd name="f7" fmla="val 7095"/>
                <a:gd name="f8" fmla="val 789"/>
                <a:gd name="f9" fmla="val 5982"/>
                <a:gd name="f10" fmla="val 1902"/>
                <a:gd name="f11" fmla="val 4869"/>
                <a:gd name="f12" fmla="val 3015"/>
                <a:gd name="f13" fmla="val 3756"/>
                <a:gd name="f14" fmla="val 4128"/>
                <a:gd name="f15" fmla="val 2644"/>
                <a:gd name="f16" fmla="val 5240"/>
                <a:gd name="f17" fmla="val 1531"/>
                <a:gd name="f18" fmla="val 6353"/>
                <a:gd name="f19" fmla="val 418"/>
                <a:gd name="f20" fmla="val 7466"/>
                <a:gd name="f21" fmla="val 217"/>
                <a:gd name="f22" fmla="val 681"/>
                <a:gd name="f23" fmla="val 7404"/>
                <a:gd name="f24" fmla="val 1794"/>
                <a:gd name="f25" fmla="val 6291"/>
                <a:gd name="f26" fmla="val 2906"/>
                <a:gd name="f27" fmla="val 5179"/>
                <a:gd name="f28" fmla="val 4019"/>
                <a:gd name="f29" fmla="val 4066"/>
                <a:gd name="f30" fmla="val 5132"/>
                <a:gd name="f31" fmla="val 2953"/>
                <a:gd name="f32" fmla="val 6245"/>
                <a:gd name="f33" fmla="val 1840"/>
                <a:gd name="f34" fmla="val 7358"/>
                <a:gd name="f35" fmla="val 727"/>
                <a:gd name="f36" fmla="val 202"/>
                <a:gd name="f37" fmla="*/ f0 1 7884"/>
                <a:gd name="f38" fmla="*/ f1 1 786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7884"/>
                <a:gd name="f45" fmla="*/ f42 1 786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7884" h="7868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6" y="f4"/>
                  </a:lnTo>
                  <a:lnTo>
                    <a:pt x="f21" y="f4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5" y="f3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" name="Google Shape;1214;p37">
              <a:extLst>
                <a:ext uri="{FF2B5EF4-FFF2-40B4-BE49-F238E27FC236}">
                  <a16:creationId xmlns:a16="http://schemas.microsoft.com/office/drawing/2014/main" id="{CA7F7F72-77BC-4C3E-9814-BB030ECD0F71}"/>
                </a:ext>
              </a:extLst>
            </p:cNvPr>
            <p:cNvSpPr/>
            <p:nvPr/>
          </p:nvSpPr>
          <p:spPr>
            <a:xfrm rot="10799991">
              <a:off x="6631814" y="3314014"/>
              <a:ext cx="63294" cy="46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7"/>
                <a:gd name="f4" fmla="val 1191"/>
                <a:gd name="f5" fmla="val 1206"/>
                <a:gd name="f6" fmla="val 1"/>
                <a:gd name="f7" fmla="val 418"/>
                <a:gd name="f8" fmla="val 789"/>
                <a:gd name="f9" fmla="val 217"/>
                <a:gd name="f10" fmla="val 681"/>
                <a:gd name="f11" fmla="val 727"/>
                <a:gd name="f12" fmla="val 202"/>
                <a:gd name="f13" fmla="*/ f0 1 1207"/>
                <a:gd name="f14" fmla="*/ f1 1 1191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207"/>
                <a:gd name="f21" fmla="*/ f18 1 1191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207" h="1191">
                  <a:moveTo>
                    <a:pt x="f5" y="f6"/>
                  </a:moveTo>
                  <a:lnTo>
                    <a:pt x="f7" y="f8"/>
                  </a:lnTo>
                  <a:lnTo>
                    <a:pt x="f6" y="f4"/>
                  </a:lnTo>
                  <a:lnTo>
                    <a:pt x="f9" y="f4"/>
                  </a:lnTo>
                  <a:lnTo>
                    <a:pt x="f10" y="f11"/>
                  </a:lnTo>
                  <a:lnTo>
                    <a:pt x="f5" y="f1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" name="Google Shape;1215;p37">
              <a:extLst>
                <a:ext uri="{FF2B5EF4-FFF2-40B4-BE49-F238E27FC236}">
                  <a16:creationId xmlns:a16="http://schemas.microsoft.com/office/drawing/2014/main" id="{90D8D2A8-6827-4EF8-96E6-0098C1AFDEF2}"/>
                </a:ext>
              </a:extLst>
            </p:cNvPr>
            <p:cNvSpPr/>
            <p:nvPr/>
          </p:nvSpPr>
          <p:spPr>
            <a:xfrm rot="10799991">
              <a:off x="6631814" y="3314023"/>
              <a:ext cx="121670" cy="896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0"/>
                <a:gd name="f4" fmla="val 2304"/>
                <a:gd name="f5" fmla="val 2319"/>
                <a:gd name="f6" fmla="val 1"/>
                <a:gd name="f7" fmla="val 835"/>
                <a:gd name="f8" fmla="val 1469"/>
                <a:gd name="f9" fmla="val 418"/>
                <a:gd name="f10" fmla="val 1902"/>
                <a:gd name="f11" fmla="val 217"/>
                <a:gd name="f12" fmla="val 681"/>
                <a:gd name="f13" fmla="val 1840"/>
                <a:gd name="f14" fmla="val 1794"/>
                <a:gd name="f15" fmla="val 727"/>
                <a:gd name="f16" fmla="val 202"/>
                <a:gd name="f17" fmla="*/ f0 1 2320"/>
                <a:gd name="f18" fmla="*/ f1 1 2304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2320"/>
                <a:gd name="f25" fmla="*/ f22 1 2304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320" h="230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6" y="f4"/>
                  </a:lnTo>
                  <a:lnTo>
                    <a:pt x="f11" y="f4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5" y="f1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Google Shape;1216;p37">
              <a:extLst>
                <a:ext uri="{FF2B5EF4-FFF2-40B4-BE49-F238E27FC236}">
                  <a16:creationId xmlns:a16="http://schemas.microsoft.com/office/drawing/2014/main" id="{E5078FE1-3B59-4CF6-A922-738E1FFAC79E}"/>
                </a:ext>
              </a:extLst>
            </p:cNvPr>
            <p:cNvSpPr/>
            <p:nvPr/>
          </p:nvSpPr>
          <p:spPr>
            <a:xfrm rot="10799991">
              <a:off x="6631822" y="3314032"/>
              <a:ext cx="180036" cy="13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33"/>
                <a:gd name="f4" fmla="val 3416"/>
                <a:gd name="f5" fmla="val 3432"/>
                <a:gd name="f6" fmla="val 2644"/>
                <a:gd name="f7" fmla="val 788"/>
                <a:gd name="f8" fmla="val 1531"/>
                <a:gd name="f9" fmla="val 1901"/>
                <a:gd name="f10" fmla="val 418"/>
                <a:gd name="f11" fmla="val 3014"/>
                <a:gd name="f12" fmla="val 1"/>
                <a:gd name="f13" fmla="val 217"/>
                <a:gd name="f14" fmla="val 681"/>
                <a:gd name="f15" fmla="val 2952"/>
                <a:gd name="f16" fmla="val 1794"/>
                <a:gd name="f17" fmla="val 1839"/>
                <a:gd name="f18" fmla="val 2907"/>
                <a:gd name="f19" fmla="val 727"/>
                <a:gd name="f20" fmla="val 201"/>
                <a:gd name="f21" fmla="*/ f0 1 3433"/>
                <a:gd name="f22" fmla="*/ f1 1 3416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3433"/>
                <a:gd name="f29" fmla="*/ f26 1 3416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433" h="341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4"/>
                  </a:lnTo>
                  <a:lnTo>
                    <a:pt x="f13" y="f4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5" y="f2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Google Shape;1217;p37">
              <a:extLst>
                <a:ext uri="{FF2B5EF4-FFF2-40B4-BE49-F238E27FC236}">
                  <a16:creationId xmlns:a16="http://schemas.microsoft.com/office/drawing/2014/main" id="{68A6B5F4-5939-4B41-A1D3-6C2A42D4141F}"/>
                </a:ext>
              </a:extLst>
            </p:cNvPr>
            <p:cNvSpPr/>
            <p:nvPr/>
          </p:nvSpPr>
          <p:spPr>
            <a:xfrm rot="10799991">
              <a:off x="6631813" y="3314032"/>
              <a:ext cx="238356" cy="1761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45"/>
                <a:gd name="f4" fmla="val 4529"/>
                <a:gd name="f5" fmla="val 4544"/>
                <a:gd name="f6" fmla="val 3060"/>
                <a:gd name="f7" fmla="val 1469"/>
                <a:gd name="f8" fmla="val 2643"/>
                <a:gd name="f9" fmla="val 1901"/>
                <a:gd name="f10" fmla="val 1530"/>
                <a:gd name="f11" fmla="val 3014"/>
                <a:gd name="f12" fmla="val 417"/>
                <a:gd name="f13" fmla="val 4127"/>
                <a:gd name="f14" fmla="val 217"/>
                <a:gd name="f15" fmla="val 680"/>
                <a:gd name="f16" fmla="val 4065"/>
                <a:gd name="f17" fmla="val 1793"/>
                <a:gd name="f18" fmla="val 2952"/>
                <a:gd name="f19" fmla="val 2906"/>
                <a:gd name="f20" fmla="val 1840"/>
                <a:gd name="f21" fmla="val 4019"/>
                <a:gd name="f22" fmla="val 727"/>
                <a:gd name="f23" fmla="val 201"/>
                <a:gd name="f24" fmla="*/ f0 1 4545"/>
                <a:gd name="f25" fmla="*/ f1 1 452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545"/>
                <a:gd name="f32" fmla="*/ f29 1 452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545" h="452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2" y="f4"/>
                  </a:lnTo>
                  <a:lnTo>
                    <a:pt x="f14" y="f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5" y="f2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Google Shape;1218;p37">
              <a:extLst>
                <a:ext uri="{FF2B5EF4-FFF2-40B4-BE49-F238E27FC236}">
                  <a16:creationId xmlns:a16="http://schemas.microsoft.com/office/drawing/2014/main" id="{66A617C8-B907-48C8-B548-700251F092EB}"/>
                </a:ext>
              </a:extLst>
            </p:cNvPr>
            <p:cNvSpPr/>
            <p:nvPr/>
          </p:nvSpPr>
          <p:spPr>
            <a:xfrm rot="10799991">
              <a:off x="6875876" y="3314041"/>
              <a:ext cx="1219946" cy="896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5"/>
                <a:gd name="f7" fmla="val 387"/>
                <a:gd name="f8" fmla="val 21562"/>
                <a:gd name="f9" fmla="val 1499"/>
                <a:gd name="f10" fmla="val 20449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1"/>
                <a:gd name="f17" fmla="val 5951"/>
                <a:gd name="f18" fmla="val 15998"/>
                <a:gd name="f19" fmla="val 7064"/>
                <a:gd name="f20" fmla="val 14885"/>
                <a:gd name="f21" fmla="val 8176"/>
                <a:gd name="f22" fmla="val 13772"/>
                <a:gd name="f23" fmla="val 9289"/>
                <a:gd name="f24" fmla="val 12659"/>
                <a:gd name="f25" fmla="val 10402"/>
                <a:gd name="f26" fmla="val 11546"/>
                <a:gd name="f27" fmla="val 11515"/>
                <a:gd name="f28" fmla="val 10434"/>
                <a:gd name="f29" fmla="val 12628"/>
                <a:gd name="f30" fmla="val 9305"/>
                <a:gd name="f31" fmla="val 13740"/>
                <a:gd name="f32" fmla="val 8208"/>
                <a:gd name="f33" fmla="val 14853"/>
                <a:gd name="f34" fmla="val 7095"/>
                <a:gd name="f35" fmla="val 15966"/>
                <a:gd name="f36" fmla="val 5982"/>
                <a:gd name="f37" fmla="val 17079"/>
                <a:gd name="f38" fmla="val 4870"/>
                <a:gd name="f39" fmla="val 18192"/>
                <a:gd name="f40" fmla="val 3757"/>
                <a:gd name="f41" fmla="val 19305"/>
                <a:gd name="f42" fmla="val 2644"/>
                <a:gd name="f43" fmla="val 20417"/>
                <a:gd name="f44" fmla="val 1531"/>
                <a:gd name="f45" fmla="val 21530"/>
                <a:gd name="f46" fmla="val 418"/>
                <a:gd name="f47" fmla="val 22643"/>
                <a:gd name="f48" fmla="val 1"/>
                <a:gd name="f49" fmla="val 217"/>
                <a:gd name="f50" fmla="val 681"/>
                <a:gd name="f51" fmla="val 22581"/>
                <a:gd name="f52" fmla="val 1794"/>
                <a:gd name="f53" fmla="val 21468"/>
                <a:gd name="f54" fmla="val 2907"/>
                <a:gd name="f55" fmla="val 20356"/>
                <a:gd name="f56" fmla="val 4019"/>
                <a:gd name="f57" fmla="val 19243"/>
                <a:gd name="f58" fmla="val 5132"/>
                <a:gd name="f59" fmla="val 18130"/>
                <a:gd name="f60" fmla="val 6245"/>
                <a:gd name="f61" fmla="val 17017"/>
                <a:gd name="f62" fmla="val 7358"/>
                <a:gd name="f63" fmla="val 15904"/>
                <a:gd name="f64" fmla="val 9584"/>
                <a:gd name="f65" fmla="val 13679"/>
                <a:gd name="f66" fmla="val 10696"/>
                <a:gd name="f67" fmla="val 12566"/>
                <a:gd name="f68" fmla="val 11809"/>
                <a:gd name="f69" fmla="val 11453"/>
                <a:gd name="f70" fmla="val 12922"/>
                <a:gd name="f71" fmla="val 10340"/>
                <a:gd name="f72" fmla="val 14035"/>
                <a:gd name="f73" fmla="val 9227"/>
                <a:gd name="f74" fmla="val 15148"/>
                <a:gd name="f75" fmla="val 8115"/>
                <a:gd name="f76" fmla="val 16260"/>
                <a:gd name="f77" fmla="val 7002"/>
                <a:gd name="f78" fmla="val 17373"/>
                <a:gd name="f79" fmla="val 5889"/>
                <a:gd name="f80" fmla="val 18486"/>
                <a:gd name="f81" fmla="val 4776"/>
                <a:gd name="f82" fmla="val 19599"/>
                <a:gd name="f83" fmla="val 3663"/>
                <a:gd name="f84" fmla="val 20712"/>
                <a:gd name="f85" fmla="val 2550"/>
                <a:gd name="f86" fmla="val 21825"/>
                <a:gd name="f87" fmla="val 1438"/>
                <a:gd name="f88" fmla="val 22937"/>
                <a:gd name="f89" fmla="val 325"/>
                <a:gd name="f90" fmla="*/ f0 1 23262"/>
                <a:gd name="f91" fmla="*/ f1 1 23045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23262"/>
                <a:gd name="f98" fmla="*/ f95 1 23045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"/>
                  </a:lnTo>
                  <a:lnTo>
                    <a:pt x="f49" y="f4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Google Shape;1219;p37">
              <a:extLst>
                <a:ext uri="{FF2B5EF4-FFF2-40B4-BE49-F238E27FC236}">
                  <a16:creationId xmlns:a16="http://schemas.microsoft.com/office/drawing/2014/main" id="{4504A8B2-AFA0-4FE6-A4C2-51AF9AE883A0}"/>
                </a:ext>
              </a:extLst>
            </p:cNvPr>
            <p:cNvSpPr/>
            <p:nvPr/>
          </p:nvSpPr>
          <p:spPr>
            <a:xfrm rot="10799991">
              <a:off x="6631823" y="3314032"/>
              <a:ext cx="296722" cy="219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58"/>
                <a:gd name="f4" fmla="val 5642"/>
                <a:gd name="f5" fmla="val 5657"/>
                <a:gd name="f6" fmla="val 1"/>
                <a:gd name="f7" fmla="val 4869"/>
                <a:gd name="f8" fmla="val 789"/>
                <a:gd name="f9" fmla="val 3756"/>
                <a:gd name="f10" fmla="val 1902"/>
                <a:gd name="f11" fmla="val 2643"/>
                <a:gd name="f12" fmla="val 3014"/>
                <a:gd name="f13" fmla="val 1530"/>
                <a:gd name="f14" fmla="val 4127"/>
                <a:gd name="f15" fmla="val 418"/>
                <a:gd name="f16" fmla="val 5240"/>
                <a:gd name="f17" fmla="val 217"/>
                <a:gd name="f18" fmla="val 680"/>
                <a:gd name="f19" fmla="val 5178"/>
                <a:gd name="f20" fmla="val 1793"/>
                <a:gd name="f21" fmla="val 4065"/>
                <a:gd name="f22" fmla="val 2906"/>
                <a:gd name="f23" fmla="val 2953"/>
                <a:gd name="f24" fmla="val 4019"/>
                <a:gd name="f25" fmla="val 1840"/>
                <a:gd name="f26" fmla="val 5132"/>
                <a:gd name="f27" fmla="val 727"/>
                <a:gd name="f28" fmla="val 201"/>
                <a:gd name="f29" fmla="*/ f0 1 5658"/>
                <a:gd name="f30" fmla="*/ f1 1 564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658"/>
                <a:gd name="f37" fmla="*/ f34 1 564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658" h="5642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2" y="f4"/>
                  </a:lnTo>
                  <a:lnTo>
                    <a:pt x="f17" y="f4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5" y="f2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Google Shape;1220;p37">
              <a:extLst>
                <a:ext uri="{FF2B5EF4-FFF2-40B4-BE49-F238E27FC236}">
                  <a16:creationId xmlns:a16="http://schemas.microsoft.com/office/drawing/2014/main" id="{E2FDF1AC-72C9-49D9-A9F8-7F6868B9D0D1}"/>
                </a:ext>
              </a:extLst>
            </p:cNvPr>
            <p:cNvSpPr/>
            <p:nvPr/>
          </p:nvSpPr>
          <p:spPr>
            <a:xfrm rot="10799991">
              <a:off x="6631823" y="3314032"/>
              <a:ext cx="355098" cy="262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1"/>
                <a:gd name="f4" fmla="val 6755"/>
                <a:gd name="f5" fmla="val 6770"/>
                <a:gd name="f6" fmla="val 1"/>
                <a:gd name="f7" fmla="val 5286"/>
                <a:gd name="f8" fmla="val 1469"/>
                <a:gd name="f9" fmla="val 4869"/>
                <a:gd name="f10" fmla="val 1902"/>
                <a:gd name="f11" fmla="val 3756"/>
                <a:gd name="f12" fmla="val 3015"/>
                <a:gd name="f13" fmla="val 2643"/>
                <a:gd name="f14" fmla="val 4127"/>
                <a:gd name="f15" fmla="val 1531"/>
                <a:gd name="f16" fmla="val 5240"/>
                <a:gd name="f17" fmla="val 418"/>
                <a:gd name="f18" fmla="val 6353"/>
                <a:gd name="f19" fmla="val 217"/>
                <a:gd name="f20" fmla="val 681"/>
                <a:gd name="f21" fmla="val 6291"/>
                <a:gd name="f22" fmla="val 1793"/>
                <a:gd name="f23" fmla="val 5178"/>
                <a:gd name="f24" fmla="val 2906"/>
                <a:gd name="f25" fmla="val 4066"/>
                <a:gd name="f26" fmla="val 4019"/>
                <a:gd name="f27" fmla="val 2953"/>
                <a:gd name="f28" fmla="val 5132"/>
                <a:gd name="f29" fmla="val 1840"/>
                <a:gd name="f30" fmla="val 6245"/>
                <a:gd name="f31" fmla="val 727"/>
                <a:gd name="f32" fmla="val 202"/>
                <a:gd name="f33" fmla="*/ f0 1 6771"/>
                <a:gd name="f34" fmla="*/ f1 1 675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6771"/>
                <a:gd name="f41" fmla="*/ f38 1 675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6771" h="675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6" y="f4"/>
                  </a:lnTo>
                  <a:lnTo>
                    <a:pt x="f19" y="f4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5" y="f3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Google Shape;1221;p37">
              <a:extLst>
                <a:ext uri="{FF2B5EF4-FFF2-40B4-BE49-F238E27FC236}">
                  <a16:creationId xmlns:a16="http://schemas.microsoft.com/office/drawing/2014/main" id="{3B8951BF-8FE1-452D-8795-BA225F4EFA89}"/>
                </a:ext>
              </a:extLst>
            </p:cNvPr>
            <p:cNvSpPr/>
            <p:nvPr/>
          </p:nvSpPr>
          <p:spPr>
            <a:xfrm rot="10799991">
              <a:off x="6631823" y="3314032"/>
              <a:ext cx="471839" cy="3493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97"/>
                <a:gd name="f4" fmla="val 8980"/>
                <a:gd name="f5" fmla="val 8996"/>
                <a:gd name="f6" fmla="val 8208"/>
                <a:gd name="f7" fmla="val 788"/>
                <a:gd name="f8" fmla="val 7095"/>
                <a:gd name="f9" fmla="val 1901"/>
                <a:gd name="f10" fmla="val 5982"/>
                <a:gd name="f11" fmla="val 3014"/>
                <a:gd name="f12" fmla="val 4869"/>
                <a:gd name="f13" fmla="val 4127"/>
                <a:gd name="f14" fmla="val 3757"/>
                <a:gd name="f15" fmla="val 5240"/>
                <a:gd name="f16" fmla="val 2644"/>
                <a:gd name="f17" fmla="val 6352"/>
                <a:gd name="f18" fmla="val 1531"/>
                <a:gd name="f19" fmla="val 7465"/>
                <a:gd name="f20" fmla="val 418"/>
                <a:gd name="f21" fmla="val 8578"/>
                <a:gd name="f22" fmla="val 1"/>
                <a:gd name="f23" fmla="val 217"/>
                <a:gd name="f24" fmla="val 248"/>
                <a:gd name="f25" fmla="val 8934"/>
                <a:gd name="f26" fmla="val 681"/>
                <a:gd name="f27" fmla="val 8516"/>
                <a:gd name="f28" fmla="val 1794"/>
                <a:gd name="f29" fmla="val 7403"/>
                <a:gd name="f30" fmla="val 2907"/>
                <a:gd name="f31" fmla="val 6291"/>
                <a:gd name="f32" fmla="val 4019"/>
                <a:gd name="f33" fmla="val 5178"/>
                <a:gd name="f34" fmla="val 5132"/>
                <a:gd name="f35" fmla="val 4065"/>
                <a:gd name="f36" fmla="val 6245"/>
                <a:gd name="f37" fmla="val 2952"/>
                <a:gd name="f38" fmla="val 7358"/>
                <a:gd name="f39" fmla="val 1839"/>
                <a:gd name="f40" fmla="val 8471"/>
                <a:gd name="f41" fmla="val 726"/>
                <a:gd name="f42" fmla="val 201"/>
                <a:gd name="f43" fmla="*/ f0 1 8997"/>
                <a:gd name="f44" fmla="*/ f1 1 898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8997"/>
                <a:gd name="f51" fmla="*/ f48 1 898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8997" h="898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4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Google Shape;1222;p37">
              <a:extLst>
                <a:ext uri="{FF2B5EF4-FFF2-40B4-BE49-F238E27FC236}">
                  <a16:creationId xmlns:a16="http://schemas.microsoft.com/office/drawing/2014/main" id="{45D28414-9421-456B-AC9A-37D2CD2B89FF}"/>
                </a:ext>
              </a:extLst>
            </p:cNvPr>
            <p:cNvSpPr/>
            <p:nvPr/>
          </p:nvSpPr>
          <p:spPr>
            <a:xfrm rot="10799991">
              <a:off x="6631823" y="3314032"/>
              <a:ext cx="530150" cy="392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09"/>
                <a:gd name="f4" fmla="val 10093"/>
                <a:gd name="f5" fmla="val 10108"/>
                <a:gd name="f6" fmla="val 8207"/>
                <a:gd name="f7" fmla="val 1901"/>
                <a:gd name="f8" fmla="val 7094"/>
                <a:gd name="f9" fmla="val 3014"/>
                <a:gd name="f10" fmla="val 5981"/>
                <a:gd name="f11" fmla="val 4127"/>
                <a:gd name="f12" fmla="val 4869"/>
                <a:gd name="f13" fmla="val 5240"/>
                <a:gd name="f14" fmla="val 3756"/>
                <a:gd name="f15" fmla="val 6353"/>
                <a:gd name="f16" fmla="val 2643"/>
                <a:gd name="f17" fmla="val 7465"/>
                <a:gd name="f18" fmla="val 1530"/>
                <a:gd name="f19" fmla="val 8578"/>
                <a:gd name="f20" fmla="val 417"/>
                <a:gd name="f21" fmla="val 9691"/>
                <a:gd name="f22" fmla="val 216"/>
                <a:gd name="f23" fmla="val 680"/>
                <a:gd name="f24" fmla="val 9629"/>
                <a:gd name="f25" fmla="val 1793"/>
                <a:gd name="f26" fmla="val 8516"/>
                <a:gd name="f27" fmla="val 2906"/>
                <a:gd name="f28" fmla="val 7404"/>
                <a:gd name="f29" fmla="val 4019"/>
                <a:gd name="f30" fmla="val 6291"/>
                <a:gd name="f31" fmla="val 5131"/>
                <a:gd name="f32" fmla="val 5178"/>
                <a:gd name="f33" fmla="val 6244"/>
                <a:gd name="f34" fmla="val 4065"/>
                <a:gd name="f35" fmla="val 7357"/>
                <a:gd name="f36" fmla="val 2952"/>
                <a:gd name="f37" fmla="val 8470"/>
                <a:gd name="f38" fmla="val 1839"/>
                <a:gd name="f39" fmla="val 9583"/>
                <a:gd name="f40" fmla="val 727"/>
                <a:gd name="f41" fmla="val 201"/>
                <a:gd name="f42" fmla="*/ f0 1 10109"/>
                <a:gd name="f43" fmla="*/ f1 1 1009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0109"/>
                <a:gd name="f50" fmla="*/ f47 1 1009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0109" h="10093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" y="f4"/>
                  </a:lnTo>
                  <a:lnTo>
                    <a:pt x="f22" y="f4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5" y="f41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Google Shape;1223;p37">
              <a:extLst>
                <a:ext uri="{FF2B5EF4-FFF2-40B4-BE49-F238E27FC236}">
                  <a16:creationId xmlns:a16="http://schemas.microsoft.com/office/drawing/2014/main" id="{368A366B-C726-41CF-868D-73B3114F263E}"/>
                </a:ext>
              </a:extLst>
            </p:cNvPr>
            <p:cNvSpPr/>
            <p:nvPr/>
          </p:nvSpPr>
          <p:spPr>
            <a:xfrm rot="10799991">
              <a:off x="6631823" y="3314042"/>
              <a:ext cx="588526" cy="435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222"/>
                <a:gd name="f4" fmla="val 11206"/>
                <a:gd name="f5" fmla="val 11221"/>
                <a:gd name="f6" fmla="val 10433"/>
                <a:gd name="f7" fmla="val 789"/>
                <a:gd name="f8" fmla="val 9320"/>
                <a:gd name="f9" fmla="val 1901"/>
                <a:gd name="f10" fmla="val 8207"/>
                <a:gd name="f11" fmla="val 3014"/>
                <a:gd name="f12" fmla="val 7094"/>
                <a:gd name="f13" fmla="val 4127"/>
                <a:gd name="f14" fmla="val 5982"/>
                <a:gd name="f15" fmla="val 5240"/>
                <a:gd name="f16" fmla="val 4869"/>
                <a:gd name="f17" fmla="val 6353"/>
                <a:gd name="f18" fmla="val 3756"/>
                <a:gd name="f19" fmla="val 7466"/>
                <a:gd name="f20" fmla="val 2643"/>
                <a:gd name="f21" fmla="val 8578"/>
                <a:gd name="f22" fmla="val 1530"/>
                <a:gd name="f23" fmla="val 9691"/>
                <a:gd name="f24" fmla="val 418"/>
                <a:gd name="f25" fmla="val 10804"/>
                <a:gd name="f26" fmla="val 217"/>
                <a:gd name="f27" fmla="val 680"/>
                <a:gd name="f28" fmla="val 10742"/>
                <a:gd name="f29" fmla="val 2473"/>
                <a:gd name="f30" fmla="val 8934"/>
                <a:gd name="f31" fmla="val 2906"/>
                <a:gd name="f32" fmla="val 8517"/>
                <a:gd name="f33" fmla="val 4019"/>
                <a:gd name="f34" fmla="val 7404"/>
                <a:gd name="f35" fmla="val 5132"/>
                <a:gd name="f36" fmla="val 6291"/>
                <a:gd name="f37" fmla="val 6244"/>
                <a:gd name="f38" fmla="val 5178"/>
                <a:gd name="f39" fmla="val 7357"/>
                <a:gd name="f40" fmla="val 4065"/>
                <a:gd name="f41" fmla="val 8470"/>
                <a:gd name="f42" fmla="val 2952"/>
                <a:gd name="f43" fmla="val 9583"/>
                <a:gd name="f44" fmla="val 1840"/>
                <a:gd name="f45" fmla="val 10696"/>
                <a:gd name="f46" fmla="val 727"/>
                <a:gd name="f47" fmla="val 201"/>
                <a:gd name="f48" fmla="*/ f0 1 11222"/>
                <a:gd name="f49" fmla="*/ f1 1 11206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11222"/>
                <a:gd name="f56" fmla="*/ f53 1 11206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11222" h="1120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" y="f4"/>
                  </a:lnTo>
                  <a:lnTo>
                    <a:pt x="f26" y="f4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5" y="f4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Google Shape;1224;p37">
              <a:extLst>
                <a:ext uri="{FF2B5EF4-FFF2-40B4-BE49-F238E27FC236}">
                  <a16:creationId xmlns:a16="http://schemas.microsoft.com/office/drawing/2014/main" id="{03FF44D0-E88B-4FF1-BFC6-1FF3B8D19C8E}"/>
                </a:ext>
              </a:extLst>
            </p:cNvPr>
            <p:cNvSpPr/>
            <p:nvPr/>
          </p:nvSpPr>
          <p:spPr>
            <a:xfrm rot="10799991">
              <a:off x="6631822" y="3314042"/>
              <a:ext cx="646892" cy="4792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335"/>
                <a:gd name="f4" fmla="val 12319"/>
                <a:gd name="f5" fmla="val 12334"/>
                <a:gd name="f6" fmla="val 1"/>
                <a:gd name="f7" fmla="val 10433"/>
                <a:gd name="f8" fmla="val 1902"/>
                <a:gd name="f9" fmla="val 9320"/>
                <a:gd name="f10" fmla="val 3014"/>
                <a:gd name="f11" fmla="val 8207"/>
                <a:gd name="f12" fmla="val 4127"/>
                <a:gd name="f13" fmla="val 7095"/>
                <a:gd name="f14" fmla="val 5240"/>
                <a:gd name="f15" fmla="val 5982"/>
                <a:gd name="f16" fmla="val 6353"/>
                <a:gd name="f17" fmla="val 4869"/>
                <a:gd name="f18" fmla="val 7466"/>
                <a:gd name="f19" fmla="val 3756"/>
                <a:gd name="f20" fmla="val 8579"/>
                <a:gd name="f21" fmla="val 2643"/>
                <a:gd name="f22" fmla="val 9691"/>
                <a:gd name="f23" fmla="val 835"/>
                <a:gd name="f24" fmla="val 11484"/>
                <a:gd name="f25" fmla="val 418"/>
                <a:gd name="f26" fmla="val 11917"/>
                <a:gd name="f27" fmla="val 217"/>
                <a:gd name="f28" fmla="val 680"/>
                <a:gd name="f29" fmla="val 11855"/>
                <a:gd name="f30" fmla="val 1793"/>
                <a:gd name="f31" fmla="val 10742"/>
                <a:gd name="f32" fmla="val 2906"/>
                <a:gd name="f33" fmla="val 9630"/>
                <a:gd name="f34" fmla="val 4019"/>
                <a:gd name="f35" fmla="val 8517"/>
                <a:gd name="f36" fmla="val 5132"/>
                <a:gd name="f37" fmla="val 7404"/>
                <a:gd name="f38" fmla="val 6245"/>
                <a:gd name="f39" fmla="val 6291"/>
                <a:gd name="f40" fmla="val 7357"/>
                <a:gd name="f41" fmla="val 5178"/>
                <a:gd name="f42" fmla="val 8470"/>
                <a:gd name="f43" fmla="val 4065"/>
                <a:gd name="f44" fmla="val 9583"/>
                <a:gd name="f45" fmla="val 2953"/>
                <a:gd name="f46" fmla="val 10696"/>
                <a:gd name="f47" fmla="val 1840"/>
                <a:gd name="f48" fmla="val 11809"/>
                <a:gd name="f49" fmla="val 727"/>
                <a:gd name="f50" fmla="val 202"/>
                <a:gd name="f51" fmla="*/ f0 1 12335"/>
                <a:gd name="f52" fmla="*/ f1 1 1231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335"/>
                <a:gd name="f59" fmla="*/ f56 1 1231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335" h="123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" y="f4"/>
                  </a:lnTo>
                  <a:lnTo>
                    <a:pt x="f27" y="f4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" y="f5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Google Shape;1225;p37">
              <a:extLst>
                <a:ext uri="{FF2B5EF4-FFF2-40B4-BE49-F238E27FC236}">
                  <a16:creationId xmlns:a16="http://schemas.microsoft.com/office/drawing/2014/main" id="{FD4627D8-9D0F-4A66-995E-BE2177510BB3}"/>
                </a:ext>
              </a:extLst>
            </p:cNvPr>
            <p:cNvSpPr/>
            <p:nvPr/>
          </p:nvSpPr>
          <p:spPr>
            <a:xfrm rot="10799991">
              <a:off x="6631832" y="3314032"/>
              <a:ext cx="705258" cy="5225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48"/>
                <a:gd name="f4" fmla="val 13432"/>
                <a:gd name="f5" fmla="val 13447"/>
                <a:gd name="f6" fmla="val 1"/>
                <a:gd name="f7" fmla="val 12659"/>
                <a:gd name="f8" fmla="val 789"/>
                <a:gd name="f9" fmla="val 11546"/>
                <a:gd name="f10" fmla="val 1902"/>
                <a:gd name="f11" fmla="val 10433"/>
                <a:gd name="f12" fmla="val 3015"/>
                <a:gd name="f13" fmla="val 9320"/>
                <a:gd name="f14" fmla="val 4127"/>
                <a:gd name="f15" fmla="val 8208"/>
                <a:gd name="f16" fmla="val 5240"/>
                <a:gd name="f17" fmla="val 7095"/>
                <a:gd name="f18" fmla="val 6353"/>
                <a:gd name="f19" fmla="val 5982"/>
                <a:gd name="f20" fmla="val 7466"/>
                <a:gd name="f21" fmla="val 4869"/>
                <a:gd name="f22" fmla="val 8579"/>
                <a:gd name="f23" fmla="val 3756"/>
                <a:gd name="f24" fmla="val 9692"/>
                <a:gd name="f25" fmla="val 2644"/>
                <a:gd name="f26" fmla="val 10804"/>
                <a:gd name="f27" fmla="val 1531"/>
                <a:gd name="f28" fmla="val 11917"/>
                <a:gd name="f29" fmla="val 418"/>
                <a:gd name="f30" fmla="val 13030"/>
                <a:gd name="f31" fmla="val 217"/>
                <a:gd name="f32" fmla="val 681"/>
                <a:gd name="f33" fmla="val 12968"/>
                <a:gd name="f34" fmla="val 1793"/>
                <a:gd name="f35" fmla="val 11855"/>
                <a:gd name="f36" fmla="val 2906"/>
                <a:gd name="f37" fmla="val 10743"/>
                <a:gd name="f38" fmla="val 4699"/>
                <a:gd name="f39" fmla="val 8934"/>
                <a:gd name="f40" fmla="val 5132"/>
                <a:gd name="f41" fmla="val 8517"/>
                <a:gd name="f42" fmla="val 6245"/>
                <a:gd name="f43" fmla="val 7404"/>
                <a:gd name="f44" fmla="val 7358"/>
                <a:gd name="f45" fmla="val 6291"/>
                <a:gd name="f46" fmla="val 8470"/>
                <a:gd name="f47" fmla="val 5178"/>
                <a:gd name="f48" fmla="val 9583"/>
                <a:gd name="f49" fmla="val 4066"/>
                <a:gd name="f50" fmla="val 10696"/>
                <a:gd name="f51" fmla="val 2953"/>
                <a:gd name="f52" fmla="val 11809"/>
                <a:gd name="f53" fmla="val 1840"/>
                <a:gd name="f54" fmla="val 12922"/>
                <a:gd name="f55" fmla="val 727"/>
                <a:gd name="f56" fmla="val 202"/>
                <a:gd name="f57" fmla="*/ f0 1 13448"/>
                <a:gd name="f58" fmla="*/ f1 1 13432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3448"/>
                <a:gd name="f65" fmla="*/ f62 1 13432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3448" h="13432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6" y="f4"/>
                  </a:lnTo>
                  <a:lnTo>
                    <a:pt x="f31" y="f4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" y="f5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Google Shape;1226;p37">
              <a:extLst>
                <a:ext uri="{FF2B5EF4-FFF2-40B4-BE49-F238E27FC236}">
                  <a16:creationId xmlns:a16="http://schemas.microsoft.com/office/drawing/2014/main" id="{F678D367-8EEF-47EE-A318-0D73D197DA36}"/>
                </a:ext>
              </a:extLst>
            </p:cNvPr>
            <p:cNvSpPr/>
            <p:nvPr/>
          </p:nvSpPr>
          <p:spPr>
            <a:xfrm rot="10799991">
              <a:off x="6631832" y="3314041"/>
              <a:ext cx="763633" cy="5658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61"/>
                <a:gd name="f4" fmla="val 14545"/>
                <a:gd name="f5" fmla="val 14560"/>
                <a:gd name="f6" fmla="val 1"/>
                <a:gd name="f7" fmla="val 12659"/>
                <a:gd name="f8" fmla="val 1902"/>
                <a:gd name="f9" fmla="val 11546"/>
                <a:gd name="f10" fmla="val 3015"/>
                <a:gd name="f11" fmla="val 10433"/>
                <a:gd name="f12" fmla="val 4128"/>
                <a:gd name="f13" fmla="val 9321"/>
                <a:gd name="f14" fmla="val 5240"/>
                <a:gd name="f15" fmla="val 8208"/>
                <a:gd name="f16" fmla="val 6353"/>
                <a:gd name="f17" fmla="val 7095"/>
                <a:gd name="f18" fmla="val 7466"/>
                <a:gd name="f19" fmla="val 5982"/>
                <a:gd name="f20" fmla="val 8579"/>
                <a:gd name="f21" fmla="val 4869"/>
                <a:gd name="f22" fmla="val 9692"/>
                <a:gd name="f23" fmla="val 3061"/>
                <a:gd name="f24" fmla="val 11485"/>
                <a:gd name="f25" fmla="val 2644"/>
                <a:gd name="f26" fmla="val 11917"/>
                <a:gd name="f27" fmla="val 1531"/>
                <a:gd name="f28" fmla="val 13030"/>
                <a:gd name="f29" fmla="val 418"/>
                <a:gd name="f30" fmla="val 14143"/>
                <a:gd name="f31" fmla="val 217"/>
                <a:gd name="f32" fmla="val 681"/>
                <a:gd name="f33" fmla="val 14081"/>
                <a:gd name="f34" fmla="val 1794"/>
                <a:gd name="f35" fmla="val 12968"/>
                <a:gd name="f36" fmla="val 2906"/>
                <a:gd name="f37" fmla="val 11856"/>
                <a:gd name="f38" fmla="val 4019"/>
                <a:gd name="f39" fmla="val 10743"/>
                <a:gd name="f40" fmla="val 5132"/>
                <a:gd name="f41" fmla="val 9630"/>
                <a:gd name="f42" fmla="val 6245"/>
                <a:gd name="f43" fmla="val 8517"/>
                <a:gd name="f44" fmla="val 7358"/>
                <a:gd name="f45" fmla="val 7404"/>
                <a:gd name="f46" fmla="val 8471"/>
                <a:gd name="f47" fmla="val 6291"/>
                <a:gd name="f48" fmla="val 9583"/>
                <a:gd name="f49" fmla="val 5179"/>
                <a:gd name="f50" fmla="val 10696"/>
                <a:gd name="f51" fmla="val 4066"/>
                <a:gd name="f52" fmla="val 11809"/>
                <a:gd name="f53" fmla="val 2953"/>
                <a:gd name="f54" fmla="val 12922"/>
                <a:gd name="f55" fmla="val 1840"/>
                <a:gd name="f56" fmla="val 14035"/>
                <a:gd name="f57" fmla="val 727"/>
                <a:gd name="f58" fmla="val 202"/>
                <a:gd name="f59" fmla="*/ f0 1 14561"/>
                <a:gd name="f60" fmla="*/ f1 1 14545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4561"/>
                <a:gd name="f67" fmla="*/ f64 1 14545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4561" h="1454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6" y="f4"/>
                  </a:lnTo>
                  <a:lnTo>
                    <a:pt x="f31" y="f4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" y="f5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Google Shape;1227;p37">
              <a:extLst>
                <a:ext uri="{FF2B5EF4-FFF2-40B4-BE49-F238E27FC236}">
                  <a16:creationId xmlns:a16="http://schemas.microsoft.com/office/drawing/2014/main" id="{56B5D4C6-3A0B-465E-B9CA-5E507956E486}"/>
                </a:ext>
              </a:extLst>
            </p:cNvPr>
            <p:cNvSpPr/>
            <p:nvPr/>
          </p:nvSpPr>
          <p:spPr>
            <a:xfrm rot="10799991">
              <a:off x="6631841" y="3314032"/>
              <a:ext cx="821999" cy="609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674"/>
                <a:gd name="f4" fmla="val 15657"/>
                <a:gd name="f5" fmla="val 15673"/>
                <a:gd name="f6" fmla="val 14885"/>
                <a:gd name="f7" fmla="val 788"/>
                <a:gd name="f8" fmla="val 13772"/>
                <a:gd name="f9" fmla="val 1901"/>
                <a:gd name="f10" fmla="val 12659"/>
                <a:gd name="f11" fmla="val 3014"/>
                <a:gd name="f12" fmla="val 11546"/>
                <a:gd name="f13" fmla="val 4127"/>
                <a:gd name="f14" fmla="val 10434"/>
                <a:gd name="f15" fmla="val 5240"/>
                <a:gd name="f16" fmla="val 9321"/>
                <a:gd name="f17" fmla="val 6352"/>
                <a:gd name="f18" fmla="val 8208"/>
                <a:gd name="f19" fmla="val 7465"/>
                <a:gd name="f20" fmla="val 7095"/>
                <a:gd name="f21" fmla="val 8578"/>
                <a:gd name="f22" fmla="val 5982"/>
                <a:gd name="f23" fmla="val 9691"/>
                <a:gd name="f24" fmla="val 4870"/>
                <a:gd name="f25" fmla="val 10804"/>
                <a:gd name="f26" fmla="val 3757"/>
                <a:gd name="f27" fmla="val 11917"/>
                <a:gd name="f28" fmla="val 2644"/>
                <a:gd name="f29" fmla="val 13029"/>
                <a:gd name="f30" fmla="val 1531"/>
                <a:gd name="f31" fmla="val 14142"/>
                <a:gd name="f32" fmla="val 418"/>
                <a:gd name="f33" fmla="val 15255"/>
                <a:gd name="f34" fmla="val 1"/>
                <a:gd name="f35" fmla="val 217"/>
                <a:gd name="f36" fmla="val 681"/>
                <a:gd name="f37" fmla="val 15193"/>
                <a:gd name="f38" fmla="val 1794"/>
                <a:gd name="f39" fmla="val 14080"/>
                <a:gd name="f40" fmla="val 2907"/>
                <a:gd name="f41" fmla="val 12968"/>
                <a:gd name="f42" fmla="val 4019"/>
                <a:gd name="f43" fmla="val 11855"/>
                <a:gd name="f44" fmla="val 5132"/>
                <a:gd name="f45" fmla="val 10742"/>
                <a:gd name="f46" fmla="val 7358"/>
                <a:gd name="f47" fmla="val 8516"/>
                <a:gd name="f48" fmla="val 8471"/>
                <a:gd name="f49" fmla="val 7403"/>
                <a:gd name="f50" fmla="val 9584"/>
                <a:gd name="f51" fmla="val 6291"/>
                <a:gd name="f52" fmla="val 10696"/>
                <a:gd name="f53" fmla="val 5178"/>
                <a:gd name="f54" fmla="val 11809"/>
                <a:gd name="f55" fmla="val 4065"/>
                <a:gd name="f56" fmla="val 12922"/>
                <a:gd name="f57" fmla="val 2952"/>
                <a:gd name="f58" fmla="val 14035"/>
                <a:gd name="f59" fmla="val 1839"/>
                <a:gd name="f60" fmla="val 15148"/>
                <a:gd name="f61" fmla="val 727"/>
                <a:gd name="f62" fmla="val 201"/>
                <a:gd name="f63" fmla="*/ f0 1 15674"/>
                <a:gd name="f64" fmla="*/ f1 1 1565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5674"/>
                <a:gd name="f71" fmla="*/ f68 1 1565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5674" h="15657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5" y="f6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Google Shape;1228;p37">
              <a:extLst>
                <a:ext uri="{FF2B5EF4-FFF2-40B4-BE49-F238E27FC236}">
                  <a16:creationId xmlns:a16="http://schemas.microsoft.com/office/drawing/2014/main" id="{D4B136B2-9FE8-4901-AC08-A36C1A632AF4}"/>
                </a:ext>
              </a:extLst>
            </p:cNvPr>
            <p:cNvSpPr/>
            <p:nvPr/>
          </p:nvSpPr>
          <p:spPr>
            <a:xfrm rot="10799991">
              <a:off x="6631832" y="3314041"/>
              <a:ext cx="880320" cy="6523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86"/>
                <a:gd name="f4" fmla="val 16770"/>
                <a:gd name="f5" fmla="val 16785"/>
                <a:gd name="f6" fmla="val 14884"/>
                <a:gd name="f7" fmla="val 1901"/>
                <a:gd name="f8" fmla="val 13771"/>
                <a:gd name="f9" fmla="val 3014"/>
                <a:gd name="f10" fmla="val 12658"/>
                <a:gd name="f11" fmla="val 4127"/>
                <a:gd name="f12" fmla="val 11546"/>
                <a:gd name="f13" fmla="val 5240"/>
                <a:gd name="f14" fmla="val 10433"/>
                <a:gd name="f15" fmla="val 6353"/>
                <a:gd name="f16" fmla="val 9320"/>
                <a:gd name="f17" fmla="val 7465"/>
                <a:gd name="f18" fmla="val 8207"/>
                <a:gd name="f19" fmla="val 8578"/>
                <a:gd name="f20" fmla="val 7094"/>
                <a:gd name="f21" fmla="val 9691"/>
                <a:gd name="f22" fmla="val 5286"/>
                <a:gd name="f23" fmla="val 11484"/>
                <a:gd name="f24" fmla="val 4869"/>
                <a:gd name="f25" fmla="val 11917"/>
                <a:gd name="f26" fmla="val 3756"/>
                <a:gd name="f27" fmla="val 13030"/>
                <a:gd name="f28" fmla="val 2643"/>
                <a:gd name="f29" fmla="val 14142"/>
                <a:gd name="f30" fmla="val 1530"/>
                <a:gd name="f31" fmla="val 15255"/>
                <a:gd name="f32" fmla="val 417"/>
                <a:gd name="f33" fmla="val 16368"/>
                <a:gd name="f34" fmla="val 217"/>
                <a:gd name="f35" fmla="val 680"/>
                <a:gd name="f36" fmla="val 16306"/>
                <a:gd name="f37" fmla="val 1793"/>
                <a:gd name="f38" fmla="val 15193"/>
                <a:gd name="f39" fmla="val 2906"/>
                <a:gd name="f40" fmla="val 14081"/>
                <a:gd name="f41" fmla="val 4019"/>
                <a:gd name="f42" fmla="val 12968"/>
                <a:gd name="f43" fmla="val 5131"/>
                <a:gd name="f44" fmla="val 11855"/>
                <a:gd name="f45" fmla="val 6244"/>
                <a:gd name="f46" fmla="val 10742"/>
                <a:gd name="f47" fmla="val 7357"/>
                <a:gd name="f48" fmla="val 9629"/>
                <a:gd name="f49" fmla="val 8470"/>
                <a:gd name="f50" fmla="val 8516"/>
                <a:gd name="f51" fmla="val 9583"/>
                <a:gd name="f52" fmla="val 7404"/>
                <a:gd name="f53" fmla="val 10696"/>
                <a:gd name="f54" fmla="val 6291"/>
                <a:gd name="f55" fmla="val 11808"/>
                <a:gd name="f56" fmla="val 5178"/>
                <a:gd name="f57" fmla="val 12921"/>
                <a:gd name="f58" fmla="val 4065"/>
                <a:gd name="f59" fmla="val 14034"/>
                <a:gd name="f60" fmla="val 2952"/>
                <a:gd name="f61" fmla="val 15147"/>
                <a:gd name="f62" fmla="val 1840"/>
                <a:gd name="f63" fmla="val 16260"/>
                <a:gd name="f64" fmla="val 727"/>
                <a:gd name="f65" fmla="val 201"/>
                <a:gd name="f66" fmla="*/ f0 1 16786"/>
                <a:gd name="f67" fmla="*/ f1 1 16770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16786"/>
                <a:gd name="f74" fmla="*/ f71 1 16770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16786" h="1677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2" y="f4"/>
                  </a:lnTo>
                  <a:lnTo>
                    <a:pt x="f34" y="f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5" y="f6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Google Shape;1229;p37">
              <a:extLst>
                <a:ext uri="{FF2B5EF4-FFF2-40B4-BE49-F238E27FC236}">
                  <a16:creationId xmlns:a16="http://schemas.microsoft.com/office/drawing/2014/main" id="{25A6B092-3DA7-4C33-8709-6817723BDD1C}"/>
                </a:ext>
              </a:extLst>
            </p:cNvPr>
            <p:cNvSpPr/>
            <p:nvPr/>
          </p:nvSpPr>
          <p:spPr>
            <a:xfrm rot="10799991">
              <a:off x="6631841" y="3314050"/>
              <a:ext cx="997061" cy="738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012"/>
                <a:gd name="f4" fmla="val 18996"/>
                <a:gd name="f5" fmla="val 19011"/>
                <a:gd name="f6" fmla="val 1"/>
                <a:gd name="f7" fmla="val 17110"/>
                <a:gd name="f8" fmla="val 1902"/>
                <a:gd name="f9" fmla="val 15997"/>
                <a:gd name="f10" fmla="val 3015"/>
                <a:gd name="f11" fmla="val 14884"/>
                <a:gd name="f12" fmla="val 4127"/>
                <a:gd name="f13" fmla="val 13772"/>
                <a:gd name="f14" fmla="val 5240"/>
                <a:gd name="f15" fmla="val 12659"/>
                <a:gd name="f16" fmla="val 6353"/>
                <a:gd name="f17" fmla="val 11546"/>
                <a:gd name="f18" fmla="val 7466"/>
                <a:gd name="f19" fmla="val 10433"/>
                <a:gd name="f20" fmla="val 8579"/>
                <a:gd name="f21" fmla="val 9320"/>
                <a:gd name="f22" fmla="val 9691"/>
                <a:gd name="f23" fmla="val 8208"/>
                <a:gd name="f24" fmla="val 10804"/>
                <a:gd name="f25" fmla="val 7095"/>
                <a:gd name="f26" fmla="val 11917"/>
                <a:gd name="f27" fmla="val 5982"/>
                <a:gd name="f28" fmla="val 13030"/>
                <a:gd name="f29" fmla="val 4869"/>
                <a:gd name="f30" fmla="val 14143"/>
                <a:gd name="f31" fmla="val 3756"/>
                <a:gd name="f32" fmla="val 15256"/>
                <a:gd name="f33" fmla="val 2643"/>
                <a:gd name="f34" fmla="val 16368"/>
                <a:gd name="f35" fmla="val 1531"/>
                <a:gd name="f36" fmla="val 17481"/>
                <a:gd name="f37" fmla="val 418"/>
                <a:gd name="f38" fmla="val 18594"/>
                <a:gd name="f39" fmla="val 402"/>
                <a:gd name="f40" fmla="val 217"/>
                <a:gd name="f41" fmla="val 248"/>
                <a:gd name="f42" fmla="val 18950"/>
                <a:gd name="f43" fmla="val 681"/>
                <a:gd name="f44" fmla="val 18532"/>
                <a:gd name="f45" fmla="val 1793"/>
                <a:gd name="f46" fmla="val 17419"/>
                <a:gd name="f47" fmla="val 2906"/>
                <a:gd name="f48" fmla="val 16307"/>
                <a:gd name="f49" fmla="val 4019"/>
                <a:gd name="f50" fmla="val 15194"/>
                <a:gd name="f51" fmla="val 5132"/>
                <a:gd name="f52" fmla="val 14081"/>
                <a:gd name="f53" fmla="val 6245"/>
                <a:gd name="f54" fmla="val 12968"/>
                <a:gd name="f55" fmla="val 7357"/>
                <a:gd name="f56" fmla="val 11855"/>
                <a:gd name="f57" fmla="val 8470"/>
                <a:gd name="f58" fmla="val 10742"/>
                <a:gd name="f59" fmla="val 9583"/>
                <a:gd name="f60" fmla="val 9630"/>
                <a:gd name="f61" fmla="val 10696"/>
                <a:gd name="f62" fmla="val 8517"/>
                <a:gd name="f63" fmla="val 11809"/>
                <a:gd name="f64" fmla="val 7404"/>
                <a:gd name="f65" fmla="val 12922"/>
                <a:gd name="f66" fmla="val 6291"/>
                <a:gd name="f67" fmla="val 14034"/>
                <a:gd name="f68" fmla="val 5178"/>
                <a:gd name="f69" fmla="val 15147"/>
                <a:gd name="f70" fmla="val 4066"/>
                <a:gd name="f71" fmla="val 16260"/>
                <a:gd name="f72" fmla="val 2953"/>
                <a:gd name="f73" fmla="val 17373"/>
                <a:gd name="f74" fmla="val 1840"/>
                <a:gd name="f75" fmla="val 18486"/>
                <a:gd name="f76" fmla="val 727"/>
                <a:gd name="f77" fmla="val 202"/>
                <a:gd name="f78" fmla="*/ f0 1 19012"/>
                <a:gd name="f79" fmla="*/ f1 1 18996"/>
                <a:gd name="f80" fmla="val f2"/>
                <a:gd name="f81" fmla="val f3"/>
                <a:gd name="f82" fmla="val f4"/>
                <a:gd name="f83" fmla="+- f82 0 f80"/>
                <a:gd name="f84" fmla="+- f81 0 f80"/>
                <a:gd name="f85" fmla="*/ f84 1 19012"/>
                <a:gd name="f86" fmla="*/ f83 1 18996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19012" h="18996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38"/>
                  </a:lnTo>
                  <a:lnTo>
                    <a:pt x="f6" y="f4"/>
                  </a:ln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5" y="f77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Google Shape;1230;p37">
              <a:extLst>
                <a:ext uri="{FF2B5EF4-FFF2-40B4-BE49-F238E27FC236}">
                  <a16:creationId xmlns:a16="http://schemas.microsoft.com/office/drawing/2014/main" id="{F803346F-F75A-4730-88A2-DAA2ACDB6525}"/>
                </a:ext>
              </a:extLst>
            </p:cNvPr>
            <p:cNvSpPr/>
            <p:nvPr/>
          </p:nvSpPr>
          <p:spPr>
            <a:xfrm rot="10799991">
              <a:off x="6631850" y="3314051"/>
              <a:ext cx="1055427" cy="7822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125"/>
                <a:gd name="f4" fmla="val 20109"/>
                <a:gd name="f5" fmla="val 20124"/>
                <a:gd name="f6" fmla="val 1"/>
                <a:gd name="f7" fmla="val 19336"/>
                <a:gd name="f8" fmla="val 789"/>
                <a:gd name="f9" fmla="val 18223"/>
                <a:gd name="f10" fmla="val 1902"/>
                <a:gd name="f11" fmla="val 17110"/>
                <a:gd name="f12" fmla="val 3015"/>
                <a:gd name="f13" fmla="val 15997"/>
                <a:gd name="f14" fmla="val 4128"/>
                <a:gd name="f15" fmla="val 14885"/>
                <a:gd name="f16" fmla="val 5240"/>
                <a:gd name="f17" fmla="val 13772"/>
                <a:gd name="f18" fmla="val 6353"/>
                <a:gd name="f19" fmla="val 12659"/>
                <a:gd name="f20" fmla="val 7466"/>
                <a:gd name="f21" fmla="val 11546"/>
                <a:gd name="f22" fmla="val 8579"/>
                <a:gd name="f23" fmla="val 10433"/>
                <a:gd name="f24" fmla="val 9692"/>
                <a:gd name="f25" fmla="val 8208"/>
                <a:gd name="f26" fmla="val 11917"/>
                <a:gd name="f27" fmla="val 7095"/>
                <a:gd name="f28" fmla="val 13030"/>
                <a:gd name="f29" fmla="val 5982"/>
                <a:gd name="f30" fmla="val 14143"/>
                <a:gd name="f31" fmla="val 4869"/>
                <a:gd name="f32" fmla="val 15256"/>
                <a:gd name="f33" fmla="val 3756"/>
                <a:gd name="f34" fmla="val 16369"/>
                <a:gd name="f35" fmla="val 2644"/>
                <a:gd name="f36" fmla="val 17481"/>
                <a:gd name="f37" fmla="val 1515"/>
                <a:gd name="f38" fmla="val 18594"/>
                <a:gd name="f39" fmla="val 418"/>
                <a:gd name="f40" fmla="val 19707"/>
                <a:gd name="f41" fmla="val 217"/>
                <a:gd name="f42" fmla="val 681"/>
                <a:gd name="f43" fmla="val 19645"/>
                <a:gd name="f44" fmla="val 1794"/>
                <a:gd name="f45" fmla="val 18532"/>
                <a:gd name="f46" fmla="val 2906"/>
                <a:gd name="f47" fmla="val 17420"/>
                <a:gd name="f48" fmla="val 4019"/>
                <a:gd name="f49" fmla="val 16307"/>
                <a:gd name="f50" fmla="val 5132"/>
                <a:gd name="f51" fmla="val 15194"/>
                <a:gd name="f52" fmla="val 6245"/>
                <a:gd name="f53" fmla="val 14081"/>
                <a:gd name="f54" fmla="val 7358"/>
                <a:gd name="f55" fmla="val 12968"/>
                <a:gd name="f56" fmla="val 8470"/>
                <a:gd name="f57" fmla="val 11855"/>
                <a:gd name="f58" fmla="val 9583"/>
                <a:gd name="f59" fmla="val 10743"/>
                <a:gd name="f60" fmla="val 11809"/>
                <a:gd name="f61" fmla="val 8517"/>
                <a:gd name="f62" fmla="val 12922"/>
                <a:gd name="f63" fmla="val 7404"/>
                <a:gd name="f64" fmla="val 14035"/>
                <a:gd name="f65" fmla="val 6291"/>
                <a:gd name="f66" fmla="val 15147"/>
                <a:gd name="f67" fmla="val 5179"/>
                <a:gd name="f68" fmla="val 16260"/>
                <a:gd name="f69" fmla="val 4066"/>
                <a:gd name="f70" fmla="val 17373"/>
                <a:gd name="f71" fmla="val 2953"/>
                <a:gd name="f72" fmla="val 18486"/>
                <a:gd name="f73" fmla="val 1840"/>
                <a:gd name="f74" fmla="val 19599"/>
                <a:gd name="f75" fmla="val 727"/>
                <a:gd name="f76" fmla="val 202"/>
                <a:gd name="f77" fmla="*/ f0 1 20125"/>
                <a:gd name="f78" fmla="*/ f1 1 20109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20125"/>
                <a:gd name="f85" fmla="*/ f82 1 20109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20125" h="2010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6" y="f4"/>
                  </a:lnTo>
                  <a:lnTo>
                    <a:pt x="f41" y="f4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5" y="f7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Google Shape;1231;p37">
              <a:extLst>
                <a:ext uri="{FF2B5EF4-FFF2-40B4-BE49-F238E27FC236}">
                  <a16:creationId xmlns:a16="http://schemas.microsoft.com/office/drawing/2014/main" id="{DF0463D3-8AFA-4DBE-A27A-550DD2925626}"/>
                </a:ext>
              </a:extLst>
            </p:cNvPr>
            <p:cNvSpPr/>
            <p:nvPr/>
          </p:nvSpPr>
          <p:spPr>
            <a:xfrm rot="10799991">
              <a:off x="6631841" y="3314050"/>
              <a:ext cx="1113803" cy="8255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38"/>
                <a:gd name="f4" fmla="val 21221"/>
                <a:gd name="f5" fmla="val 21237"/>
                <a:gd name="f6" fmla="val 19336"/>
                <a:gd name="f7" fmla="val 1901"/>
                <a:gd name="f8" fmla="val 18223"/>
                <a:gd name="f9" fmla="val 3014"/>
                <a:gd name="f10" fmla="val 17110"/>
                <a:gd name="f11" fmla="val 4127"/>
                <a:gd name="f12" fmla="val 15998"/>
                <a:gd name="f13" fmla="val 5240"/>
                <a:gd name="f14" fmla="val 14885"/>
                <a:gd name="f15" fmla="val 6352"/>
                <a:gd name="f16" fmla="val 13772"/>
                <a:gd name="f17" fmla="val 7465"/>
                <a:gd name="f18" fmla="val 12659"/>
                <a:gd name="f19" fmla="val 8578"/>
                <a:gd name="f20" fmla="val 11546"/>
                <a:gd name="f21" fmla="val 9691"/>
                <a:gd name="f22" fmla="val 10434"/>
                <a:gd name="f23" fmla="val 10804"/>
                <a:gd name="f24" fmla="val 9321"/>
                <a:gd name="f25" fmla="val 11916"/>
                <a:gd name="f26" fmla="val 8208"/>
                <a:gd name="f27" fmla="val 13029"/>
                <a:gd name="f28" fmla="val 7095"/>
                <a:gd name="f29" fmla="val 14142"/>
                <a:gd name="f30" fmla="val 5982"/>
                <a:gd name="f31" fmla="val 15255"/>
                <a:gd name="f32" fmla="val 4869"/>
                <a:gd name="f33" fmla="val 16368"/>
                <a:gd name="f34" fmla="val 3757"/>
                <a:gd name="f35" fmla="val 17481"/>
                <a:gd name="f36" fmla="val 2644"/>
                <a:gd name="f37" fmla="val 18593"/>
                <a:gd name="f38" fmla="val 2628"/>
                <a:gd name="f39" fmla="val 1531"/>
                <a:gd name="f40" fmla="val 19706"/>
                <a:gd name="f41" fmla="val 418"/>
                <a:gd name="f42" fmla="val 20819"/>
                <a:gd name="f43" fmla="val 1"/>
                <a:gd name="f44" fmla="val 217"/>
                <a:gd name="f45" fmla="val 681"/>
                <a:gd name="f46" fmla="val 20757"/>
                <a:gd name="f47" fmla="val 2474"/>
                <a:gd name="f48" fmla="val 18949"/>
                <a:gd name="f49" fmla="val 2907"/>
                <a:gd name="f50" fmla="val 18532"/>
                <a:gd name="f51" fmla="val 4019"/>
                <a:gd name="f52" fmla="val 17419"/>
                <a:gd name="f53" fmla="val 5132"/>
                <a:gd name="f54" fmla="val 16306"/>
                <a:gd name="f55" fmla="val 6245"/>
                <a:gd name="f56" fmla="val 15193"/>
                <a:gd name="f57" fmla="val 7358"/>
                <a:gd name="f58" fmla="val 14080"/>
                <a:gd name="f59" fmla="val 8471"/>
                <a:gd name="f60" fmla="val 12967"/>
                <a:gd name="f61" fmla="val 9583"/>
                <a:gd name="f62" fmla="val 11855"/>
                <a:gd name="f63" fmla="val 10696"/>
                <a:gd name="f64" fmla="val 10742"/>
                <a:gd name="f65" fmla="val 11809"/>
                <a:gd name="f66" fmla="val 9629"/>
                <a:gd name="f67" fmla="val 12922"/>
                <a:gd name="f68" fmla="val 8516"/>
                <a:gd name="f69" fmla="val 14035"/>
                <a:gd name="f70" fmla="val 7403"/>
                <a:gd name="f71" fmla="val 15148"/>
                <a:gd name="f72" fmla="val 6291"/>
                <a:gd name="f73" fmla="val 16260"/>
                <a:gd name="f74" fmla="val 5178"/>
                <a:gd name="f75" fmla="val 17373"/>
                <a:gd name="f76" fmla="val 4065"/>
                <a:gd name="f77" fmla="val 18486"/>
                <a:gd name="f78" fmla="val 2952"/>
                <a:gd name="f79" fmla="val 19599"/>
                <a:gd name="f80" fmla="val 1839"/>
                <a:gd name="f81" fmla="val 20712"/>
                <a:gd name="f82" fmla="val 726"/>
                <a:gd name="f83" fmla="val 201"/>
                <a:gd name="f84" fmla="*/ f0 1 21238"/>
                <a:gd name="f85" fmla="*/ f1 1 21221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21238"/>
                <a:gd name="f92" fmla="*/ f89 1 21221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21238" h="21221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7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"/>
                  </a:lnTo>
                  <a:lnTo>
                    <a:pt x="f44" y="f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5" y="f8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Google Shape;1232;p37">
              <a:extLst>
                <a:ext uri="{FF2B5EF4-FFF2-40B4-BE49-F238E27FC236}">
                  <a16:creationId xmlns:a16="http://schemas.microsoft.com/office/drawing/2014/main" id="{2FC40D33-65E1-4162-A017-E4D4304C6BC8}"/>
                </a:ext>
              </a:extLst>
            </p:cNvPr>
            <p:cNvSpPr/>
            <p:nvPr/>
          </p:nvSpPr>
          <p:spPr>
            <a:xfrm rot="10799991">
              <a:off x="6631850" y="3314050"/>
              <a:ext cx="1172114" cy="8688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350"/>
                <a:gd name="f4" fmla="val 22334"/>
                <a:gd name="f5" fmla="val 22349"/>
                <a:gd name="f6" fmla="val 21561"/>
                <a:gd name="f7" fmla="val 788"/>
                <a:gd name="f8" fmla="val 20448"/>
                <a:gd name="f9" fmla="val 1901"/>
                <a:gd name="f10" fmla="val 19335"/>
                <a:gd name="f11" fmla="val 3014"/>
                <a:gd name="f12" fmla="val 18222"/>
                <a:gd name="f13" fmla="val 4127"/>
                <a:gd name="f14" fmla="val 17110"/>
                <a:gd name="f15" fmla="val 5240"/>
                <a:gd name="f16" fmla="val 15997"/>
                <a:gd name="f17" fmla="val 6353"/>
                <a:gd name="f18" fmla="val 14884"/>
                <a:gd name="f19" fmla="val 7465"/>
                <a:gd name="f20" fmla="val 13771"/>
                <a:gd name="f21" fmla="val 8578"/>
                <a:gd name="f22" fmla="val 12658"/>
                <a:gd name="f23" fmla="val 9691"/>
                <a:gd name="f24" fmla="val 10433"/>
                <a:gd name="f25" fmla="val 11917"/>
                <a:gd name="f26" fmla="val 9320"/>
                <a:gd name="f27" fmla="val 13029"/>
                <a:gd name="f28" fmla="val 8207"/>
                <a:gd name="f29" fmla="val 14142"/>
                <a:gd name="f30" fmla="val 7094"/>
                <a:gd name="f31" fmla="val 15255"/>
                <a:gd name="f32" fmla="val 5981"/>
                <a:gd name="f33" fmla="val 16368"/>
                <a:gd name="f34" fmla="val 4869"/>
                <a:gd name="f35" fmla="val 17481"/>
                <a:gd name="f36" fmla="val 3740"/>
                <a:gd name="f37" fmla="val 18594"/>
                <a:gd name="f38" fmla="val 2643"/>
                <a:gd name="f39" fmla="val 19706"/>
                <a:gd name="f40" fmla="val 835"/>
                <a:gd name="f41" fmla="val 21499"/>
                <a:gd name="f42" fmla="val 417"/>
                <a:gd name="f43" fmla="val 21932"/>
                <a:gd name="f44" fmla="val 216"/>
                <a:gd name="f45" fmla="val 680"/>
                <a:gd name="f46" fmla="val 21870"/>
                <a:gd name="f47" fmla="val 1793"/>
                <a:gd name="f48" fmla="val 20757"/>
                <a:gd name="f49" fmla="val 2906"/>
                <a:gd name="f50" fmla="val 19645"/>
                <a:gd name="f51" fmla="val 4019"/>
                <a:gd name="f52" fmla="val 18532"/>
                <a:gd name="f53" fmla="val 5131"/>
                <a:gd name="f54" fmla="val 17419"/>
                <a:gd name="f55" fmla="val 6244"/>
                <a:gd name="f56" fmla="val 16306"/>
                <a:gd name="f57" fmla="val 7357"/>
                <a:gd name="f58" fmla="val 15193"/>
                <a:gd name="f59" fmla="val 8470"/>
                <a:gd name="f60" fmla="val 14080"/>
                <a:gd name="f61" fmla="val 9583"/>
                <a:gd name="f62" fmla="val 12968"/>
                <a:gd name="f63" fmla="val 10695"/>
                <a:gd name="f64" fmla="val 11855"/>
                <a:gd name="f65" fmla="val 11808"/>
                <a:gd name="f66" fmla="val 10742"/>
                <a:gd name="f67" fmla="val 14034"/>
                <a:gd name="f68" fmla="val 8516"/>
                <a:gd name="f69" fmla="val 15147"/>
                <a:gd name="f70" fmla="val 7404"/>
                <a:gd name="f71" fmla="val 16260"/>
                <a:gd name="f72" fmla="val 6291"/>
                <a:gd name="f73" fmla="val 17372"/>
                <a:gd name="f74" fmla="val 5178"/>
                <a:gd name="f75" fmla="val 18485"/>
                <a:gd name="f76" fmla="val 4065"/>
                <a:gd name="f77" fmla="val 19598"/>
                <a:gd name="f78" fmla="val 2952"/>
                <a:gd name="f79" fmla="val 20711"/>
                <a:gd name="f80" fmla="val 1839"/>
                <a:gd name="f81" fmla="val 21824"/>
                <a:gd name="f82" fmla="val 727"/>
                <a:gd name="f83" fmla="val 201"/>
                <a:gd name="f84" fmla="*/ f0 1 22350"/>
                <a:gd name="f85" fmla="*/ f1 1 22334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22350"/>
                <a:gd name="f92" fmla="*/ f89 1 22334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22350" h="2233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2" y="f4"/>
                  </a:lnTo>
                  <a:lnTo>
                    <a:pt x="f44" y="f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5" y="f8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Google Shape;1233;p37">
              <a:extLst>
                <a:ext uri="{FF2B5EF4-FFF2-40B4-BE49-F238E27FC236}">
                  <a16:creationId xmlns:a16="http://schemas.microsoft.com/office/drawing/2014/main" id="{7B7DA15D-1DAA-4931-BE9C-61CEBEF1C84F}"/>
                </a:ext>
              </a:extLst>
            </p:cNvPr>
            <p:cNvSpPr/>
            <p:nvPr/>
          </p:nvSpPr>
          <p:spPr>
            <a:xfrm rot="10799991">
              <a:off x="6642384" y="3314041"/>
              <a:ext cx="1219946" cy="896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0"/>
                <a:gd name="f6" fmla="val 21561"/>
                <a:gd name="f7" fmla="val 1499"/>
                <a:gd name="f8" fmla="val 20448"/>
                <a:gd name="f9" fmla="val 2612"/>
                <a:gd name="f10" fmla="val 19335"/>
                <a:gd name="f11" fmla="val 3725"/>
                <a:gd name="f12" fmla="val 18223"/>
                <a:gd name="f13" fmla="val 4838"/>
                <a:gd name="f14" fmla="val 17110"/>
                <a:gd name="f15" fmla="val 5951"/>
                <a:gd name="f16" fmla="val 15997"/>
                <a:gd name="f17" fmla="val 7064"/>
                <a:gd name="f18" fmla="val 14884"/>
                <a:gd name="f19" fmla="val 8176"/>
                <a:gd name="f20" fmla="val 13771"/>
                <a:gd name="f21" fmla="val 9289"/>
                <a:gd name="f22" fmla="val 12659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9320"/>
                <a:gd name="f29" fmla="val 13740"/>
                <a:gd name="f30" fmla="val 8207"/>
                <a:gd name="f31" fmla="val 14853"/>
                <a:gd name="f32" fmla="val 7094"/>
                <a:gd name="f33" fmla="val 15966"/>
                <a:gd name="f34" fmla="val 5982"/>
                <a:gd name="f35" fmla="val 17079"/>
                <a:gd name="f36" fmla="val 4869"/>
                <a:gd name="f37" fmla="val 18192"/>
                <a:gd name="f38" fmla="val 4853"/>
                <a:gd name="f39" fmla="val 3756"/>
                <a:gd name="f40" fmla="val 19305"/>
                <a:gd name="f41" fmla="val 2643"/>
                <a:gd name="f42" fmla="val 20417"/>
                <a:gd name="f43" fmla="val 1530"/>
                <a:gd name="f44" fmla="val 21530"/>
                <a:gd name="f45" fmla="val 418"/>
                <a:gd name="f46" fmla="val 22643"/>
                <a:gd name="f47" fmla="val 217"/>
                <a:gd name="f48" fmla="val 680"/>
                <a:gd name="f49" fmla="val 22581"/>
                <a:gd name="f50" fmla="val 1793"/>
                <a:gd name="f51" fmla="val 21468"/>
                <a:gd name="f52" fmla="val 2906"/>
                <a:gd name="f53" fmla="val 20356"/>
                <a:gd name="f54" fmla="val 4699"/>
                <a:gd name="f55" fmla="val 18547"/>
                <a:gd name="f56" fmla="val 5132"/>
                <a:gd name="f57" fmla="val 18130"/>
                <a:gd name="f58" fmla="val 6244"/>
                <a:gd name="f59" fmla="val 17017"/>
                <a:gd name="f60" fmla="val 7357"/>
                <a:gd name="f61" fmla="val 15904"/>
                <a:gd name="f62" fmla="val 8470"/>
                <a:gd name="f63" fmla="val 14791"/>
                <a:gd name="f64" fmla="val 9583"/>
                <a:gd name="f65" fmla="val 13679"/>
                <a:gd name="f66" fmla="val 10696"/>
                <a:gd name="f67" fmla="val 12566"/>
                <a:gd name="f68" fmla="val 11808"/>
                <a:gd name="f69" fmla="val 11453"/>
                <a:gd name="f70" fmla="val 12921"/>
                <a:gd name="f71" fmla="val 10340"/>
                <a:gd name="f72" fmla="val 14034"/>
                <a:gd name="f73" fmla="val 9227"/>
                <a:gd name="f74" fmla="val 15147"/>
                <a:gd name="f75" fmla="val 8115"/>
                <a:gd name="f76" fmla="val 16260"/>
                <a:gd name="f77" fmla="val 7002"/>
                <a:gd name="f78" fmla="val 17373"/>
                <a:gd name="f79" fmla="val 5889"/>
                <a:gd name="f80" fmla="val 18485"/>
                <a:gd name="f81" fmla="val 4776"/>
                <a:gd name="f82" fmla="val 19598"/>
                <a:gd name="f83" fmla="val 3663"/>
                <a:gd name="f84" fmla="val 20711"/>
                <a:gd name="f85" fmla="val 2550"/>
                <a:gd name="f86" fmla="val 21824"/>
                <a:gd name="f87" fmla="val 1438"/>
                <a:gd name="f88" fmla="val 22937"/>
                <a:gd name="f89" fmla="val 325"/>
                <a:gd name="f90" fmla="val 23261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7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Google Shape;1234;p37">
              <a:extLst>
                <a:ext uri="{FF2B5EF4-FFF2-40B4-BE49-F238E27FC236}">
                  <a16:creationId xmlns:a16="http://schemas.microsoft.com/office/drawing/2014/main" id="{07748560-495A-47B1-A5D1-8DB96CB70685}"/>
                </a:ext>
              </a:extLst>
            </p:cNvPr>
            <p:cNvSpPr/>
            <p:nvPr/>
          </p:nvSpPr>
          <p:spPr>
            <a:xfrm rot="10799991">
              <a:off x="6700759" y="3314041"/>
              <a:ext cx="1219946" cy="896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0"/>
                <a:gd name="f6" fmla="val 22674"/>
                <a:gd name="f7" fmla="val 387"/>
                <a:gd name="f8" fmla="val 21561"/>
                <a:gd name="f9" fmla="val 1499"/>
                <a:gd name="f10" fmla="val 20448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4"/>
                <a:gd name="f21" fmla="val 8176"/>
                <a:gd name="f22" fmla="val 12659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9320"/>
                <a:gd name="f29" fmla="val 13740"/>
                <a:gd name="f30" fmla="val 8207"/>
                <a:gd name="f31" fmla="val 14853"/>
                <a:gd name="f32" fmla="val 7095"/>
                <a:gd name="f33" fmla="val 15966"/>
                <a:gd name="f34" fmla="val 5966"/>
                <a:gd name="f35" fmla="val 17079"/>
                <a:gd name="f36" fmla="val 4869"/>
                <a:gd name="f37" fmla="val 18192"/>
                <a:gd name="f38" fmla="val 3061"/>
                <a:gd name="f39" fmla="val 19985"/>
                <a:gd name="f40" fmla="val 2643"/>
                <a:gd name="f41" fmla="val 20417"/>
                <a:gd name="f42" fmla="val 1531"/>
                <a:gd name="f43" fmla="val 21530"/>
                <a:gd name="f44" fmla="val 418"/>
                <a:gd name="f45" fmla="val 22643"/>
                <a:gd name="f46" fmla="val 217"/>
                <a:gd name="f47" fmla="val 680"/>
                <a:gd name="f48" fmla="val 22581"/>
                <a:gd name="f49" fmla="val 1793"/>
                <a:gd name="f50" fmla="val 21468"/>
                <a:gd name="f51" fmla="val 2906"/>
                <a:gd name="f52" fmla="val 20356"/>
                <a:gd name="f53" fmla="val 4019"/>
                <a:gd name="f54" fmla="val 19243"/>
                <a:gd name="f55" fmla="val 5132"/>
                <a:gd name="f56" fmla="val 18130"/>
                <a:gd name="f57" fmla="val 6245"/>
                <a:gd name="f58" fmla="val 17017"/>
                <a:gd name="f59" fmla="val 7357"/>
                <a:gd name="f60" fmla="val 15904"/>
                <a:gd name="f61" fmla="val 8470"/>
                <a:gd name="f62" fmla="val 14791"/>
                <a:gd name="f63" fmla="val 9583"/>
                <a:gd name="f64" fmla="val 13679"/>
                <a:gd name="f65" fmla="val 10696"/>
                <a:gd name="f66" fmla="val 12566"/>
                <a:gd name="f67" fmla="val 11809"/>
                <a:gd name="f68" fmla="val 11453"/>
                <a:gd name="f69" fmla="val 12921"/>
                <a:gd name="f70" fmla="val 10340"/>
                <a:gd name="f71" fmla="val 14034"/>
                <a:gd name="f72" fmla="val 9227"/>
                <a:gd name="f73" fmla="val 16260"/>
                <a:gd name="f74" fmla="val 7002"/>
                <a:gd name="f75" fmla="val 17373"/>
                <a:gd name="f76" fmla="val 5889"/>
                <a:gd name="f77" fmla="val 18486"/>
                <a:gd name="f78" fmla="val 4776"/>
                <a:gd name="f79" fmla="val 19598"/>
                <a:gd name="f80" fmla="val 3663"/>
                <a:gd name="f81" fmla="val 20711"/>
                <a:gd name="f82" fmla="val 2550"/>
                <a:gd name="f83" fmla="val 21824"/>
                <a:gd name="f84" fmla="val 1438"/>
                <a:gd name="f85" fmla="val 22937"/>
                <a:gd name="f86" fmla="val 325"/>
                <a:gd name="f87" fmla="val 23261"/>
                <a:gd name="f88" fmla="*/ f0 1 23262"/>
                <a:gd name="f89" fmla="*/ f1 1 23045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23262"/>
                <a:gd name="f96" fmla="*/ f93 1 23045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4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Google Shape;1235;p37">
              <a:extLst>
                <a:ext uri="{FF2B5EF4-FFF2-40B4-BE49-F238E27FC236}">
                  <a16:creationId xmlns:a16="http://schemas.microsoft.com/office/drawing/2014/main" id="{5554103B-77B0-4F80-AA03-1BE0B7DBEBD9}"/>
                </a:ext>
              </a:extLst>
            </p:cNvPr>
            <p:cNvSpPr/>
            <p:nvPr/>
          </p:nvSpPr>
          <p:spPr>
            <a:xfrm rot="10799991">
              <a:off x="6759125" y="3314041"/>
              <a:ext cx="1219946" cy="896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4"/>
                <a:gd name="f7" fmla="val 387"/>
                <a:gd name="f8" fmla="val 21561"/>
                <a:gd name="f9" fmla="val 1499"/>
                <a:gd name="f10" fmla="val 20449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5"/>
                <a:gd name="f21" fmla="val 8176"/>
                <a:gd name="f22" fmla="val 13772"/>
                <a:gd name="f23" fmla="val 9289"/>
                <a:gd name="f24" fmla="val 12659"/>
                <a:gd name="f25" fmla="val 10402"/>
                <a:gd name="f26" fmla="val 11546"/>
                <a:gd name="f27" fmla="val 11515"/>
                <a:gd name="f28" fmla="val 10433"/>
                <a:gd name="f29" fmla="val 12628"/>
                <a:gd name="f30" fmla="val 9320"/>
                <a:gd name="f31" fmla="val 13740"/>
                <a:gd name="f32" fmla="val 8208"/>
                <a:gd name="f33" fmla="val 14853"/>
                <a:gd name="f34" fmla="val 7095"/>
                <a:gd name="f35" fmla="val 15966"/>
                <a:gd name="f36" fmla="val 7079"/>
                <a:gd name="f37" fmla="val 5982"/>
                <a:gd name="f38" fmla="val 17079"/>
                <a:gd name="f39" fmla="val 4869"/>
                <a:gd name="f40" fmla="val 18192"/>
                <a:gd name="f41" fmla="val 3756"/>
                <a:gd name="f42" fmla="val 19305"/>
                <a:gd name="f43" fmla="val 2644"/>
                <a:gd name="f44" fmla="val 20417"/>
                <a:gd name="f45" fmla="val 1531"/>
                <a:gd name="f46" fmla="val 21530"/>
                <a:gd name="f47" fmla="val 418"/>
                <a:gd name="f48" fmla="val 22643"/>
                <a:gd name="f49" fmla="val 1"/>
                <a:gd name="f50" fmla="val 217"/>
                <a:gd name="f51" fmla="val 681"/>
                <a:gd name="f52" fmla="val 22581"/>
                <a:gd name="f53" fmla="val 1793"/>
                <a:gd name="f54" fmla="val 21468"/>
                <a:gd name="f55" fmla="val 2906"/>
                <a:gd name="f56" fmla="val 20356"/>
                <a:gd name="f57" fmla="val 4019"/>
                <a:gd name="f58" fmla="val 19243"/>
                <a:gd name="f59" fmla="val 5132"/>
                <a:gd name="f60" fmla="val 18130"/>
                <a:gd name="f61" fmla="val 7358"/>
                <a:gd name="f62" fmla="val 15904"/>
                <a:gd name="f63" fmla="val 8470"/>
                <a:gd name="f64" fmla="val 14791"/>
                <a:gd name="f65" fmla="val 9583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4"/>
                <a:gd name="f74" fmla="val 9227"/>
                <a:gd name="f75" fmla="val 15147"/>
                <a:gd name="f76" fmla="val 8115"/>
                <a:gd name="f77" fmla="val 16260"/>
                <a:gd name="f78" fmla="val 7002"/>
                <a:gd name="f79" fmla="val 17373"/>
                <a:gd name="f80" fmla="val 5889"/>
                <a:gd name="f81" fmla="val 18486"/>
                <a:gd name="f82" fmla="val 4776"/>
                <a:gd name="f83" fmla="val 19599"/>
                <a:gd name="f84" fmla="val 3663"/>
                <a:gd name="f85" fmla="val 20711"/>
                <a:gd name="f86" fmla="val 2550"/>
                <a:gd name="f87" fmla="val 21824"/>
                <a:gd name="f88" fmla="val 1438"/>
                <a:gd name="f89" fmla="val 22937"/>
                <a:gd name="f90" fmla="val 325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5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4"/>
                  </a:lnTo>
                  <a:lnTo>
                    <a:pt x="f50" y="f4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Google Shape;1236;p37">
              <a:extLst>
                <a:ext uri="{FF2B5EF4-FFF2-40B4-BE49-F238E27FC236}">
                  <a16:creationId xmlns:a16="http://schemas.microsoft.com/office/drawing/2014/main" id="{6B97C9B6-6161-47EA-B490-4D46430C4F98}"/>
                </a:ext>
              </a:extLst>
            </p:cNvPr>
            <p:cNvSpPr/>
            <p:nvPr/>
          </p:nvSpPr>
          <p:spPr>
            <a:xfrm rot="10799991">
              <a:off x="6817501" y="3314041"/>
              <a:ext cx="1219946" cy="896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4"/>
                <a:gd name="f7" fmla="val 387"/>
                <a:gd name="f8" fmla="val 21562"/>
                <a:gd name="f9" fmla="val 1499"/>
                <a:gd name="f10" fmla="val 20449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4885"/>
                <a:gd name="f19" fmla="val 8176"/>
                <a:gd name="f20" fmla="val 13772"/>
                <a:gd name="f21" fmla="val 9289"/>
                <a:gd name="f22" fmla="val 12659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9321"/>
                <a:gd name="f29" fmla="val 13740"/>
                <a:gd name="f30" fmla="val 8208"/>
                <a:gd name="f31" fmla="val 14853"/>
                <a:gd name="f32" fmla="val 8192"/>
                <a:gd name="f33" fmla="val 7095"/>
                <a:gd name="f34" fmla="val 15966"/>
                <a:gd name="f35" fmla="val 5287"/>
                <a:gd name="f36" fmla="val 17759"/>
                <a:gd name="f37" fmla="val 4869"/>
                <a:gd name="f38" fmla="val 18192"/>
                <a:gd name="f39" fmla="val 3757"/>
                <a:gd name="f40" fmla="val 19305"/>
                <a:gd name="f41" fmla="val 2644"/>
                <a:gd name="f42" fmla="val 20417"/>
                <a:gd name="f43" fmla="val 1531"/>
                <a:gd name="f44" fmla="val 21530"/>
                <a:gd name="f45" fmla="val 418"/>
                <a:gd name="f46" fmla="val 22643"/>
                <a:gd name="f47" fmla="val 1"/>
                <a:gd name="f48" fmla="val 217"/>
                <a:gd name="f49" fmla="val 681"/>
                <a:gd name="f50" fmla="val 22581"/>
                <a:gd name="f51" fmla="val 1794"/>
                <a:gd name="f52" fmla="val 21468"/>
                <a:gd name="f53" fmla="val 2906"/>
                <a:gd name="f54" fmla="val 20356"/>
                <a:gd name="f55" fmla="val 4019"/>
                <a:gd name="f56" fmla="val 19243"/>
                <a:gd name="f57" fmla="val 5132"/>
                <a:gd name="f58" fmla="val 18130"/>
                <a:gd name="f59" fmla="val 6245"/>
                <a:gd name="f60" fmla="val 17017"/>
                <a:gd name="f61" fmla="val 7358"/>
                <a:gd name="f62" fmla="val 15904"/>
                <a:gd name="f63" fmla="val 8471"/>
                <a:gd name="f64" fmla="val 14791"/>
                <a:gd name="f65" fmla="val 9583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5"/>
                <a:gd name="f74" fmla="val 9227"/>
                <a:gd name="f75" fmla="val 15147"/>
                <a:gd name="f76" fmla="val 8115"/>
                <a:gd name="f77" fmla="val 16260"/>
                <a:gd name="f78" fmla="val 7002"/>
                <a:gd name="f79" fmla="val 18486"/>
                <a:gd name="f80" fmla="val 4776"/>
                <a:gd name="f81" fmla="val 19599"/>
                <a:gd name="f82" fmla="val 3663"/>
                <a:gd name="f83" fmla="val 20712"/>
                <a:gd name="f84" fmla="val 2550"/>
                <a:gd name="f85" fmla="val 21824"/>
                <a:gd name="f86" fmla="val 1438"/>
                <a:gd name="f87" fmla="val 22937"/>
                <a:gd name="f88" fmla="val 325"/>
                <a:gd name="f89" fmla="*/ f0 1 23262"/>
                <a:gd name="f90" fmla="*/ f1 1 23045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3262"/>
                <a:gd name="f97" fmla="*/ f94 1 23045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1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Google Shape;1237;p37">
              <a:extLst>
                <a:ext uri="{FF2B5EF4-FFF2-40B4-BE49-F238E27FC236}">
                  <a16:creationId xmlns:a16="http://schemas.microsoft.com/office/drawing/2014/main" id="{4B9055E7-9B74-4F57-B5E1-2D906C9FD6A8}"/>
                </a:ext>
              </a:extLst>
            </p:cNvPr>
            <p:cNvSpPr/>
            <p:nvPr/>
          </p:nvSpPr>
          <p:spPr>
            <a:xfrm rot="10799991">
              <a:off x="6934187" y="3314041"/>
              <a:ext cx="1219946" cy="896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0"/>
                <a:gd name="f6" fmla="val 22674"/>
                <a:gd name="f7" fmla="val 387"/>
                <a:gd name="f8" fmla="val 21561"/>
                <a:gd name="f9" fmla="val 1499"/>
                <a:gd name="f10" fmla="val 20448"/>
                <a:gd name="f11" fmla="val 2612"/>
                <a:gd name="f12" fmla="val 19335"/>
                <a:gd name="f13" fmla="val 3725"/>
                <a:gd name="f14" fmla="val 17110"/>
                <a:gd name="f15" fmla="val 5951"/>
                <a:gd name="f16" fmla="val 15997"/>
                <a:gd name="f17" fmla="val 7064"/>
                <a:gd name="f18" fmla="val 14884"/>
                <a:gd name="f19" fmla="val 8176"/>
                <a:gd name="f20" fmla="val 13771"/>
                <a:gd name="f21" fmla="val 9289"/>
                <a:gd name="f22" fmla="val 12658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10417"/>
                <a:gd name="f29" fmla="val 9320"/>
                <a:gd name="f30" fmla="val 13740"/>
                <a:gd name="f31" fmla="val 8207"/>
                <a:gd name="f32" fmla="val 14853"/>
                <a:gd name="f33" fmla="val 7094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756"/>
                <a:gd name="f40" fmla="val 19305"/>
                <a:gd name="f41" fmla="val 2643"/>
                <a:gd name="f42" fmla="val 20417"/>
                <a:gd name="f43" fmla="val 1530"/>
                <a:gd name="f44" fmla="val 21530"/>
                <a:gd name="f45" fmla="val 417"/>
                <a:gd name="f46" fmla="val 22643"/>
                <a:gd name="f47" fmla="val 201"/>
                <a:gd name="f48" fmla="val 247"/>
                <a:gd name="f49" fmla="val 22999"/>
                <a:gd name="f50" fmla="val 680"/>
                <a:gd name="f51" fmla="val 22581"/>
                <a:gd name="f52" fmla="val 1793"/>
                <a:gd name="f53" fmla="val 21468"/>
                <a:gd name="f54" fmla="val 2906"/>
                <a:gd name="f55" fmla="val 20356"/>
                <a:gd name="f56" fmla="val 4019"/>
                <a:gd name="f57" fmla="val 19243"/>
                <a:gd name="f58" fmla="val 5131"/>
                <a:gd name="f59" fmla="val 18130"/>
                <a:gd name="f60" fmla="val 6244"/>
                <a:gd name="f61" fmla="val 17017"/>
                <a:gd name="f62" fmla="val 7357"/>
                <a:gd name="f63" fmla="val 15904"/>
                <a:gd name="f64" fmla="val 8470"/>
                <a:gd name="f65" fmla="val 14791"/>
                <a:gd name="f66" fmla="val 9583"/>
                <a:gd name="f67" fmla="val 13679"/>
                <a:gd name="f68" fmla="val 10696"/>
                <a:gd name="f69" fmla="val 12566"/>
                <a:gd name="f70" fmla="val 11808"/>
                <a:gd name="f71" fmla="val 11453"/>
                <a:gd name="f72" fmla="val 12921"/>
                <a:gd name="f73" fmla="val 10340"/>
                <a:gd name="f74" fmla="val 14034"/>
                <a:gd name="f75" fmla="val 9227"/>
                <a:gd name="f76" fmla="val 15147"/>
                <a:gd name="f77" fmla="val 8115"/>
                <a:gd name="f78" fmla="val 16260"/>
                <a:gd name="f79" fmla="val 7002"/>
                <a:gd name="f80" fmla="val 17372"/>
                <a:gd name="f81" fmla="val 5889"/>
                <a:gd name="f82" fmla="val 18485"/>
                <a:gd name="f83" fmla="val 4776"/>
                <a:gd name="f84" fmla="val 20711"/>
                <a:gd name="f85" fmla="val 2550"/>
                <a:gd name="f86" fmla="val 21824"/>
                <a:gd name="f87" fmla="val 1438"/>
                <a:gd name="f88" fmla="val 22937"/>
                <a:gd name="f89" fmla="val 325"/>
                <a:gd name="f90" fmla="val 23261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7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Google Shape;1238;p37">
              <a:extLst>
                <a:ext uri="{FF2B5EF4-FFF2-40B4-BE49-F238E27FC236}">
                  <a16:creationId xmlns:a16="http://schemas.microsoft.com/office/drawing/2014/main" id="{0BB81356-C511-4481-95EA-B077F38728E9}"/>
                </a:ext>
              </a:extLst>
            </p:cNvPr>
            <p:cNvSpPr/>
            <p:nvPr/>
          </p:nvSpPr>
          <p:spPr>
            <a:xfrm rot="10799991">
              <a:off x="6992563" y="3314041"/>
              <a:ext cx="1219946" cy="896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0"/>
                <a:gd name="f6" fmla="val 22674"/>
                <a:gd name="f7" fmla="val 387"/>
                <a:gd name="f8" fmla="val 21561"/>
                <a:gd name="f9" fmla="val 1499"/>
                <a:gd name="f10" fmla="val 20448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4"/>
                <a:gd name="f21" fmla="val 8176"/>
                <a:gd name="f22" fmla="val 13771"/>
                <a:gd name="f23" fmla="val 9289"/>
                <a:gd name="f24" fmla="val 12659"/>
                <a:gd name="f25" fmla="val 10402"/>
                <a:gd name="f26" fmla="val 11530"/>
                <a:gd name="f27" fmla="val 11515"/>
                <a:gd name="f28" fmla="val 10433"/>
                <a:gd name="f29" fmla="val 12628"/>
                <a:gd name="f30" fmla="val 8207"/>
                <a:gd name="f31" fmla="val 14853"/>
                <a:gd name="f32" fmla="val 7095"/>
                <a:gd name="f33" fmla="val 15966"/>
                <a:gd name="f34" fmla="val 5982"/>
                <a:gd name="f35" fmla="val 17079"/>
                <a:gd name="f36" fmla="val 4869"/>
                <a:gd name="f37" fmla="val 18192"/>
                <a:gd name="f38" fmla="val 3756"/>
                <a:gd name="f39" fmla="val 19305"/>
                <a:gd name="f40" fmla="val 2643"/>
                <a:gd name="f41" fmla="val 20417"/>
                <a:gd name="f42" fmla="val 1530"/>
                <a:gd name="f43" fmla="val 21530"/>
                <a:gd name="f44" fmla="val 402"/>
                <a:gd name="f45" fmla="val 22643"/>
                <a:gd name="f46" fmla="val 217"/>
                <a:gd name="f47" fmla="val 680"/>
                <a:gd name="f48" fmla="val 22581"/>
                <a:gd name="f49" fmla="val 1793"/>
                <a:gd name="f50" fmla="val 21468"/>
                <a:gd name="f51" fmla="val 2906"/>
                <a:gd name="f52" fmla="val 20356"/>
                <a:gd name="f53" fmla="val 4019"/>
                <a:gd name="f54" fmla="val 19243"/>
                <a:gd name="f55" fmla="val 5132"/>
                <a:gd name="f56" fmla="val 18130"/>
                <a:gd name="f57" fmla="val 6244"/>
                <a:gd name="f58" fmla="val 17017"/>
                <a:gd name="f59" fmla="val 7357"/>
                <a:gd name="f60" fmla="val 15904"/>
                <a:gd name="f61" fmla="val 8470"/>
                <a:gd name="f62" fmla="val 14791"/>
                <a:gd name="f63" fmla="val 9583"/>
                <a:gd name="f64" fmla="val 13679"/>
                <a:gd name="f65" fmla="val 11809"/>
                <a:gd name="f66" fmla="val 11453"/>
                <a:gd name="f67" fmla="val 12921"/>
                <a:gd name="f68" fmla="val 10340"/>
                <a:gd name="f69" fmla="val 14034"/>
                <a:gd name="f70" fmla="val 9227"/>
                <a:gd name="f71" fmla="val 15147"/>
                <a:gd name="f72" fmla="val 8115"/>
                <a:gd name="f73" fmla="val 16260"/>
                <a:gd name="f74" fmla="val 7002"/>
                <a:gd name="f75" fmla="val 17373"/>
                <a:gd name="f76" fmla="val 5889"/>
                <a:gd name="f77" fmla="val 18485"/>
                <a:gd name="f78" fmla="val 4776"/>
                <a:gd name="f79" fmla="val 19598"/>
                <a:gd name="f80" fmla="val 3663"/>
                <a:gd name="f81" fmla="val 20711"/>
                <a:gd name="f82" fmla="val 2550"/>
                <a:gd name="f83" fmla="val 21824"/>
                <a:gd name="f84" fmla="val 1438"/>
                <a:gd name="f85" fmla="val 22937"/>
                <a:gd name="f86" fmla="val 325"/>
                <a:gd name="f87" fmla="val 23261"/>
                <a:gd name="f88" fmla="*/ f0 1 23262"/>
                <a:gd name="f89" fmla="*/ f1 1 23045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23262"/>
                <a:gd name="f96" fmla="*/ f93 1 23045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4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Google Shape;1239;p37">
              <a:extLst>
                <a:ext uri="{FF2B5EF4-FFF2-40B4-BE49-F238E27FC236}">
                  <a16:creationId xmlns:a16="http://schemas.microsoft.com/office/drawing/2014/main" id="{AF9B1640-8D93-4996-9576-41372C03A520}"/>
                </a:ext>
              </a:extLst>
            </p:cNvPr>
            <p:cNvSpPr/>
            <p:nvPr/>
          </p:nvSpPr>
          <p:spPr>
            <a:xfrm rot="10799991">
              <a:off x="7050938" y="3314041"/>
              <a:ext cx="1219946" cy="896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4"/>
                <a:gd name="f7" fmla="val 387"/>
                <a:gd name="f8" fmla="val 21561"/>
                <a:gd name="f9" fmla="val 1499"/>
                <a:gd name="f10" fmla="val 19336"/>
                <a:gd name="f11" fmla="val 3725"/>
                <a:gd name="f12" fmla="val 18223"/>
                <a:gd name="f13" fmla="val 4838"/>
                <a:gd name="f14" fmla="val 17110"/>
                <a:gd name="f15" fmla="val 5951"/>
                <a:gd name="f16" fmla="val 15997"/>
                <a:gd name="f17" fmla="val 7064"/>
                <a:gd name="f18" fmla="val 14884"/>
                <a:gd name="f19" fmla="val 8176"/>
                <a:gd name="f20" fmla="val 13772"/>
                <a:gd name="f21" fmla="val 9289"/>
                <a:gd name="f22" fmla="val 12659"/>
                <a:gd name="f23" fmla="val 10402"/>
                <a:gd name="f24" fmla="val 12643"/>
                <a:gd name="f25" fmla="val 11546"/>
                <a:gd name="f26" fmla="val 11515"/>
                <a:gd name="f27" fmla="val 10433"/>
                <a:gd name="f28" fmla="val 12628"/>
                <a:gd name="f29" fmla="val 9320"/>
                <a:gd name="f30" fmla="val 13740"/>
                <a:gd name="f31" fmla="val 8208"/>
                <a:gd name="f32" fmla="val 14853"/>
                <a:gd name="f33" fmla="val 7095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756"/>
                <a:gd name="f40" fmla="val 19305"/>
                <a:gd name="f41" fmla="val 2643"/>
                <a:gd name="f42" fmla="val 20417"/>
                <a:gd name="f43" fmla="val 1515"/>
                <a:gd name="f44" fmla="val 21530"/>
                <a:gd name="f45" fmla="val 418"/>
                <a:gd name="f46" fmla="val 22643"/>
                <a:gd name="f47" fmla="val 1"/>
                <a:gd name="f48" fmla="val 217"/>
                <a:gd name="f49" fmla="val 681"/>
                <a:gd name="f50" fmla="val 22581"/>
                <a:gd name="f51" fmla="val 2473"/>
                <a:gd name="f52" fmla="val 20773"/>
                <a:gd name="f53" fmla="val 2906"/>
                <a:gd name="f54" fmla="val 20356"/>
                <a:gd name="f55" fmla="val 4019"/>
                <a:gd name="f56" fmla="val 19243"/>
                <a:gd name="f57" fmla="val 5132"/>
                <a:gd name="f58" fmla="val 18130"/>
                <a:gd name="f59" fmla="val 6245"/>
                <a:gd name="f60" fmla="val 17017"/>
                <a:gd name="f61" fmla="val 7357"/>
                <a:gd name="f62" fmla="val 15904"/>
                <a:gd name="f63" fmla="val 8470"/>
                <a:gd name="f64" fmla="val 14791"/>
                <a:gd name="f65" fmla="val 9583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4"/>
                <a:gd name="f74" fmla="val 9227"/>
                <a:gd name="f75" fmla="val 15147"/>
                <a:gd name="f76" fmla="val 8115"/>
                <a:gd name="f77" fmla="val 16260"/>
                <a:gd name="f78" fmla="val 7002"/>
                <a:gd name="f79" fmla="val 17373"/>
                <a:gd name="f80" fmla="val 5889"/>
                <a:gd name="f81" fmla="val 18486"/>
                <a:gd name="f82" fmla="val 4776"/>
                <a:gd name="f83" fmla="val 19598"/>
                <a:gd name="f84" fmla="val 3663"/>
                <a:gd name="f85" fmla="val 20711"/>
                <a:gd name="f86" fmla="val 2550"/>
                <a:gd name="f87" fmla="val 21824"/>
                <a:gd name="f88" fmla="val 1438"/>
                <a:gd name="f89" fmla="val 22937"/>
                <a:gd name="f90" fmla="val 325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3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Google Shape;1240;p37">
              <a:extLst>
                <a:ext uri="{FF2B5EF4-FFF2-40B4-BE49-F238E27FC236}">
                  <a16:creationId xmlns:a16="http://schemas.microsoft.com/office/drawing/2014/main" id="{E651509B-1FBB-4C29-B2A1-294D28E03790}"/>
                </a:ext>
              </a:extLst>
            </p:cNvPr>
            <p:cNvSpPr/>
            <p:nvPr/>
          </p:nvSpPr>
          <p:spPr>
            <a:xfrm rot="10799991">
              <a:off x="7109304" y="3314041"/>
              <a:ext cx="1219946" cy="896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4"/>
                <a:gd name="f7" fmla="val 387"/>
                <a:gd name="f8" fmla="val 21562"/>
                <a:gd name="f9" fmla="val 1499"/>
                <a:gd name="f10" fmla="val 20449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5"/>
                <a:gd name="f21" fmla="val 8176"/>
                <a:gd name="f22" fmla="val 13756"/>
                <a:gd name="f23" fmla="val 9289"/>
                <a:gd name="f24" fmla="val 12659"/>
                <a:gd name="f25" fmla="val 10402"/>
                <a:gd name="f26" fmla="val 10433"/>
                <a:gd name="f27" fmla="val 12628"/>
                <a:gd name="f28" fmla="val 9321"/>
                <a:gd name="f29" fmla="val 13740"/>
                <a:gd name="f30" fmla="val 8208"/>
                <a:gd name="f31" fmla="val 14853"/>
                <a:gd name="f32" fmla="val 7095"/>
                <a:gd name="f33" fmla="val 15966"/>
                <a:gd name="f34" fmla="val 5982"/>
                <a:gd name="f35" fmla="val 17079"/>
                <a:gd name="f36" fmla="val 4869"/>
                <a:gd name="f37" fmla="val 18192"/>
                <a:gd name="f38" fmla="val 3756"/>
                <a:gd name="f39" fmla="val 19305"/>
                <a:gd name="f40" fmla="val 2628"/>
                <a:gd name="f41" fmla="val 20417"/>
                <a:gd name="f42" fmla="val 835"/>
                <a:gd name="f43" fmla="val 22210"/>
                <a:gd name="f44" fmla="val 418"/>
                <a:gd name="f45" fmla="val 22643"/>
                <a:gd name="f46" fmla="val 1"/>
                <a:gd name="f47" fmla="val 217"/>
                <a:gd name="f48" fmla="val 681"/>
                <a:gd name="f49" fmla="val 22581"/>
                <a:gd name="f50" fmla="val 1794"/>
                <a:gd name="f51" fmla="val 21468"/>
                <a:gd name="f52" fmla="val 2906"/>
                <a:gd name="f53" fmla="val 20356"/>
                <a:gd name="f54" fmla="val 4019"/>
                <a:gd name="f55" fmla="val 19243"/>
                <a:gd name="f56" fmla="val 5132"/>
                <a:gd name="f57" fmla="val 18130"/>
                <a:gd name="f58" fmla="val 6245"/>
                <a:gd name="f59" fmla="val 17017"/>
                <a:gd name="f60" fmla="val 7358"/>
                <a:gd name="f61" fmla="val 15904"/>
                <a:gd name="f62" fmla="val 8470"/>
                <a:gd name="f63" fmla="val 14791"/>
                <a:gd name="f64" fmla="val 9583"/>
                <a:gd name="f65" fmla="val 13679"/>
                <a:gd name="f66" fmla="val 10696"/>
                <a:gd name="f67" fmla="val 12566"/>
                <a:gd name="f68" fmla="val 11809"/>
                <a:gd name="f69" fmla="val 11453"/>
                <a:gd name="f70" fmla="val 14035"/>
                <a:gd name="f71" fmla="val 9227"/>
                <a:gd name="f72" fmla="val 15147"/>
                <a:gd name="f73" fmla="val 8115"/>
                <a:gd name="f74" fmla="val 16260"/>
                <a:gd name="f75" fmla="val 7002"/>
                <a:gd name="f76" fmla="val 17373"/>
                <a:gd name="f77" fmla="val 5889"/>
                <a:gd name="f78" fmla="val 18486"/>
                <a:gd name="f79" fmla="val 4776"/>
                <a:gd name="f80" fmla="val 19599"/>
                <a:gd name="f81" fmla="val 3663"/>
                <a:gd name="f82" fmla="val 20711"/>
                <a:gd name="f83" fmla="val 2550"/>
                <a:gd name="f84" fmla="val 21824"/>
                <a:gd name="f85" fmla="val 1438"/>
                <a:gd name="f86" fmla="*/ f0 1 23262"/>
                <a:gd name="f87" fmla="*/ f1 1 23045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23262"/>
                <a:gd name="f94" fmla="*/ f91 1 23045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Google Shape;1241;p37">
              <a:extLst>
                <a:ext uri="{FF2B5EF4-FFF2-40B4-BE49-F238E27FC236}">
                  <a16:creationId xmlns:a16="http://schemas.microsoft.com/office/drawing/2014/main" id="{78B19945-7A5B-4A13-BBCD-9F6BED486E6E}"/>
                </a:ext>
              </a:extLst>
            </p:cNvPr>
            <p:cNvSpPr/>
            <p:nvPr/>
          </p:nvSpPr>
          <p:spPr>
            <a:xfrm rot="10799991">
              <a:off x="7167679" y="3314041"/>
              <a:ext cx="1219946" cy="896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1562"/>
                <a:gd name="f7" fmla="val 1499"/>
                <a:gd name="f8" fmla="val 20449"/>
                <a:gd name="f9" fmla="val 2612"/>
                <a:gd name="f10" fmla="val 19336"/>
                <a:gd name="f11" fmla="val 3725"/>
                <a:gd name="f12" fmla="val 18223"/>
                <a:gd name="f13" fmla="val 4838"/>
                <a:gd name="f14" fmla="val 17110"/>
                <a:gd name="f15" fmla="val 5951"/>
                <a:gd name="f16" fmla="val 15998"/>
                <a:gd name="f17" fmla="val 7064"/>
                <a:gd name="f18" fmla="val 14885"/>
                <a:gd name="f19" fmla="val 8176"/>
                <a:gd name="f20" fmla="val 14869"/>
                <a:gd name="f21" fmla="val 13772"/>
                <a:gd name="f22" fmla="val 9289"/>
                <a:gd name="f23" fmla="val 12659"/>
                <a:gd name="f24" fmla="val 10402"/>
                <a:gd name="f25" fmla="val 11546"/>
                <a:gd name="f26" fmla="val 11515"/>
                <a:gd name="f27" fmla="val 10434"/>
                <a:gd name="f28" fmla="val 12628"/>
                <a:gd name="f29" fmla="val 9321"/>
                <a:gd name="f30" fmla="val 13740"/>
                <a:gd name="f31" fmla="val 8208"/>
                <a:gd name="f32" fmla="val 14853"/>
                <a:gd name="f33" fmla="val 7095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741"/>
                <a:gd name="f40" fmla="val 19305"/>
                <a:gd name="f41" fmla="val 2644"/>
                <a:gd name="f42" fmla="val 20417"/>
                <a:gd name="f43" fmla="val 1531"/>
                <a:gd name="f44" fmla="val 21530"/>
                <a:gd name="f45" fmla="val 418"/>
                <a:gd name="f46" fmla="val 22643"/>
                <a:gd name="f47" fmla="val 1"/>
                <a:gd name="f48" fmla="val 202"/>
                <a:gd name="f49" fmla="val 681"/>
                <a:gd name="f50" fmla="val 22581"/>
                <a:gd name="f51" fmla="val 1794"/>
                <a:gd name="f52" fmla="val 21468"/>
                <a:gd name="f53" fmla="val 2907"/>
                <a:gd name="f54" fmla="val 20356"/>
                <a:gd name="f55" fmla="val 4699"/>
                <a:gd name="f56" fmla="val 18547"/>
                <a:gd name="f57" fmla="val 5132"/>
                <a:gd name="f58" fmla="val 18130"/>
                <a:gd name="f59" fmla="val 6245"/>
                <a:gd name="f60" fmla="val 17017"/>
                <a:gd name="f61" fmla="val 7358"/>
                <a:gd name="f62" fmla="val 15904"/>
                <a:gd name="f63" fmla="val 8471"/>
                <a:gd name="f64" fmla="val 14791"/>
                <a:gd name="f65" fmla="val 9583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5"/>
                <a:gd name="f74" fmla="val 9227"/>
                <a:gd name="f75" fmla="val 15148"/>
                <a:gd name="f76" fmla="val 8115"/>
                <a:gd name="f77" fmla="val 16260"/>
                <a:gd name="f78" fmla="val 7002"/>
                <a:gd name="f79" fmla="val 17373"/>
                <a:gd name="f80" fmla="val 5889"/>
                <a:gd name="f81" fmla="val 18486"/>
                <a:gd name="f82" fmla="val 4776"/>
                <a:gd name="f83" fmla="val 19599"/>
                <a:gd name="f84" fmla="val 3663"/>
                <a:gd name="f85" fmla="val 20712"/>
                <a:gd name="f86" fmla="val 2550"/>
                <a:gd name="f87" fmla="val 21824"/>
                <a:gd name="f88" fmla="val 1438"/>
                <a:gd name="f89" fmla="val 22937"/>
                <a:gd name="f90" fmla="val 325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19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Google Shape;1242;p37">
              <a:extLst>
                <a:ext uri="{FF2B5EF4-FFF2-40B4-BE49-F238E27FC236}">
                  <a16:creationId xmlns:a16="http://schemas.microsoft.com/office/drawing/2014/main" id="{001DCD19-35C5-4214-B627-A6EAC2C86326}"/>
                </a:ext>
              </a:extLst>
            </p:cNvPr>
            <p:cNvSpPr/>
            <p:nvPr/>
          </p:nvSpPr>
          <p:spPr>
            <a:xfrm rot="10799991">
              <a:off x="8393241" y="4183435"/>
              <a:ext cx="36502" cy="270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6"/>
                <a:gd name="f4" fmla="val 479"/>
                <a:gd name="f5" fmla="val 108"/>
                <a:gd name="f6" fmla="val 387"/>
                <a:gd name="f7" fmla="val 495"/>
                <a:gd name="f8" fmla="val 371"/>
                <a:gd name="f9" fmla="val 325"/>
                <a:gd name="f10" fmla="*/ f0 1 696"/>
                <a:gd name="f11" fmla="*/ f1 1 696"/>
                <a:gd name="f12" fmla="val f2"/>
                <a:gd name="f13" fmla="val f3"/>
                <a:gd name="f14" fmla="+- f13 0 f12"/>
                <a:gd name="f15" fmla="*/ f14 1 696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696" h="696">
                  <a:moveTo>
                    <a:pt x="f4" y="f2"/>
                  </a:moveTo>
                  <a:lnTo>
                    <a:pt x="f5" y="f6"/>
                  </a:lnTo>
                  <a:lnTo>
                    <a:pt x="f2" y="f7"/>
                  </a:lnTo>
                  <a:lnTo>
                    <a:pt x="f2" y="f3"/>
                  </a:lnTo>
                  <a:lnTo>
                    <a:pt x="f8" y="f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Google Shape;1243;p37">
              <a:extLst>
                <a:ext uri="{FF2B5EF4-FFF2-40B4-BE49-F238E27FC236}">
                  <a16:creationId xmlns:a16="http://schemas.microsoft.com/office/drawing/2014/main" id="{46930AFF-BF8B-466C-8590-67D8776D8FD9}"/>
                </a:ext>
              </a:extLst>
            </p:cNvPr>
            <p:cNvSpPr/>
            <p:nvPr/>
          </p:nvSpPr>
          <p:spPr>
            <a:xfrm rot="10799991">
              <a:off x="8334874" y="4140147"/>
              <a:ext cx="94869" cy="703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09"/>
                <a:gd name="f4" fmla="val 1592"/>
                <a:gd name="f5" fmla="val 1221"/>
                <a:gd name="f6" fmla="val 387"/>
                <a:gd name="f7" fmla="val 108"/>
                <a:gd name="f8" fmla="val 1499"/>
                <a:gd name="f9" fmla="val 1608"/>
                <a:gd name="f10" fmla="val 371"/>
                <a:gd name="f11" fmla="val 1438"/>
                <a:gd name="f12" fmla="val 1484"/>
                <a:gd name="f13" fmla="val 325"/>
                <a:gd name="f14" fmla="*/ f0 1 1809"/>
                <a:gd name="f15" fmla="*/ f1 1 1809"/>
                <a:gd name="f16" fmla="val f2"/>
                <a:gd name="f17" fmla="val f3"/>
                <a:gd name="f18" fmla="+- f17 0 f16"/>
                <a:gd name="f19" fmla="*/ f18 1 1809"/>
                <a:gd name="f20" fmla="*/ f16 1 f19"/>
                <a:gd name="f21" fmla="*/ f17 1 f19"/>
                <a:gd name="f22" fmla="*/ f20 f14 1"/>
                <a:gd name="f23" fmla="*/ f21 f14 1"/>
                <a:gd name="f24" fmla="*/ f21 f15 1"/>
                <a:gd name="f25" fmla="*/ f20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809" h="180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2" y="f9"/>
                  </a:lnTo>
                  <a:lnTo>
                    <a:pt x="f2" y="f3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Google Shape;1244;p37">
              <a:extLst>
                <a:ext uri="{FF2B5EF4-FFF2-40B4-BE49-F238E27FC236}">
                  <a16:creationId xmlns:a16="http://schemas.microsoft.com/office/drawing/2014/main" id="{D75F63E3-B4D6-4FB3-9518-8F4AEB8C94EE}"/>
                </a:ext>
              </a:extLst>
            </p:cNvPr>
            <p:cNvSpPr/>
            <p:nvPr/>
          </p:nvSpPr>
          <p:spPr>
            <a:xfrm rot="10799991">
              <a:off x="8276490" y="4096849"/>
              <a:ext cx="153244" cy="1136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2"/>
                <a:gd name="f4" fmla="val 2705"/>
                <a:gd name="f5" fmla="val 2334"/>
                <a:gd name="f6" fmla="val 387"/>
                <a:gd name="f7" fmla="val 1221"/>
                <a:gd name="f8" fmla="val 1499"/>
                <a:gd name="f9" fmla="val 108"/>
                <a:gd name="f10" fmla="val 2612"/>
                <a:gd name="f11" fmla="val 2720"/>
                <a:gd name="f12" fmla="val 2921"/>
                <a:gd name="f13" fmla="val 371"/>
                <a:gd name="f14" fmla="val 2550"/>
                <a:gd name="f15" fmla="val 1484"/>
                <a:gd name="f16" fmla="val 1438"/>
                <a:gd name="f17" fmla="val 2597"/>
                <a:gd name="f18" fmla="val 325"/>
                <a:gd name="f19" fmla="*/ f0 1 2922"/>
                <a:gd name="f20" fmla="*/ f1 1 2922"/>
                <a:gd name="f21" fmla="val f2"/>
                <a:gd name="f22" fmla="val f3"/>
                <a:gd name="f23" fmla="+- f22 0 f21"/>
                <a:gd name="f24" fmla="*/ f23 1 2922"/>
                <a:gd name="f25" fmla="*/ f21 1 f24"/>
                <a:gd name="f26" fmla="*/ f22 1 f24"/>
                <a:gd name="f27" fmla="*/ f25 f19 1"/>
                <a:gd name="f28" fmla="*/ f26 f19 1"/>
                <a:gd name="f29" fmla="*/ f26 f20 1"/>
                <a:gd name="f30" fmla="*/ f2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2922" h="2922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2" y="f11"/>
                  </a:lnTo>
                  <a:lnTo>
                    <a:pt x="f2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2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Google Shape;1245;p37">
              <a:extLst>
                <a:ext uri="{FF2B5EF4-FFF2-40B4-BE49-F238E27FC236}">
                  <a16:creationId xmlns:a16="http://schemas.microsoft.com/office/drawing/2014/main" id="{2FD50DF0-24C7-4B50-8537-B8575D90D5E9}"/>
                </a:ext>
              </a:extLst>
            </p:cNvPr>
            <p:cNvSpPr/>
            <p:nvPr/>
          </p:nvSpPr>
          <p:spPr>
            <a:xfrm rot="10799991">
              <a:off x="8218133" y="4053553"/>
              <a:ext cx="211610" cy="1569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5"/>
                <a:gd name="f4" fmla="val 3818"/>
                <a:gd name="f5" fmla="val 2334"/>
                <a:gd name="f6" fmla="val 1499"/>
                <a:gd name="f7" fmla="val 1221"/>
                <a:gd name="f8" fmla="val 2612"/>
                <a:gd name="f9" fmla="val 108"/>
                <a:gd name="f10" fmla="val 3725"/>
                <a:gd name="f11" fmla="val 3833"/>
                <a:gd name="f12" fmla="val 4034"/>
                <a:gd name="f13" fmla="val 371"/>
                <a:gd name="f14" fmla="val 3663"/>
                <a:gd name="f15" fmla="val 1484"/>
                <a:gd name="f16" fmla="val 2550"/>
                <a:gd name="f17" fmla="val 2597"/>
                <a:gd name="f18" fmla="val 1438"/>
                <a:gd name="f19" fmla="val 3710"/>
                <a:gd name="f20" fmla="val 325"/>
                <a:gd name="f21" fmla="*/ f0 1 4035"/>
                <a:gd name="f22" fmla="*/ f1 1 4035"/>
                <a:gd name="f23" fmla="val f2"/>
                <a:gd name="f24" fmla="val f3"/>
                <a:gd name="f25" fmla="+- f24 0 f23"/>
                <a:gd name="f26" fmla="*/ f25 1 4035"/>
                <a:gd name="f27" fmla="*/ f23 1 f26"/>
                <a:gd name="f28" fmla="*/ f24 1 f26"/>
                <a:gd name="f29" fmla="*/ f27 f21 1"/>
                <a:gd name="f30" fmla="*/ f28 f21 1"/>
                <a:gd name="f31" fmla="*/ f28 f22 1"/>
                <a:gd name="f32" fmla="*/ f2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035" h="4035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2" y="f11"/>
                  </a:lnTo>
                  <a:lnTo>
                    <a:pt x="f2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2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Google Shape;1246;p37">
              <a:extLst>
                <a:ext uri="{FF2B5EF4-FFF2-40B4-BE49-F238E27FC236}">
                  <a16:creationId xmlns:a16="http://schemas.microsoft.com/office/drawing/2014/main" id="{74436F03-E3DC-4DF6-A2BD-AAD1EB31EA06}"/>
                </a:ext>
              </a:extLst>
            </p:cNvPr>
            <p:cNvSpPr/>
            <p:nvPr/>
          </p:nvSpPr>
          <p:spPr>
            <a:xfrm rot="10799991">
              <a:off x="8159813" y="4010247"/>
              <a:ext cx="269930" cy="200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47"/>
                <a:gd name="f4" fmla="val 5148"/>
                <a:gd name="f5" fmla="val 4931"/>
                <a:gd name="f6" fmla="val 4544"/>
                <a:gd name="f7" fmla="val 387"/>
                <a:gd name="f8" fmla="val 3447"/>
                <a:gd name="f9" fmla="val 1499"/>
                <a:gd name="f10" fmla="val 2334"/>
                <a:gd name="f11" fmla="val 2612"/>
                <a:gd name="f12" fmla="val 1221"/>
                <a:gd name="f13" fmla="val 3725"/>
                <a:gd name="f14" fmla="val 108"/>
                <a:gd name="f15" fmla="val 4838"/>
                <a:gd name="f16" fmla="val 4946"/>
                <a:gd name="f17" fmla="val 371"/>
                <a:gd name="f18" fmla="val 4776"/>
                <a:gd name="f19" fmla="val 1484"/>
                <a:gd name="f20" fmla="val 3663"/>
                <a:gd name="f21" fmla="val 2597"/>
                <a:gd name="f22" fmla="val 2550"/>
                <a:gd name="f23" fmla="val 3710"/>
                <a:gd name="f24" fmla="val 1438"/>
                <a:gd name="f25" fmla="*/ f0 1 5147"/>
                <a:gd name="f26" fmla="*/ f1 1 5148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147"/>
                <a:gd name="f33" fmla="*/ f30 1 5148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147" h="514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2" y="f16"/>
                  </a:lnTo>
                  <a:lnTo>
                    <a:pt x="f2" y="f3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Google Shape;1247;p37">
              <a:extLst>
                <a:ext uri="{FF2B5EF4-FFF2-40B4-BE49-F238E27FC236}">
                  <a16:creationId xmlns:a16="http://schemas.microsoft.com/office/drawing/2014/main" id="{703FE362-0373-46AB-8B9E-D9E6CC2538B1}"/>
                </a:ext>
              </a:extLst>
            </p:cNvPr>
            <p:cNvSpPr/>
            <p:nvPr/>
          </p:nvSpPr>
          <p:spPr>
            <a:xfrm rot="10799991">
              <a:off x="8101446" y="3966995"/>
              <a:ext cx="328297" cy="243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60"/>
                <a:gd name="f4" fmla="val 6043"/>
                <a:gd name="f5" fmla="val 5672"/>
                <a:gd name="f6" fmla="val 387"/>
                <a:gd name="f7" fmla="val 4544"/>
                <a:gd name="f8" fmla="val 1499"/>
                <a:gd name="f9" fmla="val 2334"/>
                <a:gd name="f10" fmla="val 3725"/>
                <a:gd name="f11" fmla="val 1221"/>
                <a:gd name="f12" fmla="val 4838"/>
                <a:gd name="f13" fmla="val 108"/>
                <a:gd name="f14" fmla="val 5951"/>
                <a:gd name="f15" fmla="val 6059"/>
                <a:gd name="f16" fmla="val 371"/>
                <a:gd name="f17" fmla="val 5889"/>
                <a:gd name="f18" fmla="val 1484"/>
                <a:gd name="f19" fmla="val 4776"/>
                <a:gd name="f20" fmla="val 2597"/>
                <a:gd name="f21" fmla="val 3663"/>
                <a:gd name="f22" fmla="val 3710"/>
                <a:gd name="f23" fmla="val 2550"/>
                <a:gd name="f24" fmla="val 4822"/>
                <a:gd name="f25" fmla="val 1438"/>
                <a:gd name="f26" fmla="val 5935"/>
                <a:gd name="f27" fmla="val 325"/>
                <a:gd name="f28" fmla="*/ f0 1 6260"/>
                <a:gd name="f29" fmla="*/ f1 1 6260"/>
                <a:gd name="f30" fmla="val f2"/>
                <a:gd name="f31" fmla="val f3"/>
                <a:gd name="f32" fmla="+- f31 0 f30"/>
                <a:gd name="f33" fmla="*/ f32 1 6260"/>
                <a:gd name="f34" fmla="*/ f30 1 f33"/>
                <a:gd name="f35" fmla="*/ f31 1 f33"/>
                <a:gd name="f36" fmla="*/ f34 f28 1"/>
                <a:gd name="f37" fmla="*/ f35 f28 1"/>
                <a:gd name="f38" fmla="*/ f35 f29 1"/>
                <a:gd name="f39" fmla="*/ f34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6260" h="6260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2" y="f15"/>
                  </a:lnTo>
                  <a:lnTo>
                    <a:pt x="f2" y="f3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Google Shape;1248;p37">
              <a:extLst>
                <a:ext uri="{FF2B5EF4-FFF2-40B4-BE49-F238E27FC236}">
                  <a16:creationId xmlns:a16="http://schemas.microsoft.com/office/drawing/2014/main" id="{16AB0E33-24F7-4187-9202-8D41552C427A}"/>
                </a:ext>
              </a:extLst>
            </p:cNvPr>
            <p:cNvSpPr/>
            <p:nvPr/>
          </p:nvSpPr>
          <p:spPr>
            <a:xfrm rot="10799991">
              <a:off x="8043071" y="3923709"/>
              <a:ext cx="386663" cy="2868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73"/>
                <a:gd name="f4" fmla="val 7156"/>
                <a:gd name="f5" fmla="val 6785"/>
                <a:gd name="f6" fmla="val 387"/>
                <a:gd name="f7" fmla="val 5672"/>
                <a:gd name="f8" fmla="val 1499"/>
                <a:gd name="f9" fmla="val 4544"/>
                <a:gd name="f10" fmla="val 2612"/>
                <a:gd name="f11" fmla="val 3447"/>
                <a:gd name="f12" fmla="val 3725"/>
                <a:gd name="f13" fmla="val 2334"/>
                <a:gd name="f14" fmla="val 4838"/>
                <a:gd name="f15" fmla="val 1221"/>
                <a:gd name="f16" fmla="val 5951"/>
                <a:gd name="f17" fmla="val 108"/>
                <a:gd name="f18" fmla="val 7064"/>
                <a:gd name="f19" fmla="val 7172"/>
                <a:gd name="f20" fmla="val 371"/>
                <a:gd name="f21" fmla="val 7002"/>
                <a:gd name="f22" fmla="val 1484"/>
                <a:gd name="f23" fmla="val 5889"/>
                <a:gd name="f24" fmla="val 2597"/>
                <a:gd name="f25" fmla="val 4776"/>
                <a:gd name="f26" fmla="val 3710"/>
                <a:gd name="f27" fmla="val 3663"/>
                <a:gd name="f28" fmla="val 4822"/>
                <a:gd name="f29" fmla="val 2550"/>
                <a:gd name="f30" fmla="val 5935"/>
                <a:gd name="f31" fmla="val 1438"/>
                <a:gd name="f32" fmla="val 7048"/>
                <a:gd name="f33" fmla="val 325"/>
                <a:gd name="f34" fmla="*/ f0 1 7373"/>
                <a:gd name="f35" fmla="*/ f1 1 7373"/>
                <a:gd name="f36" fmla="val f2"/>
                <a:gd name="f37" fmla="val f3"/>
                <a:gd name="f38" fmla="+- f37 0 f36"/>
                <a:gd name="f39" fmla="*/ f38 1 7373"/>
                <a:gd name="f40" fmla="*/ f36 1 f39"/>
                <a:gd name="f41" fmla="*/ f37 1 f39"/>
                <a:gd name="f42" fmla="*/ f40 f34 1"/>
                <a:gd name="f43" fmla="*/ f41 f34 1"/>
                <a:gd name="f44" fmla="*/ f41 f35 1"/>
                <a:gd name="f45" fmla="*/ f40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373" h="7373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2" y="f19"/>
                  </a:lnTo>
                  <a:lnTo>
                    <a:pt x="f2" y="f3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Google Shape;1249;p37">
              <a:extLst>
                <a:ext uri="{FF2B5EF4-FFF2-40B4-BE49-F238E27FC236}">
                  <a16:creationId xmlns:a16="http://schemas.microsoft.com/office/drawing/2014/main" id="{7E9821BC-F7EA-4631-986A-1005F80A5DBF}"/>
                </a:ext>
              </a:extLst>
            </p:cNvPr>
            <p:cNvSpPr/>
            <p:nvPr/>
          </p:nvSpPr>
          <p:spPr>
            <a:xfrm rot="10799991">
              <a:off x="7984705" y="3880412"/>
              <a:ext cx="445038" cy="330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86"/>
                <a:gd name="f4" fmla="val 8269"/>
                <a:gd name="f5" fmla="val 7898"/>
                <a:gd name="f6" fmla="val 387"/>
                <a:gd name="f7" fmla="val 6785"/>
                <a:gd name="f8" fmla="val 1499"/>
                <a:gd name="f9" fmla="val 5672"/>
                <a:gd name="f10" fmla="val 2612"/>
                <a:gd name="f11" fmla="val 4544"/>
                <a:gd name="f12" fmla="val 3725"/>
                <a:gd name="f13" fmla="val 2334"/>
                <a:gd name="f14" fmla="val 5951"/>
                <a:gd name="f15" fmla="val 1221"/>
                <a:gd name="f16" fmla="val 7064"/>
                <a:gd name="f17" fmla="val 108"/>
                <a:gd name="f18" fmla="val 8176"/>
                <a:gd name="f19" fmla="val 8285"/>
                <a:gd name="f20" fmla="val 371"/>
                <a:gd name="f21" fmla="val 8115"/>
                <a:gd name="f22" fmla="val 1484"/>
                <a:gd name="f23" fmla="val 7002"/>
                <a:gd name="f24" fmla="val 2597"/>
                <a:gd name="f25" fmla="val 5889"/>
                <a:gd name="f26" fmla="val 3710"/>
                <a:gd name="f27" fmla="val 4776"/>
                <a:gd name="f28" fmla="val 5935"/>
                <a:gd name="f29" fmla="val 2550"/>
                <a:gd name="f30" fmla="val 7048"/>
                <a:gd name="f31" fmla="val 1438"/>
                <a:gd name="f32" fmla="val 8161"/>
                <a:gd name="f33" fmla="val 325"/>
                <a:gd name="f34" fmla="val 8485"/>
                <a:gd name="f35" fmla="*/ f0 1 8486"/>
                <a:gd name="f36" fmla="*/ f1 1 8486"/>
                <a:gd name="f37" fmla="val f2"/>
                <a:gd name="f38" fmla="val f3"/>
                <a:gd name="f39" fmla="+- f38 0 f37"/>
                <a:gd name="f40" fmla="*/ f39 1 8486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8486" h="8486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2" y="f19"/>
                  </a:lnTo>
                  <a:lnTo>
                    <a:pt x="f2" y="f3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Google Shape;1250;p37">
              <a:extLst>
                <a:ext uri="{FF2B5EF4-FFF2-40B4-BE49-F238E27FC236}">
                  <a16:creationId xmlns:a16="http://schemas.microsoft.com/office/drawing/2014/main" id="{1ED82840-EA79-4E5E-8B48-1067B5DBF339}"/>
                </a:ext>
              </a:extLst>
            </p:cNvPr>
            <p:cNvSpPr/>
            <p:nvPr/>
          </p:nvSpPr>
          <p:spPr>
            <a:xfrm rot="10799991">
              <a:off x="7926338" y="3837115"/>
              <a:ext cx="503404" cy="373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99"/>
                <a:gd name="f4" fmla="val 9382"/>
                <a:gd name="f5" fmla="val 9011"/>
                <a:gd name="f6" fmla="val 387"/>
                <a:gd name="f7" fmla="val 7898"/>
                <a:gd name="f8" fmla="val 1499"/>
                <a:gd name="f9" fmla="val 6785"/>
                <a:gd name="f10" fmla="val 2612"/>
                <a:gd name="f11" fmla="val 5672"/>
                <a:gd name="f12" fmla="val 3725"/>
                <a:gd name="f13" fmla="val 4544"/>
                <a:gd name="f14" fmla="val 4838"/>
                <a:gd name="f15" fmla="val 3447"/>
                <a:gd name="f16" fmla="val 5951"/>
                <a:gd name="f17" fmla="val 2334"/>
                <a:gd name="f18" fmla="val 7064"/>
                <a:gd name="f19" fmla="val 1221"/>
                <a:gd name="f20" fmla="val 8176"/>
                <a:gd name="f21" fmla="val 108"/>
                <a:gd name="f22" fmla="val 9289"/>
                <a:gd name="f23" fmla="val 9397"/>
                <a:gd name="f24" fmla="val 9598"/>
                <a:gd name="f25" fmla="val 371"/>
                <a:gd name="f26" fmla="val 9227"/>
                <a:gd name="f27" fmla="val 1484"/>
                <a:gd name="f28" fmla="val 8115"/>
                <a:gd name="f29" fmla="val 2597"/>
                <a:gd name="f30" fmla="val 7002"/>
                <a:gd name="f31" fmla="val 3710"/>
                <a:gd name="f32" fmla="val 5889"/>
                <a:gd name="f33" fmla="val 4822"/>
                <a:gd name="f34" fmla="val 4776"/>
                <a:gd name="f35" fmla="val 5935"/>
                <a:gd name="f36" fmla="val 3663"/>
                <a:gd name="f37" fmla="val 7048"/>
                <a:gd name="f38" fmla="val 2550"/>
                <a:gd name="f39" fmla="val 8161"/>
                <a:gd name="f40" fmla="val 1438"/>
                <a:gd name="f41" fmla="val 9274"/>
                <a:gd name="f42" fmla="val 325"/>
                <a:gd name="f43" fmla="*/ f0 1 9599"/>
                <a:gd name="f44" fmla="*/ f1 1 9599"/>
                <a:gd name="f45" fmla="val f2"/>
                <a:gd name="f46" fmla="val f3"/>
                <a:gd name="f47" fmla="+- f46 0 f45"/>
                <a:gd name="f48" fmla="*/ f47 1 9599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9599" h="959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" y="f23"/>
                  </a:lnTo>
                  <a:lnTo>
                    <a:pt x="f2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24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Google Shape;1251;p37">
              <a:extLst>
                <a:ext uri="{FF2B5EF4-FFF2-40B4-BE49-F238E27FC236}">
                  <a16:creationId xmlns:a16="http://schemas.microsoft.com/office/drawing/2014/main" id="{B2D44D43-CFDC-4F51-996A-ACFA5B7B8D1E}"/>
                </a:ext>
              </a:extLst>
            </p:cNvPr>
            <p:cNvSpPr/>
            <p:nvPr/>
          </p:nvSpPr>
          <p:spPr>
            <a:xfrm rot="10799991">
              <a:off x="7867955" y="3793818"/>
              <a:ext cx="561779" cy="4167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12"/>
                <a:gd name="f4" fmla="val 10495"/>
                <a:gd name="f5" fmla="val 10124"/>
                <a:gd name="f6" fmla="val 387"/>
                <a:gd name="f7" fmla="val 9011"/>
                <a:gd name="f8" fmla="val 1499"/>
                <a:gd name="f9" fmla="val 7898"/>
                <a:gd name="f10" fmla="val 2612"/>
                <a:gd name="f11" fmla="val 6785"/>
                <a:gd name="f12" fmla="val 3725"/>
                <a:gd name="f13" fmla="val 5672"/>
                <a:gd name="f14" fmla="val 4838"/>
                <a:gd name="f15" fmla="val 4544"/>
                <a:gd name="f16" fmla="val 5951"/>
                <a:gd name="f17" fmla="val 2334"/>
                <a:gd name="f18" fmla="val 8176"/>
                <a:gd name="f19" fmla="val 1221"/>
                <a:gd name="f20" fmla="val 9289"/>
                <a:gd name="f21" fmla="val 108"/>
                <a:gd name="f22" fmla="val 10402"/>
                <a:gd name="f23" fmla="val 10510"/>
                <a:gd name="f24" fmla="val 10711"/>
                <a:gd name="f25" fmla="val 371"/>
                <a:gd name="f26" fmla="val 10340"/>
                <a:gd name="f27" fmla="val 1484"/>
                <a:gd name="f28" fmla="val 9227"/>
                <a:gd name="f29" fmla="val 2597"/>
                <a:gd name="f30" fmla="val 8115"/>
                <a:gd name="f31" fmla="val 3710"/>
                <a:gd name="f32" fmla="val 7002"/>
                <a:gd name="f33" fmla="val 5935"/>
                <a:gd name="f34" fmla="val 4776"/>
                <a:gd name="f35" fmla="val 7048"/>
                <a:gd name="f36" fmla="val 3663"/>
                <a:gd name="f37" fmla="val 8161"/>
                <a:gd name="f38" fmla="val 2550"/>
                <a:gd name="f39" fmla="val 9274"/>
                <a:gd name="f40" fmla="val 1438"/>
                <a:gd name="f41" fmla="val 10386"/>
                <a:gd name="f42" fmla="val 325"/>
                <a:gd name="f43" fmla="*/ f0 1 10712"/>
                <a:gd name="f44" fmla="*/ f1 1 10712"/>
                <a:gd name="f45" fmla="val f2"/>
                <a:gd name="f46" fmla="val f3"/>
                <a:gd name="f47" fmla="+- f46 0 f45"/>
                <a:gd name="f48" fmla="*/ f47 1 10712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712" h="10712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" y="f23"/>
                  </a:lnTo>
                  <a:lnTo>
                    <a:pt x="f2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24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Google Shape;1252;p37">
              <a:extLst>
                <a:ext uri="{FF2B5EF4-FFF2-40B4-BE49-F238E27FC236}">
                  <a16:creationId xmlns:a16="http://schemas.microsoft.com/office/drawing/2014/main" id="{47DCCA95-3FC6-4CAA-B8D4-082B6818C556}"/>
                </a:ext>
              </a:extLst>
            </p:cNvPr>
            <p:cNvSpPr/>
            <p:nvPr/>
          </p:nvSpPr>
          <p:spPr>
            <a:xfrm rot="10799991">
              <a:off x="7809643" y="3750557"/>
              <a:ext cx="620091" cy="4599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24"/>
                <a:gd name="f4" fmla="val 11607"/>
                <a:gd name="f5" fmla="val 11237"/>
                <a:gd name="f6" fmla="val 387"/>
                <a:gd name="f7" fmla="val 10124"/>
                <a:gd name="f8" fmla="val 1499"/>
                <a:gd name="f9" fmla="val 9011"/>
                <a:gd name="f10" fmla="val 2612"/>
                <a:gd name="f11" fmla="val 7898"/>
                <a:gd name="f12" fmla="val 3725"/>
                <a:gd name="f13" fmla="val 6785"/>
                <a:gd name="f14" fmla="val 4838"/>
                <a:gd name="f15" fmla="val 5672"/>
                <a:gd name="f16" fmla="val 5951"/>
                <a:gd name="f17" fmla="val 4544"/>
                <a:gd name="f18" fmla="val 7064"/>
                <a:gd name="f19" fmla="val 3447"/>
                <a:gd name="f20" fmla="val 8176"/>
                <a:gd name="f21" fmla="val 2334"/>
                <a:gd name="f22" fmla="val 9289"/>
                <a:gd name="f23" fmla="val 1221"/>
                <a:gd name="f24" fmla="val 10402"/>
                <a:gd name="f25" fmla="val 108"/>
                <a:gd name="f26" fmla="val 11515"/>
                <a:gd name="f27" fmla="val 11608"/>
                <a:gd name="f28" fmla="val 371"/>
                <a:gd name="f29" fmla="val 11453"/>
                <a:gd name="f30" fmla="val 1484"/>
                <a:gd name="f31" fmla="val 10340"/>
                <a:gd name="f32" fmla="val 2597"/>
                <a:gd name="f33" fmla="val 9227"/>
                <a:gd name="f34" fmla="val 3710"/>
                <a:gd name="f35" fmla="val 8115"/>
                <a:gd name="f36" fmla="val 4822"/>
                <a:gd name="f37" fmla="val 7002"/>
                <a:gd name="f38" fmla="val 5935"/>
                <a:gd name="f39" fmla="val 5889"/>
                <a:gd name="f40" fmla="val 7048"/>
                <a:gd name="f41" fmla="val 4776"/>
                <a:gd name="f42" fmla="val 8161"/>
                <a:gd name="f43" fmla="val 3663"/>
                <a:gd name="f44" fmla="val 9274"/>
                <a:gd name="f45" fmla="val 2550"/>
                <a:gd name="f46" fmla="val 10386"/>
                <a:gd name="f47" fmla="val 1438"/>
                <a:gd name="f48" fmla="val 11499"/>
                <a:gd name="f49" fmla="val 325"/>
                <a:gd name="f50" fmla="*/ f0 1 11824"/>
                <a:gd name="f51" fmla="*/ f1 1 11824"/>
                <a:gd name="f52" fmla="val f2"/>
                <a:gd name="f53" fmla="val f3"/>
                <a:gd name="f54" fmla="+- f53 0 f52"/>
                <a:gd name="f55" fmla="*/ f54 1 11824"/>
                <a:gd name="f56" fmla="*/ f52 1 f55"/>
                <a:gd name="f57" fmla="*/ f53 1 f55"/>
                <a:gd name="f58" fmla="*/ f56 f50 1"/>
                <a:gd name="f59" fmla="*/ f57 f50 1"/>
                <a:gd name="f60" fmla="*/ f57 f51 1"/>
                <a:gd name="f61" fmla="*/ f56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1824" h="11824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" y="f27"/>
                  </a:lnTo>
                  <a:lnTo>
                    <a:pt x="f2" y="f3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Google Shape;1253;p37">
              <a:extLst>
                <a:ext uri="{FF2B5EF4-FFF2-40B4-BE49-F238E27FC236}">
                  <a16:creationId xmlns:a16="http://schemas.microsoft.com/office/drawing/2014/main" id="{D2FE6715-024D-45D3-8408-9C884499BDD5}"/>
                </a:ext>
              </a:extLst>
            </p:cNvPr>
            <p:cNvSpPr/>
            <p:nvPr/>
          </p:nvSpPr>
          <p:spPr>
            <a:xfrm rot="10799991">
              <a:off x="7751277" y="3707251"/>
              <a:ext cx="678466" cy="5032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7"/>
                <a:gd name="f4" fmla="val 12720"/>
                <a:gd name="f5" fmla="val 12349"/>
                <a:gd name="f6" fmla="val 387"/>
                <a:gd name="f7" fmla="val 11237"/>
                <a:gd name="f8" fmla="val 1499"/>
                <a:gd name="f9" fmla="val 10124"/>
                <a:gd name="f10" fmla="val 2612"/>
                <a:gd name="f11" fmla="val 9011"/>
                <a:gd name="f12" fmla="val 3725"/>
                <a:gd name="f13" fmla="val 7898"/>
                <a:gd name="f14" fmla="val 4838"/>
                <a:gd name="f15" fmla="val 6785"/>
                <a:gd name="f16" fmla="val 5951"/>
                <a:gd name="f17" fmla="val 5672"/>
                <a:gd name="f18" fmla="val 7064"/>
                <a:gd name="f19" fmla="val 4544"/>
                <a:gd name="f20" fmla="val 8176"/>
                <a:gd name="f21" fmla="val 2334"/>
                <a:gd name="f22" fmla="val 10402"/>
                <a:gd name="f23" fmla="val 1221"/>
                <a:gd name="f24" fmla="val 11515"/>
                <a:gd name="f25" fmla="val 108"/>
                <a:gd name="f26" fmla="val 12628"/>
                <a:gd name="f27" fmla="val 12736"/>
                <a:gd name="f28" fmla="val 371"/>
                <a:gd name="f29" fmla="val 12566"/>
                <a:gd name="f30" fmla="val 1484"/>
                <a:gd name="f31" fmla="val 11453"/>
                <a:gd name="f32" fmla="val 2597"/>
                <a:gd name="f33" fmla="val 10340"/>
                <a:gd name="f34" fmla="val 3710"/>
                <a:gd name="f35" fmla="val 9227"/>
                <a:gd name="f36" fmla="val 5935"/>
                <a:gd name="f37" fmla="val 7002"/>
                <a:gd name="f38" fmla="val 7048"/>
                <a:gd name="f39" fmla="val 5889"/>
                <a:gd name="f40" fmla="val 8161"/>
                <a:gd name="f41" fmla="val 4776"/>
                <a:gd name="f42" fmla="val 9274"/>
                <a:gd name="f43" fmla="val 3663"/>
                <a:gd name="f44" fmla="val 10386"/>
                <a:gd name="f45" fmla="val 2550"/>
                <a:gd name="f46" fmla="val 11499"/>
                <a:gd name="f47" fmla="val 1438"/>
                <a:gd name="f48" fmla="val 12612"/>
                <a:gd name="f49" fmla="val 325"/>
                <a:gd name="f50" fmla="*/ f0 1 12937"/>
                <a:gd name="f51" fmla="*/ f1 1 12937"/>
                <a:gd name="f52" fmla="val f2"/>
                <a:gd name="f53" fmla="val f3"/>
                <a:gd name="f54" fmla="+- f53 0 f52"/>
                <a:gd name="f55" fmla="*/ f54 1 12937"/>
                <a:gd name="f56" fmla="*/ f52 1 f55"/>
                <a:gd name="f57" fmla="*/ f53 1 f55"/>
                <a:gd name="f58" fmla="*/ f56 f50 1"/>
                <a:gd name="f59" fmla="*/ f57 f50 1"/>
                <a:gd name="f60" fmla="*/ f57 f51 1"/>
                <a:gd name="f61" fmla="*/ f56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937" h="12937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" y="f27"/>
                  </a:lnTo>
                  <a:lnTo>
                    <a:pt x="f2" y="f3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Google Shape;1254;p37">
              <a:extLst>
                <a:ext uri="{FF2B5EF4-FFF2-40B4-BE49-F238E27FC236}">
                  <a16:creationId xmlns:a16="http://schemas.microsoft.com/office/drawing/2014/main" id="{915072E5-CB5F-45DD-A5E9-60120C713D0A}"/>
                </a:ext>
              </a:extLst>
            </p:cNvPr>
            <p:cNvSpPr/>
            <p:nvPr/>
          </p:nvSpPr>
          <p:spPr>
            <a:xfrm rot="10799991">
              <a:off x="7692901" y="3663963"/>
              <a:ext cx="736832" cy="546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50"/>
                <a:gd name="f4" fmla="val 13833"/>
                <a:gd name="f5" fmla="val 12349"/>
                <a:gd name="f6" fmla="val 1499"/>
                <a:gd name="f7" fmla="val 11237"/>
                <a:gd name="f8" fmla="val 2612"/>
                <a:gd name="f9" fmla="val 10124"/>
                <a:gd name="f10" fmla="val 3725"/>
                <a:gd name="f11" fmla="val 9011"/>
                <a:gd name="f12" fmla="val 4838"/>
                <a:gd name="f13" fmla="val 7898"/>
                <a:gd name="f14" fmla="val 5951"/>
                <a:gd name="f15" fmla="val 6785"/>
                <a:gd name="f16" fmla="val 7064"/>
                <a:gd name="f17" fmla="val 5672"/>
                <a:gd name="f18" fmla="val 8176"/>
                <a:gd name="f19" fmla="val 4544"/>
                <a:gd name="f20" fmla="val 9289"/>
                <a:gd name="f21" fmla="val 3447"/>
                <a:gd name="f22" fmla="val 10402"/>
                <a:gd name="f23" fmla="val 2334"/>
                <a:gd name="f24" fmla="val 11515"/>
                <a:gd name="f25" fmla="val 1221"/>
                <a:gd name="f26" fmla="val 12628"/>
                <a:gd name="f27" fmla="val 108"/>
                <a:gd name="f28" fmla="val 13740"/>
                <a:gd name="f29" fmla="val 13849"/>
                <a:gd name="f30" fmla="val 371"/>
                <a:gd name="f31" fmla="val 13679"/>
                <a:gd name="f32" fmla="val 1484"/>
                <a:gd name="f33" fmla="val 12566"/>
                <a:gd name="f34" fmla="val 2597"/>
                <a:gd name="f35" fmla="val 11453"/>
                <a:gd name="f36" fmla="val 3710"/>
                <a:gd name="f37" fmla="val 10340"/>
                <a:gd name="f38" fmla="val 4822"/>
                <a:gd name="f39" fmla="val 9227"/>
                <a:gd name="f40" fmla="val 5935"/>
                <a:gd name="f41" fmla="val 8115"/>
                <a:gd name="f42" fmla="val 7048"/>
                <a:gd name="f43" fmla="val 7002"/>
                <a:gd name="f44" fmla="val 8161"/>
                <a:gd name="f45" fmla="val 5889"/>
                <a:gd name="f46" fmla="val 9274"/>
                <a:gd name="f47" fmla="val 4776"/>
                <a:gd name="f48" fmla="val 10386"/>
                <a:gd name="f49" fmla="val 3663"/>
                <a:gd name="f50" fmla="val 11499"/>
                <a:gd name="f51" fmla="val 2550"/>
                <a:gd name="f52" fmla="val 12612"/>
                <a:gd name="f53" fmla="val 1438"/>
                <a:gd name="f54" fmla="val 13725"/>
                <a:gd name="f55" fmla="val 325"/>
                <a:gd name="f56" fmla="*/ f0 1 14050"/>
                <a:gd name="f57" fmla="*/ f1 1 14050"/>
                <a:gd name="f58" fmla="val f2"/>
                <a:gd name="f59" fmla="val f3"/>
                <a:gd name="f60" fmla="+- f59 0 f58"/>
                <a:gd name="f61" fmla="*/ f60 1 14050"/>
                <a:gd name="f62" fmla="*/ f58 1 f61"/>
                <a:gd name="f63" fmla="*/ f59 1 f61"/>
                <a:gd name="f64" fmla="*/ f62 f56 1"/>
                <a:gd name="f65" fmla="*/ f63 f56 1"/>
                <a:gd name="f66" fmla="*/ f63 f57 1"/>
                <a:gd name="f67" fmla="*/ f62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4050" h="14050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" y="f29"/>
                  </a:lnTo>
                  <a:lnTo>
                    <a:pt x="f2" y="f3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Google Shape;1255;p37">
              <a:extLst>
                <a:ext uri="{FF2B5EF4-FFF2-40B4-BE49-F238E27FC236}">
                  <a16:creationId xmlns:a16="http://schemas.microsoft.com/office/drawing/2014/main" id="{2844E373-522E-49FB-A7F8-A70EF3BB9C6A}"/>
                </a:ext>
              </a:extLst>
            </p:cNvPr>
            <p:cNvSpPr/>
            <p:nvPr/>
          </p:nvSpPr>
          <p:spPr>
            <a:xfrm rot="10799991">
              <a:off x="7634536" y="3620657"/>
              <a:ext cx="795198" cy="5898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163"/>
                <a:gd name="f4" fmla="val 14946"/>
                <a:gd name="f5" fmla="val 14575"/>
                <a:gd name="f6" fmla="val 387"/>
                <a:gd name="f7" fmla="val 13462"/>
                <a:gd name="f8" fmla="val 1499"/>
                <a:gd name="f9" fmla="val 12349"/>
                <a:gd name="f10" fmla="val 2612"/>
                <a:gd name="f11" fmla="val 11237"/>
                <a:gd name="f12" fmla="val 3725"/>
                <a:gd name="f13" fmla="val 10124"/>
                <a:gd name="f14" fmla="val 4838"/>
                <a:gd name="f15" fmla="val 9011"/>
                <a:gd name="f16" fmla="val 5951"/>
                <a:gd name="f17" fmla="val 7898"/>
                <a:gd name="f18" fmla="val 7064"/>
                <a:gd name="f19" fmla="val 6785"/>
                <a:gd name="f20" fmla="val 8176"/>
                <a:gd name="f21" fmla="val 5672"/>
                <a:gd name="f22" fmla="val 9289"/>
                <a:gd name="f23" fmla="val 4544"/>
                <a:gd name="f24" fmla="val 10402"/>
                <a:gd name="f25" fmla="val 2334"/>
                <a:gd name="f26" fmla="val 12628"/>
                <a:gd name="f27" fmla="val 1221"/>
                <a:gd name="f28" fmla="val 13740"/>
                <a:gd name="f29" fmla="val 108"/>
                <a:gd name="f30" fmla="val 14853"/>
                <a:gd name="f31" fmla="val 14961"/>
                <a:gd name="f32" fmla="val 15162"/>
                <a:gd name="f33" fmla="val 371"/>
                <a:gd name="f34" fmla="val 14791"/>
                <a:gd name="f35" fmla="val 1484"/>
                <a:gd name="f36" fmla="val 13679"/>
                <a:gd name="f37" fmla="val 2597"/>
                <a:gd name="f38" fmla="val 12566"/>
                <a:gd name="f39" fmla="val 3710"/>
                <a:gd name="f40" fmla="val 11453"/>
                <a:gd name="f41" fmla="val 5935"/>
                <a:gd name="f42" fmla="val 9227"/>
                <a:gd name="f43" fmla="val 7048"/>
                <a:gd name="f44" fmla="val 8115"/>
                <a:gd name="f45" fmla="val 8161"/>
                <a:gd name="f46" fmla="val 7002"/>
                <a:gd name="f47" fmla="val 9274"/>
                <a:gd name="f48" fmla="val 5889"/>
                <a:gd name="f49" fmla="val 10386"/>
                <a:gd name="f50" fmla="val 4776"/>
                <a:gd name="f51" fmla="val 11499"/>
                <a:gd name="f52" fmla="val 3663"/>
                <a:gd name="f53" fmla="val 12612"/>
                <a:gd name="f54" fmla="val 2550"/>
                <a:gd name="f55" fmla="val 13725"/>
                <a:gd name="f56" fmla="val 1438"/>
                <a:gd name="f57" fmla="*/ f0 1 15163"/>
                <a:gd name="f58" fmla="*/ f1 1 15163"/>
                <a:gd name="f59" fmla="val f2"/>
                <a:gd name="f60" fmla="val f3"/>
                <a:gd name="f61" fmla="+- f60 0 f59"/>
                <a:gd name="f62" fmla="*/ f61 1 15163"/>
                <a:gd name="f63" fmla="*/ f59 1 f62"/>
                <a:gd name="f64" fmla="*/ f60 1 f62"/>
                <a:gd name="f65" fmla="*/ f63 f57 1"/>
                <a:gd name="f66" fmla="*/ f64 f57 1"/>
                <a:gd name="f67" fmla="*/ f64 f58 1"/>
                <a:gd name="f68" fmla="*/ f63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5163" h="15163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2" y="f31"/>
                  </a:lnTo>
                  <a:lnTo>
                    <a:pt x="f2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32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Google Shape;1256;p37">
              <a:extLst>
                <a:ext uri="{FF2B5EF4-FFF2-40B4-BE49-F238E27FC236}">
                  <a16:creationId xmlns:a16="http://schemas.microsoft.com/office/drawing/2014/main" id="{7A332818-512C-4A45-A31E-CA27CD73DE80}"/>
                </a:ext>
              </a:extLst>
            </p:cNvPr>
            <p:cNvSpPr/>
            <p:nvPr/>
          </p:nvSpPr>
          <p:spPr>
            <a:xfrm rot="10799991">
              <a:off x="7576169" y="3577370"/>
              <a:ext cx="853574" cy="633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76"/>
                <a:gd name="f4" fmla="val 16059"/>
                <a:gd name="f5" fmla="val 15672"/>
                <a:gd name="f6" fmla="val 387"/>
                <a:gd name="f7" fmla="val 14575"/>
                <a:gd name="f8" fmla="val 1499"/>
                <a:gd name="f9" fmla="val 12349"/>
                <a:gd name="f10" fmla="val 3725"/>
                <a:gd name="f11" fmla="val 11237"/>
                <a:gd name="f12" fmla="val 4838"/>
                <a:gd name="f13" fmla="val 10124"/>
                <a:gd name="f14" fmla="val 5951"/>
                <a:gd name="f15" fmla="val 9011"/>
                <a:gd name="f16" fmla="val 7064"/>
                <a:gd name="f17" fmla="val 7898"/>
                <a:gd name="f18" fmla="val 8176"/>
                <a:gd name="f19" fmla="val 6785"/>
                <a:gd name="f20" fmla="val 9289"/>
                <a:gd name="f21" fmla="val 5672"/>
                <a:gd name="f22" fmla="val 10402"/>
                <a:gd name="f23" fmla="val 4544"/>
                <a:gd name="f24" fmla="val 11515"/>
                <a:gd name="f25" fmla="val 3447"/>
                <a:gd name="f26" fmla="val 12628"/>
                <a:gd name="f27" fmla="val 2334"/>
                <a:gd name="f28" fmla="val 13740"/>
                <a:gd name="f29" fmla="val 1221"/>
                <a:gd name="f30" fmla="val 14853"/>
                <a:gd name="f31" fmla="val 108"/>
                <a:gd name="f32" fmla="val 15966"/>
                <a:gd name="f33" fmla="val 16074"/>
                <a:gd name="f34" fmla="val 16275"/>
                <a:gd name="f35" fmla="val 371"/>
                <a:gd name="f36" fmla="val 15904"/>
                <a:gd name="f37" fmla="val 1484"/>
                <a:gd name="f38" fmla="val 14791"/>
                <a:gd name="f39" fmla="val 2597"/>
                <a:gd name="f40" fmla="val 13679"/>
                <a:gd name="f41" fmla="val 3710"/>
                <a:gd name="f42" fmla="val 12566"/>
                <a:gd name="f43" fmla="val 4822"/>
                <a:gd name="f44" fmla="val 11453"/>
                <a:gd name="f45" fmla="val 5935"/>
                <a:gd name="f46" fmla="val 10340"/>
                <a:gd name="f47" fmla="val 7048"/>
                <a:gd name="f48" fmla="val 9227"/>
                <a:gd name="f49" fmla="val 8161"/>
                <a:gd name="f50" fmla="val 8115"/>
                <a:gd name="f51" fmla="val 9274"/>
                <a:gd name="f52" fmla="val 7002"/>
                <a:gd name="f53" fmla="val 10386"/>
                <a:gd name="f54" fmla="val 5889"/>
                <a:gd name="f55" fmla="val 11499"/>
                <a:gd name="f56" fmla="val 4776"/>
                <a:gd name="f57" fmla="val 12612"/>
                <a:gd name="f58" fmla="val 3663"/>
                <a:gd name="f59" fmla="val 13725"/>
                <a:gd name="f60" fmla="val 2550"/>
                <a:gd name="f61" fmla="val 14838"/>
                <a:gd name="f62" fmla="val 1438"/>
                <a:gd name="f63" fmla="val 15951"/>
                <a:gd name="f64" fmla="val 325"/>
                <a:gd name="f65" fmla="*/ f0 1 16276"/>
                <a:gd name="f66" fmla="*/ f1 1 16276"/>
                <a:gd name="f67" fmla="val f2"/>
                <a:gd name="f68" fmla="val f3"/>
                <a:gd name="f69" fmla="+- f68 0 f67"/>
                <a:gd name="f70" fmla="*/ f69 1 16276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6276" h="16276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2" y="f33"/>
                  </a:lnTo>
                  <a:lnTo>
                    <a:pt x="f2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34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Google Shape;1257;p37">
              <a:extLst>
                <a:ext uri="{FF2B5EF4-FFF2-40B4-BE49-F238E27FC236}">
                  <a16:creationId xmlns:a16="http://schemas.microsoft.com/office/drawing/2014/main" id="{878BFC04-F848-472E-B460-F307436FCDA4}"/>
                </a:ext>
              </a:extLst>
            </p:cNvPr>
            <p:cNvSpPr/>
            <p:nvPr/>
          </p:nvSpPr>
          <p:spPr>
            <a:xfrm rot="10799991">
              <a:off x="7517849" y="3534074"/>
              <a:ext cx="911894" cy="6764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88"/>
                <a:gd name="f4" fmla="val 17389"/>
                <a:gd name="f5" fmla="val 17172"/>
                <a:gd name="f6" fmla="val 16801"/>
                <a:gd name="f7" fmla="val 387"/>
                <a:gd name="f8" fmla="val 15688"/>
                <a:gd name="f9" fmla="val 1499"/>
                <a:gd name="f10" fmla="val 15672"/>
                <a:gd name="f11" fmla="val 14575"/>
                <a:gd name="f12" fmla="val 2612"/>
                <a:gd name="f13" fmla="val 13462"/>
                <a:gd name="f14" fmla="val 3725"/>
                <a:gd name="f15" fmla="val 12349"/>
                <a:gd name="f16" fmla="val 4838"/>
                <a:gd name="f17" fmla="val 11237"/>
                <a:gd name="f18" fmla="val 5951"/>
                <a:gd name="f19" fmla="val 10124"/>
                <a:gd name="f20" fmla="val 7064"/>
                <a:gd name="f21" fmla="val 9011"/>
                <a:gd name="f22" fmla="val 8176"/>
                <a:gd name="f23" fmla="val 7898"/>
                <a:gd name="f24" fmla="val 9289"/>
                <a:gd name="f25" fmla="val 6785"/>
                <a:gd name="f26" fmla="val 10402"/>
                <a:gd name="f27" fmla="val 5672"/>
                <a:gd name="f28" fmla="val 11515"/>
                <a:gd name="f29" fmla="val 4544"/>
                <a:gd name="f30" fmla="val 12628"/>
                <a:gd name="f31" fmla="val 2334"/>
                <a:gd name="f32" fmla="val 14853"/>
                <a:gd name="f33" fmla="val 1221"/>
                <a:gd name="f34" fmla="val 15966"/>
                <a:gd name="f35" fmla="val 108"/>
                <a:gd name="f36" fmla="val 17079"/>
                <a:gd name="f37" fmla="val 17187"/>
                <a:gd name="f38" fmla="val 371"/>
                <a:gd name="f39" fmla="val 17017"/>
                <a:gd name="f40" fmla="val 1484"/>
                <a:gd name="f41" fmla="val 15904"/>
                <a:gd name="f42" fmla="val 2597"/>
                <a:gd name="f43" fmla="val 14791"/>
                <a:gd name="f44" fmla="val 3710"/>
                <a:gd name="f45" fmla="val 13679"/>
                <a:gd name="f46" fmla="val 5935"/>
                <a:gd name="f47" fmla="val 11453"/>
                <a:gd name="f48" fmla="val 7048"/>
                <a:gd name="f49" fmla="val 10340"/>
                <a:gd name="f50" fmla="val 8161"/>
                <a:gd name="f51" fmla="val 9227"/>
                <a:gd name="f52" fmla="val 9274"/>
                <a:gd name="f53" fmla="val 8115"/>
                <a:gd name="f54" fmla="val 10386"/>
                <a:gd name="f55" fmla="val 7002"/>
                <a:gd name="f56" fmla="val 11499"/>
                <a:gd name="f57" fmla="val 5889"/>
                <a:gd name="f58" fmla="val 12612"/>
                <a:gd name="f59" fmla="val 4776"/>
                <a:gd name="f60" fmla="val 13725"/>
                <a:gd name="f61" fmla="val 3663"/>
                <a:gd name="f62" fmla="val 14838"/>
                <a:gd name="f63" fmla="val 2550"/>
                <a:gd name="f64" fmla="val 15951"/>
                <a:gd name="f65" fmla="val 1438"/>
                <a:gd name="f66" fmla="val 17063"/>
                <a:gd name="f67" fmla="val 325"/>
                <a:gd name="f68" fmla="*/ f0 1 17388"/>
                <a:gd name="f69" fmla="*/ f1 1 1738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7388"/>
                <a:gd name="f76" fmla="*/ f73 1 1738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7388" h="1738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9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2" y="f37"/>
                  </a:lnTo>
                  <a:lnTo>
                    <a:pt x="f2" y="f3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Google Shape;1258;p37">
              <a:extLst>
                <a:ext uri="{FF2B5EF4-FFF2-40B4-BE49-F238E27FC236}">
                  <a16:creationId xmlns:a16="http://schemas.microsoft.com/office/drawing/2014/main" id="{928531E2-21E9-4438-A287-DDF70C733898}"/>
                </a:ext>
              </a:extLst>
            </p:cNvPr>
            <p:cNvSpPr/>
            <p:nvPr/>
          </p:nvSpPr>
          <p:spPr>
            <a:xfrm rot="10799991">
              <a:off x="7459473" y="3490813"/>
              <a:ext cx="970260" cy="7197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01"/>
                <a:gd name="f4" fmla="val 18284"/>
                <a:gd name="f5" fmla="val 17913"/>
                <a:gd name="f6" fmla="val 387"/>
                <a:gd name="f7" fmla="val 16801"/>
                <a:gd name="f8" fmla="val 1499"/>
                <a:gd name="f9" fmla="val 15672"/>
                <a:gd name="f10" fmla="val 2612"/>
                <a:gd name="f11" fmla="val 14575"/>
                <a:gd name="f12" fmla="val 3725"/>
                <a:gd name="f13" fmla="val 12349"/>
                <a:gd name="f14" fmla="val 5951"/>
                <a:gd name="f15" fmla="val 11237"/>
                <a:gd name="f16" fmla="val 7064"/>
                <a:gd name="f17" fmla="val 10124"/>
                <a:gd name="f18" fmla="val 8176"/>
                <a:gd name="f19" fmla="val 9011"/>
                <a:gd name="f20" fmla="val 9289"/>
                <a:gd name="f21" fmla="val 7898"/>
                <a:gd name="f22" fmla="val 10402"/>
                <a:gd name="f23" fmla="val 6785"/>
                <a:gd name="f24" fmla="val 11515"/>
                <a:gd name="f25" fmla="val 5672"/>
                <a:gd name="f26" fmla="val 12628"/>
                <a:gd name="f27" fmla="val 4544"/>
                <a:gd name="f28" fmla="val 13740"/>
                <a:gd name="f29" fmla="val 3447"/>
                <a:gd name="f30" fmla="val 14853"/>
                <a:gd name="f31" fmla="val 2334"/>
                <a:gd name="f32" fmla="val 15966"/>
                <a:gd name="f33" fmla="val 1221"/>
                <a:gd name="f34" fmla="val 17079"/>
                <a:gd name="f35" fmla="val 108"/>
                <a:gd name="f36" fmla="val 18192"/>
                <a:gd name="f37" fmla="val 371"/>
                <a:gd name="f38" fmla="val 18130"/>
                <a:gd name="f39" fmla="val 1484"/>
                <a:gd name="f40" fmla="val 17017"/>
                <a:gd name="f41" fmla="val 2597"/>
                <a:gd name="f42" fmla="val 15904"/>
                <a:gd name="f43" fmla="val 3710"/>
                <a:gd name="f44" fmla="val 14791"/>
                <a:gd name="f45" fmla="val 4822"/>
                <a:gd name="f46" fmla="val 13679"/>
                <a:gd name="f47" fmla="val 5935"/>
                <a:gd name="f48" fmla="val 12566"/>
                <a:gd name="f49" fmla="val 7048"/>
                <a:gd name="f50" fmla="val 11453"/>
                <a:gd name="f51" fmla="val 8161"/>
                <a:gd name="f52" fmla="val 10340"/>
                <a:gd name="f53" fmla="val 9274"/>
                <a:gd name="f54" fmla="val 9227"/>
                <a:gd name="f55" fmla="val 10386"/>
                <a:gd name="f56" fmla="val 8115"/>
                <a:gd name="f57" fmla="val 11499"/>
                <a:gd name="f58" fmla="val 7002"/>
                <a:gd name="f59" fmla="val 12612"/>
                <a:gd name="f60" fmla="val 5889"/>
                <a:gd name="f61" fmla="val 13725"/>
                <a:gd name="f62" fmla="val 4776"/>
                <a:gd name="f63" fmla="val 15951"/>
                <a:gd name="f64" fmla="val 2550"/>
                <a:gd name="f65" fmla="val 17063"/>
                <a:gd name="f66" fmla="val 1438"/>
                <a:gd name="f67" fmla="val 18176"/>
                <a:gd name="f68" fmla="val 325"/>
                <a:gd name="f69" fmla="*/ f0 1 18501"/>
                <a:gd name="f70" fmla="*/ f1 1 18501"/>
                <a:gd name="f71" fmla="val f2"/>
                <a:gd name="f72" fmla="val f3"/>
                <a:gd name="f73" fmla="+- f72 0 f71"/>
                <a:gd name="f74" fmla="*/ f73 1 18501"/>
                <a:gd name="f75" fmla="*/ f71 1 f74"/>
                <a:gd name="f76" fmla="*/ f72 1 f74"/>
                <a:gd name="f77" fmla="*/ f75 f69 1"/>
                <a:gd name="f78" fmla="*/ f76 f69 1"/>
                <a:gd name="f79" fmla="*/ f76 f70 1"/>
                <a:gd name="f80" fmla="*/ f75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8501" h="18501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2" y="f4"/>
                  </a:lnTo>
                  <a:lnTo>
                    <a:pt x="f2" y="f3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Google Shape;1259;p37">
              <a:extLst>
                <a:ext uri="{FF2B5EF4-FFF2-40B4-BE49-F238E27FC236}">
                  <a16:creationId xmlns:a16="http://schemas.microsoft.com/office/drawing/2014/main" id="{A6408482-A496-474A-B402-323AAA9664C2}"/>
                </a:ext>
              </a:extLst>
            </p:cNvPr>
            <p:cNvSpPr/>
            <p:nvPr/>
          </p:nvSpPr>
          <p:spPr>
            <a:xfrm rot="10799991">
              <a:off x="7401117" y="3447516"/>
              <a:ext cx="1028626" cy="7630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614"/>
                <a:gd name="f4" fmla="val 19397"/>
                <a:gd name="f5" fmla="val 19026"/>
                <a:gd name="f6" fmla="val 387"/>
                <a:gd name="f7" fmla="val 17913"/>
                <a:gd name="f8" fmla="val 1499"/>
                <a:gd name="f9" fmla="val 16801"/>
                <a:gd name="f10" fmla="val 2612"/>
                <a:gd name="f11" fmla="val 15688"/>
                <a:gd name="f12" fmla="val 3725"/>
                <a:gd name="f13" fmla="val 15672"/>
                <a:gd name="f14" fmla="val 14575"/>
                <a:gd name="f15" fmla="val 4838"/>
                <a:gd name="f16" fmla="val 13462"/>
                <a:gd name="f17" fmla="val 5951"/>
                <a:gd name="f18" fmla="val 12349"/>
                <a:gd name="f19" fmla="val 7064"/>
                <a:gd name="f20" fmla="val 11237"/>
                <a:gd name="f21" fmla="val 8176"/>
                <a:gd name="f22" fmla="val 10124"/>
                <a:gd name="f23" fmla="val 9289"/>
                <a:gd name="f24" fmla="val 9011"/>
                <a:gd name="f25" fmla="val 10402"/>
                <a:gd name="f26" fmla="val 7898"/>
                <a:gd name="f27" fmla="val 11515"/>
                <a:gd name="f28" fmla="val 6785"/>
                <a:gd name="f29" fmla="val 12628"/>
                <a:gd name="f30" fmla="val 5672"/>
                <a:gd name="f31" fmla="val 13740"/>
                <a:gd name="f32" fmla="val 4544"/>
                <a:gd name="f33" fmla="val 14853"/>
                <a:gd name="f34" fmla="val 3447"/>
                <a:gd name="f35" fmla="val 15966"/>
                <a:gd name="f36" fmla="val 2334"/>
                <a:gd name="f37" fmla="val 17079"/>
                <a:gd name="f38" fmla="val 1221"/>
                <a:gd name="f39" fmla="val 18192"/>
                <a:gd name="f40" fmla="val 108"/>
                <a:gd name="f41" fmla="val 19305"/>
                <a:gd name="f42" fmla="val 19413"/>
                <a:gd name="f43" fmla="val 371"/>
                <a:gd name="f44" fmla="val 19243"/>
                <a:gd name="f45" fmla="val 1484"/>
                <a:gd name="f46" fmla="val 18130"/>
                <a:gd name="f47" fmla="val 2597"/>
                <a:gd name="f48" fmla="val 17017"/>
                <a:gd name="f49" fmla="val 3710"/>
                <a:gd name="f50" fmla="val 15904"/>
                <a:gd name="f51" fmla="val 5935"/>
                <a:gd name="f52" fmla="val 13679"/>
                <a:gd name="f53" fmla="val 7048"/>
                <a:gd name="f54" fmla="val 12566"/>
                <a:gd name="f55" fmla="val 8161"/>
                <a:gd name="f56" fmla="val 11453"/>
                <a:gd name="f57" fmla="val 9274"/>
                <a:gd name="f58" fmla="val 10340"/>
                <a:gd name="f59" fmla="val 10386"/>
                <a:gd name="f60" fmla="val 9227"/>
                <a:gd name="f61" fmla="val 11499"/>
                <a:gd name="f62" fmla="val 8115"/>
                <a:gd name="f63" fmla="val 12612"/>
                <a:gd name="f64" fmla="val 7002"/>
                <a:gd name="f65" fmla="val 13725"/>
                <a:gd name="f66" fmla="val 5889"/>
                <a:gd name="f67" fmla="val 14838"/>
                <a:gd name="f68" fmla="val 4776"/>
                <a:gd name="f69" fmla="val 15951"/>
                <a:gd name="f70" fmla="val 3663"/>
                <a:gd name="f71" fmla="val 17063"/>
                <a:gd name="f72" fmla="val 2550"/>
                <a:gd name="f73" fmla="val 18176"/>
                <a:gd name="f74" fmla="val 1438"/>
                <a:gd name="f75" fmla="val 19289"/>
                <a:gd name="f76" fmla="val 325"/>
                <a:gd name="f77" fmla="*/ f0 1 19614"/>
                <a:gd name="f78" fmla="*/ f1 1 19614"/>
                <a:gd name="f79" fmla="val f2"/>
                <a:gd name="f80" fmla="val f3"/>
                <a:gd name="f81" fmla="+- f80 0 f79"/>
                <a:gd name="f82" fmla="*/ f81 1 19614"/>
                <a:gd name="f83" fmla="*/ f79 1 f82"/>
                <a:gd name="f84" fmla="*/ f80 1 f82"/>
                <a:gd name="f85" fmla="*/ f83 f77 1"/>
                <a:gd name="f86" fmla="*/ f84 f77 1"/>
                <a:gd name="f87" fmla="*/ f84 f78 1"/>
                <a:gd name="f88" fmla="*/ f83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19614" h="19614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2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2" y="f42"/>
                  </a:lnTo>
                  <a:lnTo>
                    <a:pt x="f2" y="f3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Google Shape;1260;p37">
              <a:extLst>
                <a:ext uri="{FF2B5EF4-FFF2-40B4-BE49-F238E27FC236}">
                  <a16:creationId xmlns:a16="http://schemas.microsoft.com/office/drawing/2014/main" id="{8BC109A2-6F52-4965-97AA-E5A63EE0AE37}"/>
                </a:ext>
              </a:extLst>
            </p:cNvPr>
            <p:cNvSpPr/>
            <p:nvPr/>
          </p:nvSpPr>
          <p:spPr>
            <a:xfrm rot="10799991">
              <a:off x="7342741" y="3404219"/>
              <a:ext cx="1087002" cy="8062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27"/>
                <a:gd name="f4" fmla="val 20525"/>
                <a:gd name="f5" fmla="val 20139"/>
                <a:gd name="f6" fmla="val 387"/>
                <a:gd name="f7" fmla="val 19026"/>
                <a:gd name="f8" fmla="val 1499"/>
                <a:gd name="f9" fmla="val 17913"/>
                <a:gd name="f10" fmla="val 2612"/>
                <a:gd name="f11" fmla="val 16801"/>
                <a:gd name="f12" fmla="val 3725"/>
                <a:gd name="f13" fmla="val 15672"/>
                <a:gd name="f14" fmla="val 4838"/>
                <a:gd name="f15" fmla="val 14575"/>
                <a:gd name="f16" fmla="val 5951"/>
                <a:gd name="f17" fmla="val 12349"/>
                <a:gd name="f18" fmla="val 8176"/>
                <a:gd name="f19" fmla="val 11237"/>
                <a:gd name="f20" fmla="val 9289"/>
                <a:gd name="f21" fmla="val 10124"/>
                <a:gd name="f22" fmla="val 10402"/>
                <a:gd name="f23" fmla="val 9011"/>
                <a:gd name="f24" fmla="val 11515"/>
                <a:gd name="f25" fmla="val 7898"/>
                <a:gd name="f26" fmla="val 12628"/>
                <a:gd name="f27" fmla="val 6785"/>
                <a:gd name="f28" fmla="val 13740"/>
                <a:gd name="f29" fmla="val 5672"/>
                <a:gd name="f30" fmla="val 14853"/>
                <a:gd name="f31" fmla="val 4544"/>
                <a:gd name="f32" fmla="val 15966"/>
                <a:gd name="f33" fmla="val 2751"/>
                <a:gd name="f34" fmla="val 17759"/>
                <a:gd name="f35" fmla="val 2334"/>
                <a:gd name="f36" fmla="val 18192"/>
                <a:gd name="f37" fmla="val 1221"/>
                <a:gd name="f38" fmla="val 19305"/>
                <a:gd name="f39" fmla="val 108"/>
                <a:gd name="f40" fmla="val 20417"/>
                <a:gd name="f41" fmla="val 20526"/>
                <a:gd name="f42" fmla="val 371"/>
                <a:gd name="f43" fmla="val 20356"/>
                <a:gd name="f44" fmla="val 1484"/>
                <a:gd name="f45" fmla="val 19243"/>
                <a:gd name="f46" fmla="val 2597"/>
                <a:gd name="f47" fmla="val 18130"/>
                <a:gd name="f48" fmla="val 3710"/>
                <a:gd name="f49" fmla="val 17017"/>
                <a:gd name="f50" fmla="val 4822"/>
                <a:gd name="f51" fmla="val 15904"/>
                <a:gd name="f52" fmla="val 5935"/>
                <a:gd name="f53" fmla="val 14791"/>
                <a:gd name="f54" fmla="val 7048"/>
                <a:gd name="f55" fmla="val 13679"/>
                <a:gd name="f56" fmla="val 8161"/>
                <a:gd name="f57" fmla="val 12566"/>
                <a:gd name="f58" fmla="val 9274"/>
                <a:gd name="f59" fmla="val 11453"/>
                <a:gd name="f60" fmla="val 10386"/>
                <a:gd name="f61" fmla="val 10340"/>
                <a:gd name="f62" fmla="val 11499"/>
                <a:gd name="f63" fmla="val 9227"/>
                <a:gd name="f64" fmla="val 12612"/>
                <a:gd name="f65" fmla="val 8115"/>
                <a:gd name="f66" fmla="val 13725"/>
                <a:gd name="f67" fmla="val 7002"/>
                <a:gd name="f68" fmla="val 15951"/>
                <a:gd name="f69" fmla="val 4776"/>
                <a:gd name="f70" fmla="val 17063"/>
                <a:gd name="f71" fmla="val 3663"/>
                <a:gd name="f72" fmla="val 18176"/>
                <a:gd name="f73" fmla="val 2550"/>
                <a:gd name="f74" fmla="val 19289"/>
                <a:gd name="f75" fmla="val 1438"/>
                <a:gd name="f76" fmla="val 20402"/>
                <a:gd name="f77" fmla="val 325"/>
                <a:gd name="f78" fmla="val 20726"/>
                <a:gd name="f79" fmla="*/ f0 1 20727"/>
                <a:gd name="f80" fmla="*/ f1 1 20727"/>
                <a:gd name="f81" fmla="val f2"/>
                <a:gd name="f82" fmla="val f3"/>
                <a:gd name="f83" fmla="+- f82 0 f81"/>
                <a:gd name="f84" fmla="*/ f83 1 20727"/>
                <a:gd name="f85" fmla="*/ f81 1 f84"/>
                <a:gd name="f86" fmla="*/ f82 1 f84"/>
                <a:gd name="f87" fmla="*/ f85 f79 1"/>
                <a:gd name="f88" fmla="*/ f86 f79 1"/>
                <a:gd name="f89" fmla="*/ f86 f80 1"/>
                <a:gd name="f90" fmla="*/ f85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0727" h="20727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2" y="f41"/>
                  </a:lnTo>
                  <a:lnTo>
                    <a:pt x="f2" y="f3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Google Shape;1261;p37">
              <a:extLst>
                <a:ext uri="{FF2B5EF4-FFF2-40B4-BE49-F238E27FC236}">
                  <a16:creationId xmlns:a16="http://schemas.microsoft.com/office/drawing/2014/main" id="{4502825B-64F6-49C0-A464-29D1629A6650}"/>
                </a:ext>
              </a:extLst>
            </p:cNvPr>
            <p:cNvSpPr/>
            <p:nvPr/>
          </p:nvSpPr>
          <p:spPr>
            <a:xfrm rot="10799991">
              <a:off x="7284375" y="3360922"/>
              <a:ext cx="1145368" cy="8495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840"/>
                <a:gd name="f4" fmla="val 21638"/>
                <a:gd name="f5" fmla="val 21252"/>
                <a:gd name="f6" fmla="val 387"/>
                <a:gd name="f7" fmla="val 20139"/>
                <a:gd name="f8" fmla="val 1499"/>
                <a:gd name="f9" fmla="val 19026"/>
                <a:gd name="f10" fmla="val 2612"/>
                <a:gd name="f11" fmla="val 17913"/>
                <a:gd name="f12" fmla="val 3725"/>
                <a:gd name="f13" fmla="val 16801"/>
                <a:gd name="f14" fmla="val 4838"/>
                <a:gd name="f15" fmla="val 15688"/>
                <a:gd name="f16" fmla="val 5951"/>
                <a:gd name="f17" fmla="val 15672"/>
                <a:gd name="f18" fmla="val 14575"/>
                <a:gd name="f19" fmla="val 7064"/>
                <a:gd name="f20" fmla="val 13462"/>
                <a:gd name="f21" fmla="val 8176"/>
                <a:gd name="f22" fmla="val 12349"/>
                <a:gd name="f23" fmla="val 9289"/>
                <a:gd name="f24" fmla="val 11237"/>
                <a:gd name="f25" fmla="val 10402"/>
                <a:gd name="f26" fmla="val 10124"/>
                <a:gd name="f27" fmla="val 11515"/>
                <a:gd name="f28" fmla="val 9011"/>
                <a:gd name="f29" fmla="val 12628"/>
                <a:gd name="f30" fmla="val 7898"/>
                <a:gd name="f31" fmla="val 13740"/>
                <a:gd name="f32" fmla="val 6785"/>
                <a:gd name="f33" fmla="val 14853"/>
                <a:gd name="f34" fmla="val 5672"/>
                <a:gd name="f35" fmla="val 15966"/>
                <a:gd name="f36" fmla="val 4544"/>
                <a:gd name="f37" fmla="val 17079"/>
                <a:gd name="f38" fmla="val 3447"/>
                <a:gd name="f39" fmla="val 18192"/>
                <a:gd name="f40" fmla="val 2334"/>
                <a:gd name="f41" fmla="val 19305"/>
                <a:gd name="f42" fmla="val 1221"/>
                <a:gd name="f43" fmla="val 20417"/>
                <a:gd name="f44" fmla="val 108"/>
                <a:gd name="f45" fmla="val 21530"/>
                <a:gd name="f46" fmla="val 21839"/>
                <a:gd name="f47" fmla="val 371"/>
                <a:gd name="f48" fmla="val 21468"/>
                <a:gd name="f49" fmla="val 1484"/>
                <a:gd name="f50" fmla="val 20356"/>
                <a:gd name="f51" fmla="val 2597"/>
                <a:gd name="f52" fmla="val 19243"/>
                <a:gd name="f53" fmla="val 3710"/>
                <a:gd name="f54" fmla="val 18130"/>
                <a:gd name="f55" fmla="val 5935"/>
                <a:gd name="f56" fmla="val 15904"/>
                <a:gd name="f57" fmla="val 7048"/>
                <a:gd name="f58" fmla="val 14791"/>
                <a:gd name="f59" fmla="val 8161"/>
                <a:gd name="f60" fmla="val 13679"/>
                <a:gd name="f61" fmla="val 9274"/>
                <a:gd name="f62" fmla="val 12566"/>
                <a:gd name="f63" fmla="val 10386"/>
                <a:gd name="f64" fmla="val 11453"/>
                <a:gd name="f65" fmla="val 11499"/>
                <a:gd name="f66" fmla="val 10340"/>
                <a:gd name="f67" fmla="val 12612"/>
                <a:gd name="f68" fmla="val 9227"/>
                <a:gd name="f69" fmla="val 13725"/>
                <a:gd name="f70" fmla="val 8115"/>
                <a:gd name="f71" fmla="val 14838"/>
                <a:gd name="f72" fmla="val 7002"/>
                <a:gd name="f73" fmla="val 15951"/>
                <a:gd name="f74" fmla="val 5889"/>
                <a:gd name="f75" fmla="val 17063"/>
                <a:gd name="f76" fmla="val 4776"/>
                <a:gd name="f77" fmla="val 18176"/>
                <a:gd name="f78" fmla="val 3663"/>
                <a:gd name="f79" fmla="val 19289"/>
                <a:gd name="f80" fmla="val 2550"/>
                <a:gd name="f81" fmla="val 20402"/>
                <a:gd name="f82" fmla="val 1438"/>
                <a:gd name="f83" fmla="val 21515"/>
                <a:gd name="f84" fmla="val 325"/>
                <a:gd name="f85" fmla="*/ f0 1 21840"/>
                <a:gd name="f86" fmla="*/ f1 1 21840"/>
                <a:gd name="f87" fmla="val f2"/>
                <a:gd name="f88" fmla="val f3"/>
                <a:gd name="f89" fmla="+- f88 0 f87"/>
                <a:gd name="f90" fmla="*/ f89 1 21840"/>
                <a:gd name="f91" fmla="*/ f87 1 f90"/>
                <a:gd name="f92" fmla="*/ f88 1 f90"/>
                <a:gd name="f93" fmla="*/ f91 f85 1"/>
                <a:gd name="f94" fmla="*/ f92 f85 1"/>
                <a:gd name="f95" fmla="*/ f92 f86 1"/>
                <a:gd name="f96" fmla="*/ f91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21840" h="21840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6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4"/>
                  </a:lnTo>
                  <a:lnTo>
                    <a:pt x="f2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46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Google Shape;1262;p37">
              <a:extLst>
                <a:ext uri="{FF2B5EF4-FFF2-40B4-BE49-F238E27FC236}">
                  <a16:creationId xmlns:a16="http://schemas.microsoft.com/office/drawing/2014/main" id="{096AC114-9A0C-405C-9DC7-95919ABEEC1B}"/>
                </a:ext>
              </a:extLst>
            </p:cNvPr>
            <p:cNvSpPr/>
            <p:nvPr/>
          </p:nvSpPr>
          <p:spPr>
            <a:xfrm rot="10799991">
              <a:off x="7226000" y="3317634"/>
              <a:ext cx="1203734" cy="8928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953"/>
                <a:gd name="f4" fmla="val 22751"/>
                <a:gd name="f5" fmla="val 22365"/>
                <a:gd name="f6" fmla="val 387"/>
                <a:gd name="f7" fmla="val 21252"/>
                <a:gd name="f8" fmla="val 1499"/>
                <a:gd name="f9" fmla="val 20139"/>
                <a:gd name="f10" fmla="val 2612"/>
                <a:gd name="f11" fmla="val 19026"/>
                <a:gd name="f12" fmla="val 3725"/>
                <a:gd name="f13" fmla="val 17913"/>
                <a:gd name="f14" fmla="val 4838"/>
                <a:gd name="f15" fmla="val 16801"/>
                <a:gd name="f16" fmla="val 5951"/>
                <a:gd name="f17" fmla="val 15672"/>
                <a:gd name="f18" fmla="val 7064"/>
                <a:gd name="f19" fmla="val 14575"/>
                <a:gd name="f20" fmla="val 8176"/>
                <a:gd name="f21" fmla="val 12349"/>
                <a:gd name="f22" fmla="val 10402"/>
                <a:gd name="f23" fmla="val 11237"/>
                <a:gd name="f24" fmla="val 11515"/>
                <a:gd name="f25" fmla="val 10124"/>
                <a:gd name="f26" fmla="val 12628"/>
                <a:gd name="f27" fmla="val 9011"/>
                <a:gd name="f28" fmla="val 13740"/>
                <a:gd name="f29" fmla="val 7898"/>
                <a:gd name="f30" fmla="val 14853"/>
                <a:gd name="f31" fmla="val 6785"/>
                <a:gd name="f32" fmla="val 15966"/>
                <a:gd name="f33" fmla="val 5672"/>
                <a:gd name="f34" fmla="val 17079"/>
                <a:gd name="f35" fmla="val 4544"/>
                <a:gd name="f36" fmla="val 18192"/>
                <a:gd name="f37" fmla="val 2751"/>
                <a:gd name="f38" fmla="val 19985"/>
                <a:gd name="f39" fmla="val 2334"/>
                <a:gd name="f40" fmla="val 20417"/>
                <a:gd name="f41" fmla="val 1221"/>
                <a:gd name="f42" fmla="val 21530"/>
                <a:gd name="f43" fmla="val 108"/>
                <a:gd name="f44" fmla="val 22643"/>
                <a:gd name="f45" fmla="val 22952"/>
                <a:gd name="f46" fmla="val 371"/>
                <a:gd name="f47" fmla="val 22581"/>
                <a:gd name="f48" fmla="val 1484"/>
                <a:gd name="f49" fmla="val 21468"/>
                <a:gd name="f50" fmla="val 2597"/>
                <a:gd name="f51" fmla="val 20356"/>
                <a:gd name="f52" fmla="val 3710"/>
                <a:gd name="f53" fmla="val 19243"/>
                <a:gd name="f54" fmla="val 4822"/>
                <a:gd name="f55" fmla="val 18130"/>
                <a:gd name="f56" fmla="val 5935"/>
                <a:gd name="f57" fmla="val 17017"/>
                <a:gd name="f58" fmla="val 7048"/>
                <a:gd name="f59" fmla="val 15904"/>
                <a:gd name="f60" fmla="val 8161"/>
                <a:gd name="f61" fmla="val 14791"/>
                <a:gd name="f62" fmla="val 9274"/>
                <a:gd name="f63" fmla="val 13679"/>
                <a:gd name="f64" fmla="val 10386"/>
                <a:gd name="f65" fmla="val 12566"/>
                <a:gd name="f66" fmla="val 11499"/>
                <a:gd name="f67" fmla="val 11453"/>
                <a:gd name="f68" fmla="val 12612"/>
                <a:gd name="f69" fmla="val 10340"/>
                <a:gd name="f70" fmla="val 13725"/>
                <a:gd name="f71" fmla="val 9227"/>
                <a:gd name="f72" fmla="val 15951"/>
                <a:gd name="f73" fmla="val 7002"/>
                <a:gd name="f74" fmla="val 17063"/>
                <a:gd name="f75" fmla="val 5889"/>
                <a:gd name="f76" fmla="val 18176"/>
                <a:gd name="f77" fmla="val 4776"/>
                <a:gd name="f78" fmla="val 19289"/>
                <a:gd name="f79" fmla="val 3663"/>
                <a:gd name="f80" fmla="val 20402"/>
                <a:gd name="f81" fmla="val 2550"/>
                <a:gd name="f82" fmla="val 21515"/>
                <a:gd name="f83" fmla="val 1438"/>
                <a:gd name="f84" fmla="val 22627"/>
                <a:gd name="f85" fmla="val 325"/>
                <a:gd name="f86" fmla="*/ f0 1 22953"/>
                <a:gd name="f87" fmla="*/ f1 1 22953"/>
                <a:gd name="f88" fmla="val f2"/>
                <a:gd name="f89" fmla="val f3"/>
                <a:gd name="f90" fmla="+- f89 0 f88"/>
                <a:gd name="f91" fmla="*/ f90 1 22953"/>
                <a:gd name="f92" fmla="*/ f88 1 f91"/>
                <a:gd name="f93" fmla="*/ f89 1 f91"/>
                <a:gd name="f94" fmla="*/ f92 f86 1"/>
                <a:gd name="f95" fmla="*/ f93 f86 1"/>
                <a:gd name="f96" fmla="*/ f93 f87 1"/>
                <a:gd name="f97" fmla="*/ f92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22953" h="22953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2" y="f4"/>
                  </a:lnTo>
                  <a:lnTo>
                    <a:pt x="f2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4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55" name="Google Shape;1263;p37">
            <a:extLst>
              <a:ext uri="{FF2B5EF4-FFF2-40B4-BE49-F238E27FC236}">
                <a16:creationId xmlns:a16="http://schemas.microsoft.com/office/drawing/2014/main" id="{52CF50B4-3394-4B26-956F-9B1B8EA59055}"/>
              </a:ext>
            </a:extLst>
          </p:cNvPr>
          <p:cNvGrpSpPr/>
          <p:nvPr/>
        </p:nvGrpSpPr>
        <p:grpSpPr>
          <a:xfrm>
            <a:off x="6633075" y="2135343"/>
            <a:ext cx="1797948" cy="896505"/>
            <a:chOff x="6633075" y="2135343"/>
            <a:chExt cx="1797948" cy="896505"/>
          </a:xfrm>
        </p:grpSpPr>
        <p:sp>
          <p:nvSpPr>
            <p:cNvPr id="56" name="Google Shape;1264;p37">
              <a:extLst>
                <a:ext uri="{FF2B5EF4-FFF2-40B4-BE49-F238E27FC236}">
                  <a16:creationId xmlns:a16="http://schemas.microsoft.com/office/drawing/2014/main" id="{4F1F00DD-E810-4FDB-A5BC-1E0199965ACE}"/>
                </a:ext>
              </a:extLst>
            </p:cNvPr>
            <p:cNvSpPr/>
            <p:nvPr/>
          </p:nvSpPr>
          <p:spPr>
            <a:xfrm rot="10799991">
              <a:off x="6633075" y="2135343"/>
              <a:ext cx="4928" cy="3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"/>
                <a:gd name="f4" fmla="val 78"/>
                <a:gd name="f5" fmla="val 93"/>
                <a:gd name="f6" fmla="val 1"/>
                <a:gd name="f7" fmla="*/ f0 1 94"/>
                <a:gd name="f8" fmla="*/ f1 1 78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94"/>
                <a:gd name="f15" fmla="*/ f12 1 78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94" h="78">
                  <a:moveTo>
                    <a:pt x="f5" y="f6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Google Shape;1265;p37">
              <a:extLst>
                <a:ext uri="{FF2B5EF4-FFF2-40B4-BE49-F238E27FC236}">
                  <a16:creationId xmlns:a16="http://schemas.microsoft.com/office/drawing/2014/main" id="{21386DB7-8A7A-4026-8007-7A8220984220}"/>
                </a:ext>
              </a:extLst>
            </p:cNvPr>
            <p:cNvSpPr/>
            <p:nvPr/>
          </p:nvSpPr>
          <p:spPr>
            <a:xfrm rot="10799991">
              <a:off x="6633112" y="2135361"/>
              <a:ext cx="938686" cy="6956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899"/>
                <a:gd name="f4" fmla="val 17883"/>
                <a:gd name="f5" fmla="val 17898"/>
                <a:gd name="f6" fmla="val 1"/>
                <a:gd name="f7" fmla="val 17110"/>
                <a:gd name="f8" fmla="val 789"/>
                <a:gd name="f9" fmla="val 15997"/>
                <a:gd name="f10" fmla="val 1902"/>
                <a:gd name="f11" fmla="val 14884"/>
                <a:gd name="f12" fmla="val 3014"/>
                <a:gd name="f13" fmla="val 13771"/>
                <a:gd name="f14" fmla="val 4127"/>
                <a:gd name="f15" fmla="val 12659"/>
                <a:gd name="f16" fmla="val 5240"/>
                <a:gd name="f17" fmla="val 11546"/>
                <a:gd name="f18" fmla="val 6353"/>
                <a:gd name="f19" fmla="val 10433"/>
                <a:gd name="f20" fmla="val 7466"/>
                <a:gd name="f21" fmla="val 9320"/>
                <a:gd name="f22" fmla="val 8578"/>
                <a:gd name="f23" fmla="val 8207"/>
                <a:gd name="f24" fmla="val 9691"/>
                <a:gd name="f25" fmla="val 7095"/>
                <a:gd name="f26" fmla="val 10804"/>
                <a:gd name="f27" fmla="val 5982"/>
                <a:gd name="f28" fmla="val 11917"/>
                <a:gd name="f29" fmla="val 4869"/>
                <a:gd name="f30" fmla="val 13030"/>
                <a:gd name="f31" fmla="val 3756"/>
                <a:gd name="f32" fmla="val 14143"/>
                <a:gd name="f33" fmla="val 2643"/>
                <a:gd name="f34" fmla="val 15255"/>
                <a:gd name="f35" fmla="val 1530"/>
                <a:gd name="f36" fmla="val 16368"/>
                <a:gd name="f37" fmla="val 418"/>
                <a:gd name="f38" fmla="val 17481"/>
                <a:gd name="f39" fmla="val 201"/>
                <a:gd name="f40" fmla="val 680"/>
                <a:gd name="f41" fmla="val 17419"/>
                <a:gd name="f42" fmla="val 1793"/>
                <a:gd name="f43" fmla="val 16306"/>
                <a:gd name="f44" fmla="val 2906"/>
                <a:gd name="f45" fmla="val 15194"/>
                <a:gd name="f46" fmla="val 4019"/>
                <a:gd name="f47" fmla="val 14081"/>
                <a:gd name="f48" fmla="val 5132"/>
                <a:gd name="f49" fmla="val 12968"/>
                <a:gd name="f50" fmla="val 6244"/>
                <a:gd name="f51" fmla="val 11855"/>
                <a:gd name="f52" fmla="val 7357"/>
                <a:gd name="f53" fmla="val 10742"/>
                <a:gd name="f54" fmla="val 9583"/>
                <a:gd name="f55" fmla="val 8517"/>
                <a:gd name="f56" fmla="val 10696"/>
                <a:gd name="f57" fmla="val 7404"/>
                <a:gd name="f58" fmla="val 11809"/>
                <a:gd name="f59" fmla="val 6291"/>
                <a:gd name="f60" fmla="val 12921"/>
                <a:gd name="f61" fmla="val 5178"/>
                <a:gd name="f62" fmla="val 14034"/>
                <a:gd name="f63" fmla="val 4065"/>
                <a:gd name="f64" fmla="val 15147"/>
                <a:gd name="f65" fmla="val 2953"/>
                <a:gd name="f66" fmla="val 16260"/>
                <a:gd name="f67" fmla="val 1840"/>
                <a:gd name="f68" fmla="val 17373"/>
                <a:gd name="f69" fmla="val 727"/>
                <a:gd name="f70" fmla="*/ f0 1 17899"/>
                <a:gd name="f71" fmla="*/ f1 1 17883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7899"/>
                <a:gd name="f78" fmla="*/ f75 1 17883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7899" h="17883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2" y="f4"/>
                  </a:lnTo>
                  <a:lnTo>
                    <a:pt x="f39" y="f4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5" y="f3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Google Shape;1266;p37">
              <a:extLst>
                <a:ext uri="{FF2B5EF4-FFF2-40B4-BE49-F238E27FC236}">
                  <a16:creationId xmlns:a16="http://schemas.microsoft.com/office/drawing/2014/main" id="{A117E793-B1C3-429A-85F9-BB4C15E7F72F}"/>
                </a:ext>
              </a:extLst>
            </p:cNvPr>
            <p:cNvSpPr/>
            <p:nvPr/>
          </p:nvSpPr>
          <p:spPr>
            <a:xfrm rot="10799991">
              <a:off x="6633102" y="2135361"/>
              <a:ext cx="413464" cy="3060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84"/>
                <a:gd name="f4" fmla="val 7868"/>
                <a:gd name="f5" fmla="val 7883"/>
                <a:gd name="f6" fmla="val 1"/>
                <a:gd name="f7" fmla="val 7095"/>
                <a:gd name="f8" fmla="val 789"/>
                <a:gd name="f9" fmla="val 5982"/>
                <a:gd name="f10" fmla="val 1902"/>
                <a:gd name="f11" fmla="val 4869"/>
                <a:gd name="f12" fmla="val 3015"/>
                <a:gd name="f13" fmla="val 3756"/>
                <a:gd name="f14" fmla="val 4128"/>
                <a:gd name="f15" fmla="val 2644"/>
                <a:gd name="f16" fmla="val 5240"/>
                <a:gd name="f17" fmla="val 1531"/>
                <a:gd name="f18" fmla="val 6353"/>
                <a:gd name="f19" fmla="val 418"/>
                <a:gd name="f20" fmla="val 7466"/>
                <a:gd name="f21" fmla="val 217"/>
                <a:gd name="f22" fmla="val 681"/>
                <a:gd name="f23" fmla="val 7404"/>
                <a:gd name="f24" fmla="val 1794"/>
                <a:gd name="f25" fmla="val 6291"/>
                <a:gd name="f26" fmla="val 2906"/>
                <a:gd name="f27" fmla="val 5179"/>
                <a:gd name="f28" fmla="val 4019"/>
                <a:gd name="f29" fmla="val 4066"/>
                <a:gd name="f30" fmla="val 5132"/>
                <a:gd name="f31" fmla="val 2953"/>
                <a:gd name="f32" fmla="val 6245"/>
                <a:gd name="f33" fmla="val 1840"/>
                <a:gd name="f34" fmla="val 7358"/>
                <a:gd name="f35" fmla="val 727"/>
                <a:gd name="f36" fmla="val 202"/>
                <a:gd name="f37" fmla="*/ f0 1 7884"/>
                <a:gd name="f38" fmla="*/ f1 1 786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7884"/>
                <a:gd name="f45" fmla="*/ f42 1 786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7884" h="7868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6" y="f4"/>
                  </a:lnTo>
                  <a:lnTo>
                    <a:pt x="f21" y="f4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5" y="f3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Google Shape;1267;p37">
              <a:extLst>
                <a:ext uri="{FF2B5EF4-FFF2-40B4-BE49-F238E27FC236}">
                  <a16:creationId xmlns:a16="http://schemas.microsoft.com/office/drawing/2014/main" id="{A3E67296-1F85-4317-81C6-65015CE514A9}"/>
                </a:ext>
              </a:extLst>
            </p:cNvPr>
            <p:cNvSpPr/>
            <p:nvPr/>
          </p:nvSpPr>
          <p:spPr>
            <a:xfrm rot="10799991">
              <a:off x="6633085" y="2135343"/>
              <a:ext cx="63294" cy="46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7"/>
                <a:gd name="f4" fmla="val 1191"/>
                <a:gd name="f5" fmla="val 1206"/>
                <a:gd name="f6" fmla="val 1"/>
                <a:gd name="f7" fmla="val 418"/>
                <a:gd name="f8" fmla="val 789"/>
                <a:gd name="f9" fmla="val 217"/>
                <a:gd name="f10" fmla="val 681"/>
                <a:gd name="f11" fmla="val 727"/>
                <a:gd name="f12" fmla="val 202"/>
                <a:gd name="f13" fmla="*/ f0 1 1207"/>
                <a:gd name="f14" fmla="*/ f1 1 1191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207"/>
                <a:gd name="f21" fmla="*/ f18 1 1191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207" h="1191">
                  <a:moveTo>
                    <a:pt x="f5" y="f6"/>
                  </a:moveTo>
                  <a:lnTo>
                    <a:pt x="f7" y="f8"/>
                  </a:lnTo>
                  <a:lnTo>
                    <a:pt x="f6" y="f4"/>
                  </a:lnTo>
                  <a:lnTo>
                    <a:pt x="f9" y="f4"/>
                  </a:lnTo>
                  <a:lnTo>
                    <a:pt x="f10" y="f11"/>
                  </a:lnTo>
                  <a:lnTo>
                    <a:pt x="f5" y="f1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Google Shape;1268;p37">
              <a:extLst>
                <a:ext uri="{FF2B5EF4-FFF2-40B4-BE49-F238E27FC236}">
                  <a16:creationId xmlns:a16="http://schemas.microsoft.com/office/drawing/2014/main" id="{87D087C4-E9B2-478D-A66F-B16FE7B11A3E}"/>
                </a:ext>
              </a:extLst>
            </p:cNvPr>
            <p:cNvSpPr/>
            <p:nvPr/>
          </p:nvSpPr>
          <p:spPr>
            <a:xfrm rot="10799991">
              <a:off x="6633085" y="2135352"/>
              <a:ext cx="121670" cy="896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0"/>
                <a:gd name="f4" fmla="val 2304"/>
                <a:gd name="f5" fmla="val 2319"/>
                <a:gd name="f6" fmla="val 1"/>
                <a:gd name="f7" fmla="val 835"/>
                <a:gd name="f8" fmla="val 1469"/>
                <a:gd name="f9" fmla="val 418"/>
                <a:gd name="f10" fmla="val 1902"/>
                <a:gd name="f11" fmla="val 217"/>
                <a:gd name="f12" fmla="val 681"/>
                <a:gd name="f13" fmla="val 1840"/>
                <a:gd name="f14" fmla="val 1794"/>
                <a:gd name="f15" fmla="val 727"/>
                <a:gd name="f16" fmla="val 202"/>
                <a:gd name="f17" fmla="*/ f0 1 2320"/>
                <a:gd name="f18" fmla="*/ f1 1 2304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2320"/>
                <a:gd name="f25" fmla="*/ f22 1 2304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320" h="230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6" y="f4"/>
                  </a:lnTo>
                  <a:lnTo>
                    <a:pt x="f11" y="f4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5" y="f1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Google Shape;1269;p37">
              <a:extLst>
                <a:ext uri="{FF2B5EF4-FFF2-40B4-BE49-F238E27FC236}">
                  <a16:creationId xmlns:a16="http://schemas.microsoft.com/office/drawing/2014/main" id="{13D41888-013E-4D47-BE54-7ACD2A55E102}"/>
                </a:ext>
              </a:extLst>
            </p:cNvPr>
            <p:cNvSpPr/>
            <p:nvPr/>
          </p:nvSpPr>
          <p:spPr>
            <a:xfrm rot="10799991">
              <a:off x="6633093" y="2135352"/>
              <a:ext cx="180036" cy="13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33"/>
                <a:gd name="f4" fmla="val 3416"/>
                <a:gd name="f5" fmla="val 3432"/>
                <a:gd name="f6" fmla="val 2644"/>
                <a:gd name="f7" fmla="val 788"/>
                <a:gd name="f8" fmla="val 1531"/>
                <a:gd name="f9" fmla="val 1901"/>
                <a:gd name="f10" fmla="val 418"/>
                <a:gd name="f11" fmla="val 3014"/>
                <a:gd name="f12" fmla="val 1"/>
                <a:gd name="f13" fmla="val 217"/>
                <a:gd name="f14" fmla="val 681"/>
                <a:gd name="f15" fmla="val 2952"/>
                <a:gd name="f16" fmla="val 1794"/>
                <a:gd name="f17" fmla="val 1839"/>
                <a:gd name="f18" fmla="val 2907"/>
                <a:gd name="f19" fmla="val 727"/>
                <a:gd name="f20" fmla="val 201"/>
                <a:gd name="f21" fmla="*/ f0 1 3433"/>
                <a:gd name="f22" fmla="*/ f1 1 3416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3433"/>
                <a:gd name="f29" fmla="*/ f26 1 3416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433" h="341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4"/>
                  </a:lnTo>
                  <a:lnTo>
                    <a:pt x="f13" y="f4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5" y="f2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Google Shape;1270;p37">
              <a:extLst>
                <a:ext uri="{FF2B5EF4-FFF2-40B4-BE49-F238E27FC236}">
                  <a16:creationId xmlns:a16="http://schemas.microsoft.com/office/drawing/2014/main" id="{1C6044F4-76B9-4D44-8590-0ECC48A4E35E}"/>
                </a:ext>
              </a:extLst>
            </p:cNvPr>
            <p:cNvSpPr/>
            <p:nvPr/>
          </p:nvSpPr>
          <p:spPr>
            <a:xfrm rot="10799991">
              <a:off x="6633084" y="2135361"/>
              <a:ext cx="238356" cy="1761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45"/>
                <a:gd name="f4" fmla="val 4529"/>
                <a:gd name="f5" fmla="val 4544"/>
                <a:gd name="f6" fmla="val 3060"/>
                <a:gd name="f7" fmla="val 1469"/>
                <a:gd name="f8" fmla="val 2643"/>
                <a:gd name="f9" fmla="val 1901"/>
                <a:gd name="f10" fmla="val 1530"/>
                <a:gd name="f11" fmla="val 3014"/>
                <a:gd name="f12" fmla="val 417"/>
                <a:gd name="f13" fmla="val 4127"/>
                <a:gd name="f14" fmla="val 217"/>
                <a:gd name="f15" fmla="val 680"/>
                <a:gd name="f16" fmla="val 4065"/>
                <a:gd name="f17" fmla="val 1793"/>
                <a:gd name="f18" fmla="val 2952"/>
                <a:gd name="f19" fmla="val 2906"/>
                <a:gd name="f20" fmla="val 1840"/>
                <a:gd name="f21" fmla="val 4019"/>
                <a:gd name="f22" fmla="val 727"/>
                <a:gd name="f23" fmla="val 201"/>
                <a:gd name="f24" fmla="*/ f0 1 4545"/>
                <a:gd name="f25" fmla="*/ f1 1 452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545"/>
                <a:gd name="f32" fmla="*/ f29 1 452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545" h="452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2" y="f4"/>
                  </a:lnTo>
                  <a:lnTo>
                    <a:pt x="f14" y="f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5" y="f2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Google Shape;1271;p37">
              <a:extLst>
                <a:ext uri="{FF2B5EF4-FFF2-40B4-BE49-F238E27FC236}">
                  <a16:creationId xmlns:a16="http://schemas.microsoft.com/office/drawing/2014/main" id="{54A2B761-815E-4DD4-9B44-F9E185FD9350}"/>
                </a:ext>
              </a:extLst>
            </p:cNvPr>
            <p:cNvSpPr/>
            <p:nvPr/>
          </p:nvSpPr>
          <p:spPr>
            <a:xfrm rot="10799991">
              <a:off x="6877147" y="2135370"/>
              <a:ext cx="1219946" cy="896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5"/>
                <a:gd name="f7" fmla="val 387"/>
                <a:gd name="f8" fmla="val 21562"/>
                <a:gd name="f9" fmla="val 1499"/>
                <a:gd name="f10" fmla="val 20449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1"/>
                <a:gd name="f17" fmla="val 5951"/>
                <a:gd name="f18" fmla="val 15998"/>
                <a:gd name="f19" fmla="val 7064"/>
                <a:gd name="f20" fmla="val 14885"/>
                <a:gd name="f21" fmla="val 8176"/>
                <a:gd name="f22" fmla="val 13772"/>
                <a:gd name="f23" fmla="val 9289"/>
                <a:gd name="f24" fmla="val 12659"/>
                <a:gd name="f25" fmla="val 10402"/>
                <a:gd name="f26" fmla="val 11546"/>
                <a:gd name="f27" fmla="val 11515"/>
                <a:gd name="f28" fmla="val 10434"/>
                <a:gd name="f29" fmla="val 12628"/>
                <a:gd name="f30" fmla="val 9305"/>
                <a:gd name="f31" fmla="val 13740"/>
                <a:gd name="f32" fmla="val 8208"/>
                <a:gd name="f33" fmla="val 14853"/>
                <a:gd name="f34" fmla="val 7095"/>
                <a:gd name="f35" fmla="val 15966"/>
                <a:gd name="f36" fmla="val 5982"/>
                <a:gd name="f37" fmla="val 17079"/>
                <a:gd name="f38" fmla="val 4870"/>
                <a:gd name="f39" fmla="val 18192"/>
                <a:gd name="f40" fmla="val 3757"/>
                <a:gd name="f41" fmla="val 19305"/>
                <a:gd name="f42" fmla="val 2644"/>
                <a:gd name="f43" fmla="val 20417"/>
                <a:gd name="f44" fmla="val 1531"/>
                <a:gd name="f45" fmla="val 21530"/>
                <a:gd name="f46" fmla="val 418"/>
                <a:gd name="f47" fmla="val 22643"/>
                <a:gd name="f48" fmla="val 1"/>
                <a:gd name="f49" fmla="val 217"/>
                <a:gd name="f50" fmla="val 681"/>
                <a:gd name="f51" fmla="val 22581"/>
                <a:gd name="f52" fmla="val 1794"/>
                <a:gd name="f53" fmla="val 21468"/>
                <a:gd name="f54" fmla="val 2907"/>
                <a:gd name="f55" fmla="val 20356"/>
                <a:gd name="f56" fmla="val 4019"/>
                <a:gd name="f57" fmla="val 19243"/>
                <a:gd name="f58" fmla="val 5132"/>
                <a:gd name="f59" fmla="val 18130"/>
                <a:gd name="f60" fmla="val 6245"/>
                <a:gd name="f61" fmla="val 17017"/>
                <a:gd name="f62" fmla="val 7358"/>
                <a:gd name="f63" fmla="val 15904"/>
                <a:gd name="f64" fmla="val 9584"/>
                <a:gd name="f65" fmla="val 13679"/>
                <a:gd name="f66" fmla="val 10696"/>
                <a:gd name="f67" fmla="val 12566"/>
                <a:gd name="f68" fmla="val 11809"/>
                <a:gd name="f69" fmla="val 11453"/>
                <a:gd name="f70" fmla="val 12922"/>
                <a:gd name="f71" fmla="val 10340"/>
                <a:gd name="f72" fmla="val 14035"/>
                <a:gd name="f73" fmla="val 9227"/>
                <a:gd name="f74" fmla="val 15148"/>
                <a:gd name="f75" fmla="val 8115"/>
                <a:gd name="f76" fmla="val 16260"/>
                <a:gd name="f77" fmla="val 7002"/>
                <a:gd name="f78" fmla="val 17373"/>
                <a:gd name="f79" fmla="val 5889"/>
                <a:gd name="f80" fmla="val 18486"/>
                <a:gd name="f81" fmla="val 4776"/>
                <a:gd name="f82" fmla="val 19599"/>
                <a:gd name="f83" fmla="val 3663"/>
                <a:gd name="f84" fmla="val 20712"/>
                <a:gd name="f85" fmla="val 2550"/>
                <a:gd name="f86" fmla="val 21825"/>
                <a:gd name="f87" fmla="val 1438"/>
                <a:gd name="f88" fmla="val 22937"/>
                <a:gd name="f89" fmla="val 325"/>
                <a:gd name="f90" fmla="*/ f0 1 23262"/>
                <a:gd name="f91" fmla="*/ f1 1 23045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23262"/>
                <a:gd name="f98" fmla="*/ f95 1 23045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"/>
                  </a:lnTo>
                  <a:lnTo>
                    <a:pt x="f49" y="f4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Google Shape;1272;p37">
              <a:extLst>
                <a:ext uri="{FF2B5EF4-FFF2-40B4-BE49-F238E27FC236}">
                  <a16:creationId xmlns:a16="http://schemas.microsoft.com/office/drawing/2014/main" id="{F616E6E4-F023-4A4C-B6D5-FDC4D968E06C}"/>
                </a:ext>
              </a:extLst>
            </p:cNvPr>
            <p:cNvSpPr/>
            <p:nvPr/>
          </p:nvSpPr>
          <p:spPr>
            <a:xfrm rot="10799991">
              <a:off x="6633094" y="2135352"/>
              <a:ext cx="296722" cy="219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58"/>
                <a:gd name="f4" fmla="val 5642"/>
                <a:gd name="f5" fmla="val 5657"/>
                <a:gd name="f6" fmla="val 1"/>
                <a:gd name="f7" fmla="val 4869"/>
                <a:gd name="f8" fmla="val 789"/>
                <a:gd name="f9" fmla="val 3756"/>
                <a:gd name="f10" fmla="val 1902"/>
                <a:gd name="f11" fmla="val 2643"/>
                <a:gd name="f12" fmla="val 3014"/>
                <a:gd name="f13" fmla="val 1530"/>
                <a:gd name="f14" fmla="val 4127"/>
                <a:gd name="f15" fmla="val 418"/>
                <a:gd name="f16" fmla="val 5240"/>
                <a:gd name="f17" fmla="val 217"/>
                <a:gd name="f18" fmla="val 680"/>
                <a:gd name="f19" fmla="val 5178"/>
                <a:gd name="f20" fmla="val 1793"/>
                <a:gd name="f21" fmla="val 4065"/>
                <a:gd name="f22" fmla="val 2906"/>
                <a:gd name="f23" fmla="val 2953"/>
                <a:gd name="f24" fmla="val 4019"/>
                <a:gd name="f25" fmla="val 1840"/>
                <a:gd name="f26" fmla="val 5132"/>
                <a:gd name="f27" fmla="val 727"/>
                <a:gd name="f28" fmla="val 201"/>
                <a:gd name="f29" fmla="*/ f0 1 5658"/>
                <a:gd name="f30" fmla="*/ f1 1 564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658"/>
                <a:gd name="f37" fmla="*/ f34 1 564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658" h="5642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2" y="f4"/>
                  </a:lnTo>
                  <a:lnTo>
                    <a:pt x="f17" y="f4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5" y="f2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Google Shape;1273;p37">
              <a:extLst>
                <a:ext uri="{FF2B5EF4-FFF2-40B4-BE49-F238E27FC236}">
                  <a16:creationId xmlns:a16="http://schemas.microsoft.com/office/drawing/2014/main" id="{9BE77E02-4B51-42CA-98EE-74AA6FD324C0}"/>
                </a:ext>
              </a:extLst>
            </p:cNvPr>
            <p:cNvSpPr/>
            <p:nvPr/>
          </p:nvSpPr>
          <p:spPr>
            <a:xfrm rot="10799991">
              <a:off x="6633094" y="2135361"/>
              <a:ext cx="355098" cy="262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1"/>
                <a:gd name="f4" fmla="val 6755"/>
                <a:gd name="f5" fmla="val 6770"/>
                <a:gd name="f6" fmla="val 1"/>
                <a:gd name="f7" fmla="val 5286"/>
                <a:gd name="f8" fmla="val 1469"/>
                <a:gd name="f9" fmla="val 4869"/>
                <a:gd name="f10" fmla="val 1902"/>
                <a:gd name="f11" fmla="val 3756"/>
                <a:gd name="f12" fmla="val 3015"/>
                <a:gd name="f13" fmla="val 2643"/>
                <a:gd name="f14" fmla="val 4127"/>
                <a:gd name="f15" fmla="val 1531"/>
                <a:gd name="f16" fmla="val 5240"/>
                <a:gd name="f17" fmla="val 418"/>
                <a:gd name="f18" fmla="val 6353"/>
                <a:gd name="f19" fmla="val 217"/>
                <a:gd name="f20" fmla="val 681"/>
                <a:gd name="f21" fmla="val 6291"/>
                <a:gd name="f22" fmla="val 1793"/>
                <a:gd name="f23" fmla="val 5178"/>
                <a:gd name="f24" fmla="val 2906"/>
                <a:gd name="f25" fmla="val 4066"/>
                <a:gd name="f26" fmla="val 4019"/>
                <a:gd name="f27" fmla="val 2953"/>
                <a:gd name="f28" fmla="val 5132"/>
                <a:gd name="f29" fmla="val 1840"/>
                <a:gd name="f30" fmla="val 6245"/>
                <a:gd name="f31" fmla="val 727"/>
                <a:gd name="f32" fmla="val 202"/>
                <a:gd name="f33" fmla="*/ f0 1 6771"/>
                <a:gd name="f34" fmla="*/ f1 1 675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6771"/>
                <a:gd name="f41" fmla="*/ f38 1 675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6771" h="675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6" y="f4"/>
                  </a:lnTo>
                  <a:lnTo>
                    <a:pt x="f19" y="f4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5" y="f3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Google Shape;1274;p37">
              <a:extLst>
                <a:ext uri="{FF2B5EF4-FFF2-40B4-BE49-F238E27FC236}">
                  <a16:creationId xmlns:a16="http://schemas.microsoft.com/office/drawing/2014/main" id="{65643AC4-B8BF-4DC1-ABAB-956CB56DB27D}"/>
                </a:ext>
              </a:extLst>
            </p:cNvPr>
            <p:cNvSpPr/>
            <p:nvPr/>
          </p:nvSpPr>
          <p:spPr>
            <a:xfrm rot="10799991">
              <a:off x="6633094" y="2135352"/>
              <a:ext cx="471839" cy="3493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97"/>
                <a:gd name="f4" fmla="val 8980"/>
                <a:gd name="f5" fmla="val 8996"/>
                <a:gd name="f6" fmla="val 8208"/>
                <a:gd name="f7" fmla="val 788"/>
                <a:gd name="f8" fmla="val 7095"/>
                <a:gd name="f9" fmla="val 1901"/>
                <a:gd name="f10" fmla="val 5982"/>
                <a:gd name="f11" fmla="val 3014"/>
                <a:gd name="f12" fmla="val 4869"/>
                <a:gd name="f13" fmla="val 4127"/>
                <a:gd name="f14" fmla="val 3757"/>
                <a:gd name="f15" fmla="val 5240"/>
                <a:gd name="f16" fmla="val 2644"/>
                <a:gd name="f17" fmla="val 6352"/>
                <a:gd name="f18" fmla="val 1531"/>
                <a:gd name="f19" fmla="val 7465"/>
                <a:gd name="f20" fmla="val 418"/>
                <a:gd name="f21" fmla="val 8578"/>
                <a:gd name="f22" fmla="val 1"/>
                <a:gd name="f23" fmla="val 217"/>
                <a:gd name="f24" fmla="val 248"/>
                <a:gd name="f25" fmla="val 8934"/>
                <a:gd name="f26" fmla="val 681"/>
                <a:gd name="f27" fmla="val 8516"/>
                <a:gd name="f28" fmla="val 1794"/>
                <a:gd name="f29" fmla="val 7403"/>
                <a:gd name="f30" fmla="val 2907"/>
                <a:gd name="f31" fmla="val 6291"/>
                <a:gd name="f32" fmla="val 4019"/>
                <a:gd name="f33" fmla="val 5178"/>
                <a:gd name="f34" fmla="val 5132"/>
                <a:gd name="f35" fmla="val 4065"/>
                <a:gd name="f36" fmla="val 6245"/>
                <a:gd name="f37" fmla="val 2952"/>
                <a:gd name="f38" fmla="val 7358"/>
                <a:gd name="f39" fmla="val 1839"/>
                <a:gd name="f40" fmla="val 8471"/>
                <a:gd name="f41" fmla="val 726"/>
                <a:gd name="f42" fmla="val 201"/>
                <a:gd name="f43" fmla="*/ f0 1 8997"/>
                <a:gd name="f44" fmla="*/ f1 1 898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8997"/>
                <a:gd name="f51" fmla="*/ f48 1 898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8997" h="898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4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Google Shape;1275;p37">
              <a:extLst>
                <a:ext uri="{FF2B5EF4-FFF2-40B4-BE49-F238E27FC236}">
                  <a16:creationId xmlns:a16="http://schemas.microsoft.com/office/drawing/2014/main" id="{0A584866-97EE-4EDF-8027-DD99934AB7C2}"/>
                </a:ext>
              </a:extLst>
            </p:cNvPr>
            <p:cNvSpPr/>
            <p:nvPr/>
          </p:nvSpPr>
          <p:spPr>
            <a:xfrm rot="10799991">
              <a:off x="6633103" y="2135361"/>
              <a:ext cx="530150" cy="392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09"/>
                <a:gd name="f4" fmla="val 10093"/>
                <a:gd name="f5" fmla="val 10108"/>
                <a:gd name="f6" fmla="val 8207"/>
                <a:gd name="f7" fmla="val 1901"/>
                <a:gd name="f8" fmla="val 7094"/>
                <a:gd name="f9" fmla="val 3014"/>
                <a:gd name="f10" fmla="val 5981"/>
                <a:gd name="f11" fmla="val 4127"/>
                <a:gd name="f12" fmla="val 4869"/>
                <a:gd name="f13" fmla="val 5240"/>
                <a:gd name="f14" fmla="val 3756"/>
                <a:gd name="f15" fmla="val 6353"/>
                <a:gd name="f16" fmla="val 2643"/>
                <a:gd name="f17" fmla="val 7465"/>
                <a:gd name="f18" fmla="val 1530"/>
                <a:gd name="f19" fmla="val 8578"/>
                <a:gd name="f20" fmla="val 417"/>
                <a:gd name="f21" fmla="val 9691"/>
                <a:gd name="f22" fmla="val 216"/>
                <a:gd name="f23" fmla="val 680"/>
                <a:gd name="f24" fmla="val 9629"/>
                <a:gd name="f25" fmla="val 1793"/>
                <a:gd name="f26" fmla="val 8516"/>
                <a:gd name="f27" fmla="val 2906"/>
                <a:gd name="f28" fmla="val 7404"/>
                <a:gd name="f29" fmla="val 4019"/>
                <a:gd name="f30" fmla="val 6291"/>
                <a:gd name="f31" fmla="val 5131"/>
                <a:gd name="f32" fmla="val 5178"/>
                <a:gd name="f33" fmla="val 6244"/>
                <a:gd name="f34" fmla="val 4065"/>
                <a:gd name="f35" fmla="val 7357"/>
                <a:gd name="f36" fmla="val 2952"/>
                <a:gd name="f37" fmla="val 8470"/>
                <a:gd name="f38" fmla="val 1839"/>
                <a:gd name="f39" fmla="val 9583"/>
                <a:gd name="f40" fmla="val 727"/>
                <a:gd name="f41" fmla="val 201"/>
                <a:gd name="f42" fmla="*/ f0 1 10109"/>
                <a:gd name="f43" fmla="*/ f1 1 1009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0109"/>
                <a:gd name="f50" fmla="*/ f47 1 1009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0109" h="10093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" y="f4"/>
                  </a:lnTo>
                  <a:lnTo>
                    <a:pt x="f22" y="f4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5" y="f41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Google Shape;1276;p37">
              <a:extLst>
                <a:ext uri="{FF2B5EF4-FFF2-40B4-BE49-F238E27FC236}">
                  <a16:creationId xmlns:a16="http://schemas.microsoft.com/office/drawing/2014/main" id="{2F43C143-329D-44C7-987C-0E8BA61F93F9}"/>
                </a:ext>
              </a:extLst>
            </p:cNvPr>
            <p:cNvSpPr/>
            <p:nvPr/>
          </p:nvSpPr>
          <p:spPr>
            <a:xfrm rot="10799991">
              <a:off x="6633103" y="2135371"/>
              <a:ext cx="588526" cy="435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222"/>
                <a:gd name="f4" fmla="val 11206"/>
                <a:gd name="f5" fmla="val 11221"/>
                <a:gd name="f6" fmla="val 10433"/>
                <a:gd name="f7" fmla="val 789"/>
                <a:gd name="f8" fmla="val 9320"/>
                <a:gd name="f9" fmla="val 1901"/>
                <a:gd name="f10" fmla="val 8207"/>
                <a:gd name="f11" fmla="val 3014"/>
                <a:gd name="f12" fmla="val 7094"/>
                <a:gd name="f13" fmla="val 4127"/>
                <a:gd name="f14" fmla="val 5982"/>
                <a:gd name="f15" fmla="val 5240"/>
                <a:gd name="f16" fmla="val 4869"/>
                <a:gd name="f17" fmla="val 6353"/>
                <a:gd name="f18" fmla="val 3756"/>
                <a:gd name="f19" fmla="val 7466"/>
                <a:gd name="f20" fmla="val 2643"/>
                <a:gd name="f21" fmla="val 8578"/>
                <a:gd name="f22" fmla="val 1530"/>
                <a:gd name="f23" fmla="val 9691"/>
                <a:gd name="f24" fmla="val 418"/>
                <a:gd name="f25" fmla="val 10804"/>
                <a:gd name="f26" fmla="val 217"/>
                <a:gd name="f27" fmla="val 680"/>
                <a:gd name="f28" fmla="val 10742"/>
                <a:gd name="f29" fmla="val 2473"/>
                <a:gd name="f30" fmla="val 8934"/>
                <a:gd name="f31" fmla="val 2906"/>
                <a:gd name="f32" fmla="val 8517"/>
                <a:gd name="f33" fmla="val 4019"/>
                <a:gd name="f34" fmla="val 7404"/>
                <a:gd name="f35" fmla="val 5132"/>
                <a:gd name="f36" fmla="val 6291"/>
                <a:gd name="f37" fmla="val 6244"/>
                <a:gd name="f38" fmla="val 5178"/>
                <a:gd name="f39" fmla="val 7357"/>
                <a:gd name="f40" fmla="val 4065"/>
                <a:gd name="f41" fmla="val 8470"/>
                <a:gd name="f42" fmla="val 2952"/>
                <a:gd name="f43" fmla="val 9583"/>
                <a:gd name="f44" fmla="val 1840"/>
                <a:gd name="f45" fmla="val 10696"/>
                <a:gd name="f46" fmla="val 727"/>
                <a:gd name="f47" fmla="val 201"/>
                <a:gd name="f48" fmla="*/ f0 1 11222"/>
                <a:gd name="f49" fmla="*/ f1 1 11206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11222"/>
                <a:gd name="f56" fmla="*/ f53 1 11206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11222" h="1120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" y="f4"/>
                  </a:lnTo>
                  <a:lnTo>
                    <a:pt x="f26" y="f4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5" y="f4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Google Shape;1277;p37">
              <a:extLst>
                <a:ext uri="{FF2B5EF4-FFF2-40B4-BE49-F238E27FC236}">
                  <a16:creationId xmlns:a16="http://schemas.microsoft.com/office/drawing/2014/main" id="{7A4071F2-5325-4DF7-9DA6-5C663444AC5C}"/>
                </a:ext>
              </a:extLst>
            </p:cNvPr>
            <p:cNvSpPr/>
            <p:nvPr/>
          </p:nvSpPr>
          <p:spPr>
            <a:xfrm rot="10799991">
              <a:off x="6633103" y="2135362"/>
              <a:ext cx="646892" cy="4792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335"/>
                <a:gd name="f4" fmla="val 12319"/>
                <a:gd name="f5" fmla="val 12334"/>
                <a:gd name="f6" fmla="val 1"/>
                <a:gd name="f7" fmla="val 10433"/>
                <a:gd name="f8" fmla="val 1902"/>
                <a:gd name="f9" fmla="val 9320"/>
                <a:gd name="f10" fmla="val 3014"/>
                <a:gd name="f11" fmla="val 8207"/>
                <a:gd name="f12" fmla="val 4127"/>
                <a:gd name="f13" fmla="val 7095"/>
                <a:gd name="f14" fmla="val 5240"/>
                <a:gd name="f15" fmla="val 5982"/>
                <a:gd name="f16" fmla="val 6353"/>
                <a:gd name="f17" fmla="val 4869"/>
                <a:gd name="f18" fmla="val 7466"/>
                <a:gd name="f19" fmla="val 3756"/>
                <a:gd name="f20" fmla="val 8579"/>
                <a:gd name="f21" fmla="val 2643"/>
                <a:gd name="f22" fmla="val 9691"/>
                <a:gd name="f23" fmla="val 835"/>
                <a:gd name="f24" fmla="val 11484"/>
                <a:gd name="f25" fmla="val 418"/>
                <a:gd name="f26" fmla="val 11917"/>
                <a:gd name="f27" fmla="val 217"/>
                <a:gd name="f28" fmla="val 680"/>
                <a:gd name="f29" fmla="val 11855"/>
                <a:gd name="f30" fmla="val 1793"/>
                <a:gd name="f31" fmla="val 10742"/>
                <a:gd name="f32" fmla="val 2906"/>
                <a:gd name="f33" fmla="val 9630"/>
                <a:gd name="f34" fmla="val 4019"/>
                <a:gd name="f35" fmla="val 8517"/>
                <a:gd name="f36" fmla="val 5132"/>
                <a:gd name="f37" fmla="val 7404"/>
                <a:gd name="f38" fmla="val 6245"/>
                <a:gd name="f39" fmla="val 6291"/>
                <a:gd name="f40" fmla="val 7357"/>
                <a:gd name="f41" fmla="val 5178"/>
                <a:gd name="f42" fmla="val 8470"/>
                <a:gd name="f43" fmla="val 4065"/>
                <a:gd name="f44" fmla="val 9583"/>
                <a:gd name="f45" fmla="val 2953"/>
                <a:gd name="f46" fmla="val 10696"/>
                <a:gd name="f47" fmla="val 1840"/>
                <a:gd name="f48" fmla="val 11809"/>
                <a:gd name="f49" fmla="val 727"/>
                <a:gd name="f50" fmla="val 202"/>
                <a:gd name="f51" fmla="*/ f0 1 12335"/>
                <a:gd name="f52" fmla="*/ f1 1 1231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335"/>
                <a:gd name="f59" fmla="*/ f56 1 1231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335" h="123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" y="f4"/>
                  </a:lnTo>
                  <a:lnTo>
                    <a:pt x="f27" y="f4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" y="f5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Google Shape;1278;p37">
              <a:extLst>
                <a:ext uri="{FF2B5EF4-FFF2-40B4-BE49-F238E27FC236}">
                  <a16:creationId xmlns:a16="http://schemas.microsoft.com/office/drawing/2014/main" id="{56D9B575-1F1F-4D72-A0C4-9C060785C37C}"/>
                </a:ext>
              </a:extLst>
            </p:cNvPr>
            <p:cNvSpPr/>
            <p:nvPr/>
          </p:nvSpPr>
          <p:spPr>
            <a:xfrm rot="10799991">
              <a:off x="6633103" y="2135362"/>
              <a:ext cx="705258" cy="5225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48"/>
                <a:gd name="f4" fmla="val 13432"/>
                <a:gd name="f5" fmla="val 13447"/>
                <a:gd name="f6" fmla="val 1"/>
                <a:gd name="f7" fmla="val 12659"/>
                <a:gd name="f8" fmla="val 789"/>
                <a:gd name="f9" fmla="val 11546"/>
                <a:gd name="f10" fmla="val 1902"/>
                <a:gd name="f11" fmla="val 10433"/>
                <a:gd name="f12" fmla="val 3015"/>
                <a:gd name="f13" fmla="val 9320"/>
                <a:gd name="f14" fmla="val 4127"/>
                <a:gd name="f15" fmla="val 8208"/>
                <a:gd name="f16" fmla="val 5240"/>
                <a:gd name="f17" fmla="val 7095"/>
                <a:gd name="f18" fmla="val 6353"/>
                <a:gd name="f19" fmla="val 5982"/>
                <a:gd name="f20" fmla="val 7466"/>
                <a:gd name="f21" fmla="val 4869"/>
                <a:gd name="f22" fmla="val 8579"/>
                <a:gd name="f23" fmla="val 3756"/>
                <a:gd name="f24" fmla="val 9692"/>
                <a:gd name="f25" fmla="val 2644"/>
                <a:gd name="f26" fmla="val 10804"/>
                <a:gd name="f27" fmla="val 1531"/>
                <a:gd name="f28" fmla="val 11917"/>
                <a:gd name="f29" fmla="val 418"/>
                <a:gd name="f30" fmla="val 13030"/>
                <a:gd name="f31" fmla="val 217"/>
                <a:gd name="f32" fmla="val 681"/>
                <a:gd name="f33" fmla="val 12968"/>
                <a:gd name="f34" fmla="val 1793"/>
                <a:gd name="f35" fmla="val 11855"/>
                <a:gd name="f36" fmla="val 2906"/>
                <a:gd name="f37" fmla="val 10743"/>
                <a:gd name="f38" fmla="val 4699"/>
                <a:gd name="f39" fmla="val 8934"/>
                <a:gd name="f40" fmla="val 5132"/>
                <a:gd name="f41" fmla="val 8517"/>
                <a:gd name="f42" fmla="val 6245"/>
                <a:gd name="f43" fmla="val 7404"/>
                <a:gd name="f44" fmla="val 7358"/>
                <a:gd name="f45" fmla="val 6291"/>
                <a:gd name="f46" fmla="val 8470"/>
                <a:gd name="f47" fmla="val 5178"/>
                <a:gd name="f48" fmla="val 9583"/>
                <a:gd name="f49" fmla="val 4066"/>
                <a:gd name="f50" fmla="val 10696"/>
                <a:gd name="f51" fmla="val 2953"/>
                <a:gd name="f52" fmla="val 11809"/>
                <a:gd name="f53" fmla="val 1840"/>
                <a:gd name="f54" fmla="val 12922"/>
                <a:gd name="f55" fmla="val 727"/>
                <a:gd name="f56" fmla="val 202"/>
                <a:gd name="f57" fmla="*/ f0 1 13448"/>
                <a:gd name="f58" fmla="*/ f1 1 13432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3448"/>
                <a:gd name="f65" fmla="*/ f62 1 13432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3448" h="13432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6" y="f4"/>
                  </a:lnTo>
                  <a:lnTo>
                    <a:pt x="f31" y="f4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" y="f5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Google Shape;1279;p37">
              <a:extLst>
                <a:ext uri="{FF2B5EF4-FFF2-40B4-BE49-F238E27FC236}">
                  <a16:creationId xmlns:a16="http://schemas.microsoft.com/office/drawing/2014/main" id="{69A174F3-8B02-426D-A072-DCB37F579F30}"/>
                </a:ext>
              </a:extLst>
            </p:cNvPr>
            <p:cNvSpPr/>
            <p:nvPr/>
          </p:nvSpPr>
          <p:spPr>
            <a:xfrm rot="10799991">
              <a:off x="6633112" y="2135361"/>
              <a:ext cx="763633" cy="5658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61"/>
                <a:gd name="f4" fmla="val 14545"/>
                <a:gd name="f5" fmla="val 14560"/>
                <a:gd name="f6" fmla="val 1"/>
                <a:gd name="f7" fmla="val 12659"/>
                <a:gd name="f8" fmla="val 1902"/>
                <a:gd name="f9" fmla="val 11546"/>
                <a:gd name="f10" fmla="val 3015"/>
                <a:gd name="f11" fmla="val 10433"/>
                <a:gd name="f12" fmla="val 4128"/>
                <a:gd name="f13" fmla="val 9321"/>
                <a:gd name="f14" fmla="val 5240"/>
                <a:gd name="f15" fmla="val 8208"/>
                <a:gd name="f16" fmla="val 6353"/>
                <a:gd name="f17" fmla="val 7095"/>
                <a:gd name="f18" fmla="val 7466"/>
                <a:gd name="f19" fmla="val 5982"/>
                <a:gd name="f20" fmla="val 8579"/>
                <a:gd name="f21" fmla="val 4869"/>
                <a:gd name="f22" fmla="val 9692"/>
                <a:gd name="f23" fmla="val 3061"/>
                <a:gd name="f24" fmla="val 11485"/>
                <a:gd name="f25" fmla="val 2644"/>
                <a:gd name="f26" fmla="val 11917"/>
                <a:gd name="f27" fmla="val 1531"/>
                <a:gd name="f28" fmla="val 13030"/>
                <a:gd name="f29" fmla="val 418"/>
                <a:gd name="f30" fmla="val 14143"/>
                <a:gd name="f31" fmla="val 217"/>
                <a:gd name="f32" fmla="val 681"/>
                <a:gd name="f33" fmla="val 14081"/>
                <a:gd name="f34" fmla="val 1794"/>
                <a:gd name="f35" fmla="val 12968"/>
                <a:gd name="f36" fmla="val 2906"/>
                <a:gd name="f37" fmla="val 11856"/>
                <a:gd name="f38" fmla="val 4019"/>
                <a:gd name="f39" fmla="val 10743"/>
                <a:gd name="f40" fmla="val 5132"/>
                <a:gd name="f41" fmla="val 9630"/>
                <a:gd name="f42" fmla="val 6245"/>
                <a:gd name="f43" fmla="val 8517"/>
                <a:gd name="f44" fmla="val 7358"/>
                <a:gd name="f45" fmla="val 7404"/>
                <a:gd name="f46" fmla="val 8471"/>
                <a:gd name="f47" fmla="val 6291"/>
                <a:gd name="f48" fmla="val 9583"/>
                <a:gd name="f49" fmla="val 5179"/>
                <a:gd name="f50" fmla="val 10696"/>
                <a:gd name="f51" fmla="val 4066"/>
                <a:gd name="f52" fmla="val 11809"/>
                <a:gd name="f53" fmla="val 2953"/>
                <a:gd name="f54" fmla="val 12922"/>
                <a:gd name="f55" fmla="val 1840"/>
                <a:gd name="f56" fmla="val 14035"/>
                <a:gd name="f57" fmla="val 727"/>
                <a:gd name="f58" fmla="val 202"/>
                <a:gd name="f59" fmla="*/ f0 1 14561"/>
                <a:gd name="f60" fmla="*/ f1 1 14545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4561"/>
                <a:gd name="f67" fmla="*/ f64 1 14545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4561" h="1454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6" y="f4"/>
                  </a:lnTo>
                  <a:lnTo>
                    <a:pt x="f31" y="f4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" y="f5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Google Shape;1280;p37">
              <a:extLst>
                <a:ext uri="{FF2B5EF4-FFF2-40B4-BE49-F238E27FC236}">
                  <a16:creationId xmlns:a16="http://schemas.microsoft.com/office/drawing/2014/main" id="{BF6B0010-BB03-4895-BFC0-32AD47A62498}"/>
                </a:ext>
              </a:extLst>
            </p:cNvPr>
            <p:cNvSpPr/>
            <p:nvPr/>
          </p:nvSpPr>
          <p:spPr>
            <a:xfrm rot="10799991">
              <a:off x="6633112" y="2135361"/>
              <a:ext cx="821999" cy="609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674"/>
                <a:gd name="f4" fmla="val 15657"/>
                <a:gd name="f5" fmla="val 15673"/>
                <a:gd name="f6" fmla="val 14885"/>
                <a:gd name="f7" fmla="val 788"/>
                <a:gd name="f8" fmla="val 13772"/>
                <a:gd name="f9" fmla="val 1901"/>
                <a:gd name="f10" fmla="val 12659"/>
                <a:gd name="f11" fmla="val 3014"/>
                <a:gd name="f12" fmla="val 11546"/>
                <a:gd name="f13" fmla="val 4127"/>
                <a:gd name="f14" fmla="val 10434"/>
                <a:gd name="f15" fmla="val 5240"/>
                <a:gd name="f16" fmla="val 9321"/>
                <a:gd name="f17" fmla="val 6352"/>
                <a:gd name="f18" fmla="val 8208"/>
                <a:gd name="f19" fmla="val 7465"/>
                <a:gd name="f20" fmla="val 7095"/>
                <a:gd name="f21" fmla="val 8578"/>
                <a:gd name="f22" fmla="val 5982"/>
                <a:gd name="f23" fmla="val 9691"/>
                <a:gd name="f24" fmla="val 4870"/>
                <a:gd name="f25" fmla="val 10804"/>
                <a:gd name="f26" fmla="val 3757"/>
                <a:gd name="f27" fmla="val 11917"/>
                <a:gd name="f28" fmla="val 2644"/>
                <a:gd name="f29" fmla="val 13029"/>
                <a:gd name="f30" fmla="val 1531"/>
                <a:gd name="f31" fmla="val 14142"/>
                <a:gd name="f32" fmla="val 418"/>
                <a:gd name="f33" fmla="val 15255"/>
                <a:gd name="f34" fmla="val 1"/>
                <a:gd name="f35" fmla="val 217"/>
                <a:gd name="f36" fmla="val 681"/>
                <a:gd name="f37" fmla="val 15193"/>
                <a:gd name="f38" fmla="val 1794"/>
                <a:gd name="f39" fmla="val 14080"/>
                <a:gd name="f40" fmla="val 2907"/>
                <a:gd name="f41" fmla="val 12968"/>
                <a:gd name="f42" fmla="val 4019"/>
                <a:gd name="f43" fmla="val 11855"/>
                <a:gd name="f44" fmla="val 5132"/>
                <a:gd name="f45" fmla="val 10742"/>
                <a:gd name="f46" fmla="val 7358"/>
                <a:gd name="f47" fmla="val 8516"/>
                <a:gd name="f48" fmla="val 8471"/>
                <a:gd name="f49" fmla="val 7403"/>
                <a:gd name="f50" fmla="val 9584"/>
                <a:gd name="f51" fmla="val 6291"/>
                <a:gd name="f52" fmla="val 10696"/>
                <a:gd name="f53" fmla="val 5178"/>
                <a:gd name="f54" fmla="val 11809"/>
                <a:gd name="f55" fmla="val 4065"/>
                <a:gd name="f56" fmla="val 12922"/>
                <a:gd name="f57" fmla="val 2952"/>
                <a:gd name="f58" fmla="val 14035"/>
                <a:gd name="f59" fmla="val 1839"/>
                <a:gd name="f60" fmla="val 15148"/>
                <a:gd name="f61" fmla="val 727"/>
                <a:gd name="f62" fmla="val 201"/>
                <a:gd name="f63" fmla="*/ f0 1 15674"/>
                <a:gd name="f64" fmla="*/ f1 1 1565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5674"/>
                <a:gd name="f71" fmla="*/ f68 1 1565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5674" h="15657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5" y="f6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3" name="Google Shape;1281;p37">
              <a:extLst>
                <a:ext uri="{FF2B5EF4-FFF2-40B4-BE49-F238E27FC236}">
                  <a16:creationId xmlns:a16="http://schemas.microsoft.com/office/drawing/2014/main" id="{B0508C23-66AA-48AE-878E-FC6D0E9CB349}"/>
                </a:ext>
              </a:extLst>
            </p:cNvPr>
            <p:cNvSpPr/>
            <p:nvPr/>
          </p:nvSpPr>
          <p:spPr>
            <a:xfrm rot="10799991">
              <a:off x="6633103" y="2135361"/>
              <a:ext cx="880320" cy="6523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86"/>
                <a:gd name="f4" fmla="val 16770"/>
                <a:gd name="f5" fmla="val 16785"/>
                <a:gd name="f6" fmla="val 14884"/>
                <a:gd name="f7" fmla="val 1901"/>
                <a:gd name="f8" fmla="val 13771"/>
                <a:gd name="f9" fmla="val 3014"/>
                <a:gd name="f10" fmla="val 12658"/>
                <a:gd name="f11" fmla="val 4127"/>
                <a:gd name="f12" fmla="val 11546"/>
                <a:gd name="f13" fmla="val 5240"/>
                <a:gd name="f14" fmla="val 10433"/>
                <a:gd name="f15" fmla="val 6353"/>
                <a:gd name="f16" fmla="val 9320"/>
                <a:gd name="f17" fmla="val 7465"/>
                <a:gd name="f18" fmla="val 8207"/>
                <a:gd name="f19" fmla="val 8578"/>
                <a:gd name="f20" fmla="val 7094"/>
                <a:gd name="f21" fmla="val 9691"/>
                <a:gd name="f22" fmla="val 5286"/>
                <a:gd name="f23" fmla="val 11484"/>
                <a:gd name="f24" fmla="val 4869"/>
                <a:gd name="f25" fmla="val 11917"/>
                <a:gd name="f26" fmla="val 3756"/>
                <a:gd name="f27" fmla="val 13030"/>
                <a:gd name="f28" fmla="val 2643"/>
                <a:gd name="f29" fmla="val 14142"/>
                <a:gd name="f30" fmla="val 1530"/>
                <a:gd name="f31" fmla="val 15255"/>
                <a:gd name="f32" fmla="val 417"/>
                <a:gd name="f33" fmla="val 16368"/>
                <a:gd name="f34" fmla="val 217"/>
                <a:gd name="f35" fmla="val 680"/>
                <a:gd name="f36" fmla="val 16306"/>
                <a:gd name="f37" fmla="val 1793"/>
                <a:gd name="f38" fmla="val 15193"/>
                <a:gd name="f39" fmla="val 2906"/>
                <a:gd name="f40" fmla="val 14081"/>
                <a:gd name="f41" fmla="val 4019"/>
                <a:gd name="f42" fmla="val 12968"/>
                <a:gd name="f43" fmla="val 5131"/>
                <a:gd name="f44" fmla="val 11855"/>
                <a:gd name="f45" fmla="val 6244"/>
                <a:gd name="f46" fmla="val 10742"/>
                <a:gd name="f47" fmla="val 7357"/>
                <a:gd name="f48" fmla="val 9629"/>
                <a:gd name="f49" fmla="val 8470"/>
                <a:gd name="f50" fmla="val 8516"/>
                <a:gd name="f51" fmla="val 9583"/>
                <a:gd name="f52" fmla="val 7404"/>
                <a:gd name="f53" fmla="val 10696"/>
                <a:gd name="f54" fmla="val 6291"/>
                <a:gd name="f55" fmla="val 11808"/>
                <a:gd name="f56" fmla="val 5178"/>
                <a:gd name="f57" fmla="val 12921"/>
                <a:gd name="f58" fmla="val 4065"/>
                <a:gd name="f59" fmla="val 14034"/>
                <a:gd name="f60" fmla="val 2952"/>
                <a:gd name="f61" fmla="val 15147"/>
                <a:gd name="f62" fmla="val 1840"/>
                <a:gd name="f63" fmla="val 16260"/>
                <a:gd name="f64" fmla="val 727"/>
                <a:gd name="f65" fmla="val 201"/>
                <a:gd name="f66" fmla="*/ f0 1 16786"/>
                <a:gd name="f67" fmla="*/ f1 1 16770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16786"/>
                <a:gd name="f74" fmla="*/ f71 1 16770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16786" h="1677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2" y="f4"/>
                  </a:lnTo>
                  <a:lnTo>
                    <a:pt x="f34" y="f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5" y="f6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4" name="Google Shape;1282;p37">
              <a:extLst>
                <a:ext uri="{FF2B5EF4-FFF2-40B4-BE49-F238E27FC236}">
                  <a16:creationId xmlns:a16="http://schemas.microsoft.com/office/drawing/2014/main" id="{42EA34D5-C64C-40C4-A51D-5C8EC3BA045B}"/>
                </a:ext>
              </a:extLst>
            </p:cNvPr>
            <p:cNvSpPr/>
            <p:nvPr/>
          </p:nvSpPr>
          <p:spPr>
            <a:xfrm rot="10799991">
              <a:off x="6633112" y="2135379"/>
              <a:ext cx="997061" cy="738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012"/>
                <a:gd name="f4" fmla="val 18996"/>
                <a:gd name="f5" fmla="val 19011"/>
                <a:gd name="f6" fmla="val 1"/>
                <a:gd name="f7" fmla="val 17110"/>
                <a:gd name="f8" fmla="val 1902"/>
                <a:gd name="f9" fmla="val 15997"/>
                <a:gd name="f10" fmla="val 3015"/>
                <a:gd name="f11" fmla="val 14884"/>
                <a:gd name="f12" fmla="val 4127"/>
                <a:gd name="f13" fmla="val 13772"/>
                <a:gd name="f14" fmla="val 5240"/>
                <a:gd name="f15" fmla="val 12659"/>
                <a:gd name="f16" fmla="val 6353"/>
                <a:gd name="f17" fmla="val 11546"/>
                <a:gd name="f18" fmla="val 7466"/>
                <a:gd name="f19" fmla="val 10433"/>
                <a:gd name="f20" fmla="val 8579"/>
                <a:gd name="f21" fmla="val 9320"/>
                <a:gd name="f22" fmla="val 9691"/>
                <a:gd name="f23" fmla="val 8208"/>
                <a:gd name="f24" fmla="val 10804"/>
                <a:gd name="f25" fmla="val 7095"/>
                <a:gd name="f26" fmla="val 11917"/>
                <a:gd name="f27" fmla="val 5982"/>
                <a:gd name="f28" fmla="val 13030"/>
                <a:gd name="f29" fmla="val 4869"/>
                <a:gd name="f30" fmla="val 14143"/>
                <a:gd name="f31" fmla="val 3756"/>
                <a:gd name="f32" fmla="val 15256"/>
                <a:gd name="f33" fmla="val 2643"/>
                <a:gd name="f34" fmla="val 16368"/>
                <a:gd name="f35" fmla="val 1531"/>
                <a:gd name="f36" fmla="val 17481"/>
                <a:gd name="f37" fmla="val 418"/>
                <a:gd name="f38" fmla="val 18594"/>
                <a:gd name="f39" fmla="val 402"/>
                <a:gd name="f40" fmla="val 217"/>
                <a:gd name="f41" fmla="val 248"/>
                <a:gd name="f42" fmla="val 18950"/>
                <a:gd name="f43" fmla="val 681"/>
                <a:gd name="f44" fmla="val 18532"/>
                <a:gd name="f45" fmla="val 1793"/>
                <a:gd name="f46" fmla="val 17419"/>
                <a:gd name="f47" fmla="val 2906"/>
                <a:gd name="f48" fmla="val 16307"/>
                <a:gd name="f49" fmla="val 4019"/>
                <a:gd name="f50" fmla="val 15194"/>
                <a:gd name="f51" fmla="val 5132"/>
                <a:gd name="f52" fmla="val 14081"/>
                <a:gd name="f53" fmla="val 6245"/>
                <a:gd name="f54" fmla="val 12968"/>
                <a:gd name="f55" fmla="val 7357"/>
                <a:gd name="f56" fmla="val 11855"/>
                <a:gd name="f57" fmla="val 8470"/>
                <a:gd name="f58" fmla="val 10742"/>
                <a:gd name="f59" fmla="val 9583"/>
                <a:gd name="f60" fmla="val 9630"/>
                <a:gd name="f61" fmla="val 10696"/>
                <a:gd name="f62" fmla="val 8517"/>
                <a:gd name="f63" fmla="val 11809"/>
                <a:gd name="f64" fmla="val 7404"/>
                <a:gd name="f65" fmla="val 12922"/>
                <a:gd name="f66" fmla="val 6291"/>
                <a:gd name="f67" fmla="val 14034"/>
                <a:gd name="f68" fmla="val 5178"/>
                <a:gd name="f69" fmla="val 15147"/>
                <a:gd name="f70" fmla="val 4066"/>
                <a:gd name="f71" fmla="val 16260"/>
                <a:gd name="f72" fmla="val 2953"/>
                <a:gd name="f73" fmla="val 17373"/>
                <a:gd name="f74" fmla="val 1840"/>
                <a:gd name="f75" fmla="val 18486"/>
                <a:gd name="f76" fmla="val 727"/>
                <a:gd name="f77" fmla="val 202"/>
                <a:gd name="f78" fmla="*/ f0 1 19012"/>
                <a:gd name="f79" fmla="*/ f1 1 18996"/>
                <a:gd name="f80" fmla="val f2"/>
                <a:gd name="f81" fmla="val f3"/>
                <a:gd name="f82" fmla="val f4"/>
                <a:gd name="f83" fmla="+- f82 0 f80"/>
                <a:gd name="f84" fmla="+- f81 0 f80"/>
                <a:gd name="f85" fmla="*/ f84 1 19012"/>
                <a:gd name="f86" fmla="*/ f83 1 18996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19012" h="18996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38"/>
                  </a:lnTo>
                  <a:lnTo>
                    <a:pt x="f6" y="f4"/>
                  </a:ln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5" y="f77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Google Shape;1283;p37">
              <a:extLst>
                <a:ext uri="{FF2B5EF4-FFF2-40B4-BE49-F238E27FC236}">
                  <a16:creationId xmlns:a16="http://schemas.microsoft.com/office/drawing/2014/main" id="{5FC9CF70-ED84-4538-9C62-71A4ADAE5333}"/>
                </a:ext>
              </a:extLst>
            </p:cNvPr>
            <p:cNvSpPr/>
            <p:nvPr/>
          </p:nvSpPr>
          <p:spPr>
            <a:xfrm rot="10799991">
              <a:off x="6633121" y="2135371"/>
              <a:ext cx="1055427" cy="7822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125"/>
                <a:gd name="f4" fmla="val 20109"/>
                <a:gd name="f5" fmla="val 20124"/>
                <a:gd name="f6" fmla="val 1"/>
                <a:gd name="f7" fmla="val 19336"/>
                <a:gd name="f8" fmla="val 789"/>
                <a:gd name="f9" fmla="val 18223"/>
                <a:gd name="f10" fmla="val 1902"/>
                <a:gd name="f11" fmla="val 17110"/>
                <a:gd name="f12" fmla="val 3015"/>
                <a:gd name="f13" fmla="val 15997"/>
                <a:gd name="f14" fmla="val 4128"/>
                <a:gd name="f15" fmla="val 14885"/>
                <a:gd name="f16" fmla="val 5240"/>
                <a:gd name="f17" fmla="val 13772"/>
                <a:gd name="f18" fmla="val 6353"/>
                <a:gd name="f19" fmla="val 12659"/>
                <a:gd name="f20" fmla="val 7466"/>
                <a:gd name="f21" fmla="val 11546"/>
                <a:gd name="f22" fmla="val 8579"/>
                <a:gd name="f23" fmla="val 10433"/>
                <a:gd name="f24" fmla="val 9692"/>
                <a:gd name="f25" fmla="val 8208"/>
                <a:gd name="f26" fmla="val 11917"/>
                <a:gd name="f27" fmla="val 7095"/>
                <a:gd name="f28" fmla="val 13030"/>
                <a:gd name="f29" fmla="val 5982"/>
                <a:gd name="f30" fmla="val 14143"/>
                <a:gd name="f31" fmla="val 4869"/>
                <a:gd name="f32" fmla="val 15256"/>
                <a:gd name="f33" fmla="val 3756"/>
                <a:gd name="f34" fmla="val 16369"/>
                <a:gd name="f35" fmla="val 2644"/>
                <a:gd name="f36" fmla="val 17481"/>
                <a:gd name="f37" fmla="val 1515"/>
                <a:gd name="f38" fmla="val 18594"/>
                <a:gd name="f39" fmla="val 418"/>
                <a:gd name="f40" fmla="val 19707"/>
                <a:gd name="f41" fmla="val 217"/>
                <a:gd name="f42" fmla="val 681"/>
                <a:gd name="f43" fmla="val 19645"/>
                <a:gd name="f44" fmla="val 1794"/>
                <a:gd name="f45" fmla="val 18532"/>
                <a:gd name="f46" fmla="val 2906"/>
                <a:gd name="f47" fmla="val 17420"/>
                <a:gd name="f48" fmla="val 4019"/>
                <a:gd name="f49" fmla="val 16307"/>
                <a:gd name="f50" fmla="val 5132"/>
                <a:gd name="f51" fmla="val 15194"/>
                <a:gd name="f52" fmla="val 6245"/>
                <a:gd name="f53" fmla="val 14081"/>
                <a:gd name="f54" fmla="val 7358"/>
                <a:gd name="f55" fmla="val 12968"/>
                <a:gd name="f56" fmla="val 8470"/>
                <a:gd name="f57" fmla="val 11855"/>
                <a:gd name="f58" fmla="val 9583"/>
                <a:gd name="f59" fmla="val 10743"/>
                <a:gd name="f60" fmla="val 11809"/>
                <a:gd name="f61" fmla="val 8517"/>
                <a:gd name="f62" fmla="val 12922"/>
                <a:gd name="f63" fmla="val 7404"/>
                <a:gd name="f64" fmla="val 14035"/>
                <a:gd name="f65" fmla="val 6291"/>
                <a:gd name="f66" fmla="val 15147"/>
                <a:gd name="f67" fmla="val 5179"/>
                <a:gd name="f68" fmla="val 16260"/>
                <a:gd name="f69" fmla="val 4066"/>
                <a:gd name="f70" fmla="val 17373"/>
                <a:gd name="f71" fmla="val 2953"/>
                <a:gd name="f72" fmla="val 18486"/>
                <a:gd name="f73" fmla="val 1840"/>
                <a:gd name="f74" fmla="val 19599"/>
                <a:gd name="f75" fmla="val 727"/>
                <a:gd name="f76" fmla="val 202"/>
                <a:gd name="f77" fmla="*/ f0 1 20125"/>
                <a:gd name="f78" fmla="*/ f1 1 20109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20125"/>
                <a:gd name="f85" fmla="*/ f82 1 20109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20125" h="2010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6" y="f4"/>
                  </a:lnTo>
                  <a:lnTo>
                    <a:pt x="f41" y="f4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5" y="f7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Google Shape;1284;p37">
              <a:extLst>
                <a:ext uri="{FF2B5EF4-FFF2-40B4-BE49-F238E27FC236}">
                  <a16:creationId xmlns:a16="http://schemas.microsoft.com/office/drawing/2014/main" id="{4D71516C-576E-46E6-89C4-54205DACAB28}"/>
                </a:ext>
              </a:extLst>
            </p:cNvPr>
            <p:cNvSpPr/>
            <p:nvPr/>
          </p:nvSpPr>
          <p:spPr>
            <a:xfrm rot="10799991">
              <a:off x="6633112" y="2135380"/>
              <a:ext cx="1113803" cy="8255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38"/>
                <a:gd name="f4" fmla="val 21221"/>
                <a:gd name="f5" fmla="val 21237"/>
                <a:gd name="f6" fmla="val 19336"/>
                <a:gd name="f7" fmla="val 1901"/>
                <a:gd name="f8" fmla="val 18223"/>
                <a:gd name="f9" fmla="val 3014"/>
                <a:gd name="f10" fmla="val 17110"/>
                <a:gd name="f11" fmla="val 4127"/>
                <a:gd name="f12" fmla="val 15998"/>
                <a:gd name="f13" fmla="val 5240"/>
                <a:gd name="f14" fmla="val 14885"/>
                <a:gd name="f15" fmla="val 6352"/>
                <a:gd name="f16" fmla="val 13772"/>
                <a:gd name="f17" fmla="val 7465"/>
                <a:gd name="f18" fmla="val 12659"/>
                <a:gd name="f19" fmla="val 8578"/>
                <a:gd name="f20" fmla="val 11546"/>
                <a:gd name="f21" fmla="val 9691"/>
                <a:gd name="f22" fmla="val 10434"/>
                <a:gd name="f23" fmla="val 10804"/>
                <a:gd name="f24" fmla="val 9321"/>
                <a:gd name="f25" fmla="val 11916"/>
                <a:gd name="f26" fmla="val 8208"/>
                <a:gd name="f27" fmla="val 13029"/>
                <a:gd name="f28" fmla="val 7095"/>
                <a:gd name="f29" fmla="val 14142"/>
                <a:gd name="f30" fmla="val 5982"/>
                <a:gd name="f31" fmla="val 15255"/>
                <a:gd name="f32" fmla="val 4869"/>
                <a:gd name="f33" fmla="val 16368"/>
                <a:gd name="f34" fmla="val 3757"/>
                <a:gd name="f35" fmla="val 17481"/>
                <a:gd name="f36" fmla="val 2644"/>
                <a:gd name="f37" fmla="val 18593"/>
                <a:gd name="f38" fmla="val 2628"/>
                <a:gd name="f39" fmla="val 1531"/>
                <a:gd name="f40" fmla="val 19706"/>
                <a:gd name="f41" fmla="val 418"/>
                <a:gd name="f42" fmla="val 20819"/>
                <a:gd name="f43" fmla="val 1"/>
                <a:gd name="f44" fmla="val 217"/>
                <a:gd name="f45" fmla="val 681"/>
                <a:gd name="f46" fmla="val 20757"/>
                <a:gd name="f47" fmla="val 2474"/>
                <a:gd name="f48" fmla="val 18949"/>
                <a:gd name="f49" fmla="val 2907"/>
                <a:gd name="f50" fmla="val 18532"/>
                <a:gd name="f51" fmla="val 4019"/>
                <a:gd name="f52" fmla="val 17419"/>
                <a:gd name="f53" fmla="val 5132"/>
                <a:gd name="f54" fmla="val 16306"/>
                <a:gd name="f55" fmla="val 6245"/>
                <a:gd name="f56" fmla="val 15193"/>
                <a:gd name="f57" fmla="val 7358"/>
                <a:gd name="f58" fmla="val 14080"/>
                <a:gd name="f59" fmla="val 8471"/>
                <a:gd name="f60" fmla="val 12967"/>
                <a:gd name="f61" fmla="val 9583"/>
                <a:gd name="f62" fmla="val 11855"/>
                <a:gd name="f63" fmla="val 10696"/>
                <a:gd name="f64" fmla="val 10742"/>
                <a:gd name="f65" fmla="val 11809"/>
                <a:gd name="f66" fmla="val 9629"/>
                <a:gd name="f67" fmla="val 12922"/>
                <a:gd name="f68" fmla="val 8516"/>
                <a:gd name="f69" fmla="val 14035"/>
                <a:gd name="f70" fmla="val 7403"/>
                <a:gd name="f71" fmla="val 15148"/>
                <a:gd name="f72" fmla="val 6291"/>
                <a:gd name="f73" fmla="val 16260"/>
                <a:gd name="f74" fmla="val 5178"/>
                <a:gd name="f75" fmla="val 17373"/>
                <a:gd name="f76" fmla="val 4065"/>
                <a:gd name="f77" fmla="val 18486"/>
                <a:gd name="f78" fmla="val 2952"/>
                <a:gd name="f79" fmla="val 19599"/>
                <a:gd name="f80" fmla="val 1839"/>
                <a:gd name="f81" fmla="val 20712"/>
                <a:gd name="f82" fmla="val 726"/>
                <a:gd name="f83" fmla="val 201"/>
                <a:gd name="f84" fmla="*/ f0 1 21238"/>
                <a:gd name="f85" fmla="*/ f1 1 21221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21238"/>
                <a:gd name="f92" fmla="*/ f89 1 21221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21238" h="21221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7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"/>
                  </a:lnTo>
                  <a:lnTo>
                    <a:pt x="f44" y="f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5" y="f8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7" name="Google Shape;1285;p37">
              <a:extLst>
                <a:ext uri="{FF2B5EF4-FFF2-40B4-BE49-F238E27FC236}">
                  <a16:creationId xmlns:a16="http://schemas.microsoft.com/office/drawing/2014/main" id="{A2CB04B5-2593-49A6-A447-EF79E3EF6495}"/>
                </a:ext>
              </a:extLst>
            </p:cNvPr>
            <p:cNvSpPr/>
            <p:nvPr/>
          </p:nvSpPr>
          <p:spPr>
            <a:xfrm rot="10799991">
              <a:off x="6633121" y="2135370"/>
              <a:ext cx="1172114" cy="8688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350"/>
                <a:gd name="f4" fmla="val 22334"/>
                <a:gd name="f5" fmla="val 22349"/>
                <a:gd name="f6" fmla="val 21561"/>
                <a:gd name="f7" fmla="val 788"/>
                <a:gd name="f8" fmla="val 20448"/>
                <a:gd name="f9" fmla="val 1901"/>
                <a:gd name="f10" fmla="val 19335"/>
                <a:gd name="f11" fmla="val 3014"/>
                <a:gd name="f12" fmla="val 18222"/>
                <a:gd name="f13" fmla="val 4127"/>
                <a:gd name="f14" fmla="val 17110"/>
                <a:gd name="f15" fmla="val 5240"/>
                <a:gd name="f16" fmla="val 15997"/>
                <a:gd name="f17" fmla="val 6353"/>
                <a:gd name="f18" fmla="val 14884"/>
                <a:gd name="f19" fmla="val 7465"/>
                <a:gd name="f20" fmla="val 13771"/>
                <a:gd name="f21" fmla="val 8578"/>
                <a:gd name="f22" fmla="val 12658"/>
                <a:gd name="f23" fmla="val 9691"/>
                <a:gd name="f24" fmla="val 10433"/>
                <a:gd name="f25" fmla="val 11917"/>
                <a:gd name="f26" fmla="val 9320"/>
                <a:gd name="f27" fmla="val 13029"/>
                <a:gd name="f28" fmla="val 8207"/>
                <a:gd name="f29" fmla="val 14142"/>
                <a:gd name="f30" fmla="val 7094"/>
                <a:gd name="f31" fmla="val 15255"/>
                <a:gd name="f32" fmla="val 5981"/>
                <a:gd name="f33" fmla="val 16368"/>
                <a:gd name="f34" fmla="val 4869"/>
                <a:gd name="f35" fmla="val 17481"/>
                <a:gd name="f36" fmla="val 3740"/>
                <a:gd name="f37" fmla="val 18594"/>
                <a:gd name="f38" fmla="val 2643"/>
                <a:gd name="f39" fmla="val 19706"/>
                <a:gd name="f40" fmla="val 835"/>
                <a:gd name="f41" fmla="val 21499"/>
                <a:gd name="f42" fmla="val 417"/>
                <a:gd name="f43" fmla="val 21932"/>
                <a:gd name="f44" fmla="val 216"/>
                <a:gd name="f45" fmla="val 680"/>
                <a:gd name="f46" fmla="val 21870"/>
                <a:gd name="f47" fmla="val 1793"/>
                <a:gd name="f48" fmla="val 20757"/>
                <a:gd name="f49" fmla="val 2906"/>
                <a:gd name="f50" fmla="val 19645"/>
                <a:gd name="f51" fmla="val 4019"/>
                <a:gd name="f52" fmla="val 18532"/>
                <a:gd name="f53" fmla="val 5131"/>
                <a:gd name="f54" fmla="val 17419"/>
                <a:gd name="f55" fmla="val 6244"/>
                <a:gd name="f56" fmla="val 16306"/>
                <a:gd name="f57" fmla="val 7357"/>
                <a:gd name="f58" fmla="val 15193"/>
                <a:gd name="f59" fmla="val 8470"/>
                <a:gd name="f60" fmla="val 14080"/>
                <a:gd name="f61" fmla="val 9583"/>
                <a:gd name="f62" fmla="val 12968"/>
                <a:gd name="f63" fmla="val 10695"/>
                <a:gd name="f64" fmla="val 11855"/>
                <a:gd name="f65" fmla="val 11808"/>
                <a:gd name="f66" fmla="val 10742"/>
                <a:gd name="f67" fmla="val 14034"/>
                <a:gd name="f68" fmla="val 8516"/>
                <a:gd name="f69" fmla="val 15147"/>
                <a:gd name="f70" fmla="val 7404"/>
                <a:gd name="f71" fmla="val 16260"/>
                <a:gd name="f72" fmla="val 6291"/>
                <a:gd name="f73" fmla="val 17372"/>
                <a:gd name="f74" fmla="val 5178"/>
                <a:gd name="f75" fmla="val 18485"/>
                <a:gd name="f76" fmla="val 4065"/>
                <a:gd name="f77" fmla="val 19598"/>
                <a:gd name="f78" fmla="val 2952"/>
                <a:gd name="f79" fmla="val 20711"/>
                <a:gd name="f80" fmla="val 1839"/>
                <a:gd name="f81" fmla="val 21824"/>
                <a:gd name="f82" fmla="val 727"/>
                <a:gd name="f83" fmla="val 201"/>
                <a:gd name="f84" fmla="*/ f0 1 22350"/>
                <a:gd name="f85" fmla="*/ f1 1 22334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22350"/>
                <a:gd name="f92" fmla="*/ f89 1 22334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22350" h="2233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2" y="f4"/>
                  </a:lnTo>
                  <a:lnTo>
                    <a:pt x="f44" y="f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5" y="f8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8" name="Google Shape;1286;p37">
              <a:extLst>
                <a:ext uri="{FF2B5EF4-FFF2-40B4-BE49-F238E27FC236}">
                  <a16:creationId xmlns:a16="http://schemas.microsoft.com/office/drawing/2014/main" id="{F23E195C-C973-472B-9921-02B4B6BF68F8}"/>
                </a:ext>
              </a:extLst>
            </p:cNvPr>
            <p:cNvSpPr/>
            <p:nvPr/>
          </p:nvSpPr>
          <p:spPr>
            <a:xfrm rot="10799991">
              <a:off x="6643655" y="2135370"/>
              <a:ext cx="1219946" cy="896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0"/>
                <a:gd name="f6" fmla="val 21561"/>
                <a:gd name="f7" fmla="val 1499"/>
                <a:gd name="f8" fmla="val 20448"/>
                <a:gd name="f9" fmla="val 2612"/>
                <a:gd name="f10" fmla="val 19335"/>
                <a:gd name="f11" fmla="val 3725"/>
                <a:gd name="f12" fmla="val 18223"/>
                <a:gd name="f13" fmla="val 4838"/>
                <a:gd name="f14" fmla="val 17110"/>
                <a:gd name="f15" fmla="val 5951"/>
                <a:gd name="f16" fmla="val 15997"/>
                <a:gd name="f17" fmla="val 7064"/>
                <a:gd name="f18" fmla="val 14884"/>
                <a:gd name="f19" fmla="val 8176"/>
                <a:gd name="f20" fmla="val 13771"/>
                <a:gd name="f21" fmla="val 9289"/>
                <a:gd name="f22" fmla="val 12659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9320"/>
                <a:gd name="f29" fmla="val 13740"/>
                <a:gd name="f30" fmla="val 8207"/>
                <a:gd name="f31" fmla="val 14853"/>
                <a:gd name="f32" fmla="val 7094"/>
                <a:gd name="f33" fmla="val 15966"/>
                <a:gd name="f34" fmla="val 5982"/>
                <a:gd name="f35" fmla="val 17079"/>
                <a:gd name="f36" fmla="val 4869"/>
                <a:gd name="f37" fmla="val 18192"/>
                <a:gd name="f38" fmla="val 4853"/>
                <a:gd name="f39" fmla="val 3756"/>
                <a:gd name="f40" fmla="val 19305"/>
                <a:gd name="f41" fmla="val 2643"/>
                <a:gd name="f42" fmla="val 20417"/>
                <a:gd name="f43" fmla="val 1530"/>
                <a:gd name="f44" fmla="val 21530"/>
                <a:gd name="f45" fmla="val 418"/>
                <a:gd name="f46" fmla="val 22643"/>
                <a:gd name="f47" fmla="val 217"/>
                <a:gd name="f48" fmla="val 680"/>
                <a:gd name="f49" fmla="val 22581"/>
                <a:gd name="f50" fmla="val 1793"/>
                <a:gd name="f51" fmla="val 21468"/>
                <a:gd name="f52" fmla="val 2906"/>
                <a:gd name="f53" fmla="val 20356"/>
                <a:gd name="f54" fmla="val 4699"/>
                <a:gd name="f55" fmla="val 18547"/>
                <a:gd name="f56" fmla="val 5132"/>
                <a:gd name="f57" fmla="val 18130"/>
                <a:gd name="f58" fmla="val 6244"/>
                <a:gd name="f59" fmla="val 17017"/>
                <a:gd name="f60" fmla="val 7357"/>
                <a:gd name="f61" fmla="val 15904"/>
                <a:gd name="f62" fmla="val 8470"/>
                <a:gd name="f63" fmla="val 14791"/>
                <a:gd name="f64" fmla="val 9583"/>
                <a:gd name="f65" fmla="val 13679"/>
                <a:gd name="f66" fmla="val 10696"/>
                <a:gd name="f67" fmla="val 12566"/>
                <a:gd name="f68" fmla="val 11808"/>
                <a:gd name="f69" fmla="val 11453"/>
                <a:gd name="f70" fmla="val 12921"/>
                <a:gd name="f71" fmla="val 10340"/>
                <a:gd name="f72" fmla="val 14034"/>
                <a:gd name="f73" fmla="val 9227"/>
                <a:gd name="f74" fmla="val 15147"/>
                <a:gd name="f75" fmla="val 8115"/>
                <a:gd name="f76" fmla="val 16260"/>
                <a:gd name="f77" fmla="val 7002"/>
                <a:gd name="f78" fmla="val 17373"/>
                <a:gd name="f79" fmla="val 5889"/>
                <a:gd name="f80" fmla="val 18485"/>
                <a:gd name="f81" fmla="val 4776"/>
                <a:gd name="f82" fmla="val 19598"/>
                <a:gd name="f83" fmla="val 3663"/>
                <a:gd name="f84" fmla="val 20711"/>
                <a:gd name="f85" fmla="val 2550"/>
                <a:gd name="f86" fmla="val 21824"/>
                <a:gd name="f87" fmla="val 1438"/>
                <a:gd name="f88" fmla="val 22937"/>
                <a:gd name="f89" fmla="val 325"/>
                <a:gd name="f90" fmla="val 23261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7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9" name="Google Shape;1287;p37">
              <a:extLst>
                <a:ext uri="{FF2B5EF4-FFF2-40B4-BE49-F238E27FC236}">
                  <a16:creationId xmlns:a16="http://schemas.microsoft.com/office/drawing/2014/main" id="{845132CD-82B7-4617-A1FE-A2209594A1BB}"/>
                </a:ext>
              </a:extLst>
            </p:cNvPr>
            <p:cNvSpPr/>
            <p:nvPr/>
          </p:nvSpPr>
          <p:spPr>
            <a:xfrm rot="10799991">
              <a:off x="6702030" y="2135370"/>
              <a:ext cx="1219946" cy="896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0"/>
                <a:gd name="f6" fmla="val 22674"/>
                <a:gd name="f7" fmla="val 387"/>
                <a:gd name="f8" fmla="val 21561"/>
                <a:gd name="f9" fmla="val 1499"/>
                <a:gd name="f10" fmla="val 20448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4"/>
                <a:gd name="f21" fmla="val 8176"/>
                <a:gd name="f22" fmla="val 12659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9320"/>
                <a:gd name="f29" fmla="val 13740"/>
                <a:gd name="f30" fmla="val 8207"/>
                <a:gd name="f31" fmla="val 14853"/>
                <a:gd name="f32" fmla="val 7095"/>
                <a:gd name="f33" fmla="val 15966"/>
                <a:gd name="f34" fmla="val 5966"/>
                <a:gd name="f35" fmla="val 17079"/>
                <a:gd name="f36" fmla="val 4869"/>
                <a:gd name="f37" fmla="val 18192"/>
                <a:gd name="f38" fmla="val 3061"/>
                <a:gd name="f39" fmla="val 19985"/>
                <a:gd name="f40" fmla="val 2643"/>
                <a:gd name="f41" fmla="val 20417"/>
                <a:gd name="f42" fmla="val 1531"/>
                <a:gd name="f43" fmla="val 21530"/>
                <a:gd name="f44" fmla="val 418"/>
                <a:gd name="f45" fmla="val 22643"/>
                <a:gd name="f46" fmla="val 217"/>
                <a:gd name="f47" fmla="val 680"/>
                <a:gd name="f48" fmla="val 22581"/>
                <a:gd name="f49" fmla="val 1793"/>
                <a:gd name="f50" fmla="val 21468"/>
                <a:gd name="f51" fmla="val 2906"/>
                <a:gd name="f52" fmla="val 20356"/>
                <a:gd name="f53" fmla="val 4019"/>
                <a:gd name="f54" fmla="val 19243"/>
                <a:gd name="f55" fmla="val 5132"/>
                <a:gd name="f56" fmla="val 18130"/>
                <a:gd name="f57" fmla="val 6245"/>
                <a:gd name="f58" fmla="val 17017"/>
                <a:gd name="f59" fmla="val 7357"/>
                <a:gd name="f60" fmla="val 15904"/>
                <a:gd name="f61" fmla="val 8470"/>
                <a:gd name="f62" fmla="val 14791"/>
                <a:gd name="f63" fmla="val 9583"/>
                <a:gd name="f64" fmla="val 13679"/>
                <a:gd name="f65" fmla="val 10696"/>
                <a:gd name="f66" fmla="val 12566"/>
                <a:gd name="f67" fmla="val 11809"/>
                <a:gd name="f68" fmla="val 11453"/>
                <a:gd name="f69" fmla="val 12921"/>
                <a:gd name="f70" fmla="val 10340"/>
                <a:gd name="f71" fmla="val 14034"/>
                <a:gd name="f72" fmla="val 9227"/>
                <a:gd name="f73" fmla="val 16260"/>
                <a:gd name="f74" fmla="val 7002"/>
                <a:gd name="f75" fmla="val 17373"/>
                <a:gd name="f76" fmla="val 5889"/>
                <a:gd name="f77" fmla="val 18486"/>
                <a:gd name="f78" fmla="val 4776"/>
                <a:gd name="f79" fmla="val 19598"/>
                <a:gd name="f80" fmla="val 3663"/>
                <a:gd name="f81" fmla="val 20711"/>
                <a:gd name="f82" fmla="val 2550"/>
                <a:gd name="f83" fmla="val 21824"/>
                <a:gd name="f84" fmla="val 1438"/>
                <a:gd name="f85" fmla="val 22937"/>
                <a:gd name="f86" fmla="val 325"/>
                <a:gd name="f87" fmla="val 23261"/>
                <a:gd name="f88" fmla="*/ f0 1 23262"/>
                <a:gd name="f89" fmla="*/ f1 1 23045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23262"/>
                <a:gd name="f96" fmla="*/ f93 1 23045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4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0" name="Google Shape;1288;p37">
              <a:extLst>
                <a:ext uri="{FF2B5EF4-FFF2-40B4-BE49-F238E27FC236}">
                  <a16:creationId xmlns:a16="http://schemas.microsoft.com/office/drawing/2014/main" id="{671AE500-BFD9-4D7F-91C3-95B6C2F45B37}"/>
                </a:ext>
              </a:extLst>
            </p:cNvPr>
            <p:cNvSpPr/>
            <p:nvPr/>
          </p:nvSpPr>
          <p:spPr>
            <a:xfrm rot="10799991">
              <a:off x="6760406" y="2135370"/>
              <a:ext cx="1219946" cy="896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4"/>
                <a:gd name="f7" fmla="val 387"/>
                <a:gd name="f8" fmla="val 21561"/>
                <a:gd name="f9" fmla="val 1499"/>
                <a:gd name="f10" fmla="val 20449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5"/>
                <a:gd name="f21" fmla="val 8176"/>
                <a:gd name="f22" fmla="val 13772"/>
                <a:gd name="f23" fmla="val 9289"/>
                <a:gd name="f24" fmla="val 12659"/>
                <a:gd name="f25" fmla="val 10402"/>
                <a:gd name="f26" fmla="val 11546"/>
                <a:gd name="f27" fmla="val 11515"/>
                <a:gd name="f28" fmla="val 10433"/>
                <a:gd name="f29" fmla="val 12628"/>
                <a:gd name="f30" fmla="val 9320"/>
                <a:gd name="f31" fmla="val 13740"/>
                <a:gd name="f32" fmla="val 8208"/>
                <a:gd name="f33" fmla="val 14853"/>
                <a:gd name="f34" fmla="val 7095"/>
                <a:gd name="f35" fmla="val 15966"/>
                <a:gd name="f36" fmla="val 7079"/>
                <a:gd name="f37" fmla="val 5982"/>
                <a:gd name="f38" fmla="val 17079"/>
                <a:gd name="f39" fmla="val 4869"/>
                <a:gd name="f40" fmla="val 18192"/>
                <a:gd name="f41" fmla="val 3756"/>
                <a:gd name="f42" fmla="val 19305"/>
                <a:gd name="f43" fmla="val 2644"/>
                <a:gd name="f44" fmla="val 20417"/>
                <a:gd name="f45" fmla="val 1531"/>
                <a:gd name="f46" fmla="val 21530"/>
                <a:gd name="f47" fmla="val 418"/>
                <a:gd name="f48" fmla="val 22643"/>
                <a:gd name="f49" fmla="val 1"/>
                <a:gd name="f50" fmla="val 217"/>
                <a:gd name="f51" fmla="val 681"/>
                <a:gd name="f52" fmla="val 22581"/>
                <a:gd name="f53" fmla="val 1793"/>
                <a:gd name="f54" fmla="val 21468"/>
                <a:gd name="f55" fmla="val 2906"/>
                <a:gd name="f56" fmla="val 20356"/>
                <a:gd name="f57" fmla="val 4019"/>
                <a:gd name="f58" fmla="val 19243"/>
                <a:gd name="f59" fmla="val 5132"/>
                <a:gd name="f60" fmla="val 18130"/>
                <a:gd name="f61" fmla="val 7358"/>
                <a:gd name="f62" fmla="val 15904"/>
                <a:gd name="f63" fmla="val 8470"/>
                <a:gd name="f64" fmla="val 14791"/>
                <a:gd name="f65" fmla="val 9583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4"/>
                <a:gd name="f74" fmla="val 9227"/>
                <a:gd name="f75" fmla="val 15147"/>
                <a:gd name="f76" fmla="val 8115"/>
                <a:gd name="f77" fmla="val 16260"/>
                <a:gd name="f78" fmla="val 7002"/>
                <a:gd name="f79" fmla="val 17373"/>
                <a:gd name="f80" fmla="val 5889"/>
                <a:gd name="f81" fmla="val 18486"/>
                <a:gd name="f82" fmla="val 4776"/>
                <a:gd name="f83" fmla="val 19599"/>
                <a:gd name="f84" fmla="val 3663"/>
                <a:gd name="f85" fmla="val 20711"/>
                <a:gd name="f86" fmla="val 2550"/>
                <a:gd name="f87" fmla="val 21824"/>
                <a:gd name="f88" fmla="val 1438"/>
                <a:gd name="f89" fmla="val 22937"/>
                <a:gd name="f90" fmla="val 325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5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4"/>
                  </a:lnTo>
                  <a:lnTo>
                    <a:pt x="f50" y="f4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1" name="Google Shape;1289;p37">
              <a:extLst>
                <a:ext uri="{FF2B5EF4-FFF2-40B4-BE49-F238E27FC236}">
                  <a16:creationId xmlns:a16="http://schemas.microsoft.com/office/drawing/2014/main" id="{6E408E5C-D98F-454F-B709-6FAF162828FC}"/>
                </a:ext>
              </a:extLst>
            </p:cNvPr>
            <p:cNvSpPr/>
            <p:nvPr/>
          </p:nvSpPr>
          <p:spPr>
            <a:xfrm rot="10799991">
              <a:off x="6818772" y="2135370"/>
              <a:ext cx="1219946" cy="896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4"/>
                <a:gd name="f7" fmla="val 387"/>
                <a:gd name="f8" fmla="val 21562"/>
                <a:gd name="f9" fmla="val 1499"/>
                <a:gd name="f10" fmla="val 20449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4885"/>
                <a:gd name="f19" fmla="val 8176"/>
                <a:gd name="f20" fmla="val 13772"/>
                <a:gd name="f21" fmla="val 9289"/>
                <a:gd name="f22" fmla="val 12659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9321"/>
                <a:gd name="f29" fmla="val 13740"/>
                <a:gd name="f30" fmla="val 8208"/>
                <a:gd name="f31" fmla="val 14853"/>
                <a:gd name="f32" fmla="val 8192"/>
                <a:gd name="f33" fmla="val 7095"/>
                <a:gd name="f34" fmla="val 15966"/>
                <a:gd name="f35" fmla="val 5287"/>
                <a:gd name="f36" fmla="val 17759"/>
                <a:gd name="f37" fmla="val 4869"/>
                <a:gd name="f38" fmla="val 18192"/>
                <a:gd name="f39" fmla="val 3757"/>
                <a:gd name="f40" fmla="val 19305"/>
                <a:gd name="f41" fmla="val 2644"/>
                <a:gd name="f42" fmla="val 20417"/>
                <a:gd name="f43" fmla="val 1531"/>
                <a:gd name="f44" fmla="val 21530"/>
                <a:gd name="f45" fmla="val 418"/>
                <a:gd name="f46" fmla="val 22643"/>
                <a:gd name="f47" fmla="val 1"/>
                <a:gd name="f48" fmla="val 217"/>
                <a:gd name="f49" fmla="val 681"/>
                <a:gd name="f50" fmla="val 22581"/>
                <a:gd name="f51" fmla="val 1794"/>
                <a:gd name="f52" fmla="val 21468"/>
                <a:gd name="f53" fmla="val 2906"/>
                <a:gd name="f54" fmla="val 20356"/>
                <a:gd name="f55" fmla="val 4019"/>
                <a:gd name="f56" fmla="val 19243"/>
                <a:gd name="f57" fmla="val 5132"/>
                <a:gd name="f58" fmla="val 18130"/>
                <a:gd name="f59" fmla="val 6245"/>
                <a:gd name="f60" fmla="val 17017"/>
                <a:gd name="f61" fmla="val 7358"/>
                <a:gd name="f62" fmla="val 15904"/>
                <a:gd name="f63" fmla="val 8471"/>
                <a:gd name="f64" fmla="val 14791"/>
                <a:gd name="f65" fmla="val 9583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5"/>
                <a:gd name="f74" fmla="val 9227"/>
                <a:gd name="f75" fmla="val 15147"/>
                <a:gd name="f76" fmla="val 8115"/>
                <a:gd name="f77" fmla="val 16260"/>
                <a:gd name="f78" fmla="val 7002"/>
                <a:gd name="f79" fmla="val 18486"/>
                <a:gd name="f80" fmla="val 4776"/>
                <a:gd name="f81" fmla="val 19599"/>
                <a:gd name="f82" fmla="val 3663"/>
                <a:gd name="f83" fmla="val 20712"/>
                <a:gd name="f84" fmla="val 2550"/>
                <a:gd name="f85" fmla="val 21824"/>
                <a:gd name="f86" fmla="val 1438"/>
                <a:gd name="f87" fmla="val 22937"/>
                <a:gd name="f88" fmla="val 325"/>
                <a:gd name="f89" fmla="*/ f0 1 23262"/>
                <a:gd name="f90" fmla="*/ f1 1 23045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3262"/>
                <a:gd name="f97" fmla="*/ f94 1 23045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1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2" name="Google Shape;1290;p37">
              <a:extLst>
                <a:ext uri="{FF2B5EF4-FFF2-40B4-BE49-F238E27FC236}">
                  <a16:creationId xmlns:a16="http://schemas.microsoft.com/office/drawing/2014/main" id="{2B821715-5D99-4B84-AC04-1A76EC47AD34}"/>
                </a:ext>
              </a:extLst>
            </p:cNvPr>
            <p:cNvSpPr/>
            <p:nvPr/>
          </p:nvSpPr>
          <p:spPr>
            <a:xfrm rot="10799991">
              <a:off x="6935467" y="2135370"/>
              <a:ext cx="1219946" cy="896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0"/>
                <a:gd name="f6" fmla="val 22674"/>
                <a:gd name="f7" fmla="val 387"/>
                <a:gd name="f8" fmla="val 21561"/>
                <a:gd name="f9" fmla="val 1499"/>
                <a:gd name="f10" fmla="val 20448"/>
                <a:gd name="f11" fmla="val 2612"/>
                <a:gd name="f12" fmla="val 19335"/>
                <a:gd name="f13" fmla="val 3725"/>
                <a:gd name="f14" fmla="val 17110"/>
                <a:gd name="f15" fmla="val 5951"/>
                <a:gd name="f16" fmla="val 15997"/>
                <a:gd name="f17" fmla="val 7064"/>
                <a:gd name="f18" fmla="val 14884"/>
                <a:gd name="f19" fmla="val 8176"/>
                <a:gd name="f20" fmla="val 13771"/>
                <a:gd name="f21" fmla="val 9289"/>
                <a:gd name="f22" fmla="val 12658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10417"/>
                <a:gd name="f29" fmla="val 9320"/>
                <a:gd name="f30" fmla="val 13740"/>
                <a:gd name="f31" fmla="val 8207"/>
                <a:gd name="f32" fmla="val 14853"/>
                <a:gd name="f33" fmla="val 7094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756"/>
                <a:gd name="f40" fmla="val 19305"/>
                <a:gd name="f41" fmla="val 2643"/>
                <a:gd name="f42" fmla="val 20417"/>
                <a:gd name="f43" fmla="val 1530"/>
                <a:gd name="f44" fmla="val 21530"/>
                <a:gd name="f45" fmla="val 417"/>
                <a:gd name="f46" fmla="val 22643"/>
                <a:gd name="f47" fmla="val 201"/>
                <a:gd name="f48" fmla="val 247"/>
                <a:gd name="f49" fmla="val 22999"/>
                <a:gd name="f50" fmla="val 680"/>
                <a:gd name="f51" fmla="val 22581"/>
                <a:gd name="f52" fmla="val 1793"/>
                <a:gd name="f53" fmla="val 21468"/>
                <a:gd name="f54" fmla="val 2906"/>
                <a:gd name="f55" fmla="val 20356"/>
                <a:gd name="f56" fmla="val 4019"/>
                <a:gd name="f57" fmla="val 19243"/>
                <a:gd name="f58" fmla="val 5131"/>
                <a:gd name="f59" fmla="val 18130"/>
                <a:gd name="f60" fmla="val 6244"/>
                <a:gd name="f61" fmla="val 17017"/>
                <a:gd name="f62" fmla="val 7357"/>
                <a:gd name="f63" fmla="val 15904"/>
                <a:gd name="f64" fmla="val 8470"/>
                <a:gd name="f65" fmla="val 14791"/>
                <a:gd name="f66" fmla="val 9583"/>
                <a:gd name="f67" fmla="val 13679"/>
                <a:gd name="f68" fmla="val 10696"/>
                <a:gd name="f69" fmla="val 12566"/>
                <a:gd name="f70" fmla="val 11808"/>
                <a:gd name="f71" fmla="val 11453"/>
                <a:gd name="f72" fmla="val 12921"/>
                <a:gd name="f73" fmla="val 10340"/>
                <a:gd name="f74" fmla="val 14034"/>
                <a:gd name="f75" fmla="val 9227"/>
                <a:gd name="f76" fmla="val 15147"/>
                <a:gd name="f77" fmla="val 8115"/>
                <a:gd name="f78" fmla="val 16260"/>
                <a:gd name="f79" fmla="val 7002"/>
                <a:gd name="f80" fmla="val 17372"/>
                <a:gd name="f81" fmla="val 5889"/>
                <a:gd name="f82" fmla="val 18485"/>
                <a:gd name="f83" fmla="val 4776"/>
                <a:gd name="f84" fmla="val 20711"/>
                <a:gd name="f85" fmla="val 2550"/>
                <a:gd name="f86" fmla="val 21824"/>
                <a:gd name="f87" fmla="val 1438"/>
                <a:gd name="f88" fmla="val 22937"/>
                <a:gd name="f89" fmla="val 325"/>
                <a:gd name="f90" fmla="val 23261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7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3" name="Google Shape;1291;p37">
              <a:extLst>
                <a:ext uri="{FF2B5EF4-FFF2-40B4-BE49-F238E27FC236}">
                  <a16:creationId xmlns:a16="http://schemas.microsoft.com/office/drawing/2014/main" id="{93107EF8-79F8-49C8-8703-CAAE58C70824}"/>
                </a:ext>
              </a:extLst>
            </p:cNvPr>
            <p:cNvSpPr/>
            <p:nvPr/>
          </p:nvSpPr>
          <p:spPr>
            <a:xfrm rot="10799991">
              <a:off x="6993834" y="2135370"/>
              <a:ext cx="1219946" cy="896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0"/>
                <a:gd name="f6" fmla="val 22674"/>
                <a:gd name="f7" fmla="val 387"/>
                <a:gd name="f8" fmla="val 21561"/>
                <a:gd name="f9" fmla="val 1499"/>
                <a:gd name="f10" fmla="val 20448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4"/>
                <a:gd name="f21" fmla="val 8176"/>
                <a:gd name="f22" fmla="val 13771"/>
                <a:gd name="f23" fmla="val 9289"/>
                <a:gd name="f24" fmla="val 12659"/>
                <a:gd name="f25" fmla="val 10402"/>
                <a:gd name="f26" fmla="val 11530"/>
                <a:gd name="f27" fmla="val 11515"/>
                <a:gd name="f28" fmla="val 10433"/>
                <a:gd name="f29" fmla="val 12628"/>
                <a:gd name="f30" fmla="val 8207"/>
                <a:gd name="f31" fmla="val 14853"/>
                <a:gd name="f32" fmla="val 7095"/>
                <a:gd name="f33" fmla="val 15966"/>
                <a:gd name="f34" fmla="val 5982"/>
                <a:gd name="f35" fmla="val 17079"/>
                <a:gd name="f36" fmla="val 4869"/>
                <a:gd name="f37" fmla="val 18192"/>
                <a:gd name="f38" fmla="val 3756"/>
                <a:gd name="f39" fmla="val 19305"/>
                <a:gd name="f40" fmla="val 2643"/>
                <a:gd name="f41" fmla="val 20417"/>
                <a:gd name="f42" fmla="val 1530"/>
                <a:gd name="f43" fmla="val 21530"/>
                <a:gd name="f44" fmla="val 402"/>
                <a:gd name="f45" fmla="val 22643"/>
                <a:gd name="f46" fmla="val 217"/>
                <a:gd name="f47" fmla="val 680"/>
                <a:gd name="f48" fmla="val 22581"/>
                <a:gd name="f49" fmla="val 1793"/>
                <a:gd name="f50" fmla="val 21468"/>
                <a:gd name="f51" fmla="val 2906"/>
                <a:gd name="f52" fmla="val 20356"/>
                <a:gd name="f53" fmla="val 4019"/>
                <a:gd name="f54" fmla="val 19243"/>
                <a:gd name="f55" fmla="val 5132"/>
                <a:gd name="f56" fmla="val 18130"/>
                <a:gd name="f57" fmla="val 6244"/>
                <a:gd name="f58" fmla="val 17017"/>
                <a:gd name="f59" fmla="val 7357"/>
                <a:gd name="f60" fmla="val 15904"/>
                <a:gd name="f61" fmla="val 8470"/>
                <a:gd name="f62" fmla="val 14791"/>
                <a:gd name="f63" fmla="val 9583"/>
                <a:gd name="f64" fmla="val 13679"/>
                <a:gd name="f65" fmla="val 11809"/>
                <a:gd name="f66" fmla="val 11453"/>
                <a:gd name="f67" fmla="val 12921"/>
                <a:gd name="f68" fmla="val 10340"/>
                <a:gd name="f69" fmla="val 14034"/>
                <a:gd name="f70" fmla="val 9227"/>
                <a:gd name="f71" fmla="val 15147"/>
                <a:gd name="f72" fmla="val 8115"/>
                <a:gd name="f73" fmla="val 16260"/>
                <a:gd name="f74" fmla="val 7002"/>
                <a:gd name="f75" fmla="val 17373"/>
                <a:gd name="f76" fmla="val 5889"/>
                <a:gd name="f77" fmla="val 18485"/>
                <a:gd name="f78" fmla="val 4776"/>
                <a:gd name="f79" fmla="val 19598"/>
                <a:gd name="f80" fmla="val 3663"/>
                <a:gd name="f81" fmla="val 20711"/>
                <a:gd name="f82" fmla="val 2550"/>
                <a:gd name="f83" fmla="val 21824"/>
                <a:gd name="f84" fmla="val 1438"/>
                <a:gd name="f85" fmla="val 22937"/>
                <a:gd name="f86" fmla="val 325"/>
                <a:gd name="f87" fmla="val 23261"/>
                <a:gd name="f88" fmla="*/ f0 1 23262"/>
                <a:gd name="f89" fmla="*/ f1 1 23045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23262"/>
                <a:gd name="f96" fmla="*/ f93 1 23045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4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4" name="Google Shape;1292;p37">
              <a:extLst>
                <a:ext uri="{FF2B5EF4-FFF2-40B4-BE49-F238E27FC236}">
                  <a16:creationId xmlns:a16="http://schemas.microsoft.com/office/drawing/2014/main" id="{85466AA8-3D78-46C3-8C25-3335881F33A5}"/>
                </a:ext>
              </a:extLst>
            </p:cNvPr>
            <p:cNvSpPr/>
            <p:nvPr/>
          </p:nvSpPr>
          <p:spPr>
            <a:xfrm rot="10799991">
              <a:off x="7052209" y="2135370"/>
              <a:ext cx="1219946" cy="896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4"/>
                <a:gd name="f7" fmla="val 387"/>
                <a:gd name="f8" fmla="val 21561"/>
                <a:gd name="f9" fmla="val 1499"/>
                <a:gd name="f10" fmla="val 19336"/>
                <a:gd name="f11" fmla="val 3725"/>
                <a:gd name="f12" fmla="val 18223"/>
                <a:gd name="f13" fmla="val 4838"/>
                <a:gd name="f14" fmla="val 17110"/>
                <a:gd name="f15" fmla="val 5951"/>
                <a:gd name="f16" fmla="val 15997"/>
                <a:gd name="f17" fmla="val 7064"/>
                <a:gd name="f18" fmla="val 14884"/>
                <a:gd name="f19" fmla="val 8176"/>
                <a:gd name="f20" fmla="val 13772"/>
                <a:gd name="f21" fmla="val 9289"/>
                <a:gd name="f22" fmla="val 12659"/>
                <a:gd name="f23" fmla="val 10402"/>
                <a:gd name="f24" fmla="val 12643"/>
                <a:gd name="f25" fmla="val 11546"/>
                <a:gd name="f26" fmla="val 11515"/>
                <a:gd name="f27" fmla="val 10433"/>
                <a:gd name="f28" fmla="val 12628"/>
                <a:gd name="f29" fmla="val 9320"/>
                <a:gd name="f30" fmla="val 13740"/>
                <a:gd name="f31" fmla="val 8208"/>
                <a:gd name="f32" fmla="val 14853"/>
                <a:gd name="f33" fmla="val 7095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756"/>
                <a:gd name="f40" fmla="val 19305"/>
                <a:gd name="f41" fmla="val 2643"/>
                <a:gd name="f42" fmla="val 20417"/>
                <a:gd name="f43" fmla="val 1515"/>
                <a:gd name="f44" fmla="val 21530"/>
                <a:gd name="f45" fmla="val 418"/>
                <a:gd name="f46" fmla="val 22643"/>
                <a:gd name="f47" fmla="val 1"/>
                <a:gd name="f48" fmla="val 217"/>
                <a:gd name="f49" fmla="val 681"/>
                <a:gd name="f50" fmla="val 22581"/>
                <a:gd name="f51" fmla="val 2473"/>
                <a:gd name="f52" fmla="val 20773"/>
                <a:gd name="f53" fmla="val 2906"/>
                <a:gd name="f54" fmla="val 20356"/>
                <a:gd name="f55" fmla="val 4019"/>
                <a:gd name="f56" fmla="val 19243"/>
                <a:gd name="f57" fmla="val 5132"/>
                <a:gd name="f58" fmla="val 18130"/>
                <a:gd name="f59" fmla="val 6245"/>
                <a:gd name="f60" fmla="val 17017"/>
                <a:gd name="f61" fmla="val 7357"/>
                <a:gd name="f62" fmla="val 15904"/>
                <a:gd name="f63" fmla="val 8470"/>
                <a:gd name="f64" fmla="val 14791"/>
                <a:gd name="f65" fmla="val 9583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4"/>
                <a:gd name="f74" fmla="val 9227"/>
                <a:gd name="f75" fmla="val 15147"/>
                <a:gd name="f76" fmla="val 8115"/>
                <a:gd name="f77" fmla="val 16260"/>
                <a:gd name="f78" fmla="val 7002"/>
                <a:gd name="f79" fmla="val 17373"/>
                <a:gd name="f80" fmla="val 5889"/>
                <a:gd name="f81" fmla="val 18486"/>
                <a:gd name="f82" fmla="val 4776"/>
                <a:gd name="f83" fmla="val 19598"/>
                <a:gd name="f84" fmla="val 3663"/>
                <a:gd name="f85" fmla="val 20711"/>
                <a:gd name="f86" fmla="val 2550"/>
                <a:gd name="f87" fmla="val 21824"/>
                <a:gd name="f88" fmla="val 1438"/>
                <a:gd name="f89" fmla="val 22937"/>
                <a:gd name="f90" fmla="val 325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3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5" name="Google Shape;1293;p37">
              <a:extLst>
                <a:ext uri="{FF2B5EF4-FFF2-40B4-BE49-F238E27FC236}">
                  <a16:creationId xmlns:a16="http://schemas.microsoft.com/office/drawing/2014/main" id="{A5EDC5E9-5067-4536-A89D-3C46F4165B91}"/>
                </a:ext>
              </a:extLst>
            </p:cNvPr>
            <p:cNvSpPr/>
            <p:nvPr/>
          </p:nvSpPr>
          <p:spPr>
            <a:xfrm rot="10799991">
              <a:off x="7110575" y="2135370"/>
              <a:ext cx="1219946" cy="896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4"/>
                <a:gd name="f7" fmla="val 387"/>
                <a:gd name="f8" fmla="val 21562"/>
                <a:gd name="f9" fmla="val 1499"/>
                <a:gd name="f10" fmla="val 20449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5"/>
                <a:gd name="f21" fmla="val 8176"/>
                <a:gd name="f22" fmla="val 13756"/>
                <a:gd name="f23" fmla="val 9289"/>
                <a:gd name="f24" fmla="val 12659"/>
                <a:gd name="f25" fmla="val 10402"/>
                <a:gd name="f26" fmla="val 10433"/>
                <a:gd name="f27" fmla="val 12628"/>
                <a:gd name="f28" fmla="val 9321"/>
                <a:gd name="f29" fmla="val 13740"/>
                <a:gd name="f30" fmla="val 8208"/>
                <a:gd name="f31" fmla="val 14853"/>
                <a:gd name="f32" fmla="val 7095"/>
                <a:gd name="f33" fmla="val 15966"/>
                <a:gd name="f34" fmla="val 5982"/>
                <a:gd name="f35" fmla="val 17079"/>
                <a:gd name="f36" fmla="val 4869"/>
                <a:gd name="f37" fmla="val 18192"/>
                <a:gd name="f38" fmla="val 3756"/>
                <a:gd name="f39" fmla="val 19305"/>
                <a:gd name="f40" fmla="val 2628"/>
                <a:gd name="f41" fmla="val 20417"/>
                <a:gd name="f42" fmla="val 835"/>
                <a:gd name="f43" fmla="val 22210"/>
                <a:gd name="f44" fmla="val 418"/>
                <a:gd name="f45" fmla="val 22643"/>
                <a:gd name="f46" fmla="val 1"/>
                <a:gd name="f47" fmla="val 217"/>
                <a:gd name="f48" fmla="val 681"/>
                <a:gd name="f49" fmla="val 22581"/>
                <a:gd name="f50" fmla="val 1794"/>
                <a:gd name="f51" fmla="val 21468"/>
                <a:gd name="f52" fmla="val 2906"/>
                <a:gd name="f53" fmla="val 20356"/>
                <a:gd name="f54" fmla="val 4019"/>
                <a:gd name="f55" fmla="val 19243"/>
                <a:gd name="f56" fmla="val 5132"/>
                <a:gd name="f57" fmla="val 18130"/>
                <a:gd name="f58" fmla="val 6245"/>
                <a:gd name="f59" fmla="val 17017"/>
                <a:gd name="f60" fmla="val 7358"/>
                <a:gd name="f61" fmla="val 15904"/>
                <a:gd name="f62" fmla="val 8470"/>
                <a:gd name="f63" fmla="val 14791"/>
                <a:gd name="f64" fmla="val 9583"/>
                <a:gd name="f65" fmla="val 13679"/>
                <a:gd name="f66" fmla="val 10696"/>
                <a:gd name="f67" fmla="val 12566"/>
                <a:gd name="f68" fmla="val 11809"/>
                <a:gd name="f69" fmla="val 11453"/>
                <a:gd name="f70" fmla="val 14035"/>
                <a:gd name="f71" fmla="val 9227"/>
                <a:gd name="f72" fmla="val 15147"/>
                <a:gd name="f73" fmla="val 8115"/>
                <a:gd name="f74" fmla="val 16260"/>
                <a:gd name="f75" fmla="val 7002"/>
                <a:gd name="f76" fmla="val 17373"/>
                <a:gd name="f77" fmla="val 5889"/>
                <a:gd name="f78" fmla="val 18486"/>
                <a:gd name="f79" fmla="val 4776"/>
                <a:gd name="f80" fmla="val 19599"/>
                <a:gd name="f81" fmla="val 3663"/>
                <a:gd name="f82" fmla="val 20711"/>
                <a:gd name="f83" fmla="val 2550"/>
                <a:gd name="f84" fmla="val 21824"/>
                <a:gd name="f85" fmla="val 1438"/>
                <a:gd name="f86" fmla="*/ f0 1 23262"/>
                <a:gd name="f87" fmla="*/ f1 1 23045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23262"/>
                <a:gd name="f94" fmla="*/ f91 1 23045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6" name="Google Shape;1294;p37">
              <a:extLst>
                <a:ext uri="{FF2B5EF4-FFF2-40B4-BE49-F238E27FC236}">
                  <a16:creationId xmlns:a16="http://schemas.microsoft.com/office/drawing/2014/main" id="{F7CC13AD-F582-4E7E-9968-A73651302904}"/>
                </a:ext>
              </a:extLst>
            </p:cNvPr>
            <p:cNvSpPr/>
            <p:nvPr/>
          </p:nvSpPr>
          <p:spPr>
            <a:xfrm rot="10799991">
              <a:off x="7168950" y="2135370"/>
              <a:ext cx="1219946" cy="896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1562"/>
                <a:gd name="f7" fmla="val 1499"/>
                <a:gd name="f8" fmla="val 20449"/>
                <a:gd name="f9" fmla="val 2612"/>
                <a:gd name="f10" fmla="val 19336"/>
                <a:gd name="f11" fmla="val 3725"/>
                <a:gd name="f12" fmla="val 18223"/>
                <a:gd name="f13" fmla="val 4838"/>
                <a:gd name="f14" fmla="val 17110"/>
                <a:gd name="f15" fmla="val 5951"/>
                <a:gd name="f16" fmla="val 15998"/>
                <a:gd name="f17" fmla="val 7064"/>
                <a:gd name="f18" fmla="val 14885"/>
                <a:gd name="f19" fmla="val 8176"/>
                <a:gd name="f20" fmla="val 14869"/>
                <a:gd name="f21" fmla="val 13772"/>
                <a:gd name="f22" fmla="val 9289"/>
                <a:gd name="f23" fmla="val 12659"/>
                <a:gd name="f24" fmla="val 10402"/>
                <a:gd name="f25" fmla="val 11546"/>
                <a:gd name="f26" fmla="val 11515"/>
                <a:gd name="f27" fmla="val 10434"/>
                <a:gd name="f28" fmla="val 12628"/>
                <a:gd name="f29" fmla="val 9321"/>
                <a:gd name="f30" fmla="val 13740"/>
                <a:gd name="f31" fmla="val 8208"/>
                <a:gd name="f32" fmla="val 14853"/>
                <a:gd name="f33" fmla="val 7095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741"/>
                <a:gd name="f40" fmla="val 19305"/>
                <a:gd name="f41" fmla="val 2644"/>
                <a:gd name="f42" fmla="val 20417"/>
                <a:gd name="f43" fmla="val 1531"/>
                <a:gd name="f44" fmla="val 21530"/>
                <a:gd name="f45" fmla="val 418"/>
                <a:gd name="f46" fmla="val 22643"/>
                <a:gd name="f47" fmla="val 1"/>
                <a:gd name="f48" fmla="val 202"/>
                <a:gd name="f49" fmla="val 681"/>
                <a:gd name="f50" fmla="val 22581"/>
                <a:gd name="f51" fmla="val 1794"/>
                <a:gd name="f52" fmla="val 21468"/>
                <a:gd name="f53" fmla="val 2907"/>
                <a:gd name="f54" fmla="val 20356"/>
                <a:gd name="f55" fmla="val 4699"/>
                <a:gd name="f56" fmla="val 18547"/>
                <a:gd name="f57" fmla="val 5132"/>
                <a:gd name="f58" fmla="val 18130"/>
                <a:gd name="f59" fmla="val 6245"/>
                <a:gd name="f60" fmla="val 17017"/>
                <a:gd name="f61" fmla="val 7358"/>
                <a:gd name="f62" fmla="val 15904"/>
                <a:gd name="f63" fmla="val 8471"/>
                <a:gd name="f64" fmla="val 14791"/>
                <a:gd name="f65" fmla="val 9583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5"/>
                <a:gd name="f74" fmla="val 9227"/>
                <a:gd name="f75" fmla="val 15148"/>
                <a:gd name="f76" fmla="val 8115"/>
                <a:gd name="f77" fmla="val 16260"/>
                <a:gd name="f78" fmla="val 7002"/>
                <a:gd name="f79" fmla="val 17373"/>
                <a:gd name="f80" fmla="val 5889"/>
                <a:gd name="f81" fmla="val 18486"/>
                <a:gd name="f82" fmla="val 4776"/>
                <a:gd name="f83" fmla="val 19599"/>
                <a:gd name="f84" fmla="val 3663"/>
                <a:gd name="f85" fmla="val 20712"/>
                <a:gd name="f86" fmla="val 2550"/>
                <a:gd name="f87" fmla="val 21824"/>
                <a:gd name="f88" fmla="val 1438"/>
                <a:gd name="f89" fmla="val 22937"/>
                <a:gd name="f90" fmla="val 325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19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7" name="Google Shape;1295;p37">
              <a:extLst>
                <a:ext uri="{FF2B5EF4-FFF2-40B4-BE49-F238E27FC236}">
                  <a16:creationId xmlns:a16="http://schemas.microsoft.com/office/drawing/2014/main" id="{B7FDC839-99F0-4146-82F0-8E69D27652AD}"/>
                </a:ext>
              </a:extLst>
            </p:cNvPr>
            <p:cNvSpPr/>
            <p:nvPr/>
          </p:nvSpPr>
          <p:spPr>
            <a:xfrm rot="10799991">
              <a:off x="8394512" y="3004764"/>
              <a:ext cx="36502" cy="270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6"/>
                <a:gd name="f4" fmla="val 479"/>
                <a:gd name="f5" fmla="val 108"/>
                <a:gd name="f6" fmla="val 387"/>
                <a:gd name="f7" fmla="val 495"/>
                <a:gd name="f8" fmla="val 371"/>
                <a:gd name="f9" fmla="val 325"/>
                <a:gd name="f10" fmla="*/ f0 1 696"/>
                <a:gd name="f11" fmla="*/ f1 1 696"/>
                <a:gd name="f12" fmla="val f2"/>
                <a:gd name="f13" fmla="val f3"/>
                <a:gd name="f14" fmla="+- f13 0 f12"/>
                <a:gd name="f15" fmla="*/ f14 1 696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696" h="696">
                  <a:moveTo>
                    <a:pt x="f4" y="f2"/>
                  </a:moveTo>
                  <a:lnTo>
                    <a:pt x="f5" y="f6"/>
                  </a:lnTo>
                  <a:lnTo>
                    <a:pt x="f2" y="f7"/>
                  </a:lnTo>
                  <a:lnTo>
                    <a:pt x="f2" y="f3"/>
                  </a:lnTo>
                  <a:lnTo>
                    <a:pt x="f8" y="f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8" name="Google Shape;1296;p37">
              <a:extLst>
                <a:ext uri="{FF2B5EF4-FFF2-40B4-BE49-F238E27FC236}">
                  <a16:creationId xmlns:a16="http://schemas.microsoft.com/office/drawing/2014/main" id="{39667262-6C9D-4FDB-9267-01713AF15B93}"/>
                </a:ext>
              </a:extLst>
            </p:cNvPr>
            <p:cNvSpPr/>
            <p:nvPr/>
          </p:nvSpPr>
          <p:spPr>
            <a:xfrm rot="10799991">
              <a:off x="8336145" y="2961476"/>
              <a:ext cx="94869" cy="703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09"/>
                <a:gd name="f4" fmla="val 1592"/>
                <a:gd name="f5" fmla="val 1221"/>
                <a:gd name="f6" fmla="val 387"/>
                <a:gd name="f7" fmla="val 108"/>
                <a:gd name="f8" fmla="val 1499"/>
                <a:gd name="f9" fmla="val 1608"/>
                <a:gd name="f10" fmla="val 371"/>
                <a:gd name="f11" fmla="val 1438"/>
                <a:gd name="f12" fmla="val 1484"/>
                <a:gd name="f13" fmla="val 325"/>
                <a:gd name="f14" fmla="*/ f0 1 1809"/>
                <a:gd name="f15" fmla="*/ f1 1 1809"/>
                <a:gd name="f16" fmla="val f2"/>
                <a:gd name="f17" fmla="val f3"/>
                <a:gd name="f18" fmla="+- f17 0 f16"/>
                <a:gd name="f19" fmla="*/ f18 1 1809"/>
                <a:gd name="f20" fmla="*/ f16 1 f19"/>
                <a:gd name="f21" fmla="*/ f17 1 f19"/>
                <a:gd name="f22" fmla="*/ f20 f14 1"/>
                <a:gd name="f23" fmla="*/ f21 f14 1"/>
                <a:gd name="f24" fmla="*/ f21 f15 1"/>
                <a:gd name="f25" fmla="*/ f20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809" h="180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2" y="f9"/>
                  </a:lnTo>
                  <a:lnTo>
                    <a:pt x="f2" y="f3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9" name="Google Shape;1297;p37">
              <a:extLst>
                <a:ext uri="{FF2B5EF4-FFF2-40B4-BE49-F238E27FC236}">
                  <a16:creationId xmlns:a16="http://schemas.microsoft.com/office/drawing/2014/main" id="{5FBAC070-D7D9-4701-B6DA-C529C45A5D21}"/>
                </a:ext>
              </a:extLst>
            </p:cNvPr>
            <p:cNvSpPr/>
            <p:nvPr/>
          </p:nvSpPr>
          <p:spPr>
            <a:xfrm rot="10799991">
              <a:off x="8277770" y="2918169"/>
              <a:ext cx="153244" cy="1136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2"/>
                <a:gd name="f4" fmla="val 2705"/>
                <a:gd name="f5" fmla="val 2334"/>
                <a:gd name="f6" fmla="val 387"/>
                <a:gd name="f7" fmla="val 1221"/>
                <a:gd name="f8" fmla="val 1499"/>
                <a:gd name="f9" fmla="val 108"/>
                <a:gd name="f10" fmla="val 2612"/>
                <a:gd name="f11" fmla="val 2720"/>
                <a:gd name="f12" fmla="val 2921"/>
                <a:gd name="f13" fmla="val 371"/>
                <a:gd name="f14" fmla="val 2550"/>
                <a:gd name="f15" fmla="val 1484"/>
                <a:gd name="f16" fmla="val 1438"/>
                <a:gd name="f17" fmla="val 2597"/>
                <a:gd name="f18" fmla="val 325"/>
                <a:gd name="f19" fmla="*/ f0 1 2922"/>
                <a:gd name="f20" fmla="*/ f1 1 2922"/>
                <a:gd name="f21" fmla="val f2"/>
                <a:gd name="f22" fmla="val f3"/>
                <a:gd name="f23" fmla="+- f22 0 f21"/>
                <a:gd name="f24" fmla="*/ f23 1 2922"/>
                <a:gd name="f25" fmla="*/ f21 1 f24"/>
                <a:gd name="f26" fmla="*/ f22 1 f24"/>
                <a:gd name="f27" fmla="*/ f25 f19 1"/>
                <a:gd name="f28" fmla="*/ f26 f19 1"/>
                <a:gd name="f29" fmla="*/ f26 f20 1"/>
                <a:gd name="f30" fmla="*/ f2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2922" h="2922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2" y="f11"/>
                  </a:lnTo>
                  <a:lnTo>
                    <a:pt x="f2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2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0" name="Google Shape;1298;p37">
              <a:extLst>
                <a:ext uri="{FF2B5EF4-FFF2-40B4-BE49-F238E27FC236}">
                  <a16:creationId xmlns:a16="http://schemas.microsoft.com/office/drawing/2014/main" id="{614DBD74-47F2-464A-8140-DAB8B8CE7465}"/>
                </a:ext>
              </a:extLst>
            </p:cNvPr>
            <p:cNvSpPr/>
            <p:nvPr/>
          </p:nvSpPr>
          <p:spPr>
            <a:xfrm rot="10799991">
              <a:off x="8219404" y="2874882"/>
              <a:ext cx="211610" cy="1569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5"/>
                <a:gd name="f4" fmla="val 3818"/>
                <a:gd name="f5" fmla="val 2334"/>
                <a:gd name="f6" fmla="val 1499"/>
                <a:gd name="f7" fmla="val 1221"/>
                <a:gd name="f8" fmla="val 2612"/>
                <a:gd name="f9" fmla="val 108"/>
                <a:gd name="f10" fmla="val 3725"/>
                <a:gd name="f11" fmla="val 3833"/>
                <a:gd name="f12" fmla="val 4034"/>
                <a:gd name="f13" fmla="val 371"/>
                <a:gd name="f14" fmla="val 3663"/>
                <a:gd name="f15" fmla="val 1484"/>
                <a:gd name="f16" fmla="val 2550"/>
                <a:gd name="f17" fmla="val 2597"/>
                <a:gd name="f18" fmla="val 1438"/>
                <a:gd name="f19" fmla="val 3710"/>
                <a:gd name="f20" fmla="val 325"/>
                <a:gd name="f21" fmla="*/ f0 1 4035"/>
                <a:gd name="f22" fmla="*/ f1 1 4035"/>
                <a:gd name="f23" fmla="val f2"/>
                <a:gd name="f24" fmla="val f3"/>
                <a:gd name="f25" fmla="+- f24 0 f23"/>
                <a:gd name="f26" fmla="*/ f25 1 4035"/>
                <a:gd name="f27" fmla="*/ f23 1 f26"/>
                <a:gd name="f28" fmla="*/ f24 1 f26"/>
                <a:gd name="f29" fmla="*/ f27 f21 1"/>
                <a:gd name="f30" fmla="*/ f28 f21 1"/>
                <a:gd name="f31" fmla="*/ f28 f22 1"/>
                <a:gd name="f32" fmla="*/ f2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035" h="4035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2" y="f11"/>
                  </a:lnTo>
                  <a:lnTo>
                    <a:pt x="f2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2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1" name="Google Shape;1299;p37">
              <a:extLst>
                <a:ext uri="{FF2B5EF4-FFF2-40B4-BE49-F238E27FC236}">
                  <a16:creationId xmlns:a16="http://schemas.microsoft.com/office/drawing/2014/main" id="{9EFFD085-3792-463A-989D-5028A0F2A852}"/>
                </a:ext>
              </a:extLst>
            </p:cNvPr>
            <p:cNvSpPr/>
            <p:nvPr/>
          </p:nvSpPr>
          <p:spPr>
            <a:xfrm rot="10799991">
              <a:off x="8161084" y="2831576"/>
              <a:ext cx="269930" cy="200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47"/>
                <a:gd name="f4" fmla="val 5148"/>
                <a:gd name="f5" fmla="val 4931"/>
                <a:gd name="f6" fmla="val 4544"/>
                <a:gd name="f7" fmla="val 387"/>
                <a:gd name="f8" fmla="val 3447"/>
                <a:gd name="f9" fmla="val 1499"/>
                <a:gd name="f10" fmla="val 2334"/>
                <a:gd name="f11" fmla="val 2612"/>
                <a:gd name="f12" fmla="val 1221"/>
                <a:gd name="f13" fmla="val 3725"/>
                <a:gd name="f14" fmla="val 108"/>
                <a:gd name="f15" fmla="val 4838"/>
                <a:gd name="f16" fmla="val 4946"/>
                <a:gd name="f17" fmla="val 371"/>
                <a:gd name="f18" fmla="val 4776"/>
                <a:gd name="f19" fmla="val 1484"/>
                <a:gd name="f20" fmla="val 3663"/>
                <a:gd name="f21" fmla="val 2597"/>
                <a:gd name="f22" fmla="val 2550"/>
                <a:gd name="f23" fmla="val 3710"/>
                <a:gd name="f24" fmla="val 1438"/>
                <a:gd name="f25" fmla="*/ f0 1 5147"/>
                <a:gd name="f26" fmla="*/ f1 1 5148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147"/>
                <a:gd name="f33" fmla="*/ f30 1 5148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147" h="514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2" y="f16"/>
                  </a:lnTo>
                  <a:lnTo>
                    <a:pt x="f2" y="f3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2" name="Google Shape;1300;p37">
              <a:extLst>
                <a:ext uri="{FF2B5EF4-FFF2-40B4-BE49-F238E27FC236}">
                  <a16:creationId xmlns:a16="http://schemas.microsoft.com/office/drawing/2014/main" id="{AE71766D-69E3-4A98-9A33-C7D5DAAF8754}"/>
                </a:ext>
              </a:extLst>
            </p:cNvPr>
            <p:cNvSpPr/>
            <p:nvPr/>
          </p:nvSpPr>
          <p:spPr>
            <a:xfrm rot="10799991">
              <a:off x="8102726" y="2788325"/>
              <a:ext cx="328297" cy="243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60"/>
                <a:gd name="f4" fmla="val 6043"/>
                <a:gd name="f5" fmla="val 5672"/>
                <a:gd name="f6" fmla="val 387"/>
                <a:gd name="f7" fmla="val 4544"/>
                <a:gd name="f8" fmla="val 1499"/>
                <a:gd name="f9" fmla="val 2334"/>
                <a:gd name="f10" fmla="val 3725"/>
                <a:gd name="f11" fmla="val 1221"/>
                <a:gd name="f12" fmla="val 4838"/>
                <a:gd name="f13" fmla="val 108"/>
                <a:gd name="f14" fmla="val 5951"/>
                <a:gd name="f15" fmla="val 6059"/>
                <a:gd name="f16" fmla="val 371"/>
                <a:gd name="f17" fmla="val 5889"/>
                <a:gd name="f18" fmla="val 1484"/>
                <a:gd name="f19" fmla="val 4776"/>
                <a:gd name="f20" fmla="val 2597"/>
                <a:gd name="f21" fmla="val 3663"/>
                <a:gd name="f22" fmla="val 3710"/>
                <a:gd name="f23" fmla="val 2550"/>
                <a:gd name="f24" fmla="val 4822"/>
                <a:gd name="f25" fmla="val 1438"/>
                <a:gd name="f26" fmla="val 5935"/>
                <a:gd name="f27" fmla="val 325"/>
                <a:gd name="f28" fmla="*/ f0 1 6260"/>
                <a:gd name="f29" fmla="*/ f1 1 6260"/>
                <a:gd name="f30" fmla="val f2"/>
                <a:gd name="f31" fmla="val f3"/>
                <a:gd name="f32" fmla="+- f31 0 f30"/>
                <a:gd name="f33" fmla="*/ f32 1 6260"/>
                <a:gd name="f34" fmla="*/ f30 1 f33"/>
                <a:gd name="f35" fmla="*/ f31 1 f33"/>
                <a:gd name="f36" fmla="*/ f34 f28 1"/>
                <a:gd name="f37" fmla="*/ f35 f28 1"/>
                <a:gd name="f38" fmla="*/ f35 f29 1"/>
                <a:gd name="f39" fmla="*/ f34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6260" h="6260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2" y="f15"/>
                  </a:lnTo>
                  <a:lnTo>
                    <a:pt x="f2" y="f3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3" name="Google Shape;1301;p37">
              <a:extLst>
                <a:ext uri="{FF2B5EF4-FFF2-40B4-BE49-F238E27FC236}">
                  <a16:creationId xmlns:a16="http://schemas.microsoft.com/office/drawing/2014/main" id="{0BA07B5B-ADA7-42DE-87BB-9AD671A9FAF8}"/>
                </a:ext>
              </a:extLst>
            </p:cNvPr>
            <p:cNvSpPr/>
            <p:nvPr/>
          </p:nvSpPr>
          <p:spPr>
            <a:xfrm rot="10799991">
              <a:off x="8044351" y="2745029"/>
              <a:ext cx="386663" cy="2868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73"/>
                <a:gd name="f4" fmla="val 7156"/>
                <a:gd name="f5" fmla="val 6785"/>
                <a:gd name="f6" fmla="val 387"/>
                <a:gd name="f7" fmla="val 5672"/>
                <a:gd name="f8" fmla="val 1499"/>
                <a:gd name="f9" fmla="val 4544"/>
                <a:gd name="f10" fmla="val 2612"/>
                <a:gd name="f11" fmla="val 3447"/>
                <a:gd name="f12" fmla="val 3725"/>
                <a:gd name="f13" fmla="val 2334"/>
                <a:gd name="f14" fmla="val 4838"/>
                <a:gd name="f15" fmla="val 1221"/>
                <a:gd name="f16" fmla="val 5951"/>
                <a:gd name="f17" fmla="val 108"/>
                <a:gd name="f18" fmla="val 7064"/>
                <a:gd name="f19" fmla="val 7172"/>
                <a:gd name="f20" fmla="val 371"/>
                <a:gd name="f21" fmla="val 7002"/>
                <a:gd name="f22" fmla="val 1484"/>
                <a:gd name="f23" fmla="val 5889"/>
                <a:gd name="f24" fmla="val 2597"/>
                <a:gd name="f25" fmla="val 4776"/>
                <a:gd name="f26" fmla="val 3710"/>
                <a:gd name="f27" fmla="val 3663"/>
                <a:gd name="f28" fmla="val 4822"/>
                <a:gd name="f29" fmla="val 2550"/>
                <a:gd name="f30" fmla="val 5935"/>
                <a:gd name="f31" fmla="val 1438"/>
                <a:gd name="f32" fmla="val 7048"/>
                <a:gd name="f33" fmla="val 325"/>
                <a:gd name="f34" fmla="*/ f0 1 7373"/>
                <a:gd name="f35" fmla="*/ f1 1 7373"/>
                <a:gd name="f36" fmla="val f2"/>
                <a:gd name="f37" fmla="val f3"/>
                <a:gd name="f38" fmla="+- f37 0 f36"/>
                <a:gd name="f39" fmla="*/ f38 1 7373"/>
                <a:gd name="f40" fmla="*/ f36 1 f39"/>
                <a:gd name="f41" fmla="*/ f37 1 f39"/>
                <a:gd name="f42" fmla="*/ f40 f34 1"/>
                <a:gd name="f43" fmla="*/ f41 f34 1"/>
                <a:gd name="f44" fmla="*/ f41 f35 1"/>
                <a:gd name="f45" fmla="*/ f40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373" h="7373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2" y="f19"/>
                  </a:lnTo>
                  <a:lnTo>
                    <a:pt x="f2" y="f3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4" name="Google Shape;1302;p37">
              <a:extLst>
                <a:ext uri="{FF2B5EF4-FFF2-40B4-BE49-F238E27FC236}">
                  <a16:creationId xmlns:a16="http://schemas.microsoft.com/office/drawing/2014/main" id="{F2FE0BC6-AC37-469A-B1D8-4188C48333D6}"/>
                </a:ext>
              </a:extLst>
            </p:cNvPr>
            <p:cNvSpPr/>
            <p:nvPr/>
          </p:nvSpPr>
          <p:spPr>
            <a:xfrm rot="10799991">
              <a:off x="7985976" y="2701741"/>
              <a:ext cx="445038" cy="330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86"/>
                <a:gd name="f4" fmla="val 8269"/>
                <a:gd name="f5" fmla="val 7898"/>
                <a:gd name="f6" fmla="val 387"/>
                <a:gd name="f7" fmla="val 6785"/>
                <a:gd name="f8" fmla="val 1499"/>
                <a:gd name="f9" fmla="val 5672"/>
                <a:gd name="f10" fmla="val 2612"/>
                <a:gd name="f11" fmla="val 4544"/>
                <a:gd name="f12" fmla="val 3725"/>
                <a:gd name="f13" fmla="val 2334"/>
                <a:gd name="f14" fmla="val 5951"/>
                <a:gd name="f15" fmla="val 1221"/>
                <a:gd name="f16" fmla="val 7064"/>
                <a:gd name="f17" fmla="val 108"/>
                <a:gd name="f18" fmla="val 8176"/>
                <a:gd name="f19" fmla="val 8285"/>
                <a:gd name="f20" fmla="val 371"/>
                <a:gd name="f21" fmla="val 8115"/>
                <a:gd name="f22" fmla="val 1484"/>
                <a:gd name="f23" fmla="val 7002"/>
                <a:gd name="f24" fmla="val 2597"/>
                <a:gd name="f25" fmla="val 5889"/>
                <a:gd name="f26" fmla="val 3710"/>
                <a:gd name="f27" fmla="val 4776"/>
                <a:gd name="f28" fmla="val 5935"/>
                <a:gd name="f29" fmla="val 2550"/>
                <a:gd name="f30" fmla="val 7048"/>
                <a:gd name="f31" fmla="val 1438"/>
                <a:gd name="f32" fmla="val 8161"/>
                <a:gd name="f33" fmla="val 325"/>
                <a:gd name="f34" fmla="val 8485"/>
                <a:gd name="f35" fmla="*/ f0 1 8486"/>
                <a:gd name="f36" fmla="*/ f1 1 8486"/>
                <a:gd name="f37" fmla="val f2"/>
                <a:gd name="f38" fmla="val f3"/>
                <a:gd name="f39" fmla="+- f38 0 f37"/>
                <a:gd name="f40" fmla="*/ f39 1 8486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8486" h="8486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2" y="f19"/>
                  </a:lnTo>
                  <a:lnTo>
                    <a:pt x="f2" y="f3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5" name="Google Shape;1303;p37">
              <a:extLst>
                <a:ext uri="{FF2B5EF4-FFF2-40B4-BE49-F238E27FC236}">
                  <a16:creationId xmlns:a16="http://schemas.microsoft.com/office/drawing/2014/main" id="{1FABE897-65D5-44A9-90C8-D110F306B5F0}"/>
                </a:ext>
              </a:extLst>
            </p:cNvPr>
            <p:cNvSpPr/>
            <p:nvPr/>
          </p:nvSpPr>
          <p:spPr>
            <a:xfrm rot="10799991">
              <a:off x="7927610" y="2658435"/>
              <a:ext cx="503404" cy="373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99"/>
                <a:gd name="f4" fmla="val 9382"/>
                <a:gd name="f5" fmla="val 9011"/>
                <a:gd name="f6" fmla="val 387"/>
                <a:gd name="f7" fmla="val 7898"/>
                <a:gd name="f8" fmla="val 1499"/>
                <a:gd name="f9" fmla="val 6785"/>
                <a:gd name="f10" fmla="val 2612"/>
                <a:gd name="f11" fmla="val 5672"/>
                <a:gd name="f12" fmla="val 3725"/>
                <a:gd name="f13" fmla="val 4544"/>
                <a:gd name="f14" fmla="val 4838"/>
                <a:gd name="f15" fmla="val 3447"/>
                <a:gd name="f16" fmla="val 5951"/>
                <a:gd name="f17" fmla="val 2334"/>
                <a:gd name="f18" fmla="val 7064"/>
                <a:gd name="f19" fmla="val 1221"/>
                <a:gd name="f20" fmla="val 8176"/>
                <a:gd name="f21" fmla="val 108"/>
                <a:gd name="f22" fmla="val 9289"/>
                <a:gd name="f23" fmla="val 9397"/>
                <a:gd name="f24" fmla="val 9598"/>
                <a:gd name="f25" fmla="val 371"/>
                <a:gd name="f26" fmla="val 9227"/>
                <a:gd name="f27" fmla="val 1484"/>
                <a:gd name="f28" fmla="val 8115"/>
                <a:gd name="f29" fmla="val 2597"/>
                <a:gd name="f30" fmla="val 7002"/>
                <a:gd name="f31" fmla="val 3710"/>
                <a:gd name="f32" fmla="val 5889"/>
                <a:gd name="f33" fmla="val 4822"/>
                <a:gd name="f34" fmla="val 4776"/>
                <a:gd name="f35" fmla="val 5935"/>
                <a:gd name="f36" fmla="val 3663"/>
                <a:gd name="f37" fmla="val 7048"/>
                <a:gd name="f38" fmla="val 2550"/>
                <a:gd name="f39" fmla="val 8161"/>
                <a:gd name="f40" fmla="val 1438"/>
                <a:gd name="f41" fmla="val 9274"/>
                <a:gd name="f42" fmla="val 325"/>
                <a:gd name="f43" fmla="*/ f0 1 9599"/>
                <a:gd name="f44" fmla="*/ f1 1 9599"/>
                <a:gd name="f45" fmla="val f2"/>
                <a:gd name="f46" fmla="val f3"/>
                <a:gd name="f47" fmla="+- f46 0 f45"/>
                <a:gd name="f48" fmla="*/ f47 1 9599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9599" h="959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" y="f23"/>
                  </a:lnTo>
                  <a:lnTo>
                    <a:pt x="f2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24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6" name="Google Shape;1304;p37">
              <a:extLst>
                <a:ext uri="{FF2B5EF4-FFF2-40B4-BE49-F238E27FC236}">
                  <a16:creationId xmlns:a16="http://schemas.microsoft.com/office/drawing/2014/main" id="{C3AC9BD7-99ED-4CE8-9651-A9ECE59C74BE}"/>
                </a:ext>
              </a:extLst>
            </p:cNvPr>
            <p:cNvSpPr/>
            <p:nvPr/>
          </p:nvSpPr>
          <p:spPr>
            <a:xfrm rot="10799991">
              <a:off x="7869235" y="2615147"/>
              <a:ext cx="561779" cy="4167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12"/>
                <a:gd name="f4" fmla="val 10495"/>
                <a:gd name="f5" fmla="val 10124"/>
                <a:gd name="f6" fmla="val 387"/>
                <a:gd name="f7" fmla="val 9011"/>
                <a:gd name="f8" fmla="val 1499"/>
                <a:gd name="f9" fmla="val 7898"/>
                <a:gd name="f10" fmla="val 2612"/>
                <a:gd name="f11" fmla="val 6785"/>
                <a:gd name="f12" fmla="val 3725"/>
                <a:gd name="f13" fmla="val 5672"/>
                <a:gd name="f14" fmla="val 4838"/>
                <a:gd name="f15" fmla="val 4544"/>
                <a:gd name="f16" fmla="val 5951"/>
                <a:gd name="f17" fmla="val 2334"/>
                <a:gd name="f18" fmla="val 8176"/>
                <a:gd name="f19" fmla="val 1221"/>
                <a:gd name="f20" fmla="val 9289"/>
                <a:gd name="f21" fmla="val 108"/>
                <a:gd name="f22" fmla="val 10402"/>
                <a:gd name="f23" fmla="val 10510"/>
                <a:gd name="f24" fmla="val 10711"/>
                <a:gd name="f25" fmla="val 371"/>
                <a:gd name="f26" fmla="val 10340"/>
                <a:gd name="f27" fmla="val 1484"/>
                <a:gd name="f28" fmla="val 9227"/>
                <a:gd name="f29" fmla="val 2597"/>
                <a:gd name="f30" fmla="val 8115"/>
                <a:gd name="f31" fmla="val 3710"/>
                <a:gd name="f32" fmla="val 7002"/>
                <a:gd name="f33" fmla="val 5935"/>
                <a:gd name="f34" fmla="val 4776"/>
                <a:gd name="f35" fmla="val 7048"/>
                <a:gd name="f36" fmla="val 3663"/>
                <a:gd name="f37" fmla="val 8161"/>
                <a:gd name="f38" fmla="val 2550"/>
                <a:gd name="f39" fmla="val 9274"/>
                <a:gd name="f40" fmla="val 1438"/>
                <a:gd name="f41" fmla="val 10386"/>
                <a:gd name="f42" fmla="val 325"/>
                <a:gd name="f43" fmla="*/ f0 1 10712"/>
                <a:gd name="f44" fmla="*/ f1 1 10712"/>
                <a:gd name="f45" fmla="val f2"/>
                <a:gd name="f46" fmla="val f3"/>
                <a:gd name="f47" fmla="+- f46 0 f45"/>
                <a:gd name="f48" fmla="*/ f47 1 10712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712" h="10712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" y="f23"/>
                  </a:lnTo>
                  <a:lnTo>
                    <a:pt x="f2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24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7" name="Google Shape;1305;p37">
              <a:extLst>
                <a:ext uri="{FF2B5EF4-FFF2-40B4-BE49-F238E27FC236}">
                  <a16:creationId xmlns:a16="http://schemas.microsoft.com/office/drawing/2014/main" id="{0C050D93-9AAD-4DD2-A443-9161B8CAF391}"/>
                </a:ext>
              </a:extLst>
            </p:cNvPr>
            <p:cNvSpPr/>
            <p:nvPr/>
          </p:nvSpPr>
          <p:spPr>
            <a:xfrm rot="10799991">
              <a:off x="7810923" y="2571877"/>
              <a:ext cx="620091" cy="4599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24"/>
                <a:gd name="f4" fmla="val 11607"/>
                <a:gd name="f5" fmla="val 11237"/>
                <a:gd name="f6" fmla="val 387"/>
                <a:gd name="f7" fmla="val 10124"/>
                <a:gd name="f8" fmla="val 1499"/>
                <a:gd name="f9" fmla="val 9011"/>
                <a:gd name="f10" fmla="val 2612"/>
                <a:gd name="f11" fmla="val 7898"/>
                <a:gd name="f12" fmla="val 3725"/>
                <a:gd name="f13" fmla="val 6785"/>
                <a:gd name="f14" fmla="val 4838"/>
                <a:gd name="f15" fmla="val 5672"/>
                <a:gd name="f16" fmla="val 5951"/>
                <a:gd name="f17" fmla="val 4544"/>
                <a:gd name="f18" fmla="val 7064"/>
                <a:gd name="f19" fmla="val 3447"/>
                <a:gd name="f20" fmla="val 8176"/>
                <a:gd name="f21" fmla="val 2334"/>
                <a:gd name="f22" fmla="val 9289"/>
                <a:gd name="f23" fmla="val 1221"/>
                <a:gd name="f24" fmla="val 10402"/>
                <a:gd name="f25" fmla="val 108"/>
                <a:gd name="f26" fmla="val 11515"/>
                <a:gd name="f27" fmla="val 11608"/>
                <a:gd name="f28" fmla="val 371"/>
                <a:gd name="f29" fmla="val 11453"/>
                <a:gd name="f30" fmla="val 1484"/>
                <a:gd name="f31" fmla="val 10340"/>
                <a:gd name="f32" fmla="val 2597"/>
                <a:gd name="f33" fmla="val 9227"/>
                <a:gd name="f34" fmla="val 3710"/>
                <a:gd name="f35" fmla="val 8115"/>
                <a:gd name="f36" fmla="val 4822"/>
                <a:gd name="f37" fmla="val 7002"/>
                <a:gd name="f38" fmla="val 5935"/>
                <a:gd name="f39" fmla="val 5889"/>
                <a:gd name="f40" fmla="val 7048"/>
                <a:gd name="f41" fmla="val 4776"/>
                <a:gd name="f42" fmla="val 8161"/>
                <a:gd name="f43" fmla="val 3663"/>
                <a:gd name="f44" fmla="val 9274"/>
                <a:gd name="f45" fmla="val 2550"/>
                <a:gd name="f46" fmla="val 10386"/>
                <a:gd name="f47" fmla="val 1438"/>
                <a:gd name="f48" fmla="val 11499"/>
                <a:gd name="f49" fmla="val 325"/>
                <a:gd name="f50" fmla="*/ f0 1 11824"/>
                <a:gd name="f51" fmla="*/ f1 1 11824"/>
                <a:gd name="f52" fmla="val f2"/>
                <a:gd name="f53" fmla="val f3"/>
                <a:gd name="f54" fmla="+- f53 0 f52"/>
                <a:gd name="f55" fmla="*/ f54 1 11824"/>
                <a:gd name="f56" fmla="*/ f52 1 f55"/>
                <a:gd name="f57" fmla="*/ f53 1 f55"/>
                <a:gd name="f58" fmla="*/ f56 f50 1"/>
                <a:gd name="f59" fmla="*/ f57 f50 1"/>
                <a:gd name="f60" fmla="*/ f57 f51 1"/>
                <a:gd name="f61" fmla="*/ f56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1824" h="11824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" y="f27"/>
                  </a:lnTo>
                  <a:lnTo>
                    <a:pt x="f2" y="f3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8" name="Google Shape;1306;p37">
              <a:extLst>
                <a:ext uri="{FF2B5EF4-FFF2-40B4-BE49-F238E27FC236}">
                  <a16:creationId xmlns:a16="http://schemas.microsoft.com/office/drawing/2014/main" id="{EA2E9DD8-AFF8-4421-9686-F722FDD12A08}"/>
                </a:ext>
              </a:extLst>
            </p:cNvPr>
            <p:cNvSpPr/>
            <p:nvPr/>
          </p:nvSpPr>
          <p:spPr>
            <a:xfrm rot="10799991">
              <a:off x="7752548" y="2528580"/>
              <a:ext cx="678466" cy="5032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7"/>
                <a:gd name="f4" fmla="val 12720"/>
                <a:gd name="f5" fmla="val 12349"/>
                <a:gd name="f6" fmla="val 387"/>
                <a:gd name="f7" fmla="val 11237"/>
                <a:gd name="f8" fmla="val 1499"/>
                <a:gd name="f9" fmla="val 10124"/>
                <a:gd name="f10" fmla="val 2612"/>
                <a:gd name="f11" fmla="val 9011"/>
                <a:gd name="f12" fmla="val 3725"/>
                <a:gd name="f13" fmla="val 7898"/>
                <a:gd name="f14" fmla="val 4838"/>
                <a:gd name="f15" fmla="val 6785"/>
                <a:gd name="f16" fmla="val 5951"/>
                <a:gd name="f17" fmla="val 5672"/>
                <a:gd name="f18" fmla="val 7064"/>
                <a:gd name="f19" fmla="val 4544"/>
                <a:gd name="f20" fmla="val 8176"/>
                <a:gd name="f21" fmla="val 2334"/>
                <a:gd name="f22" fmla="val 10402"/>
                <a:gd name="f23" fmla="val 1221"/>
                <a:gd name="f24" fmla="val 11515"/>
                <a:gd name="f25" fmla="val 108"/>
                <a:gd name="f26" fmla="val 12628"/>
                <a:gd name="f27" fmla="val 12736"/>
                <a:gd name="f28" fmla="val 371"/>
                <a:gd name="f29" fmla="val 12566"/>
                <a:gd name="f30" fmla="val 1484"/>
                <a:gd name="f31" fmla="val 11453"/>
                <a:gd name="f32" fmla="val 2597"/>
                <a:gd name="f33" fmla="val 10340"/>
                <a:gd name="f34" fmla="val 3710"/>
                <a:gd name="f35" fmla="val 9227"/>
                <a:gd name="f36" fmla="val 5935"/>
                <a:gd name="f37" fmla="val 7002"/>
                <a:gd name="f38" fmla="val 7048"/>
                <a:gd name="f39" fmla="val 5889"/>
                <a:gd name="f40" fmla="val 8161"/>
                <a:gd name="f41" fmla="val 4776"/>
                <a:gd name="f42" fmla="val 9274"/>
                <a:gd name="f43" fmla="val 3663"/>
                <a:gd name="f44" fmla="val 10386"/>
                <a:gd name="f45" fmla="val 2550"/>
                <a:gd name="f46" fmla="val 11499"/>
                <a:gd name="f47" fmla="val 1438"/>
                <a:gd name="f48" fmla="val 12612"/>
                <a:gd name="f49" fmla="val 325"/>
                <a:gd name="f50" fmla="*/ f0 1 12937"/>
                <a:gd name="f51" fmla="*/ f1 1 12937"/>
                <a:gd name="f52" fmla="val f2"/>
                <a:gd name="f53" fmla="val f3"/>
                <a:gd name="f54" fmla="+- f53 0 f52"/>
                <a:gd name="f55" fmla="*/ f54 1 12937"/>
                <a:gd name="f56" fmla="*/ f52 1 f55"/>
                <a:gd name="f57" fmla="*/ f53 1 f55"/>
                <a:gd name="f58" fmla="*/ f56 f50 1"/>
                <a:gd name="f59" fmla="*/ f57 f50 1"/>
                <a:gd name="f60" fmla="*/ f57 f51 1"/>
                <a:gd name="f61" fmla="*/ f56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937" h="12937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" y="f27"/>
                  </a:lnTo>
                  <a:lnTo>
                    <a:pt x="f2" y="f3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9" name="Google Shape;1307;p37">
              <a:extLst>
                <a:ext uri="{FF2B5EF4-FFF2-40B4-BE49-F238E27FC236}">
                  <a16:creationId xmlns:a16="http://schemas.microsoft.com/office/drawing/2014/main" id="{593A4281-B6C1-498C-9461-14787D9960AE}"/>
                </a:ext>
              </a:extLst>
            </p:cNvPr>
            <p:cNvSpPr/>
            <p:nvPr/>
          </p:nvSpPr>
          <p:spPr>
            <a:xfrm rot="10799991">
              <a:off x="7694182" y="2485283"/>
              <a:ext cx="736832" cy="546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50"/>
                <a:gd name="f4" fmla="val 13833"/>
                <a:gd name="f5" fmla="val 12349"/>
                <a:gd name="f6" fmla="val 1499"/>
                <a:gd name="f7" fmla="val 11237"/>
                <a:gd name="f8" fmla="val 2612"/>
                <a:gd name="f9" fmla="val 10124"/>
                <a:gd name="f10" fmla="val 3725"/>
                <a:gd name="f11" fmla="val 9011"/>
                <a:gd name="f12" fmla="val 4838"/>
                <a:gd name="f13" fmla="val 7898"/>
                <a:gd name="f14" fmla="val 5951"/>
                <a:gd name="f15" fmla="val 6785"/>
                <a:gd name="f16" fmla="val 7064"/>
                <a:gd name="f17" fmla="val 5672"/>
                <a:gd name="f18" fmla="val 8176"/>
                <a:gd name="f19" fmla="val 4544"/>
                <a:gd name="f20" fmla="val 9289"/>
                <a:gd name="f21" fmla="val 3447"/>
                <a:gd name="f22" fmla="val 10402"/>
                <a:gd name="f23" fmla="val 2334"/>
                <a:gd name="f24" fmla="val 11515"/>
                <a:gd name="f25" fmla="val 1221"/>
                <a:gd name="f26" fmla="val 12628"/>
                <a:gd name="f27" fmla="val 108"/>
                <a:gd name="f28" fmla="val 13740"/>
                <a:gd name="f29" fmla="val 13849"/>
                <a:gd name="f30" fmla="val 371"/>
                <a:gd name="f31" fmla="val 13679"/>
                <a:gd name="f32" fmla="val 1484"/>
                <a:gd name="f33" fmla="val 12566"/>
                <a:gd name="f34" fmla="val 2597"/>
                <a:gd name="f35" fmla="val 11453"/>
                <a:gd name="f36" fmla="val 3710"/>
                <a:gd name="f37" fmla="val 10340"/>
                <a:gd name="f38" fmla="val 4822"/>
                <a:gd name="f39" fmla="val 9227"/>
                <a:gd name="f40" fmla="val 5935"/>
                <a:gd name="f41" fmla="val 8115"/>
                <a:gd name="f42" fmla="val 7048"/>
                <a:gd name="f43" fmla="val 7002"/>
                <a:gd name="f44" fmla="val 8161"/>
                <a:gd name="f45" fmla="val 5889"/>
                <a:gd name="f46" fmla="val 9274"/>
                <a:gd name="f47" fmla="val 4776"/>
                <a:gd name="f48" fmla="val 10386"/>
                <a:gd name="f49" fmla="val 3663"/>
                <a:gd name="f50" fmla="val 11499"/>
                <a:gd name="f51" fmla="val 2550"/>
                <a:gd name="f52" fmla="val 12612"/>
                <a:gd name="f53" fmla="val 1438"/>
                <a:gd name="f54" fmla="val 13725"/>
                <a:gd name="f55" fmla="val 325"/>
                <a:gd name="f56" fmla="*/ f0 1 14050"/>
                <a:gd name="f57" fmla="*/ f1 1 14050"/>
                <a:gd name="f58" fmla="val f2"/>
                <a:gd name="f59" fmla="val f3"/>
                <a:gd name="f60" fmla="+- f59 0 f58"/>
                <a:gd name="f61" fmla="*/ f60 1 14050"/>
                <a:gd name="f62" fmla="*/ f58 1 f61"/>
                <a:gd name="f63" fmla="*/ f59 1 f61"/>
                <a:gd name="f64" fmla="*/ f62 f56 1"/>
                <a:gd name="f65" fmla="*/ f63 f56 1"/>
                <a:gd name="f66" fmla="*/ f63 f57 1"/>
                <a:gd name="f67" fmla="*/ f62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4050" h="14050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" y="f29"/>
                  </a:lnTo>
                  <a:lnTo>
                    <a:pt x="f2" y="f3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0" name="Google Shape;1308;p37">
              <a:extLst>
                <a:ext uri="{FF2B5EF4-FFF2-40B4-BE49-F238E27FC236}">
                  <a16:creationId xmlns:a16="http://schemas.microsoft.com/office/drawing/2014/main" id="{32E56DA9-2078-41B0-B5D8-7C43329EB33A}"/>
                </a:ext>
              </a:extLst>
            </p:cNvPr>
            <p:cNvSpPr/>
            <p:nvPr/>
          </p:nvSpPr>
          <p:spPr>
            <a:xfrm rot="10799991">
              <a:off x="7635816" y="2441987"/>
              <a:ext cx="795198" cy="5898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163"/>
                <a:gd name="f4" fmla="val 14946"/>
                <a:gd name="f5" fmla="val 14575"/>
                <a:gd name="f6" fmla="val 387"/>
                <a:gd name="f7" fmla="val 13462"/>
                <a:gd name="f8" fmla="val 1499"/>
                <a:gd name="f9" fmla="val 12349"/>
                <a:gd name="f10" fmla="val 2612"/>
                <a:gd name="f11" fmla="val 11237"/>
                <a:gd name="f12" fmla="val 3725"/>
                <a:gd name="f13" fmla="val 10124"/>
                <a:gd name="f14" fmla="val 4838"/>
                <a:gd name="f15" fmla="val 9011"/>
                <a:gd name="f16" fmla="val 5951"/>
                <a:gd name="f17" fmla="val 7898"/>
                <a:gd name="f18" fmla="val 7064"/>
                <a:gd name="f19" fmla="val 6785"/>
                <a:gd name="f20" fmla="val 8176"/>
                <a:gd name="f21" fmla="val 5672"/>
                <a:gd name="f22" fmla="val 9289"/>
                <a:gd name="f23" fmla="val 4544"/>
                <a:gd name="f24" fmla="val 10402"/>
                <a:gd name="f25" fmla="val 2334"/>
                <a:gd name="f26" fmla="val 12628"/>
                <a:gd name="f27" fmla="val 1221"/>
                <a:gd name="f28" fmla="val 13740"/>
                <a:gd name="f29" fmla="val 108"/>
                <a:gd name="f30" fmla="val 14853"/>
                <a:gd name="f31" fmla="val 14961"/>
                <a:gd name="f32" fmla="val 15162"/>
                <a:gd name="f33" fmla="val 371"/>
                <a:gd name="f34" fmla="val 14791"/>
                <a:gd name="f35" fmla="val 1484"/>
                <a:gd name="f36" fmla="val 13679"/>
                <a:gd name="f37" fmla="val 2597"/>
                <a:gd name="f38" fmla="val 12566"/>
                <a:gd name="f39" fmla="val 3710"/>
                <a:gd name="f40" fmla="val 11453"/>
                <a:gd name="f41" fmla="val 5935"/>
                <a:gd name="f42" fmla="val 9227"/>
                <a:gd name="f43" fmla="val 7048"/>
                <a:gd name="f44" fmla="val 8115"/>
                <a:gd name="f45" fmla="val 8161"/>
                <a:gd name="f46" fmla="val 7002"/>
                <a:gd name="f47" fmla="val 9274"/>
                <a:gd name="f48" fmla="val 5889"/>
                <a:gd name="f49" fmla="val 10386"/>
                <a:gd name="f50" fmla="val 4776"/>
                <a:gd name="f51" fmla="val 11499"/>
                <a:gd name="f52" fmla="val 3663"/>
                <a:gd name="f53" fmla="val 12612"/>
                <a:gd name="f54" fmla="val 2550"/>
                <a:gd name="f55" fmla="val 13725"/>
                <a:gd name="f56" fmla="val 1438"/>
                <a:gd name="f57" fmla="*/ f0 1 15163"/>
                <a:gd name="f58" fmla="*/ f1 1 15163"/>
                <a:gd name="f59" fmla="val f2"/>
                <a:gd name="f60" fmla="val f3"/>
                <a:gd name="f61" fmla="+- f60 0 f59"/>
                <a:gd name="f62" fmla="*/ f61 1 15163"/>
                <a:gd name="f63" fmla="*/ f59 1 f62"/>
                <a:gd name="f64" fmla="*/ f60 1 f62"/>
                <a:gd name="f65" fmla="*/ f63 f57 1"/>
                <a:gd name="f66" fmla="*/ f64 f57 1"/>
                <a:gd name="f67" fmla="*/ f64 f58 1"/>
                <a:gd name="f68" fmla="*/ f63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5163" h="15163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2" y="f31"/>
                  </a:lnTo>
                  <a:lnTo>
                    <a:pt x="f2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32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1" name="Google Shape;1309;p37">
              <a:extLst>
                <a:ext uri="{FF2B5EF4-FFF2-40B4-BE49-F238E27FC236}">
                  <a16:creationId xmlns:a16="http://schemas.microsoft.com/office/drawing/2014/main" id="{B1E09C71-6C40-4ADA-977A-A40E1E0421F5}"/>
                </a:ext>
              </a:extLst>
            </p:cNvPr>
            <p:cNvSpPr/>
            <p:nvPr/>
          </p:nvSpPr>
          <p:spPr>
            <a:xfrm rot="10799991">
              <a:off x="7577440" y="2398691"/>
              <a:ext cx="853574" cy="633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76"/>
                <a:gd name="f4" fmla="val 16059"/>
                <a:gd name="f5" fmla="val 15672"/>
                <a:gd name="f6" fmla="val 387"/>
                <a:gd name="f7" fmla="val 14575"/>
                <a:gd name="f8" fmla="val 1499"/>
                <a:gd name="f9" fmla="val 12349"/>
                <a:gd name="f10" fmla="val 3725"/>
                <a:gd name="f11" fmla="val 11237"/>
                <a:gd name="f12" fmla="val 4838"/>
                <a:gd name="f13" fmla="val 10124"/>
                <a:gd name="f14" fmla="val 5951"/>
                <a:gd name="f15" fmla="val 9011"/>
                <a:gd name="f16" fmla="val 7064"/>
                <a:gd name="f17" fmla="val 7898"/>
                <a:gd name="f18" fmla="val 8176"/>
                <a:gd name="f19" fmla="val 6785"/>
                <a:gd name="f20" fmla="val 9289"/>
                <a:gd name="f21" fmla="val 5672"/>
                <a:gd name="f22" fmla="val 10402"/>
                <a:gd name="f23" fmla="val 4544"/>
                <a:gd name="f24" fmla="val 11515"/>
                <a:gd name="f25" fmla="val 3447"/>
                <a:gd name="f26" fmla="val 12628"/>
                <a:gd name="f27" fmla="val 2334"/>
                <a:gd name="f28" fmla="val 13740"/>
                <a:gd name="f29" fmla="val 1221"/>
                <a:gd name="f30" fmla="val 14853"/>
                <a:gd name="f31" fmla="val 108"/>
                <a:gd name="f32" fmla="val 15966"/>
                <a:gd name="f33" fmla="val 16074"/>
                <a:gd name="f34" fmla="val 16275"/>
                <a:gd name="f35" fmla="val 371"/>
                <a:gd name="f36" fmla="val 15904"/>
                <a:gd name="f37" fmla="val 1484"/>
                <a:gd name="f38" fmla="val 14791"/>
                <a:gd name="f39" fmla="val 2597"/>
                <a:gd name="f40" fmla="val 13679"/>
                <a:gd name="f41" fmla="val 3710"/>
                <a:gd name="f42" fmla="val 12566"/>
                <a:gd name="f43" fmla="val 4822"/>
                <a:gd name="f44" fmla="val 11453"/>
                <a:gd name="f45" fmla="val 5935"/>
                <a:gd name="f46" fmla="val 10340"/>
                <a:gd name="f47" fmla="val 7048"/>
                <a:gd name="f48" fmla="val 9227"/>
                <a:gd name="f49" fmla="val 8161"/>
                <a:gd name="f50" fmla="val 8115"/>
                <a:gd name="f51" fmla="val 9274"/>
                <a:gd name="f52" fmla="val 7002"/>
                <a:gd name="f53" fmla="val 10386"/>
                <a:gd name="f54" fmla="val 5889"/>
                <a:gd name="f55" fmla="val 11499"/>
                <a:gd name="f56" fmla="val 4776"/>
                <a:gd name="f57" fmla="val 12612"/>
                <a:gd name="f58" fmla="val 3663"/>
                <a:gd name="f59" fmla="val 13725"/>
                <a:gd name="f60" fmla="val 2550"/>
                <a:gd name="f61" fmla="val 14838"/>
                <a:gd name="f62" fmla="val 1438"/>
                <a:gd name="f63" fmla="val 15951"/>
                <a:gd name="f64" fmla="val 325"/>
                <a:gd name="f65" fmla="*/ f0 1 16276"/>
                <a:gd name="f66" fmla="*/ f1 1 16276"/>
                <a:gd name="f67" fmla="val f2"/>
                <a:gd name="f68" fmla="val f3"/>
                <a:gd name="f69" fmla="+- f68 0 f67"/>
                <a:gd name="f70" fmla="*/ f69 1 16276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6276" h="16276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2" y="f33"/>
                  </a:lnTo>
                  <a:lnTo>
                    <a:pt x="f2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34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2" name="Google Shape;1310;p37">
              <a:extLst>
                <a:ext uri="{FF2B5EF4-FFF2-40B4-BE49-F238E27FC236}">
                  <a16:creationId xmlns:a16="http://schemas.microsoft.com/office/drawing/2014/main" id="{4CA73805-AA76-4D4B-BBE2-205C025B47A4}"/>
                </a:ext>
              </a:extLst>
            </p:cNvPr>
            <p:cNvSpPr/>
            <p:nvPr/>
          </p:nvSpPr>
          <p:spPr>
            <a:xfrm rot="10799991">
              <a:off x="7519120" y="2355394"/>
              <a:ext cx="911894" cy="6764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88"/>
                <a:gd name="f4" fmla="val 17389"/>
                <a:gd name="f5" fmla="val 17172"/>
                <a:gd name="f6" fmla="val 16801"/>
                <a:gd name="f7" fmla="val 387"/>
                <a:gd name="f8" fmla="val 15688"/>
                <a:gd name="f9" fmla="val 1499"/>
                <a:gd name="f10" fmla="val 15672"/>
                <a:gd name="f11" fmla="val 14575"/>
                <a:gd name="f12" fmla="val 2612"/>
                <a:gd name="f13" fmla="val 13462"/>
                <a:gd name="f14" fmla="val 3725"/>
                <a:gd name="f15" fmla="val 12349"/>
                <a:gd name="f16" fmla="val 4838"/>
                <a:gd name="f17" fmla="val 11237"/>
                <a:gd name="f18" fmla="val 5951"/>
                <a:gd name="f19" fmla="val 10124"/>
                <a:gd name="f20" fmla="val 7064"/>
                <a:gd name="f21" fmla="val 9011"/>
                <a:gd name="f22" fmla="val 8176"/>
                <a:gd name="f23" fmla="val 7898"/>
                <a:gd name="f24" fmla="val 9289"/>
                <a:gd name="f25" fmla="val 6785"/>
                <a:gd name="f26" fmla="val 10402"/>
                <a:gd name="f27" fmla="val 5672"/>
                <a:gd name="f28" fmla="val 11515"/>
                <a:gd name="f29" fmla="val 4544"/>
                <a:gd name="f30" fmla="val 12628"/>
                <a:gd name="f31" fmla="val 2334"/>
                <a:gd name="f32" fmla="val 14853"/>
                <a:gd name="f33" fmla="val 1221"/>
                <a:gd name="f34" fmla="val 15966"/>
                <a:gd name="f35" fmla="val 108"/>
                <a:gd name="f36" fmla="val 17079"/>
                <a:gd name="f37" fmla="val 17187"/>
                <a:gd name="f38" fmla="val 371"/>
                <a:gd name="f39" fmla="val 17017"/>
                <a:gd name="f40" fmla="val 1484"/>
                <a:gd name="f41" fmla="val 15904"/>
                <a:gd name="f42" fmla="val 2597"/>
                <a:gd name="f43" fmla="val 14791"/>
                <a:gd name="f44" fmla="val 3710"/>
                <a:gd name="f45" fmla="val 13679"/>
                <a:gd name="f46" fmla="val 5935"/>
                <a:gd name="f47" fmla="val 11453"/>
                <a:gd name="f48" fmla="val 7048"/>
                <a:gd name="f49" fmla="val 10340"/>
                <a:gd name="f50" fmla="val 8161"/>
                <a:gd name="f51" fmla="val 9227"/>
                <a:gd name="f52" fmla="val 9274"/>
                <a:gd name="f53" fmla="val 8115"/>
                <a:gd name="f54" fmla="val 10386"/>
                <a:gd name="f55" fmla="val 7002"/>
                <a:gd name="f56" fmla="val 11499"/>
                <a:gd name="f57" fmla="val 5889"/>
                <a:gd name="f58" fmla="val 12612"/>
                <a:gd name="f59" fmla="val 4776"/>
                <a:gd name="f60" fmla="val 13725"/>
                <a:gd name="f61" fmla="val 3663"/>
                <a:gd name="f62" fmla="val 14838"/>
                <a:gd name="f63" fmla="val 2550"/>
                <a:gd name="f64" fmla="val 15951"/>
                <a:gd name="f65" fmla="val 1438"/>
                <a:gd name="f66" fmla="val 17063"/>
                <a:gd name="f67" fmla="val 325"/>
                <a:gd name="f68" fmla="*/ f0 1 17388"/>
                <a:gd name="f69" fmla="*/ f1 1 1738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7388"/>
                <a:gd name="f76" fmla="*/ f73 1 1738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7388" h="1738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9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2" y="f37"/>
                  </a:lnTo>
                  <a:lnTo>
                    <a:pt x="f2" y="f3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3" name="Google Shape;1311;p37">
              <a:extLst>
                <a:ext uri="{FF2B5EF4-FFF2-40B4-BE49-F238E27FC236}">
                  <a16:creationId xmlns:a16="http://schemas.microsoft.com/office/drawing/2014/main" id="{61134D62-5ECA-4956-B1E3-3C5D6268367E}"/>
                </a:ext>
              </a:extLst>
            </p:cNvPr>
            <p:cNvSpPr/>
            <p:nvPr/>
          </p:nvSpPr>
          <p:spPr>
            <a:xfrm rot="10799991">
              <a:off x="7460754" y="2312142"/>
              <a:ext cx="970260" cy="7197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01"/>
                <a:gd name="f4" fmla="val 18284"/>
                <a:gd name="f5" fmla="val 17913"/>
                <a:gd name="f6" fmla="val 387"/>
                <a:gd name="f7" fmla="val 16801"/>
                <a:gd name="f8" fmla="val 1499"/>
                <a:gd name="f9" fmla="val 15672"/>
                <a:gd name="f10" fmla="val 2612"/>
                <a:gd name="f11" fmla="val 14575"/>
                <a:gd name="f12" fmla="val 3725"/>
                <a:gd name="f13" fmla="val 12349"/>
                <a:gd name="f14" fmla="val 5951"/>
                <a:gd name="f15" fmla="val 11237"/>
                <a:gd name="f16" fmla="val 7064"/>
                <a:gd name="f17" fmla="val 10124"/>
                <a:gd name="f18" fmla="val 8176"/>
                <a:gd name="f19" fmla="val 9011"/>
                <a:gd name="f20" fmla="val 9289"/>
                <a:gd name="f21" fmla="val 7898"/>
                <a:gd name="f22" fmla="val 10402"/>
                <a:gd name="f23" fmla="val 6785"/>
                <a:gd name="f24" fmla="val 11515"/>
                <a:gd name="f25" fmla="val 5672"/>
                <a:gd name="f26" fmla="val 12628"/>
                <a:gd name="f27" fmla="val 4544"/>
                <a:gd name="f28" fmla="val 13740"/>
                <a:gd name="f29" fmla="val 3447"/>
                <a:gd name="f30" fmla="val 14853"/>
                <a:gd name="f31" fmla="val 2334"/>
                <a:gd name="f32" fmla="val 15966"/>
                <a:gd name="f33" fmla="val 1221"/>
                <a:gd name="f34" fmla="val 17079"/>
                <a:gd name="f35" fmla="val 108"/>
                <a:gd name="f36" fmla="val 18192"/>
                <a:gd name="f37" fmla="val 371"/>
                <a:gd name="f38" fmla="val 18130"/>
                <a:gd name="f39" fmla="val 1484"/>
                <a:gd name="f40" fmla="val 17017"/>
                <a:gd name="f41" fmla="val 2597"/>
                <a:gd name="f42" fmla="val 15904"/>
                <a:gd name="f43" fmla="val 3710"/>
                <a:gd name="f44" fmla="val 14791"/>
                <a:gd name="f45" fmla="val 4822"/>
                <a:gd name="f46" fmla="val 13679"/>
                <a:gd name="f47" fmla="val 5935"/>
                <a:gd name="f48" fmla="val 12566"/>
                <a:gd name="f49" fmla="val 7048"/>
                <a:gd name="f50" fmla="val 11453"/>
                <a:gd name="f51" fmla="val 8161"/>
                <a:gd name="f52" fmla="val 10340"/>
                <a:gd name="f53" fmla="val 9274"/>
                <a:gd name="f54" fmla="val 9227"/>
                <a:gd name="f55" fmla="val 10386"/>
                <a:gd name="f56" fmla="val 8115"/>
                <a:gd name="f57" fmla="val 11499"/>
                <a:gd name="f58" fmla="val 7002"/>
                <a:gd name="f59" fmla="val 12612"/>
                <a:gd name="f60" fmla="val 5889"/>
                <a:gd name="f61" fmla="val 13725"/>
                <a:gd name="f62" fmla="val 4776"/>
                <a:gd name="f63" fmla="val 15951"/>
                <a:gd name="f64" fmla="val 2550"/>
                <a:gd name="f65" fmla="val 17063"/>
                <a:gd name="f66" fmla="val 1438"/>
                <a:gd name="f67" fmla="val 18176"/>
                <a:gd name="f68" fmla="val 325"/>
                <a:gd name="f69" fmla="*/ f0 1 18501"/>
                <a:gd name="f70" fmla="*/ f1 1 18501"/>
                <a:gd name="f71" fmla="val f2"/>
                <a:gd name="f72" fmla="val f3"/>
                <a:gd name="f73" fmla="+- f72 0 f71"/>
                <a:gd name="f74" fmla="*/ f73 1 18501"/>
                <a:gd name="f75" fmla="*/ f71 1 f74"/>
                <a:gd name="f76" fmla="*/ f72 1 f74"/>
                <a:gd name="f77" fmla="*/ f75 f69 1"/>
                <a:gd name="f78" fmla="*/ f76 f69 1"/>
                <a:gd name="f79" fmla="*/ f76 f70 1"/>
                <a:gd name="f80" fmla="*/ f75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8501" h="18501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2" y="f4"/>
                  </a:lnTo>
                  <a:lnTo>
                    <a:pt x="f2" y="f3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4" name="Google Shape;1312;p37">
              <a:extLst>
                <a:ext uri="{FF2B5EF4-FFF2-40B4-BE49-F238E27FC236}">
                  <a16:creationId xmlns:a16="http://schemas.microsoft.com/office/drawing/2014/main" id="{EF3CB10B-3CD1-4A7A-B1F7-693490E77858}"/>
                </a:ext>
              </a:extLst>
            </p:cNvPr>
            <p:cNvSpPr/>
            <p:nvPr/>
          </p:nvSpPr>
          <p:spPr>
            <a:xfrm rot="10799991">
              <a:off x="7402388" y="2268836"/>
              <a:ext cx="1028626" cy="7630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614"/>
                <a:gd name="f4" fmla="val 19397"/>
                <a:gd name="f5" fmla="val 19026"/>
                <a:gd name="f6" fmla="val 387"/>
                <a:gd name="f7" fmla="val 17913"/>
                <a:gd name="f8" fmla="val 1499"/>
                <a:gd name="f9" fmla="val 16801"/>
                <a:gd name="f10" fmla="val 2612"/>
                <a:gd name="f11" fmla="val 15688"/>
                <a:gd name="f12" fmla="val 3725"/>
                <a:gd name="f13" fmla="val 15672"/>
                <a:gd name="f14" fmla="val 14575"/>
                <a:gd name="f15" fmla="val 4838"/>
                <a:gd name="f16" fmla="val 13462"/>
                <a:gd name="f17" fmla="val 5951"/>
                <a:gd name="f18" fmla="val 12349"/>
                <a:gd name="f19" fmla="val 7064"/>
                <a:gd name="f20" fmla="val 11237"/>
                <a:gd name="f21" fmla="val 8176"/>
                <a:gd name="f22" fmla="val 10124"/>
                <a:gd name="f23" fmla="val 9289"/>
                <a:gd name="f24" fmla="val 9011"/>
                <a:gd name="f25" fmla="val 10402"/>
                <a:gd name="f26" fmla="val 7898"/>
                <a:gd name="f27" fmla="val 11515"/>
                <a:gd name="f28" fmla="val 6785"/>
                <a:gd name="f29" fmla="val 12628"/>
                <a:gd name="f30" fmla="val 5672"/>
                <a:gd name="f31" fmla="val 13740"/>
                <a:gd name="f32" fmla="val 4544"/>
                <a:gd name="f33" fmla="val 14853"/>
                <a:gd name="f34" fmla="val 3447"/>
                <a:gd name="f35" fmla="val 15966"/>
                <a:gd name="f36" fmla="val 2334"/>
                <a:gd name="f37" fmla="val 17079"/>
                <a:gd name="f38" fmla="val 1221"/>
                <a:gd name="f39" fmla="val 18192"/>
                <a:gd name="f40" fmla="val 108"/>
                <a:gd name="f41" fmla="val 19305"/>
                <a:gd name="f42" fmla="val 19413"/>
                <a:gd name="f43" fmla="val 371"/>
                <a:gd name="f44" fmla="val 19243"/>
                <a:gd name="f45" fmla="val 1484"/>
                <a:gd name="f46" fmla="val 18130"/>
                <a:gd name="f47" fmla="val 2597"/>
                <a:gd name="f48" fmla="val 17017"/>
                <a:gd name="f49" fmla="val 3710"/>
                <a:gd name="f50" fmla="val 15904"/>
                <a:gd name="f51" fmla="val 5935"/>
                <a:gd name="f52" fmla="val 13679"/>
                <a:gd name="f53" fmla="val 7048"/>
                <a:gd name="f54" fmla="val 12566"/>
                <a:gd name="f55" fmla="val 8161"/>
                <a:gd name="f56" fmla="val 11453"/>
                <a:gd name="f57" fmla="val 9274"/>
                <a:gd name="f58" fmla="val 10340"/>
                <a:gd name="f59" fmla="val 10386"/>
                <a:gd name="f60" fmla="val 9227"/>
                <a:gd name="f61" fmla="val 11499"/>
                <a:gd name="f62" fmla="val 8115"/>
                <a:gd name="f63" fmla="val 12612"/>
                <a:gd name="f64" fmla="val 7002"/>
                <a:gd name="f65" fmla="val 13725"/>
                <a:gd name="f66" fmla="val 5889"/>
                <a:gd name="f67" fmla="val 14838"/>
                <a:gd name="f68" fmla="val 4776"/>
                <a:gd name="f69" fmla="val 15951"/>
                <a:gd name="f70" fmla="val 3663"/>
                <a:gd name="f71" fmla="val 17063"/>
                <a:gd name="f72" fmla="val 2550"/>
                <a:gd name="f73" fmla="val 18176"/>
                <a:gd name="f74" fmla="val 1438"/>
                <a:gd name="f75" fmla="val 19289"/>
                <a:gd name="f76" fmla="val 325"/>
                <a:gd name="f77" fmla="*/ f0 1 19614"/>
                <a:gd name="f78" fmla="*/ f1 1 19614"/>
                <a:gd name="f79" fmla="val f2"/>
                <a:gd name="f80" fmla="val f3"/>
                <a:gd name="f81" fmla="+- f80 0 f79"/>
                <a:gd name="f82" fmla="*/ f81 1 19614"/>
                <a:gd name="f83" fmla="*/ f79 1 f82"/>
                <a:gd name="f84" fmla="*/ f80 1 f82"/>
                <a:gd name="f85" fmla="*/ f83 f77 1"/>
                <a:gd name="f86" fmla="*/ f84 f77 1"/>
                <a:gd name="f87" fmla="*/ f84 f78 1"/>
                <a:gd name="f88" fmla="*/ f83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19614" h="19614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2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2" y="f42"/>
                  </a:lnTo>
                  <a:lnTo>
                    <a:pt x="f2" y="f3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5" name="Google Shape;1313;p37">
              <a:extLst>
                <a:ext uri="{FF2B5EF4-FFF2-40B4-BE49-F238E27FC236}">
                  <a16:creationId xmlns:a16="http://schemas.microsoft.com/office/drawing/2014/main" id="{6C2CE1C5-C9CE-4CED-B07D-6AD925BF82DF}"/>
                </a:ext>
              </a:extLst>
            </p:cNvPr>
            <p:cNvSpPr/>
            <p:nvPr/>
          </p:nvSpPr>
          <p:spPr>
            <a:xfrm rot="10799991">
              <a:off x="7344012" y="2225548"/>
              <a:ext cx="1087002" cy="8062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27"/>
                <a:gd name="f4" fmla="val 20525"/>
                <a:gd name="f5" fmla="val 20139"/>
                <a:gd name="f6" fmla="val 387"/>
                <a:gd name="f7" fmla="val 19026"/>
                <a:gd name="f8" fmla="val 1499"/>
                <a:gd name="f9" fmla="val 17913"/>
                <a:gd name="f10" fmla="val 2612"/>
                <a:gd name="f11" fmla="val 16801"/>
                <a:gd name="f12" fmla="val 3725"/>
                <a:gd name="f13" fmla="val 15672"/>
                <a:gd name="f14" fmla="val 4838"/>
                <a:gd name="f15" fmla="val 14575"/>
                <a:gd name="f16" fmla="val 5951"/>
                <a:gd name="f17" fmla="val 12349"/>
                <a:gd name="f18" fmla="val 8176"/>
                <a:gd name="f19" fmla="val 11237"/>
                <a:gd name="f20" fmla="val 9289"/>
                <a:gd name="f21" fmla="val 10124"/>
                <a:gd name="f22" fmla="val 10402"/>
                <a:gd name="f23" fmla="val 9011"/>
                <a:gd name="f24" fmla="val 11515"/>
                <a:gd name="f25" fmla="val 7898"/>
                <a:gd name="f26" fmla="val 12628"/>
                <a:gd name="f27" fmla="val 6785"/>
                <a:gd name="f28" fmla="val 13740"/>
                <a:gd name="f29" fmla="val 5672"/>
                <a:gd name="f30" fmla="val 14853"/>
                <a:gd name="f31" fmla="val 4544"/>
                <a:gd name="f32" fmla="val 15966"/>
                <a:gd name="f33" fmla="val 2751"/>
                <a:gd name="f34" fmla="val 17759"/>
                <a:gd name="f35" fmla="val 2334"/>
                <a:gd name="f36" fmla="val 18192"/>
                <a:gd name="f37" fmla="val 1221"/>
                <a:gd name="f38" fmla="val 19305"/>
                <a:gd name="f39" fmla="val 108"/>
                <a:gd name="f40" fmla="val 20417"/>
                <a:gd name="f41" fmla="val 20526"/>
                <a:gd name="f42" fmla="val 371"/>
                <a:gd name="f43" fmla="val 20356"/>
                <a:gd name="f44" fmla="val 1484"/>
                <a:gd name="f45" fmla="val 19243"/>
                <a:gd name="f46" fmla="val 2597"/>
                <a:gd name="f47" fmla="val 18130"/>
                <a:gd name="f48" fmla="val 3710"/>
                <a:gd name="f49" fmla="val 17017"/>
                <a:gd name="f50" fmla="val 4822"/>
                <a:gd name="f51" fmla="val 15904"/>
                <a:gd name="f52" fmla="val 5935"/>
                <a:gd name="f53" fmla="val 14791"/>
                <a:gd name="f54" fmla="val 7048"/>
                <a:gd name="f55" fmla="val 13679"/>
                <a:gd name="f56" fmla="val 8161"/>
                <a:gd name="f57" fmla="val 12566"/>
                <a:gd name="f58" fmla="val 9274"/>
                <a:gd name="f59" fmla="val 11453"/>
                <a:gd name="f60" fmla="val 10386"/>
                <a:gd name="f61" fmla="val 10340"/>
                <a:gd name="f62" fmla="val 11499"/>
                <a:gd name="f63" fmla="val 9227"/>
                <a:gd name="f64" fmla="val 12612"/>
                <a:gd name="f65" fmla="val 8115"/>
                <a:gd name="f66" fmla="val 13725"/>
                <a:gd name="f67" fmla="val 7002"/>
                <a:gd name="f68" fmla="val 15951"/>
                <a:gd name="f69" fmla="val 4776"/>
                <a:gd name="f70" fmla="val 17063"/>
                <a:gd name="f71" fmla="val 3663"/>
                <a:gd name="f72" fmla="val 18176"/>
                <a:gd name="f73" fmla="val 2550"/>
                <a:gd name="f74" fmla="val 19289"/>
                <a:gd name="f75" fmla="val 1438"/>
                <a:gd name="f76" fmla="val 20402"/>
                <a:gd name="f77" fmla="val 325"/>
                <a:gd name="f78" fmla="val 20726"/>
                <a:gd name="f79" fmla="*/ f0 1 20727"/>
                <a:gd name="f80" fmla="*/ f1 1 20727"/>
                <a:gd name="f81" fmla="val f2"/>
                <a:gd name="f82" fmla="val f3"/>
                <a:gd name="f83" fmla="+- f82 0 f81"/>
                <a:gd name="f84" fmla="*/ f83 1 20727"/>
                <a:gd name="f85" fmla="*/ f81 1 f84"/>
                <a:gd name="f86" fmla="*/ f82 1 f84"/>
                <a:gd name="f87" fmla="*/ f85 f79 1"/>
                <a:gd name="f88" fmla="*/ f86 f79 1"/>
                <a:gd name="f89" fmla="*/ f86 f80 1"/>
                <a:gd name="f90" fmla="*/ f85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0727" h="20727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2" y="f41"/>
                  </a:lnTo>
                  <a:lnTo>
                    <a:pt x="f2" y="f3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6" name="Google Shape;1314;p37">
              <a:extLst>
                <a:ext uri="{FF2B5EF4-FFF2-40B4-BE49-F238E27FC236}">
                  <a16:creationId xmlns:a16="http://schemas.microsoft.com/office/drawing/2014/main" id="{E0DEA11B-2B03-4719-AE7C-934D7A2AA0BB}"/>
                </a:ext>
              </a:extLst>
            </p:cNvPr>
            <p:cNvSpPr/>
            <p:nvPr/>
          </p:nvSpPr>
          <p:spPr>
            <a:xfrm rot="10799991">
              <a:off x="7285655" y="2182242"/>
              <a:ext cx="1145368" cy="8495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840"/>
                <a:gd name="f4" fmla="val 21638"/>
                <a:gd name="f5" fmla="val 21252"/>
                <a:gd name="f6" fmla="val 387"/>
                <a:gd name="f7" fmla="val 20139"/>
                <a:gd name="f8" fmla="val 1499"/>
                <a:gd name="f9" fmla="val 19026"/>
                <a:gd name="f10" fmla="val 2612"/>
                <a:gd name="f11" fmla="val 17913"/>
                <a:gd name="f12" fmla="val 3725"/>
                <a:gd name="f13" fmla="val 16801"/>
                <a:gd name="f14" fmla="val 4838"/>
                <a:gd name="f15" fmla="val 15688"/>
                <a:gd name="f16" fmla="val 5951"/>
                <a:gd name="f17" fmla="val 15672"/>
                <a:gd name="f18" fmla="val 14575"/>
                <a:gd name="f19" fmla="val 7064"/>
                <a:gd name="f20" fmla="val 13462"/>
                <a:gd name="f21" fmla="val 8176"/>
                <a:gd name="f22" fmla="val 12349"/>
                <a:gd name="f23" fmla="val 9289"/>
                <a:gd name="f24" fmla="val 11237"/>
                <a:gd name="f25" fmla="val 10402"/>
                <a:gd name="f26" fmla="val 10124"/>
                <a:gd name="f27" fmla="val 11515"/>
                <a:gd name="f28" fmla="val 9011"/>
                <a:gd name="f29" fmla="val 12628"/>
                <a:gd name="f30" fmla="val 7898"/>
                <a:gd name="f31" fmla="val 13740"/>
                <a:gd name="f32" fmla="val 6785"/>
                <a:gd name="f33" fmla="val 14853"/>
                <a:gd name="f34" fmla="val 5672"/>
                <a:gd name="f35" fmla="val 15966"/>
                <a:gd name="f36" fmla="val 4544"/>
                <a:gd name="f37" fmla="val 17079"/>
                <a:gd name="f38" fmla="val 3447"/>
                <a:gd name="f39" fmla="val 18192"/>
                <a:gd name="f40" fmla="val 2334"/>
                <a:gd name="f41" fmla="val 19305"/>
                <a:gd name="f42" fmla="val 1221"/>
                <a:gd name="f43" fmla="val 20417"/>
                <a:gd name="f44" fmla="val 108"/>
                <a:gd name="f45" fmla="val 21530"/>
                <a:gd name="f46" fmla="val 21839"/>
                <a:gd name="f47" fmla="val 371"/>
                <a:gd name="f48" fmla="val 21468"/>
                <a:gd name="f49" fmla="val 1484"/>
                <a:gd name="f50" fmla="val 20356"/>
                <a:gd name="f51" fmla="val 2597"/>
                <a:gd name="f52" fmla="val 19243"/>
                <a:gd name="f53" fmla="val 3710"/>
                <a:gd name="f54" fmla="val 18130"/>
                <a:gd name="f55" fmla="val 5935"/>
                <a:gd name="f56" fmla="val 15904"/>
                <a:gd name="f57" fmla="val 7048"/>
                <a:gd name="f58" fmla="val 14791"/>
                <a:gd name="f59" fmla="val 8161"/>
                <a:gd name="f60" fmla="val 13679"/>
                <a:gd name="f61" fmla="val 9274"/>
                <a:gd name="f62" fmla="val 12566"/>
                <a:gd name="f63" fmla="val 10386"/>
                <a:gd name="f64" fmla="val 11453"/>
                <a:gd name="f65" fmla="val 11499"/>
                <a:gd name="f66" fmla="val 10340"/>
                <a:gd name="f67" fmla="val 12612"/>
                <a:gd name="f68" fmla="val 9227"/>
                <a:gd name="f69" fmla="val 13725"/>
                <a:gd name="f70" fmla="val 8115"/>
                <a:gd name="f71" fmla="val 14838"/>
                <a:gd name="f72" fmla="val 7002"/>
                <a:gd name="f73" fmla="val 15951"/>
                <a:gd name="f74" fmla="val 5889"/>
                <a:gd name="f75" fmla="val 17063"/>
                <a:gd name="f76" fmla="val 4776"/>
                <a:gd name="f77" fmla="val 18176"/>
                <a:gd name="f78" fmla="val 3663"/>
                <a:gd name="f79" fmla="val 19289"/>
                <a:gd name="f80" fmla="val 2550"/>
                <a:gd name="f81" fmla="val 20402"/>
                <a:gd name="f82" fmla="val 1438"/>
                <a:gd name="f83" fmla="val 21515"/>
                <a:gd name="f84" fmla="val 325"/>
                <a:gd name="f85" fmla="*/ f0 1 21840"/>
                <a:gd name="f86" fmla="*/ f1 1 21840"/>
                <a:gd name="f87" fmla="val f2"/>
                <a:gd name="f88" fmla="val f3"/>
                <a:gd name="f89" fmla="+- f88 0 f87"/>
                <a:gd name="f90" fmla="*/ f89 1 21840"/>
                <a:gd name="f91" fmla="*/ f87 1 f90"/>
                <a:gd name="f92" fmla="*/ f88 1 f90"/>
                <a:gd name="f93" fmla="*/ f91 f85 1"/>
                <a:gd name="f94" fmla="*/ f92 f85 1"/>
                <a:gd name="f95" fmla="*/ f92 f86 1"/>
                <a:gd name="f96" fmla="*/ f91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21840" h="21840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6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4"/>
                  </a:lnTo>
                  <a:lnTo>
                    <a:pt x="f2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46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7" name="Google Shape;1315;p37">
              <a:extLst>
                <a:ext uri="{FF2B5EF4-FFF2-40B4-BE49-F238E27FC236}">
                  <a16:creationId xmlns:a16="http://schemas.microsoft.com/office/drawing/2014/main" id="{BD8E72B6-4ED4-4E12-B061-06197DF8A18A}"/>
                </a:ext>
              </a:extLst>
            </p:cNvPr>
            <p:cNvSpPr/>
            <p:nvPr/>
          </p:nvSpPr>
          <p:spPr>
            <a:xfrm rot="10799991">
              <a:off x="7227280" y="2138963"/>
              <a:ext cx="1203734" cy="8928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953"/>
                <a:gd name="f4" fmla="val 22751"/>
                <a:gd name="f5" fmla="val 22365"/>
                <a:gd name="f6" fmla="val 387"/>
                <a:gd name="f7" fmla="val 21252"/>
                <a:gd name="f8" fmla="val 1499"/>
                <a:gd name="f9" fmla="val 20139"/>
                <a:gd name="f10" fmla="val 2612"/>
                <a:gd name="f11" fmla="val 19026"/>
                <a:gd name="f12" fmla="val 3725"/>
                <a:gd name="f13" fmla="val 17913"/>
                <a:gd name="f14" fmla="val 4838"/>
                <a:gd name="f15" fmla="val 16801"/>
                <a:gd name="f16" fmla="val 5951"/>
                <a:gd name="f17" fmla="val 15672"/>
                <a:gd name="f18" fmla="val 7064"/>
                <a:gd name="f19" fmla="val 14575"/>
                <a:gd name="f20" fmla="val 8176"/>
                <a:gd name="f21" fmla="val 12349"/>
                <a:gd name="f22" fmla="val 10402"/>
                <a:gd name="f23" fmla="val 11237"/>
                <a:gd name="f24" fmla="val 11515"/>
                <a:gd name="f25" fmla="val 10124"/>
                <a:gd name="f26" fmla="val 12628"/>
                <a:gd name="f27" fmla="val 9011"/>
                <a:gd name="f28" fmla="val 13740"/>
                <a:gd name="f29" fmla="val 7898"/>
                <a:gd name="f30" fmla="val 14853"/>
                <a:gd name="f31" fmla="val 6785"/>
                <a:gd name="f32" fmla="val 15966"/>
                <a:gd name="f33" fmla="val 5672"/>
                <a:gd name="f34" fmla="val 17079"/>
                <a:gd name="f35" fmla="val 4544"/>
                <a:gd name="f36" fmla="val 18192"/>
                <a:gd name="f37" fmla="val 2751"/>
                <a:gd name="f38" fmla="val 19985"/>
                <a:gd name="f39" fmla="val 2334"/>
                <a:gd name="f40" fmla="val 20417"/>
                <a:gd name="f41" fmla="val 1221"/>
                <a:gd name="f42" fmla="val 21530"/>
                <a:gd name="f43" fmla="val 108"/>
                <a:gd name="f44" fmla="val 22643"/>
                <a:gd name="f45" fmla="val 22952"/>
                <a:gd name="f46" fmla="val 371"/>
                <a:gd name="f47" fmla="val 22581"/>
                <a:gd name="f48" fmla="val 1484"/>
                <a:gd name="f49" fmla="val 21468"/>
                <a:gd name="f50" fmla="val 2597"/>
                <a:gd name="f51" fmla="val 20356"/>
                <a:gd name="f52" fmla="val 3710"/>
                <a:gd name="f53" fmla="val 19243"/>
                <a:gd name="f54" fmla="val 4822"/>
                <a:gd name="f55" fmla="val 18130"/>
                <a:gd name="f56" fmla="val 5935"/>
                <a:gd name="f57" fmla="val 17017"/>
                <a:gd name="f58" fmla="val 7048"/>
                <a:gd name="f59" fmla="val 15904"/>
                <a:gd name="f60" fmla="val 8161"/>
                <a:gd name="f61" fmla="val 14791"/>
                <a:gd name="f62" fmla="val 9274"/>
                <a:gd name="f63" fmla="val 13679"/>
                <a:gd name="f64" fmla="val 10386"/>
                <a:gd name="f65" fmla="val 12566"/>
                <a:gd name="f66" fmla="val 11499"/>
                <a:gd name="f67" fmla="val 11453"/>
                <a:gd name="f68" fmla="val 12612"/>
                <a:gd name="f69" fmla="val 10340"/>
                <a:gd name="f70" fmla="val 13725"/>
                <a:gd name="f71" fmla="val 9227"/>
                <a:gd name="f72" fmla="val 15951"/>
                <a:gd name="f73" fmla="val 7002"/>
                <a:gd name="f74" fmla="val 17063"/>
                <a:gd name="f75" fmla="val 5889"/>
                <a:gd name="f76" fmla="val 18176"/>
                <a:gd name="f77" fmla="val 4776"/>
                <a:gd name="f78" fmla="val 19289"/>
                <a:gd name="f79" fmla="val 3663"/>
                <a:gd name="f80" fmla="val 20402"/>
                <a:gd name="f81" fmla="val 2550"/>
                <a:gd name="f82" fmla="val 21515"/>
                <a:gd name="f83" fmla="val 1438"/>
                <a:gd name="f84" fmla="val 22627"/>
                <a:gd name="f85" fmla="val 325"/>
                <a:gd name="f86" fmla="*/ f0 1 22953"/>
                <a:gd name="f87" fmla="*/ f1 1 22953"/>
                <a:gd name="f88" fmla="val f2"/>
                <a:gd name="f89" fmla="val f3"/>
                <a:gd name="f90" fmla="+- f89 0 f88"/>
                <a:gd name="f91" fmla="*/ f90 1 22953"/>
                <a:gd name="f92" fmla="*/ f88 1 f91"/>
                <a:gd name="f93" fmla="*/ f89 1 f91"/>
                <a:gd name="f94" fmla="*/ f92 f86 1"/>
                <a:gd name="f95" fmla="*/ f93 f86 1"/>
                <a:gd name="f96" fmla="*/ f93 f87 1"/>
                <a:gd name="f97" fmla="*/ f92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22953" h="22953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2" y="f4"/>
                  </a:lnTo>
                  <a:lnTo>
                    <a:pt x="f2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4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108" name="Google Shape;1316;p37">
            <a:extLst>
              <a:ext uri="{FF2B5EF4-FFF2-40B4-BE49-F238E27FC236}">
                <a16:creationId xmlns:a16="http://schemas.microsoft.com/office/drawing/2014/main" id="{2E261B39-4791-4635-9D5E-0145632C790F}"/>
              </a:ext>
            </a:extLst>
          </p:cNvPr>
          <p:cNvSpPr/>
          <p:nvPr/>
        </p:nvSpPr>
        <p:spPr>
          <a:xfrm>
            <a:off x="863504" y="1898303"/>
            <a:ext cx="1184404" cy="392698"/>
          </a:xfrm>
          <a:prstGeom prst="rect">
            <a:avLst/>
          </a:prstGeom>
          <a:solidFill>
            <a:srgbClr val="FF3F4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09" name="Google Shape;1317;p37">
            <a:extLst>
              <a:ext uri="{FF2B5EF4-FFF2-40B4-BE49-F238E27FC236}">
                <a16:creationId xmlns:a16="http://schemas.microsoft.com/office/drawing/2014/main" id="{9BDD3B1A-D5CE-4F88-99D7-FD0A2DDCB388}"/>
              </a:ext>
            </a:extLst>
          </p:cNvPr>
          <p:cNvSpPr/>
          <p:nvPr/>
        </p:nvSpPr>
        <p:spPr>
          <a:xfrm>
            <a:off x="863504" y="2285305"/>
            <a:ext cx="1701899" cy="392698"/>
          </a:xfrm>
          <a:prstGeom prst="rect">
            <a:avLst/>
          </a:pr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10" name="Google Shape;1318;p37">
            <a:extLst>
              <a:ext uri="{FF2B5EF4-FFF2-40B4-BE49-F238E27FC236}">
                <a16:creationId xmlns:a16="http://schemas.microsoft.com/office/drawing/2014/main" id="{8816F9C7-9DBF-4401-9933-DFF89DF16FB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96793" y="285384"/>
            <a:ext cx="8520598" cy="572697"/>
          </a:xfrm>
        </p:spPr>
        <p:txBody>
          <a:bodyPr anchorCtr="1"/>
          <a:lstStyle/>
          <a:p>
            <a:pPr lvl="0" algn="r" rtl="1"/>
            <a:r>
              <a:rPr lang="fa-IR" dirty="0">
                <a:cs typeface="B Nazanin" panose="00000400000000000000" pitchFamily="2" charset="-78"/>
              </a:rPr>
              <a:t>نمایه شخصی خریدار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11" name="Google Shape;1320;p37">
            <a:extLst>
              <a:ext uri="{FF2B5EF4-FFF2-40B4-BE49-F238E27FC236}">
                <a16:creationId xmlns:a16="http://schemas.microsoft.com/office/drawing/2014/main" id="{D80A8D4B-AE1F-4BFF-A635-F170E2E0B22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060676" y="3484010"/>
            <a:ext cx="1372496" cy="429301"/>
          </a:xfrm>
        </p:spPr>
        <p:txBody>
          <a:bodyPr anchorCtr="1"/>
          <a:lstStyle/>
          <a:p>
            <a:pPr lvl="0" algn="r" rtl="1"/>
            <a:r>
              <a:rPr lang="fa-IR" sz="2000" dirty="0">
                <a:solidFill>
                  <a:srgbClr val="0082E5"/>
                </a:solidFill>
                <a:cs typeface="B Nazanin" panose="00000400000000000000" pitchFamily="2" charset="-78"/>
              </a:rPr>
              <a:t>منافع</a:t>
            </a:r>
            <a:endParaRPr lang="en-US" sz="2000" dirty="0">
              <a:solidFill>
                <a:srgbClr val="0082E5"/>
              </a:solidFill>
              <a:cs typeface="B Nazanin" panose="00000400000000000000" pitchFamily="2" charset="-78"/>
            </a:endParaRPr>
          </a:p>
        </p:txBody>
      </p:sp>
      <p:sp>
        <p:nvSpPr>
          <p:cNvPr id="112" name="Google Shape;1321;p37">
            <a:extLst>
              <a:ext uri="{FF2B5EF4-FFF2-40B4-BE49-F238E27FC236}">
                <a16:creationId xmlns:a16="http://schemas.microsoft.com/office/drawing/2014/main" id="{9CA62914-B9B9-41C2-BBA9-4B30B47A2F5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455066" y="1394075"/>
            <a:ext cx="1112696" cy="429301"/>
          </a:xfrm>
        </p:spPr>
        <p:txBody>
          <a:bodyPr/>
          <a:lstStyle/>
          <a:p>
            <a:pPr lvl="0" algn="ctr" rtl="1"/>
            <a:r>
              <a:rPr lang="fa-IR" sz="2000" dirty="0">
                <a:solidFill>
                  <a:srgbClr val="0082E5"/>
                </a:solidFill>
                <a:cs typeface="B Nazanin" panose="00000400000000000000" pitchFamily="2" charset="-78"/>
              </a:rPr>
              <a:t>جنسیت</a:t>
            </a:r>
            <a:endParaRPr lang="en-US" sz="2000" dirty="0">
              <a:solidFill>
                <a:srgbClr val="0082E5"/>
              </a:solidFill>
              <a:cs typeface="B Nazanin" panose="00000400000000000000" pitchFamily="2" charset="-78"/>
            </a:endParaRPr>
          </a:p>
        </p:txBody>
      </p:sp>
      <p:sp>
        <p:nvSpPr>
          <p:cNvPr id="113" name="Google Shape;1322;p37">
            <a:extLst>
              <a:ext uri="{FF2B5EF4-FFF2-40B4-BE49-F238E27FC236}">
                <a16:creationId xmlns:a16="http://schemas.microsoft.com/office/drawing/2014/main" id="{B78CFADB-DC69-47C5-A3F9-993078D2C9B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866378" y="1394075"/>
            <a:ext cx="2672699" cy="371703"/>
          </a:xfrm>
        </p:spPr>
        <p:txBody>
          <a:bodyPr/>
          <a:lstStyle/>
          <a:p>
            <a:pPr lvl="0" algn="ctr" rtl="1"/>
            <a:r>
              <a:rPr lang="fa-IR" sz="2000" dirty="0">
                <a:solidFill>
                  <a:srgbClr val="0082E5"/>
                </a:solidFill>
                <a:cs typeface="B Nazanin" panose="00000400000000000000" pitchFamily="2" charset="-78"/>
              </a:rPr>
              <a:t>تجربه محصول</a:t>
            </a:r>
            <a:endParaRPr lang="en-US" sz="2000" dirty="0">
              <a:solidFill>
                <a:srgbClr val="0082E5"/>
              </a:solidFill>
              <a:cs typeface="B Nazanin" panose="00000400000000000000" pitchFamily="2" charset="-78"/>
            </a:endParaRPr>
          </a:p>
        </p:txBody>
      </p:sp>
      <p:sp>
        <p:nvSpPr>
          <p:cNvPr id="114" name="Google Shape;1323;p37">
            <a:extLst>
              <a:ext uri="{FF2B5EF4-FFF2-40B4-BE49-F238E27FC236}">
                <a16:creationId xmlns:a16="http://schemas.microsoft.com/office/drawing/2014/main" id="{D81E0A7F-9E72-44D6-9E32-DCFBBB441702}"/>
              </a:ext>
            </a:extLst>
          </p:cNvPr>
          <p:cNvSpPr/>
          <p:nvPr/>
        </p:nvSpPr>
        <p:spPr>
          <a:xfrm rot="5400013">
            <a:off x="6770976" y="1380214"/>
            <a:ext cx="902613" cy="2110151"/>
          </a:xfrm>
          <a:custGeom>
            <a:avLst/>
            <a:gdLst>
              <a:gd name="f0" fmla="val w"/>
              <a:gd name="f1" fmla="val h"/>
              <a:gd name="f2" fmla="val 0"/>
              <a:gd name="f3" fmla="val 14910"/>
              <a:gd name="f4" fmla="val 22743"/>
              <a:gd name="f5" fmla="val 7449"/>
              <a:gd name="f6" fmla="val 7363"/>
              <a:gd name="f7" fmla="val 7277"/>
              <a:gd name="f8" fmla="val 40"/>
              <a:gd name="f9" fmla="val 7219"/>
              <a:gd name="f10" fmla="val 121"/>
              <a:gd name="f11" fmla="val 4981"/>
              <a:gd name="f12" fmla="val 3220"/>
              <a:gd name="f13" fmla="val 1079"/>
              <a:gd name="f14" fmla="val 482"/>
              <a:gd name="f15" fmla="val 3702"/>
              <a:gd name="f16" fmla="val 4298"/>
              <a:gd name="f17" fmla="val 21652"/>
              <a:gd name="f18" fmla="val 22249"/>
              <a:gd name="f19" fmla="val 22742"/>
              <a:gd name="f20" fmla="val 13830"/>
              <a:gd name="f21" fmla="val 14427"/>
              <a:gd name="f22" fmla="val 14909"/>
              <a:gd name="f23" fmla="val 3708"/>
              <a:gd name="f24" fmla="val 14438"/>
              <a:gd name="f25" fmla="val 3219"/>
              <a:gd name="f26" fmla="val 13851"/>
              <a:gd name="f27" fmla="val 13844"/>
              <a:gd name="f28" fmla="val 13837"/>
              <a:gd name="f29" fmla="val 9916"/>
              <a:gd name="f30" fmla="val 7678"/>
              <a:gd name="f31" fmla="val 7621"/>
              <a:gd name="f32" fmla="val 7535"/>
              <a:gd name="f33" fmla="*/ f0 1 14910"/>
              <a:gd name="f34" fmla="*/ f1 1 22743"/>
              <a:gd name="f35" fmla="val f2"/>
              <a:gd name="f36" fmla="val f3"/>
              <a:gd name="f37" fmla="val f4"/>
              <a:gd name="f38" fmla="+- f37 0 f35"/>
              <a:gd name="f39" fmla="+- f36 0 f35"/>
              <a:gd name="f40" fmla="*/ f39 1 14910"/>
              <a:gd name="f41" fmla="*/ f38 1 22743"/>
              <a:gd name="f42" fmla="*/ f35 1 f40"/>
              <a:gd name="f43" fmla="*/ f36 1 f40"/>
              <a:gd name="f44" fmla="*/ f35 1 f41"/>
              <a:gd name="f45" fmla="*/ f37 1 f41"/>
              <a:gd name="f46" fmla="*/ f42 f33 1"/>
              <a:gd name="f47" fmla="*/ f43 f33 1"/>
              <a:gd name="f48" fmla="*/ f45 f34 1"/>
              <a:gd name="f49" fmla="*/ f44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6" t="f49" r="f47" b="f48"/>
            <a:pathLst>
              <a:path w="14910" h="22743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lnTo>
                  <a:pt x="f11" y="f12"/>
                </a:lnTo>
                <a:lnTo>
                  <a:pt x="f13" y="f12"/>
                </a:lnTo>
                <a:cubicBezTo>
                  <a:pt x="f14" y="f12"/>
                  <a:pt x="f2" y="f15"/>
                  <a:pt x="f2" y="f16"/>
                </a:cubicBezTo>
                <a:lnTo>
                  <a:pt x="f2" y="f17"/>
                </a:lnTo>
                <a:cubicBezTo>
                  <a:pt x="f2" y="f18"/>
                  <a:pt x="f14" y="f19"/>
                  <a:pt x="f13" y="f19"/>
                </a:cubicBezTo>
                <a:lnTo>
                  <a:pt x="f20" y="f19"/>
                </a:lnTo>
                <a:cubicBezTo>
                  <a:pt x="f21" y="f19"/>
                  <a:pt x="f22" y="f18"/>
                  <a:pt x="f22" y="f17"/>
                </a:cubicBezTo>
                <a:lnTo>
                  <a:pt x="f22" y="f16"/>
                </a:lnTo>
                <a:cubicBezTo>
                  <a:pt x="f22" y="f23"/>
                  <a:pt x="f24" y="f25"/>
                  <a:pt x="f26" y="f25"/>
                </a:cubicBezTo>
                <a:cubicBezTo>
                  <a:pt x="f27" y="f25"/>
                  <a:pt x="f28" y="f25"/>
                  <a:pt x="f20" y="f12"/>
                </a:cubicBezTo>
                <a:lnTo>
                  <a:pt x="f29" y="f12"/>
                </a:lnTo>
                <a:lnTo>
                  <a:pt x="f30" y="f10"/>
                </a:lnTo>
                <a:cubicBezTo>
                  <a:pt x="f31" y="f8"/>
                  <a:pt x="f32" y="f2"/>
                  <a:pt x="f5" y="f2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82E5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15" name="Google Shape;1324;p37">
            <a:extLst>
              <a:ext uri="{FF2B5EF4-FFF2-40B4-BE49-F238E27FC236}">
                <a16:creationId xmlns:a16="http://schemas.microsoft.com/office/drawing/2014/main" id="{56FFAF94-C77C-4C64-A988-3E0094F05B31}"/>
              </a:ext>
            </a:extLst>
          </p:cNvPr>
          <p:cNvSpPr/>
          <p:nvPr/>
        </p:nvSpPr>
        <p:spPr>
          <a:xfrm rot="5400013">
            <a:off x="6770976" y="2554788"/>
            <a:ext cx="902613" cy="2110151"/>
          </a:xfrm>
          <a:custGeom>
            <a:avLst/>
            <a:gdLst>
              <a:gd name="f0" fmla="val w"/>
              <a:gd name="f1" fmla="val h"/>
              <a:gd name="f2" fmla="val 0"/>
              <a:gd name="f3" fmla="val 14910"/>
              <a:gd name="f4" fmla="val 22743"/>
              <a:gd name="f5" fmla="val 7449"/>
              <a:gd name="f6" fmla="val 7363"/>
              <a:gd name="f7" fmla="val 7277"/>
              <a:gd name="f8" fmla="val 40"/>
              <a:gd name="f9" fmla="val 7219"/>
              <a:gd name="f10" fmla="val 121"/>
              <a:gd name="f11" fmla="val 4981"/>
              <a:gd name="f12" fmla="val 3220"/>
              <a:gd name="f13" fmla="val 1079"/>
              <a:gd name="f14" fmla="val 482"/>
              <a:gd name="f15" fmla="val 3702"/>
              <a:gd name="f16" fmla="val 4298"/>
              <a:gd name="f17" fmla="val 21652"/>
              <a:gd name="f18" fmla="val 22249"/>
              <a:gd name="f19" fmla="val 22742"/>
              <a:gd name="f20" fmla="val 13830"/>
              <a:gd name="f21" fmla="val 14427"/>
              <a:gd name="f22" fmla="val 14909"/>
              <a:gd name="f23" fmla="val 3708"/>
              <a:gd name="f24" fmla="val 14438"/>
              <a:gd name="f25" fmla="val 3219"/>
              <a:gd name="f26" fmla="val 13851"/>
              <a:gd name="f27" fmla="val 13844"/>
              <a:gd name="f28" fmla="val 13837"/>
              <a:gd name="f29" fmla="val 9916"/>
              <a:gd name="f30" fmla="val 7678"/>
              <a:gd name="f31" fmla="val 7621"/>
              <a:gd name="f32" fmla="val 7535"/>
              <a:gd name="f33" fmla="*/ f0 1 14910"/>
              <a:gd name="f34" fmla="*/ f1 1 22743"/>
              <a:gd name="f35" fmla="val f2"/>
              <a:gd name="f36" fmla="val f3"/>
              <a:gd name="f37" fmla="val f4"/>
              <a:gd name="f38" fmla="+- f37 0 f35"/>
              <a:gd name="f39" fmla="+- f36 0 f35"/>
              <a:gd name="f40" fmla="*/ f39 1 14910"/>
              <a:gd name="f41" fmla="*/ f38 1 22743"/>
              <a:gd name="f42" fmla="*/ f35 1 f40"/>
              <a:gd name="f43" fmla="*/ f36 1 f40"/>
              <a:gd name="f44" fmla="*/ f35 1 f41"/>
              <a:gd name="f45" fmla="*/ f37 1 f41"/>
              <a:gd name="f46" fmla="*/ f42 f33 1"/>
              <a:gd name="f47" fmla="*/ f43 f33 1"/>
              <a:gd name="f48" fmla="*/ f45 f34 1"/>
              <a:gd name="f49" fmla="*/ f44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6" t="f49" r="f47" b="f48"/>
            <a:pathLst>
              <a:path w="14910" h="22743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lnTo>
                  <a:pt x="f11" y="f12"/>
                </a:lnTo>
                <a:lnTo>
                  <a:pt x="f13" y="f12"/>
                </a:lnTo>
                <a:cubicBezTo>
                  <a:pt x="f14" y="f12"/>
                  <a:pt x="f2" y="f15"/>
                  <a:pt x="f2" y="f16"/>
                </a:cubicBezTo>
                <a:lnTo>
                  <a:pt x="f2" y="f17"/>
                </a:lnTo>
                <a:cubicBezTo>
                  <a:pt x="f2" y="f18"/>
                  <a:pt x="f14" y="f19"/>
                  <a:pt x="f13" y="f19"/>
                </a:cubicBezTo>
                <a:lnTo>
                  <a:pt x="f20" y="f19"/>
                </a:lnTo>
                <a:cubicBezTo>
                  <a:pt x="f21" y="f19"/>
                  <a:pt x="f22" y="f18"/>
                  <a:pt x="f22" y="f17"/>
                </a:cubicBezTo>
                <a:lnTo>
                  <a:pt x="f22" y="f16"/>
                </a:lnTo>
                <a:cubicBezTo>
                  <a:pt x="f22" y="f23"/>
                  <a:pt x="f24" y="f25"/>
                  <a:pt x="f26" y="f25"/>
                </a:cubicBezTo>
                <a:cubicBezTo>
                  <a:pt x="f27" y="f25"/>
                  <a:pt x="f28" y="f25"/>
                  <a:pt x="f20" y="f12"/>
                </a:cubicBezTo>
                <a:lnTo>
                  <a:pt x="f29" y="f12"/>
                </a:lnTo>
                <a:lnTo>
                  <a:pt x="f30" y="f10"/>
                </a:lnTo>
                <a:cubicBezTo>
                  <a:pt x="f31" y="f8"/>
                  <a:pt x="f32" y="f2"/>
                  <a:pt x="f5" y="f2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82E5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16" name="Google Shape;1325;p37">
            <a:extLst>
              <a:ext uri="{FF2B5EF4-FFF2-40B4-BE49-F238E27FC236}">
                <a16:creationId xmlns:a16="http://schemas.microsoft.com/office/drawing/2014/main" id="{93AA1761-B9B4-4C72-A0A8-E4341E4E181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493140" y="2112782"/>
            <a:ext cx="1538395" cy="651601"/>
          </a:xfrm>
        </p:spPr>
        <p:txBody>
          <a:bodyPr bIns="0" anchor="b" anchorCtr="1"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dirty="0">
                <a:solidFill>
                  <a:srgbClr val="FFFFFF"/>
                </a:solidFill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sp>
        <p:nvSpPr>
          <p:cNvPr id="117" name="Google Shape;1326;p37">
            <a:extLst>
              <a:ext uri="{FF2B5EF4-FFF2-40B4-BE49-F238E27FC236}">
                <a16:creationId xmlns:a16="http://schemas.microsoft.com/office/drawing/2014/main" id="{7FC18606-4DD0-4404-8BB0-33A4D5A8AA3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493353" y="3297100"/>
            <a:ext cx="1584600" cy="616195"/>
          </a:xfrm>
        </p:spPr>
        <p:txBody>
          <a:bodyPr bIns="0" anchor="b" anchorCtr="1"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dirty="0">
                <a:solidFill>
                  <a:srgbClr val="FFFFFF"/>
                </a:solidFill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sp>
        <p:nvSpPr>
          <p:cNvPr id="118" name="Google Shape;1327;p37">
            <a:extLst>
              <a:ext uri="{FF2B5EF4-FFF2-40B4-BE49-F238E27FC236}">
                <a16:creationId xmlns:a16="http://schemas.microsoft.com/office/drawing/2014/main" id="{5AA5FB3B-24A5-4CD8-A70A-C6B17ABFCA0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42802" y="1858600"/>
            <a:ext cx="343201" cy="429301"/>
          </a:xfrm>
        </p:spPr>
        <p:txBody>
          <a:bodyPr anchorCtr="1"/>
          <a:lstStyle/>
          <a:p>
            <a:pPr lvl="0" algn="r" rtl="1"/>
            <a:r>
              <a:rPr lang="fa-IR" sz="2000" dirty="0">
                <a:solidFill>
                  <a:srgbClr val="FFFFFF"/>
                </a:solidFill>
                <a:cs typeface="B Nazanin" panose="00000400000000000000" pitchFamily="2" charset="-78"/>
              </a:rPr>
              <a:t>م</a:t>
            </a:r>
            <a:endParaRPr lang="en-US" sz="2000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sp>
        <p:nvSpPr>
          <p:cNvPr id="119" name="Google Shape;1328;p37">
            <a:extLst>
              <a:ext uri="{FF2B5EF4-FFF2-40B4-BE49-F238E27FC236}">
                <a16:creationId xmlns:a16="http://schemas.microsoft.com/office/drawing/2014/main" id="{6E9A753C-9A33-4948-99A6-98A8E738804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42802" y="2234601"/>
            <a:ext cx="343201" cy="429301"/>
          </a:xfrm>
        </p:spPr>
        <p:txBody>
          <a:bodyPr anchorCtr="1"/>
          <a:lstStyle/>
          <a:p>
            <a:pPr lvl="0" algn="r" rtl="1"/>
            <a:r>
              <a:rPr lang="fa-IR" sz="2000" dirty="0">
                <a:solidFill>
                  <a:srgbClr val="FFFFFF"/>
                </a:solidFill>
                <a:cs typeface="B Nazanin" panose="00000400000000000000" pitchFamily="2" charset="-78"/>
              </a:rPr>
              <a:t>ز</a:t>
            </a:r>
            <a:endParaRPr lang="en-US" sz="2000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cxnSp>
        <p:nvCxnSpPr>
          <p:cNvPr id="120" name="Google Shape;1329;p37">
            <a:extLst>
              <a:ext uri="{FF2B5EF4-FFF2-40B4-BE49-F238E27FC236}">
                <a16:creationId xmlns:a16="http://schemas.microsoft.com/office/drawing/2014/main" id="{1770380E-7F51-47AD-A222-7A6D7EB3698A}"/>
              </a:ext>
            </a:extLst>
          </p:cNvPr>
          <p:cNvCxnSpPr/>
          <p:nvPr/>
        </p:nvCxnSpPr>
        <p:spPr>
          <a:xfrm flipH="1" flipV="1">
            <a:off x="2567763" y="1608722"/>
            <a:ext cx="1765624" cy="1560954"/>
          </a:xfrm>
          <a:prstGeom prst="straightConnector1">
            <a:avLst/>
          </a:prstGeom>
          <a:noFill/>
          <a:ln w="19046" cap="flat">
            <a:solidFill>
              <a:srgbClr val="02123B"/>
            </a:solidFill>
            <a:prstDash val="solid"/>
            <a:round/>
            <a:headEnd type="arrow"/>
            <a:tailEnd type="arrow"/>
          </a:ln>
        </p:spPr>
      </p:cxnSp>
      <p:sp>
        <p:nvSpPr>
          <p:cNvPr id="121" name="Google Shape;1330;p37">
            <a:extLst>
              <a:ext uri="{FF2B5EF4-FFF2-40B4-BE49-F238E27FC236}">
                <a16:creationId xmlns:a16="http://schemas.microsoft.com/office/drawing/2014/main" id="{A851A813-CCB3-4003-8B24-31732453916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70153" y="2748146"/>
            <a:ext cx="2482504" cy="651601"/>
          </a:xfrm>
        </p:spPr>
        <p:txBody>
          <a:bodyPr bIns="0"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cxnSp>
        <p:nvCxnSpPr>
          <p:cNvPr id="122" name="Google Shape;1331;p37">
            <a:extLst>
              <a:ext uri="{FF2B5EF4-FFF2-40B4-BE49-F238E27FC236}">
                <a16:creationId xmlns:a16="http://schemas.microsoft.com/office/drawing/2014/main" id="{BC741BC1-F6A1-45A3-BA93-2F05C71DD676}"/>
              </a:ext>
            </a:extLst>
          </p:cNvPr>
          <p:cNvCxnSpPr/>
          <p:nvPr/>
        </p:nvCxnSpPr>
        <p:spPr>
          <a:xfrm flipV="1">
            <a:off x="5175037" y="1706654"/>
            <a:ext cx="834235" cy="943688"/>
          </a:xfrm>
          <a:prstGeom prst="straightConnector1">
            <a:avLst/>
          </a:prstGeom>
          <a:noFill/>
          <a:ln w="19046" cap="flat">
            <a:solidFill>
              <a:srgbClr val="02123B"/>
            </a:solidFill>
            <a:prstDash val="solid"/>
            <a:round/>
            <a:headEnd type="arrow"/>
            <a:tailEnd type="arrow"/>
          </a:ln>
        </p:spPr>
      </p:cxnSp>
      <p:cxnSp>
        <p:nvCxnSpPr>
          <p:cNvPr id="123" name="Google Shape;1332;p37">
            <a:extLst>
              <a:ext uri="{FF2B5EF4-FFF2-40B4-BE49-F238E27FC236}">
                <a16:creationId xmlns:a16="http://schemas.microsoft.com/office/drawing/2014/main" id="{DDEB96D7-4AE9-4F37-9E67-1CEAFEB567BB}"/>
              </a:ext>
            </a:extLst>
          </p:cNvPr>
          <p:cNvCxnSpPr/>
          <p:nvPr/>
        </p:nvCxnSpPr>
        <p:spPr>
          <a:xfrm flipH="1">
            <a:off x="2433181" y="3592650"/>
            <a:ext cx="1000006" cy="106006"/>
          </a:xfrm>
          <a:prstGeom prst="straightConnector1">
            <a:avLst/>
          </a:prstGeom>
          <a:noFill/>
          <a:ln w="19046" cap="flat">
            <a:solidFill>
              <a:srgbClr val="02123B"/>
            </a:solidFill>
            <a:prstDash val="solid"/>
            <a:round/>
            <a:headEnd type="arrow"/>
            <a:tailEnd type="arrow"/>
          </a:ln>
        </p:spPr>
      </p:cxnSp>
      <p:grpSp>
        <p:nvGrpSpPr>
          <p:cNvPr id="124" name="Google Shape;1333;p37">
            <a:extLst>
              <a:ext uri="{FF2B5EF4-FFF2-40B4-BE49-F238E27FC236}">
                <a16:creationId xmlns:a16="http://schemas.microsoft.com/office/drawing/2014/main" id="{6B4DB3FC-F436-4AA6-B2A1-61A6C788F928}"/>
              </a:ext>
            </a:extLst>
          </p:cNvPr>
          <p:cNvGrpSpPr/>
          <p:nvPr/>
        </p:nvGrpSpPr>
        <p:grpSpPr>
          <a:xfrm>
            <a:off x="1474707" y="4061179"/>
            <a:ext cx="352610" cy="370240"/>
            <a:chOff x="1474707" y="4061179"/>
            <a:chExt cx="352610" cy="370240"/>
          </a:xfrm>
        </p:grpSpPr>
        <p:sp>
          <p:nvSpPr>
            <p:cNvPr id="125" name="Google Shape;1334;p37">
              <a:extLst>
                <a:ext uri="{FF2B5EF4-FFF2-40B4-BE49-F238E27FC236}">
                  <a16:creationId xmlns:a16="http://schemas.microsoft.com/office/drawing/2014/main" id="{BCD71023-2A65-48A6-A454-49514B320043}"/>
                </a:ext>
              </a:extLst>
            </p:cNvPr>
            <p:cNvSpPr/>
            <p:nvPr/>
          </p:nvSpPr>
          <p:spPr>
            <a:xfrm>
              <a:off x="1474707" y="4061179"/>
              <a:ext cx="352610" cy="248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79"/>
                <a:gd name="f4" fmla="val 7383"/>
                <a:gd name="f5" fmla="val 8978"/>
                <a:gd name="f6" fmla="val 286"/>
                <a:gd name="f7" fmla="val 9633"/>
                <a:gd name="f8" fmla="val 298"/>
                <a:gd name="f9" fmla="val 10145"/>
                <a:gd name="f10" fmla="val 834"/>
                <a:gd name="f11" fmla="val 1489"/>
                <a:gd name="f12" fmla="val 10121"/>
                <a:gd name="f13" fmla="val 2168"/>
                <a:gd name="f14" fmla="val 9585"/>
                <a:gd name="f15" fmla="val 2727"/>
                <a:gd name="f16" fmla="val 8931"/>
                <a:gd name="f17" fmla="val 8300"/>
                <a:gd name="f18" fmla="val 7799"/>
                <a:gd name="f19" fmla="val 2251"/>
                <a:gd name="f20" fmla="val 7740"/>
                <a:gd name="f21" fmla="val 1656"/>
                <a:gd name="f22" fmla="val 1596"/>
                <a:gd name="f23" fmla="val 1572"/>
                <a:gd name="f24" fmla="val 1513"/>
                <a:gd name="f25" fmla="val 1429"/>
                <a:gd name="f26" fmla="val 7668"/>
                <a:gd name="f27" fmla="val 1358"/>
                <a:gd name="f28" fmla="val 7573"/>
                <a:gd name="f29" fmla="val 2882"/>
                <a:gd name="f30" fmla="val 2799"/>
                <a:gd name="f31" fmla="val 1608"/>
                <a:gd name="f32" fmla="val 1679"/>
                <a:gd name="f33" fmla="val 1727"/>
                <a:gd name="f34" fmla="val 1739"/>
                <a:gd name="f35" fmla="val 1751"/>
                <a:gd name="f36" fmla="val 1775"/>
                <a:gd name="f37" fmla="val 2704"/>
                <a:gd name="f38" fmla="val 1799"/>
                <a:gd name="f39" fmla="val 1810"/>
                <a:gd name="f40" fmla="val 1834"/>
                <a:gd name="f41" fmla="val 2692"/>
                <a:gd name="f42" fmla="val 1858"/>
                <a:gd name="f43" fmla="val 1870"/>
                <a:gd name="f44" fmla="val 1894"/>
                <a:gd name="f45" fmla="val 2680"/>
                <a:gd name="f46" fmla="val 1906"/>
                <a:gd name="f47" fmla="val 1918"/>
                <a:gd name="f48" fmla="val 2668"/>
                <a:gd name="f49" fmla="val 1930"/>
                <a:gd name="f50" fmla="val 1953"/>
                <a:gd name="f51" fmla="val 2644"/>
                <a:gd name="f52" fmla="val 1965"/>
                <a:gd name="f53" fmla="val 1977"/>
                <a:gd name="f54" fmla="val 2632"/>
                <a:gd name="f55" fmla="val 1989"/>
                <a:gd name="f56" fmla="val 2013"/>
                <a:gd name="f57" fmla="val 2620"/>
                <a:gd name="f58" fmla="val 2025"/>
                <a:gd name="f59" fmla="val 2037"/>
                <a:gd name="f60" fmla="val 2608"/>
                <a:gd name="f61" fmla="val 2573"/>
                <a:gd name="f62" fmla="val 2084"/>
                <a:gd name="f63" fmla="val 2561"/>
                <a:gd name="f64" fmla="val 2132"/>
                <a:gd name="f65" fmla="val 2525"/>
                <a:gd name="f66" fmla="val 2513"/>
                <a:gd name="f67" fmla="val 2191"/>
                <a:gd name="f68" fmla="val 2203"/>
                <a:gd name="f69" fmla="val 2501"/>
                <a:gd name="f70" fmla="val 2215"/>
                <a:gd name="f71" fmla="val 2454"/>
                <a:gd name="f72" fmla="val 2275"/>
                <a:gd name="f73" fmla="val 2406"/>
                <a:gd name="f74" fmla="val 2334"/>
                <a:gd name="f75" fmla="val 2346"/>
                <a:gd name="f76" fmla="val 2382"/>
                <a:gd name="f77" fmla="val 2394"/>
                <a:gd name="f78" fmla="val 2323"/>
                <a:gd name="f79" fmla="val 2311"/>
                <a:gd name="f80" fmla="val 2287"/>
                <a:gd name="f81" fmla="val 2430"/>
                <a:gd name="f82" fmla="val 2584"/>
                <a:gd name="f83" fmla="val 1811"/>
                <a:gd name="f84" fmla="val 1537"/>
                <a:gd name="f85" fmla="val 882"/>
                <a:gd name="f86" fmla="val 322"/>
                <a:gd name="f87" fmla="val 2156"/>
                <a:gd name="f88" fmla="val 822"/>
                <a:gd name="f89" fmla="val 858"/>
                <a:gd name="f90" fmla="val 7395"/>
                <a:gd name="f91" fmla="val 1668"/>
                <a:gd name="f92" fmla="val 7442"/>
                <a:gd name="f93" fmla="val 2049"/>
                <a:gd name="f94" fmla="val 7633"/>
                <a:gd name="f95" fmla="val 7930"/>
                <a:gd name="f96" fmla="val 7823"/>
                <a:gd name="f97" fmla="val 2763"/>
                <a:gd name="f98" fmla="val 7692"/>
                <a:gd name="f99" fmla="val 7549"/>
                <a:gd name="f100" fmla="val 2858"/>
                <a:gd name="f101" fmla="val 2787"/>
                <a:gd name="f102" fmla="val 2739"/>
                <a:gd name="f103" fmla="val 2453"/>
                <a:gd name="f104" fmla="val 2906"/>
                <a:gd name="f105" fmla="val 2977"/>
                <a:gd name="f106" fmla="val 2989"/>
                <a:gd name="f107" fmla="val 1846"/>
                <a:gd name="f108" fmla="val 3001"/>
                <a:gd name="f109" fmla="val 1"/>
                <a:gd name="f110" fmla="val 680"/>
                <a:gd name="f111" fmla="val 679"/>
                <a:gd name="f112" fmla="val 3037"/>
                <a:gd name="f113" fmla="val 1787"/>
                <a:gd name="f114" fmla="val 2370"/>
                <a:gd name="f115" fmla="val 3049"/>
                <a:gd name="f116" fmla="val 3096"/>
                <a:gd name="f117" fmla="val 7216"/>
                <a:gd name="f118" fmla="val 7311"/>
                <a:gd name="f119" fmla="val 2942"/>
                <a:gd name="f120" fmla="val 3025"/>
                <a:gd name="f121" fmla="val 3120"/>
                <a:gd name="f122" fmla="val 7454"/>
                <a:gd name="f123" fmla="val 3882"/>
                <a:gd name="f124" fmla="val 3977"/>
                <a:gd name="f125" fmla="val 7526"/>
                <a:gd name="f126" fmla="val 4049"/>
                <a:gd name="f127" fmla="val 7621"/>
                <a:gd name="f128" fmla="val 7704"/>
                <a:gd name="f129" fmla="val 7776"/>
                <a:gd name="f130" fmla="val 3108"/>
                <a:gd name="f131" fmla="val 7966"/>
                <a:gd name="f132" fmla="val 3084"/>
                <a:gd name="f133" fmla="val 8121"/>
                <a:gd name="f134" fmla="val 8264"/>
                <a:gd name="f135" fmla="val 2870"/>
                <a:gd name="f136" fmla="val 8466"/>
                <a:gd name="f137" fmla="val 8704"/>
                <a:gd name="f138" fmla="val 8954"/>
                <a:gd name="f139" fmla="val 9788"/>
                <a:gd name="f140" fmla="val 10478"/>
                <a:gd name="f141" fmla="val 10443"/>
                <a:gd name="f142" fmla="val 1120"/>
                <a:gd name="f143" fmla="val 10300"/>
                <a:gd name="f144" fmla="val 727"/>
                <a:gd name="f145" fmla="val 10014"/>
                <a:gd name="f146" fmla="val 441"/>
                <a:gd name="f147" fmla="val 9728"/>
                <a:gd name="f148" fmla="val 167"/>
                <a:gd name="f149" fmla="val 9359"/>
                <a:gd name="f150" fmla="*/ f0 1 10479"/>
                <a:gd name="f151" fmla="*/ f1 1 7383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0479"/>
                <a:gd name="f158" fmla="*/ f155 1 7383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0479" h="7383">
                  <a:moveTo>
                    <a:pt x="f5" y="f6"/>
                  </a:moveTo>
                  <a:cubicBezTo>
                    <a:pt x="f7" y="f8"/>
                    <a:pt x="f9" y="f10"/>
                    <a:pt x="f9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lnTo>
                    <a:pt x="f20" y="f22"/>
                  </a:lnTo>
                  <a:lnTo>
                    <a:pt x="f20" y="f23"/>
                  </a:lnTo>
                  <a:lnTo>
                    <a:pt x="f20" y="f24"/>
                  </a:lnTo>
                  <a:cubicBezTo>
                    <a:pt x="f20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15" y="f31"/>
                  </a:lnTo>
                  <a:lnTo>
                    <a:pt x="f15" y="f21"/>
                  </a:lnTo>
                  <a:lnTo>
                    <a:pt x="f15" y="f32"/>
                  </a:lnTo>
                  <a:lnTo>
                    <a:pt x="f15" y="f33"/>
                  </a:lnTo>
                  <a:lnTo>
                    <a:pt x="f15" y="f34"/>
                  </a:lnTo>
                  <a:cubicBezTo>
                    <a:pt x="f15" y="f35"/>
                    <a:pt x="f15" y="f36"/>
                    <a:pt x="f37" y="f38"/>
                  </a:cubicBezTo>
                  <a:lnTo>
                    <a:pt x="f37" y="f39"/>
                  </a:lnTo>
                  <a:cubicBezTo>
                    <a:pt x="f37" y="f40"/>
                    <a:pt x="f41" y="f42"/>
                    <a:pt x="f41" y="f43"/>
                  </a:cubicBezTo>
                  <a:cubicBezTo>
                    <a:pt x="f41" y="f44"/>
                    <a:pt x="f41" y="f44"/>
                    <a:pt x="f45" y="f46"/>
                  </a:cubicBezTo>
                  <a:cubicBezTo>
                    <a:pt x="f45" y="f47"/>
                    <a:pt x="f48" y="f49"/>
                    <a:pt x="f48" y="f49"/>
                  </a:cubicBezTo>
                  <a:cubicBezTo>
                    <a:pt x="f48" y="f50"/>
                    <a:pt x="f51" y="f50"/>
                    <a:pt x="f51" y="f52"/>
                  </a:cubicBezTo>
                  <a:cubicBezTo>
                    <a:pt x="f51" y="f53"/>
                    <a:pt x="f54" y="f53"/>
                    <a:pt x="f54" y="f55"/>
                  </a:cubicBezTo>
                  <a:cubicBezTo>
                    <a:pt x="f54" y="f56"/>
                    <a:pt x="f57" y="f58"/>
                    <a:pt x="f57" y="f58"/>
                  </a:cubicBezTo>
                  <a:cubicBezTo>
                    <a:pt x="f57" y="f58"/>
                    <a:pt x="f57" y="f59"/>
                    <a:pt x="f60" y="f59"/>
                  </a:cubicBezTo>
                  <a:cubicBezTo>
                    <a:pt x="f61" y="f62"/>
                    <a:pt x="f63" y="f64"/>
                    <a:pt x="f65" y="f13"/>
                  </a:cubicBezTo>
                  <a:cubicBezTo>
                    <a:pt x="f66" y="f67"/>
                    <a:pt x="f66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4" y="f77"/>
                    <a:pt x="f78" y="f77"/>
                    <a:pt x="f79" y="f73"/>
                  </a:cubicBezTo>
                  <a:lnTo>
                    <a:pt x="f80" y="f81"/>
                  </a:lnTo>
                  <a:cubicBezTo>
                    <a:pt x="f62" y="f82"/>
                    <a:pt x="f83" y="f41"/>
                    <a:pt x="f84" y="f41"/>
                  </a:cubicBezTo>
                  <a:cubicBezTo>
                    <a:pt x="f85" y="f41"/>
                    <a:pt x="f86" y="f87"/>
                    <a:pt x="f86" y="f11"/>
                  </a:cubicBezTo>
                  <a:cubicBezTo>
                    <a:pt x="f86" y="f88"/>
                    <a:pt x="f89" y="f6"/>
                    <a:pt x="f84" y="f6"/>
                  </a:cubicBezTo>
                  <a:close/>
                  <a:moveTo>
                    <a:pt x="f90" y="f91"/>
                  </a:moveTo>
                  <a:cubicBezTo>
                    <a:pt x="f92" y="f93"/>
                    <a:pt x="f94" y="f73"/>
                    <a:pt x="f95" y="f48"/>
                  </a:cubicBezTo>
                  <a:cubicBezTo>
                    <a:pt x="f96" y="f97"/>
                    <a:pt x="f98" y="f30"/>
                    <a:pt x="f99" y="f30"/>
                  </a:cubicBezTo>
                  <a:lnTo>
                    <a:pt x="f100" y="f30"/>
                  </a:lnTo>
                  <a:cubicBezTo>
                    <a:pt x="f15" y="f101"/>
                    <a:pt x="f60" y="f102"/>
                    <a:pt x="f69" y="f48"/>
                  </a:cubicBezTo>
                  <a:cubicBezTo>
                    <a:pt x="f102" y="f103"/>
                    <a:pt x="f104" y="f67"/>
                    <a:pt x="f105" y="f44"/>
                  </a:cubicBezTo>
                  <a:lnTo>
                    <a:pt x="f105" y="f43"/>
                  </a:lnTo>
                  <a:cubicBezTo>
                    <a:pt x="f105" y="f42"/>
                    <a:pt x="f106" y="f107"/>
                    <a:pt x="f106" y="f39"/>
                  </a:cubicBezTo>
                  <a:cubicBezTo>
                    <a:pt x="f108" y="f36"/>
                    <a:pt x="f108" y="f33"/>
                    <a:pt x="f108" y="f91"/>
                  </a:cubicBezTo>
                  <a:close/>
                  <a:moveTo>
                    <a:pt x="f24" y="f109"/>
                  </a:moveTo>
                  <a:cubicBezTo>
                    <a:pt x="f110" y="f109"/>
                    <a:pt x="f109" y="f111"/>
                    <a:pt x="f109" y="f24"/>
                  </a:cubicBezTo>
                  <a:cubicBezTo>
                    <a:pt x="f109" y="f75"/>
                    <a:pt x="f110" y="f112"/>
                    <a:pt x="f24" y="f112"/>
                  </a:cubicBezTo>
                  <a:cubicBezTo>
                    <a:pt x="f113" y="f112"/>
                    <a:pt x="f58" y="f105"/>
                    <a:pt x="f19" y="f100"/>
                  </a:cubicBezTo>
                  <a:cubicBezTo>
                    <a:pt x="f114" y="f105"/>
                    <a:pt x="f65" y="f115"/>
                    <a:pt x="f41" y="f116"/>
                  </a:cubicBezTo>
                  <a:lnTo>
                    <a:pt x="f41" y="f117"/>
                  </a:lnTo>
                  <a:cubicBezTo>
                    <a:pt x="f41" y="f118"/>
                    <a:pt x="f97" y="f4"/>
                    <a:pt x="f100" y="f4"/>
                  </a:cubicBezTo>
                  <a:cubicBezTo>
                    <a:pt x="f119" y="f4"/>
                    <a:pt x="f120" y="f118"/>
                    <a:pt x="f120" y="f117"/>
                  </a:cubicBezTo>
                  <a:lnTo>
                    <a:pt x="f120" y="f121"/>
                  </a:lnTo>
                  <a:lnTo>
                    <a:pt x="f122" y="f121"/>
                  </a:lnTo>
                  <a:lnTo>
                    <a:pt x="f122" y="f123"/>
                  </a:lnTo>
                  <a:cubicBezTo>
                    <a:pt x="f122" y="f124"/>
                    <a:pt x="f125" y="f126"/>
                    <a:pt x="f127" y="f126"/>
                  </a:cubicBezTo>
                  <a:cubicBezTo>
                    <a:pt x="f128" y="f126"/>
                    <a:pt x="f129" y="f124"/>
                    <a:pt x="f129" y="f123"/>
                  </a:cubicBezTo>
                  <a:lnTo>
                    <a:pt x="f129" y="f130"/>
                  </a:lnTo>
                  <a:cubicBezTo>
                    <a:pt x="f131" y="f132"/>
                    <a:pt x="f133" y="f106"/>
                    <a:pt x="f134" y="f135"/>
                  </a:cubicBezTo>
                  <a:cubicBezTo>
                    <a:pt x="f136" y="f105"/>
                    <a:pt x="f137" y="f112"/>
                    <a:pt x="f138" y="f112"/>
                  </a:cubicBezTo>
                  <a:cubicBezTo>
                    <a:pt x="f139" y="f112"/>
                    <a:pt x="f140" y="f75"/>
                    <a:pt x="f140" y="f24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109"/>
                    <a:pt x="f5" y="f109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6" name="Google Shape;1335;p37">
              <a:extLst>
                <a:ext uri="{FF2B5EF4-FFF2-40B4-BE49-F238E27FC236}">
                  <a16:creationId xmlns:a16="http://schemas.microsoft.com/office/drawing/2014/main" id="{7B0560B4-C1CC-4C23-91A7-7C4806D24378}"/>
                </a:ext>
              </a:extLst>
            </p:cNvPr>
            <p:cNvSpPr/>
            <p:nvPr/>
          </p:nvSpPr>
          <p:spPr>
            <a:xfrm>
              <a:off x="1497558" y="4085237"/>
              <a:ext cx="54105" cy="541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08"/>
                <a:gd name="f4" fmla="val 810"/>
                <a:gd name="f5" fmla="val 322"/>
                <a:gd name="f6" fmla="val 1072"/>
                <a:gd name="f7" fmla="val 1286"/>
                <a:gd name="f8" fmla="val 536"/>
                <a:gd name="f9" fmla="val 798"/>
                <a:gd name="f10" fmla="val 1060"/>
                <a:gd name="f11" fmla="val 1274"/>
                <a:gd name="f12" fmla="val 334"/>
                <a:gd name="f13" fmla="val 358"/>
                <a:gd name="f14" fmla="val 1"/>
                <a:gd name="f15" fmla="val 357"/>
                <a:gd name="f16" fmla="val 1250"/>
                <a:gd name="f17" fmla="val 1607"/>
                <a:gd name="f18" fmla="val 1251"/>
                <a:gd name="f19" fmla="*/ f0 1 1608"/>
                <a:gd name="f20" fmla="*/ f1 1 1608"/>
                <a:gd name="f21" fmla="val f2"/>
                <a:gd name="f22" fmla="val f3"/>
                <a:gd name="f23" fmla="+- f22 0 f21"/>
                <a:gd name="f24" fmla="*/ f23 1 1608"/>
                <a:gd name="f25" fmla="*/ f21 1 f24"/>
                <a:gd name="f26" fmla="*/ f22 1 f24"/>
                <a:gd name="f27" fmla="*/ f25 f19 1"/>
                <a:gd name="f28" fmla="*/ f26 f19 1"/>
                <a:gd name="f29" fmla="*/ f26 f20 1"/>
                <a:gd name="f30" fmla="*/ f2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608" h="1608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cubicBezTo>
                    <a:pt x="f7" y="f10"/>
                    <a:pt x="f6" y="f11"/>
                    <a:pt x="f4" y="f11"/>
                  </a:cubicBezTo>
                  <a:cubicBezTo>
                    <a:pt x="f8" y="f11"/>
                    <a:pt x="f12" y="f6"/>
                    <a:pt x="f12" y="f9"/>
                  </a:cubicBezTo>
                  <a:cubicBezTo>
                    <a:pt x="f12" y="f8"/>
                    <a:pt x="f8" y="f5"/>
                    <a:pt x="f4" y="f5"/>
                  </a:cubicBezTo>
                  <a:close/>
                  <a:moveTo>
                    <a:pt x="f4" y="f2"/>
                  </a:moveTo>
                  <a:cubicBezTo>
                    <a:pt x="f13" y="f2"/>
                    <a:pt x="f14" y="f15"/>
                    <a:pt x="f14" y="f9"/>
                  </a:cubicBezTo>
                  <a:cubicBezTo>
                    <a:pt x="f14" y="f16"/>
                    <a:pt x="f13" y="f17"/>
                    <a:pt x="f4" y="f17"/>
                  </a:cubicBezTo>
                  <a:cubicBezTo>
                    <a:pt x="f18" y="f17"/>
                    <a:pt x="f3" y="f16"/>
                    <a:pt x="f3" y="f9"/>
                  </a:cubicBezTo>
                  <a:cubicBezTo>
                    <a:pt x="f3" y="f15"/>
                    <a:pt x="f18" y="f2"/>
                    <a:pt x="f4" y="f2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7" name="Google Shape;1336;p37">
              <a:extLst>
                <a:ext uri="{FF2B5EF4-FFF2-40B4-BE49-F238E27FC236}">
                  <a16:creationId xmlns:a16="http://schemas.microsoft.com/office/drawing/2014/main" id="{5384FF7D-91DB-4856-B508-01A031E54783}"/>
                </a:ext>
              </a:extLst>
            </p:cNvPr>
            <p:cNvSpPr/>
            <p:nvPr/>
          </p:nvSpPr>
          <p:spPr>
            <a:xfrm>
              <a:off x="1748753" y="4085237"/>
              <a:ext cx="54141" cy="541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09"/>
                <a:gd name="f4" fmla="val 1608"/>
                <a:gd name="f5" fmla="val 798"/>
                <a:gd name="f6" fmla="val 322"/>
                <a:gd name="f7" fmla="val 1072"/>
                <a:gd name="f8" fmla="val 1275"/>
                <a:gd name="f9" fmla="val 536"/>
                <a:gd name="f10" fmla="val 1060"/>
                <a:gd name="f11" fmla="val 1274"/>
                <a:gd name="f12" fmla="val 537"/>
                <a:gd name="f13" fmla="val 358"/>
                <a:gd name="f14" fmla="val 1"/>
                <a:gd name="f15" fmla="val 357"/>
                <a:gd name="f16" fmla="val 1250"/>
                <a:gd name="f17" fmla="val 1607"/>
                <a:gd name="f18" fmla="val 1251"/>
                <a:gd name="f19" fmla="*/ f0 1 1609"/>
                <a:gd name="f20" fmla="*/ f1 1 160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609"/>
                <a:gd name="f27" fmla="*/ f24 1 160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609" h="160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10"/>
                    <a:pt x="f7" y="f11"/>
                    <a:pt x="f5" y="f11"/>
                  </a:cubicBezTo>
                  <a:cubicBezTo>
                    <a:pt x="f12" y="f11"/>
                    <a:pt x="f6" y="f7"/>
                    <a:pt x="f6" y="f5"/>
                  </a:cubicBezTo>
                  <a:cubicBezTo>
                    <a:pt x="f6" y="f9"/>
                    <a:pt x="f12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3" y="f2"/>
                    <a:pt x="f14" y="f15"/>
                    <a:pt x="f14" y="f5"/>
                  </a:cubicBezTo>
                  <a:cubicBezTo>
                    <a:pt x="f14" y="f16"/>
                    <a:pt x="f13" y="f17"/>
                    <a:pt x="f5" y="f17"/>
                  </a:cubicBezTo>
                  <a:cubicBezTo>
                    <a:pt x="f18" y="f17"/>
                    <a:pt x="f4" y="f16"/>
                    <a:pt x="f4" y="f5"/>
                  </a:cubicBezTo>
                  <a:cubicBezTo>
                    <a:pt x="f4" y="f15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8" name="Google Shape;1337;p37">
              <a:extLst>
                <a:ext uri="{FF2B5EF4-FFF2-40B4-BE49-F238E27FC236}">
                  <a16:creationId xmlns:a16="http://schemas.microsoft.com/office/drawing/2014/main" id="{EA7CBE92-4C52-4886-9FA3-4C64BA8390F9}"/>
                </a:ext>
              </a:extLst>
            </p:cNvPr>
            <p:cNvSpPr/>
            <p:nvPr/>
          </p:nvSpPr>
          <p:spPr>
            <a:xfrm>
              <a:off x="1497156" y="4212229"/>
              <a:ext cx="305738" cy="2191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86"/>
                <a:gd name="f4" fmla="val 6514"/>
                <a:gd name="f5" fmla="val 7513"/>
                <a:gd name="f6" fmla="val 4549"/>
                <a:gd name="f7" fmla="val 7633"/>
                <a:gd name="f8" fmla="val 7740"/>
                <a:gd name="f9" fmla="val 4644"/>
                <a:gd name="f10" fmla="val 4763"/>
                <a:gd name="f11" fmla="val 5203"/>
                <a:gd name="f12" fmla="val 1358"/>
                <a:gd name="f13" fmla="val 1465"/>
                <a:gd name="f14" fmla="val 1584"/>
                <a:gd name="f15" fmla="val 8323"/>
                <a:gd name="f16" fmla="val 5513"/>
                <a:gd name="f17" fmla="val 8561"/>
                <a:gd name="f18" fmla="val 8764"/>
                <a:gd name="f19" fmla="val 5703"/>
                <a:gd name="f20" fmla="val 5953"/>
                <a:gd name="f21" fmla="val 6180"/>
                <a:gd name="f22" fmla="val 346"/>
                <a:gd name="f23" fmla="val 5715"/>
                <a:gd name="f24" fmla="val 536"/>
                <a:gd name="f25" fmla="val 786"/>
                <a:gd name="f26" fmla="val 6918"/>
                <a:gd name="f27" fmla="val 6835"/>
                <a:gd name="f28" fmla="val 6763"/>
                <a:gd name="f29" fmla="val 84"/>
                <a:gd name="f30" fmla="val 167"/>
                <a:gd name="f31" fmla="val 4215"/>
                <a:gd name="f32" fmla="val 2322"/>
                <a:gd name="f33" fmla="val 3501"/>
                <a:gd name="f34" fmla="val 3417"/>
                <a:gd name="f35" fmla="val 2251"/>
                <a:gd name="f36" fmla="val 3334"/>
                <a:gd name="f37" fmla="val 2156"/>
                <a:gd name="f38" fmla="val 2072"/>
                <a:gd name="f39" fmla="val 2001"/>
                <a:gd name="f40" fmla="val 1560"/>
                <a:gd name="f41" fmla="val 1263"/>
                <a:gd name="f42" fmla="val 1013"/>
                <a:gd name="f43" fmla="val 4465"/>
                <a:gd name="f44" fmla="val 763"/>
                <a:gd name="f45" fmla="val 1"/>
                <a:gd name="f46" fmla="val 5537"/>
                <a:gd name="f47" fmla="val 6346"/>
                <a:gd name="f48" fmla="val 6430"/>
                <a:gd name="f49" fmla="val 72"/>
                <a:gd name="f50" fmla="val 6513"/>
                <a:gd name="f51" fmla="val 8906"/>
                <a:gd name="f52" fmla="val 8990"/>
                <a:gd name="f53" fmla="val 9061"/>
                <a:gd name="f54" fmla="val 9085"/>
                <a:gd name="f55" fmla="val 8740"/>
                <a:gd name="f56" fmla="val 8073"/>
                <a:gd name="f57" fmla="val 7811"/>
                <a:gd name="f58" fmla="val 7085"/>
                <a:gd name="f59" fmla="val 7013"/>
                <a:gd name="f60" fmla="*/ f0 1 9086"/>
                <a:gd name="f61" fmla="*/ f1 1 6514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9086"/>
                <a:gd name="f68" fmla="*/ f65 1 6514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9086" h="65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14" y="f6"/>
                  </a:cubicBezTo>
                  <a:close/>
                  <a:moveTo>
                    <a:pt x="f15" y="f16"/>
                  </a:moveTo>
                  <a:cubicBezTo>
                    <a:pt x="f17" y="f16"/>
                    <a:pt x="f18" y="f19"/>
                    <a:pt x="f18" y="f20"/>
                  </a:cubicBezTo>
                  <a:lnTo>
                    <a:pt x="f18" y="f21"/>
                  </a:lnTo>
                  <a:lnTo>
                    <a:pt x="f22" y="f21"/>
                  </a:lnTo>
                  <a:lnTo>
                    <a:pt x="f22" y="f20"/>
                  </a:lnTo>
                  <a:cubicBezTo>
                    <a:pt x="f22" y="f23"/>
                    <a:pt x="f24" y="f16"/>
                    <a:pt x="f25" y="f16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lnTo>
                    <a:pt x="f28" y="f31"/>
                  </a:lnTo>
                  <a:lnTo>
                    <a:pt x="f32" y="f31"/>
                  </a:lnTo>
                  <a:lnTo>
                    <a:pt x="f32" y="f33"/>
                  </a:lnTo>
                  <a:cubicBezTo>
                    <a:pt x="f32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39" y="f33"/>
                  </a:cubicBezTo>
                  <a:lnTo>
                    <a:pt x="f39" y="f31"/>
                  </a:lnTo>
                  <a:lnTo>
                    <a:pt x="f40" y="f31"/>
                  </a:lnTo>
                  <a:cubicBezTo>
                    <a:pt x="f41" y="f31"/>
                    <a:pt x="f42" y="f43"/>
                    <a:pt x="f42" y="f10"/>
                  </a:cubicBezTo>
                  <a:lnTo>
                    <a:pt x="f42" y="f11"/>
                  </a:lnTo>
                  <a:lnTo>
                    <a:pt x="f44" y="f11"/>
                  </a:lnTo>
                  <a:cubicBezTo>
                    <a:pt x="f22" y="f11"/>
                    <a:pt x="f45" y="f46"/>
                    <a:pt x="f45" y="f20"/>
                  </a:cubicBezTo>
                  <a:lnTo>
                    <a:pt x="f45" y="f47"/>
                  </a:lnTo>
                  <a:cubicBezTo>
                    <a:pt x="f45" y="f48"/>
                    <a:pt x="f49" y="f50"/>
                    <a:pt x="f30" y="f50"/>
                  </a:cubicBezTo>
                  <a:lnTo>
                    <a:pt x="f51" y="f50"/>
                  </a:lnTo>
                  <a:cubicBezTo>
                    <a:pt x="f52" y="f50"/>
                    <a:pt x="f53" y="f48"/>
                    <a:pt x="f53" y="f47"/>
                  </a:cubicBezTo>
                  <a:lnTo>
                    <a:pt x="f53" y="f20"/>
                  </a:lnTo>
                  <a:cubicBezTo>
                    <a:pt x="f54" y="f46"/>
                    <a:pt x="f55" y="f11"/>
                    <a:pt x="f15" y="f11"/>
                  </a:cubicBezTo>
                  <a:lnTo>
                    <a:pt x="f56" y="f11"/>
                  </a:lnTo>
                  <a:lnTo>
                    <a:pt x="f56" y="f10"/>
                  </a:lnTo>
                  <a:cubicBezTo>
                    <a:pt x="f56" y="f43"/>
                    <a:pt x="f57" y="f31"/>
                    <a:pt x="f5" y="f31"/>
                  </a:cubicBezTo>
                  <a:lnTo>
                    <a:pt x="f58" y="f31"/>
                  </a:lnTo>
                  <a:lnTo>
                    <a:pt x="f58" y="f30"/>
                  </a:lnTo>
                  <a:cubicBezTo>
                    <a:pt x="f58" y="f29"/>
                    <a:pt x="f59" y="f2"/>
                    <a:pt x="f26" y="f2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9" name="Google Shape;1338;p37">
              <a:extLst>
                <a:ext uri="{FF2B5EF4-FFF2-40B4-BE49-F238E27FC236}">
                  <a16:creationId xmlns:a16="http://schemas.microsoft.com/office/drawing/2014/main" id="{5BDA57BA-F491-477E-8BC1-8F6ED2AA20AB}"/>
                </a:ext>
              </a:extLst>
            </p:cNvPr>
            <p:cNvSpPr/>
            <p:nvPr/>
          </p:nvSpPr>
          <p:spPr>
            <a:xfrm>
              <a:off x="1590498" y="4176960"/>
              <a:ext cx="32104" cy="1639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4"/>
                <a:gd name="f4" fmla="val 4871"/>
                <a:gd name="f5" fmla="val 453"/>
                <a:gd name="f6" fmla="val 310"/>
                <a:gd name="f7" fmla="val 537"/>
                <a:gd name="f8" fmla="val 608"/>
                <a:gd name="f9" fmla="val 370"/>
                <a:gd name="f10" fmla="val 4382"/>
                <a:gd name="f11" fmla="val 4465"/>
                <a:gd name="f12" fmla="val 548"/>
                <a:gd name="f13" fmla="val 4537"/>
                <a:gd name="f14" fmla="val 382"/>
                <a:gd name="f15" fmla="val 4477"/>
                <a:gd name="f16" fmla="val 477"/>
                <a:gd name="f17" fmla="val 1"/>
                <a:gd name="f18" fmla="val 215"/>
                <a:gd name="f19" fmla="val 203"/>
                <a:gd name="f20" fmla="val 4394"/>
                <a:gd name="f21" fmla="val 4656"/>
                <a:gd name="f22" fmla="val 4870"/>
                <a:gd name="f23" fmla="val 727"/>
                <a:gd name="f24" fmla="val 953"/>
                <a:gd name="f25" fmla="val 4668"/>
                <a:gd name="f26" fmla="val 929"/>
                <a:gd name="f27" fmla="*/ f0 1 954"/>
                <a:gd name="f28" fmla="*/ f1 1 487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954"/>
                <a:gd name="f35" fmla="*/ f32 1 487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954" h="4871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6" y="f15"/>
                    <a:pt x="f6" y="f10"/>
                  </a:cubicBezTo>
                  <a:lnTo>
                    <a:pt x="f6" y="f5"/>
                  </a:lnTo>
                  <a:cubicBezTo>
                    <a:pt x="f6" y="f14"/>
                    <a:pt x="f9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9"/>
                    <a:pt x="f17" y="f16"/>
                  </a:cubicBezTo>
                  <a:lnTo>
                    <a:pt x="f17" y="f20"/>
                  </a:lnTo>
                  <a:cubicBezTo>
                    <a:pt x="f17" y="f21"/>
                    <a:pt x="f19" y="f22"/>
                    <a:pt x="f16" y="f22"/>
                  </a:cubicBezTo>
                  <a:cubicBezTo>
                    <a:pt x="f23" y="f22"/>
                    <a:pt x="f24" y="f25"/>
                    <a:pt x="f24" y="f20"/>
                  </a:cubicBezTo>
                  <a:lnTo>
                    <a:pt x="f24" y="f16"/>
                  </a:lnTo>
                  <a:cubicBezTo>
                    <a:pt x="f26" y="f19"/>
                    <a:pt x="f23" y="f17"/>
                    <a:pt x="f16" y="f17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0" name="Google Shape;1339;p37">
              <a:extLst>
                <a:ext uri="{FF2B5EF4-FFF2-40B4-BE49-F238E27FC236}">
                  <a16:creationId xmlns:a16="http://schemas.microsoft.com/office/drawing/2014/main" id="{A67C01A3-CDA4-480F-BE84-339C63CDC29B}"/>
                </a:ext>
              </a:extLst>
            </p:cNvPr>
            <p:cNvSpPr/>
            <p:nvPr/>
          </p:nvSpPr>
          <p:spPr>
            <a:xfrm>
              <a:off x="1634581" y="4176960"/>
              <a:ext cx="32068" cy="1639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3"/>
                <a:gd name="f4" fmla="val 4871"/>
                <a:gd name="f5" fmla="val 453"/>
                <a:gd name="f6" fmla="val 310"/>
                <a:gd name="f7" fmla="val 548"/>
                <a:gd name="f8" fmla="val 608"/>
                <a:gd name="f9" fmla="val 370"/>
                <a:gd name="f10" fmla="val 4382"/>
                <a:gd name="f11" fmla="val 4465"/>
                <a:gd name="f12" fmla="val 4537"/>
                <a:gd name="f13" fmla="val 381"/>
                <a:gd name="f14" fmla="val 4477"/>
                <a:gd name="f15" fmla="val 382"/>
                <a:gd name="f16" fmla="val 477"/>
                <a:gd name="f17" fmla="val 1"/>
                <a:gd name="f18" fmla="val 215"/>
                <a:gd name="f19" fmla="val 203"/>
                <a:gd name="f20" fmla="val 4394"/>
                <a:gd name="f21" fmla="val 4656"/>
                <a:gd name="f22" fmla="val 4870"/>
                <a:gd name="f23" fmla="val 727"/>
                <a:gd name="f24" fmla="val 4668"/>
                <a:gd name="f25" fmla="val 929"/>
                <a:gd name="f26" fmla="*/ f0 1 953"/>
                <a:gd name="f27" fmla="*/ f1 1 487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953"/>
                <a:gd name="f34" fmla="*/ f31 1 487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953" h="4871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lnTo>
                    <a:pt x="f8" y="f10"/>
                  </a:ln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6" y="f14"/>
                    <a:pt x="f6" y="f10"/>
                  </a:cubicBezTo>
                  <a:lnTo>
                    <a:pt x="f6" y="f5"/>
                  </a:lnTo>
                  <a:cubicBezTo>
                    <a:pt x="f6" y="f15"/>
                    <a:pt x="f9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2" y="f19"/>
                    <a:pt x="f2" y="f16"/>
                  </a:cubicBezTo>
                  <a:lnTo>
                    <a:pt x="f2" y="f20"/>
                  </a:lnTo>
                  <a:cubicBezTo>
                    <a:pt x="f2" y="f21"/>
                    <a:pt x="f19" y="f22"/>
                    <a:pt x="f16" y="f22"/>
                  </a:cubicBezTo>
                  <a:cubicBezTo>
                    <a:pt x="f23" y="f22"/>
                    <a:pt x="f3" y="f24"/>
                    <a:pt x="f3" y="f20"/>
                  </a:cubicBezTo>
                  <a:lnTo>
                    <a:pt x="f3" y="f16"/>
                  </a:lnTo>
                  <a:cubicBezTo>
                    <a:pt x="f25" y="f19"/>
                    <a:pt x="f23" y="f17"/>
                    <a:pt x="f16" y="f17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1" name="Google Shape;1340;p37">
              <a:extLst>
                <a:ext uri="{FF2B5EF4-FFF2-40B4-BE49-F238E27FC236}">
                  <a16:creationId xmlns:a16="http://schemas.microsoft.com/office/drawing/2014/main" id="{DAD2A632-F2E0-4167-BC83-B3F51D331BF9}"/>
                </a:ext>
              </a:extLst>
            </p:cNvPr>
            <p:cNvSpPr/>
            <p:nvPr/>
          </p:nvSpPr>
          <p:spPr>
            <a:xfrm>
              <a:off x="1678664" y="4176960"/>
              <a:ext cx="32068" cy="1639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3"/>
                <a:gd name="f4" fmla="val 4871"/>
                <a:gd name="f5" fmla="val 453"/>
                <a:gd name="f6" fmla="val 310"/>
                <a:gd name="f7" fmla="val 536"/>
                <a:gd name="f8" fmla="val 607"/>
                <a:gd name="f9" fmla="val 370"/>
                <a:gd name="f10" fmla="val 4382"/>
                <a:gd name="f11" fmla="val 4465"/>
                <a:gd name="f12" fmla="val 548"/>
                <a:gd name="f13" fmla="val 4537"/>
                <a:gd name="f14" fmla="val 381"/>
                <a:gd name="f15" fmla="val 4477"/>
                <a:gd name="f16" fmla="val 382"/>
                <a:gd name="f17" fmla="val 369"/>
                <a:gd name="f18" fmla="val 476"/>
                <a:gd name="f19" fmla="val 1"/>
                <a:gd name="f20" fmla="val 214"/>
                <a:gd name="f21" fmla="val 203"/>
                <a:gd name="f22" fmla="val 477"/>
                <a:gd name="f23" fmla="val 4394"/>
                <a:gd name="f24" fmla="val 4656"/>
                <a:gd name="f25" fmla="val 4870"/>
                <a:gd name="f26" fmla="val 726"/>
                <a:gd name="f27" fmla="val 4668"/>
                <a:gd name="f28" fmla="val 929"/>
                <a:gd name="f29" fmla="*/ f0 1 953"/>
                <a:gd name="f30" fmla="*/ f1 1 487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953"/>
                <a:gd name="f37" fmla="*/ f34 1 487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953" h="4871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6" y="f15"/>
                    <a:pt x="f6" y="f10"/>
                  </a:cubicBezTo>
                  <a:lnTo>
                    <a:pt x="f6" y="f5"/>
                  </a:lnTo>
                  <a:cubicBezTo>
                    <a:pt x="f6" y="f16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cubicBezTo>
                    <a:pt x="f2" y="f24"/>
                    <a:pt x="f21" y="f25"/>
                    <a:pt x="f18" y="f25"/>
                  </a:cubicBezTo>
                  <a:cubicBezTo>
                    <a:pt x="f26" y="f25"/>
                    <a:pt x="f3" y="f27"/>
                    <a:pt x="f3" y="f23"/>
                  </a:cubicBezTo>
                  <a:lnTo>
                    <a:pt x="f3" y="f22"/>
                  </a:lnTo>
                  <a:cubicBezTo>
                    <a:pt x="f28" y="f21"/>
                    <a:pt x="f26" y="f19"/>
                    <a:pt x="f18" y="f19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32" name="Google Shape;1341;p37">
            <a:extLst>
              <a:ext uri="{FF2B5EF4-FFF2-40B4-BE49-F238E27FC236}">
                <a16:creationId xmlns:a16="http://schemas.microsoft.com/office/drawing/2014/main" id="{3B856228-5052-4D4B-8205-81826C4ED79E}"/>
              </a:ext>
            </a:extLst>
          </p:cNvPr>
          <p:cNvGrpSpPr/>
          <p:nvPr/>
        </p:nvGrpSpPr>
        <p:grpSpPr>
          <a:xfrm>
            <a:off x="1928734" y="4084195"/>
            <a:ext cx="428744" cy="291473"/>
            <a:chOff x="1928734" y="4084195"/>
            <a:chExt cx="428744" cy="291473"/>
          </a:xfrm>
        </p:grpSpPr>
        <p:sp>
          <p:nvSpPr>
            <p:cNvPr id="133" name="Google Shape;1342;p37">
              <a:extLst>
                <a:ext uri="{FF2B5EF4-FFF2-40B4-BE49-F238E27FC236}">
                  <a16:creationId xmlns:a16="http://schemas.microsoft.com/office/drawing/2014/main" id="{241ED51A-530D-40C0-8E75-735229900D42}"/>
                </a:ext>
              </a:extLst>
            </p:cNvPr>
            <p:cNvSpPr/>
            <p:nvPr/>
          </p:nvSpPr>
          <p:spPr>
            <a:xfrm>
              <a:off x="2052352" y="4122773"/>
              <a:ext cx="25813" cy="243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9"/>
                <a:gd name="f4" fmla="val 641"/>
                <a:gd name="f5" fmla="val 494"/>
                <a:gd name="f6" fmla="val 1"/>
                <a:gd name="f7" fmla="val 453"/>
                <a:gd name="f8" fmla="val 411"/>
                <a:gd name="f9" fmla="val 16"/>
                <a:gd name="f10" fmla="val 381"/>
                <a:gd name="f11" fmla="val 46"/>
                <a:gd name="f12" fmla="val 60"/>
                <a:gd name="f13" fmla="val 367"/>
                <a:gd name="f14" fmla="val 427"/>
                <a:gd name="f15" fmla="val 534"/>
                <a:gd name="f16" fmla="val 593"/>
                <a:gd name="f17" fmla="val 84"/>
                <a:gd name="f18" fmla="val 617"/>
                <a:gd name="f19" fmla="val 131"/>
                <a:gd name="f20" fmla="val 179"/>
                <a:gd name="f21" fmla="val 214"/>
                <a:gd name="f22" fmla="val 262"/>
                <a:gd name="f23" fmla="val 298"/>
                <a:gd name="f24" fmla="val 619"/>
                <a:gd name="f25" fmla="val 260"/>
                <a:gd name="f26" fmla="val 200"/>
                <a:gd name="f27" fmla="val 105"/>
                <a:gd name="f28" fmla="val 607"/>
                <a:gd name="f29" fmla="val 578"/>
                <a:gd name="f30" fmla="val 536"/>
                <a:gd name="f31" fmla="*/ f0 1 679"/>
                <a:gd name="f32" fmla="*/ f1 1 641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679"/>
                <a:gd name="f39" fmla="*/ f36 1 641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679" h="64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cubicBezTo>
                    <a:pt x="f3" y="f26"/>
                    <a:pt x="f3" y="f27"/>
                    <a:pt x="f28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4" name="Google Shape;1343;p37">
              <a:extLst>
                <a:ext uri="{FF2B5EF4-FFF2-40B4-BE49-F238E27FC236}">
                  <a16:creationId xmlns:a16="http://schemas.microsoft.com/office/drawing/2014/main" id="{C94CCFEC-5F3F-405A-9F02-78AD57317137}"/>
                </a:ext>
              </a:extLst>
            </p:cNvPr>
            <p:cNvSpPr/>
            <p:nvPr/>
          </p:nvSpPr>
          <p:spPr>
            <a:xfrm>
              <a:off x="1974482" y="4200159"/>
              <a:ext cx="26270" cy="243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1"/>
                <a:gd name="f4" fmla="val 641"/>
                <a:gd name="f5" fmla="val 506"/>
                <a:gd name="f6" fmla="val 1"/>
                <a:gd name="f7" fmla="val 465"/>
                <a:gd name="f8" fmla="val 423"/>
                <a:gd name="f9" fmla="val 16"/>
                <a:gd name="f10" fmla="val 393"/>
                <a:gd name="f11" fmla="val 46"/>
                <a:gd name="f12" fmla="val 72"/>
                <a:gd name="f13" fmla="val 367"/>
                <a:gd name="f14" fmla="val 427"/>
                <a:gd name="f15" fmla="val 534"/>
                <a:gd name="f16" fmla="val 593"/>
                <a:gd name="f17" fmla="val 96"/>
                <a:gd name="f18" fmla="val 629"/>
                <a:gd name="f19" fmla="val 143"/>
                <a:gd name="f20" fmla="val 179"/>
                <a:gd name="f21" fmla="val 227"/>
                <a:gd name="f22" fmla="val 274"/>
                <a:gd name="f23" fmla="val 298"/>
                <a:gd name="f24" fmla="val 631"/>
                <a:gd name="f25" fmla="val 272"/>
                <a:gd name="f26" fmla="val 212"/>
                <a:gd name="f27" fmla="val 105"/>
                <a:gd name="f28" fmla="val 619"/>
                <a:gd name="f29" fmla="val 590"/>
                <a:gd name="f30" fmla="val 548"/>
                <a:gd name="f31" fmla="*/ f0 1 691"/>
                <a:gd name="f32" fmla="*/ f1 1 641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691"/>
                <a:gd name="f39" fmla="*/ f36 1 641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691" h="64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cubicBezTo>
                    <a:pt x="f3" y="f26"/>
                    <a:pt x="f3" y="f27"/>
                    <a:pt x="f28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5" name="Google Shape;1344;p37">
              <a:extLst>
                <a:ext uri="{FF2B5EF4-FFF2-40B4-BE49-F238E27FC236}">
                  <a16:creationId xmlns:a16="http://schemas.microsoft.com/office/drawing/2014/main" id="{420A9659-EE38-4626-AC46-8AAA086E8DAA}"/>
                </a:ext>
              </a:extLst>
            </p:cNvPr>
            <p:cNvSpPr/>
            <p:nvPr/>
          </p:nvSpPr>
          <p:spPr>
            <a:xfrm>
              <a:off x="2052352" y="4200159"/>
              <a:ext cx="25813" cy="243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9"/>
                <a:gd name="f4" fmla="val 641"/>
                <a:gd name="f5" fmla="val 168"/>
                <a:gd name="f6" fmla="val 1"/>
                <a:gd name="f7" fmla="val 128"/>
                <a:gd name="f8" fmla="val 89"/>
                <a:gd name="f9" fmla="val 16"/>
                <a:gd name="f10" fmla="val 60"/>
                <a:gd name="f11" fmla="val 46"/>
                <a:gd name="f12" fmla="val 105"/>
                <a:gd name="f13" fmla="val 212"/>
                <a:gd name="f14" fmla="val 272"/>
                <a:gd name="f15" fmla="val 381"/>
                <a:gd name="f16" fmla="val 593"/>
                <a:gd name="f17" fmla="val 417"/>
                <a:gd name="f18" fmla="val 629"/>
                <a:gd name="f19" fmla="val 465"/>
                <a:gd name="f20" fmla="val 500"/>
                <a:gd name="f21" fmla="val 548"/>
                <a:gd name="f22" fmla="val 595"/>
                <a:gd name="f23" fmla="val 619"/>
                <a:gd name="f24" fmla="val 534"/>
                <a:gd name="f25" fmla="val 427"/>
                <a:gd name="f26" fmla="val 607"/>
                <a:gd name="f27" fmla="val 367"/>
                <a:gd name="f28" fmla="val 286"/>
                <a:gd name="f29" fmla="val 250"/>
                <a:gd name="f30" fmla="val 209"/>
                <a:gd name="f31" fmla="*/ f0 1 679"/>
                <a:gd name="f32" fmla="*/ f1 1 641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679"/>
                <a:gd name="f39" fmla="*/ f36 1 641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679" h="64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6" y="f27"/>
                  </a:cubicBezTo>
                  <a:lnTo>
                    <a:pt x="f28" y="f11"/>
                  </a:ln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6" name="Google Shape;1345;p37">
              <a:extLst>
                <a:ext uri="{FF2B5EF4-FFF2-40B4-BE49-F238E27FC236}">
                  <a16:creationId xmlns:a16="http://schemas.microsoft.com/office/drawing/2014/main" id="{2291C6DF-B32C-483F-9281-18E0AD329459}"/>
                </a:ext>
              </a:extLst>
            </p:cNvPr>
            <p:cNvSpPr/>
            <p:nvPr/>
          </p:nvSpPr>
          <p:spPr>
            <a:xfrm>
              <a:off x="1974482" y="4122773"/>
              <a:ext cx="26270" cy="243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1"/>
                <a:gd name="f4" fmla="val 641"/>
                <a:gd name="f5" fmla="val 179"/>
                <a:gd name="f6" fmla="val 1"/>
                <a:gd name="f7" fmla="val 140"/>
                <a:gd name="f8" fmla="val 101"/>
                <a:gd name="f9" fmla="val 16"/>
                <a:gd name="f10" fmla="val 72"/>
                <a:gd name="f11" fmla="val 46"/>
                <a:gd name="f12" fmla="val 105"/>
                <a:gd name="f13" fmla="val 200"/>
                <a:gd name="f14" fmla="val 260"/>
                <a:gd name="f15" fmla="val 393"/>
                <a:gd name="f16" fmla="val 593"/>
                <a:gd name="f17" fmla="val 429"/>
                <a:gd name="f18" fmla="val 617"/>
                <a:gd name="f19" fmla="val 465"/>
                <a:gd name="f20" fmla="val 512"/>
                <a:gd name="f21" fmla="val 560"/>
                <a:gd name="f22" fmla="val 596"/>
                <a:gd name="f23" fmla="val 631"/>
                <a:gd name="f24" fmla="val 534"/>
                <a:gd name="f25" fmla="val 427"/>
                <a:gd name="f26" fmla="val 619"/>
                <a:gd name="f27" fmla="val 367"/>
                <a:gd name="f28" fmla="val 286"/>
                <a:gd name="f29" fmla="val 256"/>
                <a:gd name="f30" fmla="val 218"/>
                <a:gd name="f31" fmla="*/ f0 1 691"/>
                <a:gd name="f32" fmla="*/ f1 1 641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691"/>
                <a:gd name="f39" fmla="*/ f36 1 641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691" h="64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6" y="f27"/>
                  </a:cubicBezTo>
                  <a:lnTo>
                    <a:pt x="f28" y="f11"/>
                  </a:ln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7" name="Google Shape;1346;p37">
              <a:extLst>
                <a:ext uri="{FF2B5EF4-FFF2-40B4-BE49-F238E27FC236}">
                  <a16:creationId xmlns:a16="http://schemas.microsoft.com/office/drawing/2014/main" id="{DB2FC5F8-4C6D-497A-965B-F363454E99B7}"/>
                </a:ext>
              </a:extLst>
            </p:cNvPr>
            <p:cNvSpPr/>
            <p:nvPr/>
          </p:nvSpPr>
          <p:spPr>
            <a:xfrm>
              <a:off x="2214859" y="4134560"/>
              <a:ext cx="20418" cy="18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7"/>
                <a:gd name="f4" fmla="val 486"/>
                <a:gd name="f5" fmla="val 346"/>
                <a:gd name="f6" fmla="val 307"/>
                <a:gd name="f7" fmla="val 268"/>
                <a:gd name="f8" fmla="val 15"/>
                <a:gd name="f9" fmla="val 239"/>
                <a:gd name="f10" fmla="val 45"/>
                <a:gd name="f11" fmla="val 60"/>
                <a:gd name="f12" fmla="val 224"/>
                <a:gd name="f13" fmla="val 1"/>
                <a:gd name="f14" fmla="val 283"/>
                <a:gd name="f15" fmla="val 390"/>
                <a:gd name="f16" fmla="val 450"/>
                <a:gd name="f17" fmla="val 84"/>
                <a:gd name="f18" fmla="val 474"/>
                <a:gd name="f19" fmla="val 131"/>
                <a:gd name="f20" fmla="val 179"/>
                <a:gd name="f21" fmla="val 215"/>
                <a:gd name="f22" fmla="val 262"/>
                <a:gd name="f23" fmla="val 298"/>
                <a:gd name="f24" fmla="val 477"/>
                <a:gd name="f25" fmla="val 271"/>
                <a:gd name="f26" fmla="val 536"/>
                <a:gd name="f27" fmla="val 212"/>
                <a:gd name="f28" fmla="val 105"/>
                <a:gd name="f29" fmla="val 453"/>
                <a:gd name="f30" fmla="val 423"/>
                <a:gd name="f31" fmla="val 384"/>
                <a:gd name="f32" fmla="*/ f0 1 537"/>
                <a:gd name="f33" fmla="*/ f1 1 48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537"/>
                <a:gd name="f40" fmla="*/ f37 1 48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537" h="48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cubicBezTo>
                    <a:pt x="f26" y="f27"/>
                    <a:pt x="f26" y="f28"/>
                    <a:pt x="f29" y="f10"/>
                  </a:cubicBezTo>
                  <a:cubicBezTo>
                    <a:pt x="f30" y="f8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8" name="Google Shape;1347;p37">
              <a:extLst>
                <a:ext uri="{FF2B5EF4-FFF2-40B4-BE49-F238E27FC236}">
                  <a16:creationId xmlns:a16="http://schemas.microsoft.com/office/drawing/2014/main" id="{BCE84C65-4F83-4AA0-ACB5-E22F86C44D1E}"/>
                </a:ext>
              </a:extLst>
            </p:cNvPr>
            <p:cNvSpPr/>
            <p:nvPr/>
          </p:nvSpPr>
          <p:spPr>
            <a:xfrm>
              <a:off x="2155542" y="4193840"/>
              <a:ext cx="19961" cy="189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5"/>
                <a:gd name="f4" fmla="val 498"/>
                <a:gd name="f5" fmla="val 358"/>
                <a:gd name="f6" fmla="val 319"/>
                <a:gd name="f7" fmla="val 281"/>
                <a:gd name="f8" fmla="val 15"/>
                <a:gd name="f9" fmla="val 251"/>
                <a:gd name="f10" fmla="val 45"/>
                <a:gd name="f11" fmla="val 72"/>
                <a:gd name="f12" fmla="val 223"/>
                <a:gd name="f13" fmla="val 1"/>
                <a:gd name="f14" fmla="val 283"/>
                <a:gd name="f15" fmla="val 390"/>
                <a:gd name="f16" fmla="val 450"/>
                <a:gd name="f17" fmla="val 96"/>
                <a:gd name="f18" fmla="val 473"/>
                <a:gd name="f19" fmla="val 144"/>
                <a:gd name="f20" fmla="val 497"/>
                <a:gd name="f21" fmla="val 179"/>
                <a:gd name="f22" fmla="val 227"/>
                <a:gd name="f23" fmla="val 275"/>
                <a:gd name="f24" fmla="val 298"/>
                <a:gd name="f25" fmla="val 477"/>
                <a:gd name="f26" fmla="val 271"/>
                <a:gd name="f27" fmla="val 212"/>
                <a:gd name="f28" fmla="val 104"/>
                <a:gd name="f29" fmla="val 465"/>
                <a:gd name="f30" fmla="val 435"/>
                <a:gd name="f31" fmla="val 397"/>
                <a:gd name="f32" fmla="*/ f0 1 525"/>
                <a:gd name="f33" fmla="*/ f1 1 49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525"/>
                <a:gd name="f40" fmla="*/ f37 1 49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525" h="4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9" y="f10"/>
                  </a:cubicBezTo>
                  <a:cubicBezTo>
                    <a:pt x="f30" y="f8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9" name="Google Shape;1348;p37">
              <a:extLst>
                <a:ext uri="{FF2B5EF4-FFF2-40B4-BE49-F238E27FC236}">
                  <a16:creationId xmlns:a16="http://schemas.microsoft.com/office/drawing/2014/main" id="{59B81807-EC58-4604-8102-ABFAECA04DD7}"/>
                </a:ext>
              </a:extLst>
            </p:cNvPr>
            <p:cNvSpPr/>
            <p:nvPr/>
          </p:nvSpPr>
          <p:spPr>
            <a:xfrm>
              <a:off x="2214859" y="4193840"/>
              <a:ext cx="20418" cy="189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7"/>
                <a:gd name="f4" fmla="val 498"/>
                <a:gd name="f5" fmla="val 167"/>
                <a:gd name="f6" fmla="val 129"/>
                <a:gd name="f7" fmla="val 90"/>
                <a:gd name="f8" fmla="val 15"/>
                <a:gd name="f9" fmla="val 60"/>
                <a:gd name="f10" fmla="val 45"/>
                <a:gd name="f11" fmla="val 1"/>
                <a:gd name="f12" fmla="val 104"/>
                <a:gd name="f13" fmla="val 212"/>
                <a:gd name="f14" fmla="val 271"/>
                <a:gd name="f15" fmla="val 239"/>
                <a:gd name="f16" fmla="val 450"/>
                <a:gd name="f17" fmla="val 262"/>
                <a:gd name="f18" fmla="val 473"/>
                <a:gd name="f19" fmla="val 310"/>
                <a:gd name="f20" fmla="val 497"/>
                <a:gd name="f21" fmla="val 358"/>
                <a:gd name="f22" fmla="val 393"/>
                <a:gd name="f23" fmla="val 441"/>
                <a:gd name="f24" fmla="val 477"/>
                <a:gd name="f25" fmla="val 536"/>
                <a:gd name="f26" fmla="val 390"/>
                <a:gd name="f27" fmla="val 283"/>
                <a:gd name="f28" fmla="val 453"/>
                <a:gd name="f29" fmla="val 223"/>
                <a:gd name="f30" fmla="val 274"/>
                <a:gd name="f31" fmla="val 245"/>
                <a:gd name="f32" fmla="val 206"/>
                <a:gd name="f33" fmla="*/ f0 1 537"/>
                <a:gd name="f34" fmla="*/ f1 1 498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37"/>
                <a:gd name="f41" fmla="*/ f38 1 498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37" h="4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8" y="f29"/>
                  </a:cubicBezTo>
                  <a:lnTo>
                    <a:pt x="f30" y="f10"/>
                  </a:lnTo>
                  <a:cubicBezTo>
                    <a:pt x="f31" y="f8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0" name="Google Shape;1349;p37">
              <a:extLst>
                <a:ext uri="{FF2B5EF4-FFF2-40B4-BE49-F238E27FC236}">
                  <a16:creationId xmlns:a16="http://schemas.microsoft.com/office/drawing/2014/main" id="{270DB206-2798-4878-8FE3-E2C6EB1617D1}"/>
                </a:ext>
              </a:extLst>
            </p:cNvPr>
            <p:cNvSpPr/>
            <p:nvPr/>
          </p:nvSpPr>
          <p:spPr>
            <a:xfrm>
              <a:off x="2155542" y="4134560"/>
              <a:ext cx="19961" cy="18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5"/>
                <a:gd name="f4" fmla="val 486"/>
                <a:gd name="f5" fmla="val 179"/>
                <a:gd name="f6" fmla="val 141"/>
                <a:gd name="f7" fmla="val 102"/>
                <a:gd name="f8" fmla="val 15"/>
                <a:gd name="f9" fmla="val 72"/>
                <a:gd name="f10" fmla="val 45"/>
                <a:gd name="f11" fmla="val 1"/>
                <a:gd name="f12" fmla="val 105"/>
                <a:gd name="f13" fmla="val 212"/>
                <a:gd name="f14" fmla="val 271"/>
                <a:gd name="f15" fmla="val 251"/>
                <a:gd name="f16" fmla="val 450"/>
                <a:gd name="f17" fmla="val 275"/>
                <a:gd name="f18" fmla="val 474"/>
                <a:gd name="f19" fmla="val 322"/>
                <a:gd name="f20" fmla="val 370"/>
                <a:gd name="f21" fmla="val 406"/>
                <a:gd name="f22" fmla="val 453"/>
                <a:gd name="f23" fmla="val 477"/>
                <a:gd name="f24" fmla="val 390"/>
                <a:gd name="f25" fmla="val 283"/>
                <a:gd name="f26" fmla="val 465"/>
                <a:gd name="f27" fmla="val 224"/>
                <a:gd name="f28" fmla="val 287"/>
                <a:gd name="f29" fmla="val 257"/>
                <a:gd name="f30" fmla="val 218"/>
                <a:gd name="f31" fmla="*/ f0 1 525"/>
                <a:gd name="f32" fmla="*/ f1 1 486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25"/>
                <a:gd name="f39" fmla="*/ f36 1 486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25" h="48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6" y="f27"/>
                  </a:cubicBezTo>
                  <a:lnTo>
                    <a:pt x="f28" y="f10"/>
                  </a:lnTo>
                  <a:cubicBezTo>
                    <a:pt x="f29" y="f8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1" name="Google Shape;1350;p37">
              <a:extLst>
                <a:ext uri="{FF2B5EF4-FFF2-40B4-BE49-F238E27FC236}">
                  <a16:creationId xmlns:a16="http://schemas.microsoft.com/office/drawing/2014/main" id="{DC2D4FF4-712D-4EA4-953B-2529CD8AD5DB}"/>
                </a:ext>
              </a:extLst>
            </p:cNvPr>
            <p:cNvSpPr/>
            <p:nvPr/>
          </p:nvSpPr>
          <p:spPr>
            <a:xfrm>
              <a:off x="2001173" y="4275176"/>
              <a:ext cx="114601" cy="126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14"/>
                <a:gd name="f4" fmla="val 334"/>
                <a:gd name="f5" fmla="val 167"/>
                <a:gd name="f6" fmla="val 84"/>
                <a:gd name="f7" fmla="val 1"/>
                <a:gd name="f8" fmla="val 262"/>
                <a:gd name="f9" fmla="val 2846"/>
                <a:gd name="f10" fmla="val 2942"/>
                <a:gd name="f11" fmla="val 3013"/>
                <a:gd name="f12" fmla="*/ f0 1 3014"/>
                <a:gd name="f13" fmla="*/ f1 1 3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014"/>
                <a:gd name="f20" fmla="*/ f17 1 3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014" h="334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11" y="f8"/>
                    <a:pt x="f11" y="f5"/>
                  </a:cubicBezTo>
                  <a:cubicBezTo>
                    <a:pt x="f11" y="f6"/>
                    <a:pt x="f10" y="f2"/>
                    <a:pt x="f9" y="f2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2" name="Google Shape;1351;p37">
              <a:extLst>
                <a:ext uri="{FF2B5EF4-FFF2-40B4-BE49-F238E27FC236}">
                  <a16:creationId xmlns:a16="http://schemas.microsoft.com/office/drawing/2014/main" id="{47396E9F-53F1-4C4E-BCED-1C95EFE106B4}"/>
                </a:ext>
              </a:extLst>
            </p:cNvPr>
            <p:cNvSpPr/>
            <p:nvPr/>
          </p:nvSpPr>
          <p:spPr>
            <a:xfrm>
              <a:off x="2001173" y="4335801"/>
              <a:ext cx="24487" cy="127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4"/>
                <a:gd name="f4" fmla="val 335"/>
                <a:gd name="f5" fmla="val 167"/>
                <a:gd name="f6" fmla="val 1"/>
                <a:gd name="f7" fmla="val 84"/>
                <a:gd name="f8" fmla="val 72"/>
                <a:gd name="f9" fmla="val 251"/>
                <a:gd name="f10" fmla="val 334"/>
                <a:gd name="f11" fmla="val 477"/>
                <a:gd name="f12" fmla="val 572"/>
                <a:gd name="f13" fmla="*/ f0 1 644"/>
                <a:gd name="f14" fmla="*/ f1 1 33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44"/>
                <a:gd name="f21" fmla="*/ f18 1 33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44" h="335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3" y="f8"/>
                    <a:pt x="f12" y="f6"/>
                    <a:pt x="f11" y="f6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3" name="Google Shape;1352;p37">
              <a:extLst>
                <a:ext uri="{FF2B5EF4-FFF2-40B4-BE49-F238E27FC236}">
                  <a16:creationId xmlns:a16="http://schemas.microsoft.com/office/drawing/2014/main" id="{4CC32087-A854-4B23-8BF5-711242D92B73}"/>
                </a:ext>
              </a:extLst>
            </p:cNvPr>
            <p:cNvSpPr/>
            <p:nvPr/>
          </p:nvSpPr>
          <p:spPr>
            <a:xfrm>
              <a:off x="2041937" y="4335801"/>
              <a:ext cx="73837" cy="127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42"/>
                <a:gd name="f4" fmla="val 335"/>
                <a:gd name="f5" fmla="val 167"/>
                <a:gd name="f6" fmla="val 1"/>
                <a:gd name="f7" fmla="val 84"/>
                <a:gd name="f8" fmla="val 72"/>
                <a:gd name="f9" fmla="val 251"/>
                <a:gd name="f10" fmla="val 334"/>
                <a:gd name="f11" fmla="val 1774"/>
                <a:gd name="f12" fmla="val 1870"/>
                <a:gd name="f13" fmla="val 1941"/>
                <a:gd name="f14" fmla="*/ f0 1 1942"/>
                <a:gd name="f15" fmla="*/ f1 1 335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942"/>
                <a:gd name="f22" fmla="*/ f19 1 335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942" h="335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9"/>
                    <a:pt x="f13" y="f5"/>
                  </a:cubicBezTo>
                  <a:cubicBezTo>
                    <a:pt x="f13" y="f8"/>
                    <a:pt x="f12" y="f6"/>
                    <a:pt x="f11" y="f6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4" name="Google Shape;1353;p37">
              <a:extLst>
                <a:ext uri="{FF2B5EF4-FFF2-40B4-BE49-F238E27FC236}">
                  <a16:creationId xmlns:a16="http://schemas.microsoft.com/office/drawing/2014/main" id="{A28D6431-DA84-4B37-81B6-19F4E190E207}"/>
                </a:ext>
              </a:extLst>
            </p:cNvPr>
            <p:cNvSpPr/>
            <p:nvPr/>
          </p:nvSpPr>
          <p:spPr>
            <a:xfrm>
              <a:off x="2001173" y="4305507"/>
              <a:ext cx="114601" cy="12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14"/>
                <a:gd name="f4" fmla="val 322"/>
                <a:gd name="f5" fmla="val 167"/>
                <a:gd name="f6" fmla="val 84"/>
                <a:gd name="f7" fmla="val 1"/>
                <a:gd name="f8" fmla="val 72"/>
                <a:gd name="f9" fmla="val 155"/>
                <a:gd name="f10" fmla="val 250"/>
                <a:gd name="f11" fmla="val 2846"/>
                <a:gd name="f12" fmla="val 2942"/>
                <a:gd name="f13" fmla="val 3013"/>
                <a:gd name="f14" fmla="*/ f0 1 3014"/>
                <a:gd name="f15" fmla="*/ f1 1 32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014"/>
                <a:gd name="f22" fmla="*/ f19 1 32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014" h="32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4"/>
                    <a:pt x="f5" y="f4"/>
                  </a:cubicBezTo>
                  <a:lnTo>
                    <a:pt x="f11" y="f4"/>
                  </a:lnTo>
                  <a:cubicBezTo>
                    <a:pt x="f12" y="f4"/>
                    <a:pt x="f13" y="f10"/>
                    <a:pt x="f13" y="f9"/>
                  </a:cubicBezTo>
                  <a:cubicBezTo>
                    <a:pt x="f13" y="f8"/>
                    <a:pt x="f12" y="f2"/>
                    <a:pt x="f11" y="f2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5" name="Google Shape;1354;p37">
              <a:extLst>
                <a:ext uri="{FF2B5EF4-FFF2-40B4-BE49-F238E27FC236}">
                  <a16:creationId xmlns:a16="http://schemas.microsoft.com/office/drawing/2014/main" id="{A13B792E-D562-4F5A-B5D8-A249BE59B93A}"/>
                </a:ext>
              </a:extLst>
            </p:cNvPr>
            <p:cNvSpPr/>
            <p:nvPr/>
          </p:nvSpPr>
          <p:spPr>
            <a:xfrm>
              <a:off x="1928734" y="4084195"/>
              <a:ext cx="343192" cy="1783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26"/>
                <a:gd name="f4" fmla="val 4692"/>
                <a:gd name="f5" fmla="val 7002"/>
                <a:gd name="f6" fmla="val 834"/>
                <a:gd name="f7" fmla="val 7383"/>
                <a:gd name="f8" fmla="val 7776"/>
                <a:gd name="f9" fmla="val 977"/>
                <a:gd name="f10" fmla="val 8073"/>
                <a:gd name="f11" fmla="val 1275"/>
                <a:gd name="f12" fmla="val 8669"/>
                <a:gd name="f13" fmla="val 1870"/>
                <a:gd name="f14" fmla="val 2823"/>
                <a:gd name="f15" fmla="val 3418"/>
                <a:gd name="f16" fmla="val 3716"/>
                <a:gd name="f17" fmla="val 7389"/>
                <a:gd name="f18" fmla="val 3864"/>
                <a:gd name="f19" fmla="val 6615"/>
                <a:gd name="f20" fmla="val 6228"/>
                <a:gd name="f21" fmla="val 5930"/>
                <a:gd name="f22" fmla="val 5335"/>
                <a:gd name="f23" fmla="val 6609"/>
                <a:gd name="f24" fmla="val 2561"/>
                <a:gd name="f25" fmla="val 322"/>
                <a:gd name="f26" fmla="val 3084"/>
                <a:gd name="f27" fmla="val 3608"/>
                <a:gd name="f28" fmla="val 525"/>
                <a:gd name="f29" fmla="val 3989"/>
                <a:gd name="f30" fmla="val 918"/>
                <a:gd name="f31" fmla="val 4787"/>
                <a:gd name="f32" fmla="val 1715"/>
                <a:gd name="f33" fmla="val 2989"/>
                <a:gd name="f34" fmla="val 3775"/>
                <a:gd name="f35" fmla="val 3596"/>
                <a:gd name="f36" fmla="val 4174"/>
                <a:gd name="f37" fmla="val 3079"/>
                <a:gd name="f38" fmla="val 4373"/>
                <a:gd name="f39" fmla="val 2043"/>
                <a:gd name="f40" fmla="val 1525"/>
                <a:gd name="f41" fmla="val 1132"/>
                <a:gd name="f42" fmla="val 346"/>
                <a:gd name="f43" fmla="val 537"/>
                <a:gd name="f44" fmla="val 2037"/>
                <a:gd name="f45" fmla="val 2575"/>
                <a:gd name="f46" fmla="val 1"/>
                <a:gd name="f47" fmla="val 1974"/>
                <a:gd name="f48" fmla="val 1370"/>
                <a:gd name="f49" fmla="val 227"/>
                <a:gd name="f50" fmla="val 906"/>
                <a:gd name="f51" fmla="val 680"/>
                <a:gd name="f52" fmla="val 1596"/>
                <a:gd name="f53" fmla="val 3085"/>
                <a:gd name="f54" fmla="val 4001"/>
                <a:gd name="f55" fmla="val 4466"/>
                <a:gd name="f56" fmla="val 1965"/>
                <a:gd name="f57" fmla="val 3156"/>
                <a:gd name="f58" fmla="val 3763"/>
                <a:gd name="f59" fmla="val 4216"/>
                <a:gd name="f60" fmla="val 4525"/>
                <a:gd name="f61" fmla="val 3692"/>
                <a:gd name="f62" fmla="val 4739"/>
                <a:gd name="f63" fmla="val 3299"/>
                <a:gd name="f64" fmla="val 4835"/>
                <a:gd name="f65" fmla="val 2882"/>
                <a:gd name="f66" fmla="val 5240"/>
                <a:gd name="f67" fmla="val 5478"/>
                <a:gd name="f68" fmla="val 5704"/>
                <a:gd name="f69" fmla="val 3632"/>
                <a:gd name="f70" fmla="val 6061"/>
                <a:gd name="f71" fmla="val 3990"/>
                <a:gd name="f72" fmla="val 6537"/>
                <a:gd name="f73" fmla="val 4168"/>
                <a:gd name="f74" fmla="val 7454"/>
                <a:gd name="f75" fmla="val 7930"/>
                <a:gd name="f76" fmla="val 8288"/>
                <a:gd name="f77" fmla="val 2930"/>
                <a:gd name="f78" fmla="val 1775"/>
                <a:gd name="f79" fmla="val 8311"/>
                <a:gd name="f80" fmla="val 1061"/>
                <a:gd name="f81" fmla="val 7954"/>
                <a:gd name="f82" fmla="val 703"/>
                <a:gd name="f83" fmla="val 7481"/>
                <a:gd name="f84" fmla="val 7008"/>
                <a:gd name="f85" fmla="val 6534"/>
                <a:gd name="f86" fmla="val 5287"/>
                <a:gd name="f87" fmla="val 1477"/>
                <a:gd name="f88" fmla="val 5109"/>
                <a:gd name="f89" fmla="val 5180"/>
                <a:gd name="f90" fmla="val 2573"/>
                <a:gd name="f91" fmla="val 4894"/>
                <a:gd name="f92" fmla="val 4954"/>
                <a:gd name="f93" fmla="val 1906"/>
                <a:gd name="f94" fmla="val 1203"/>
                <a:gd name="f95" fmla="val 4227"/>
                <a:gd name="f96" fmla="val 3177"/>
                <a:gd name="f97" fmla="*/ f0 1 9026"/>
                <a:gd name="f98" fmla="*/ f1 1 4692"/>
                <a:gd name="f99" fmla="val f2"/>
                <a:gd name="f100" fmla="val f3"/>
                <a:gd name="f101" fmla="val f4"/>
                <a:gd name="f102" fmla="+- f101 0 f99"/>
                <a:gd name="f103" fmla="+- f100 0 f99"/>
                <a:gd name="f104" fmla="*/ f103 1 9026"/>
                <a:gd name="f105" fmla="*/ f102 1 4692"/>
                <a:gd name="f106" fmla="*/ f99 1 f104"/>
                <a:gd name="f107" fmla="*/ f100 1 f104"/>
                <a:gd name="f108" fmla="*/ f99 1 f105"/>
                <a:gd name="f109" fmla="*/ f101 1 f105"/>
                <a:gd name="f110" fmla="*/ f106 f97 1"/>
                <a:gd name="f111" fmla="*/ f107 f97 1"/>
                <a:gd name="f112" fmla="*/ f109 f98 1"/>
                <a:gd name="f113" fmla="*/ f108 f9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3" r="f111" b="f112"/>
              <a:pathLst>
                <a:path w="9026" h="469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17" y="f18"/>
                    <a:pt x="f5" y="f18"/>
                  </a:cubicBezTo>
                  <a:cubicBezTo>
                    <a:pt x="f19" y="f18"/>
                    <a:pt x="f20" y="f16"/>
                    <a:pt x="f21" y="f15"/>
                  </a:cubicBezTo>
                  <a:cubicBezTo>
                    <a:pt x="f22" y="f14"/>
                    <a:pt x="f22" y="f13"/>
                    <a:pt x="f21" y="f11"/>
                  </a:cubicBezTo>
                  <a:cubicBezTo>
                    <a:pt x="f20" y="f9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9" y="f30"/>
                  </a:cubicBezTo>
                  <a:cubicBezTo>
                    <a:pt x="f31" y="f32"/>
                    <a:pt x="f31" y="f33"/>
                    <a:pt x="f29" y="f34"/>
                  </a:cubicBezTo>
                  <a:cubicBezTo>
                    <a:pt x="f35" y="f36"/>
                    <a:pt x="f37" y="f38"/>
                    <a:pt x="f24" y="f38"/>
                  </a:cubicBezTo>
                  <a:cubicBezTo>
                    <a:pt x="f39" y="f38"/>
                    <a:pt x="f40" y="f36"/>
                    <a:pt x="f41" y="f34"/>
                  </a:cubicBezTo>
                  <a:cubicBezTo>
                    <a:pt x="f42" y="f33"/>
                    <a:pt x="f42" y="f32"/>
                    <a:pt x="f41" y="f30"/>
                  </a:cubicBezTo>
                  <a:cubicBezTo>
                    <a:pt x="f40" y="f43"/>
                    <a:pt x="f44" y="f25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9"/>
                    <a:pt x="f50" y="f51"/>
                  </a:cubicBezTo>
                  <a:cubicBezTo>
                    <a:pt x="f46" y="f52"/>
                    <a:pt x="f46" y="f53"/>
                    <a:pt x="f50" y="f54"/>
                  </a:cubicBezTo>
                  <a:cubicBezTo>
                    <a:pt x="f48" y="f55"/>
                    <a:pt x="f56" y="f4"/>
                    <a:pt x="f24" y="f4"/>
                  </a:cubicBezTo>
                  <a:cubicBezTo>
                    <a:pt x="f57" y="f4"/>
                    <a:pt x="f58" y="f55"/>
                    <a:pt x="f59" y="f54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65"/>
                  </a:lnTo>
                  <a:cubicBezTo>
                    <a:pt x="f22" y="f57"/>
                    <a:pt x="f67" y="f15"/>
                    <a:pt x="f68" y="f69"/>
                  </a:cubicBezTo>
                  <a:cubicBezTo>
                    <a:pt x="f70" y="f71"/>
                    <a:pt x="f72" y="f73"/>
                    <a:pt x="f5" y="f73"/>
                  </a:cubicBezTo>
                  <a:cubicBezTo>
                    <a:pt x="f74" y="f73"/>
                    <a:pt x="f75" y="f71"/>
                    <a:pt x="f76" y="f69"/>
                  </a:cubicBezTo>
                  <a:cubicBezTo>
                    <a:pt x="f3" y="f77"/>
                    <a:pt x="f3" y="f78"/>
                    <a:pt x="f79" y="f80"/>
                  </a:cubicBezTo>
                  <a:cubicBezTo>
                    <a:pt x="f81" y="f82"/>
                    <a:pt x="f83" y="f28"/>
                    <a:pt x="f84" y="f28"/>
                  </a:cubicBezTo>
                  <a:cubicBezTo>
                    <a:pt x="f85" y="f28"/>
                    <a:pt x="f70" y="f82"/>
                    <a:pt x="f68" y="f80"/>
                  </a:cubicBezTo>
                  <a:cubicBezTo>
                    <a:pt x="f86" y="f87"/>
                    <a:pt x="f88" y="f44"/>
                    <a:pt x="f89" y="f90"/>
                  </a:cubicBezTo>
                  <a:lnTo>
                    <a:pt x="f91" y="f90"/>
                  </a:lnTo>
                  <a:cubicBezTo>
                    <a:pt x="f92" y="f93"/>
                    <a:pt x="f62" y="f94"/>
                    <a:pt x="f95" y="f51"/>
                  </a:cubicBezTo>
                  <a:cubicBezTo>
                    <a:pt x="f34" y="f49"/>
                    <a:pt x="f96" y="f46"/>
                    <a:pt x="f45" y="f46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6" name="Google Shape;1355;p37">
              <a:extLst>
                <a:ext uri="{FF2B5EF4-FFF2-40B4-BE49-F238E27FC236}">
                  <a16:creationId xmlns:a16="http://schemas.microsoft.com/office/drawing/2014/main" id="{55DFC247-BFD2-4476-86B1-95E3B5910042}"/>
                </a:ext>
              </a:extLst>
            </p:cNvPr>
            <p:cNvSpPr/>
            <p:nvPr/>
          </p:nvSpPr>
          <p:spPr>
            <a:xfrm>
              <a:off x="1992120" y="4139415"/>
              <a:ext cx="67949" cy="67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87"/>
                <a:gd name="f4" fmla="val 894"/>
                <a:gd name="f5" fmla="val 334"/>
                <a:gd name="f6" fmla="val 1203"/>
                <a:gd name="f7" fmla="val 1465"/>
                <a:gd name="f8" fmla="val 584"/>
                <a:gd name="f9" fmla="val 893"/>
                <a:gd name="f10" fmla="val 1215"/>
                <a:gd name="f11" fmla="val 405"/>
                <a:gd name="f12" fmla="val 1"/>
                <a:gd name="f13" fmla="val 1394"/>
                <a:gd name="f14" fmla="val 1786"/>
                <a:gd name="f15" fmla="*/ f0 1 1787"/>
                <a:gd name="f16" fmla="*/ f1 1 1787"/>
                <a:gd name="f17" fmla="val f2"/>
                <a:gd name="f18" fmla="val f3"/>
                <a:gd name="f19" fmla="+- f18 0 f17"/>
                <a:gd name="f20" fmla="*/ f19 1 1787"/>
                <a:gd name="f21" fmla="*/ f17 1 f20"/>
                <a:gd name="f22" fmla="*/ f18 1 f20"/>
                <a:gd name="f23" fmla="*/ f21 f15 1"/>
                <a:gd name="f24" fmla="*/ f22 f15 1"/>
                <a:gd name="f25" fmla="*/ f22 f16 1"/>
                <a:gd name="f26" fmla="*/ f21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787" h="1787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cubicBezTo>
                    <a:pt x="f7" y="f10"/>
                    <a:pt x="f6" y="f7"/>
                    <a:pt x="f4" y="f7"/>
                  </a:cubicBezTo>
                  <a:cubicBezTo>
                    <a:pt x="f8" y="f7"/>
                    <a:pt x="f5" y="f10"/>
                    <a:pt x="f5" y="f9"/>
                  </a:cubicBezTo>
                  <a:cubicBezTo>
                    <a:pt x="f5" y="f8"/>
                    <a:pt x="f8" y="f5"/>
                    <a:pt x="f4" y="f5"/>
                  </a:cubicBezTo>
                  <a:close/>
                  <a:moveTo>
                    <a:pt x="f4" y="f2"/>
                  </a:moveTo>
                  <a:cubicBezTo>
                    <a:pt x="f11" y="f2"/>
                    <a:pt x="f12" y="f11"/>
                    <a:pt x="f12" y="f9"/>
                  </a:cubicBezTo>
                  <a:cubicBezTo>
                    <a:pt x="f12" y="f13"/>
                    <a:pt x="f11" y="f14"/>
                    <a:pt x="f4" y="f14"/>
                  </a:cubicBezTo>
                  <a:cubicBezTo>
                    <a:pt x="f13" y="f14"/>
                    <a:pt x="f3" y="f13"/>
                    <a:pt x="f3" y="f9"/>
                  </a:cubicBezTo>
                  <a:cubicBezTo>
                    <a:pt x="f3" y="f11"/>
                    <a:pt x="f13" y="f2"/>
                    <a:pt x="f4" y="f2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7" name="Google Shape;1356;p37">
              <a:extLst>
                <a:ext uri="{FF2B5EF4-FFF2-40B4-BE49-F238E27FC236}">
                  <a16:creationId xmlns:a16="http://schemas.microsoft.com/office/drawing/2014/main" id="{A2859A1F-1FD5-43BA-91C1-49658E86C082}"/>
                </a:ext>
              </a:extLst>
            </p:cNvPr>
            <p:cNvSpPr/>
            <p:nvPr/>
          </p:nvSpPr>
          <p:spPr>
            <a:xfrm>
              <a:off x="2171855" y="4150287"/>
              <a:ext cx="46195" cy="466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5"/>
                <a:gd name="f4" fmla="val 1227"/>
                <a:gd name="f5" fmla="val 608"/>
                <a:gd name="f6" fmla="val 334"/>
                <a:gd name="f7" fmla="val 762"/>
                <a:gd name="f8" fmla="val 893"/>
                <a:gd name="f9" fmla="val 465"/>
                <a:gd name="f10" fmla="val 607"/>
                <a:gd name="f11" fmla="val 905"/>
                <a:gd name="f12" fmla="val 774"/>
                <a:gd name="f13" fmla="val 441"/>
                <a:gd name="f14" fmla="val 322"/>
                <a:gd name="f15" fmla="val 453"/>
                <a:gd name="f16" fmla="val 262"/>
                <a:gd name="f17" fmla="val 274"/>
                <a:gd name="f18" fmla="val 953"/>
                <a:gd name="f19" fmla="val 941"/>
                <a:gd name="f20" fmla="*/ f0 1 1215"/>
                <a:gd name="f21" fmla="*/ f1 1 122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215"/>
                <a:gd name="f28" fmla="*/ f25 1 122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215" h="122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2" y="f8"/>
                    <a:pt x="f5" y="f8"/>
                  </a:cubicBezTo>
                  <a:cubicBezTo>
                    <a:pt x="f13" y="f8"/>
                    <a:pt x="f14" y="f7"/>
                    <a:pt x="f14" y="f10"/>
                  </a:cubicBezTo>
                  <a:cubicBezTo>
                    <a:pt x="f14" y="f9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2" y="f18"/>
                    <a:pt x="f16" y="f4"/>
                    <a:pt x="f5" y="f4"/>
                  </a:cubicBezTo>
                  <a:cubicBezTo>
                    <a:pt x="f19" y="f4"/>
                    <a:pt x="f3" y="f18"/>
                    <a:pt x="f3" y="f10"/>
                  </a:cubicBezTo>
                  <a:cubicBezTo>
                    <a:pt x="f3" y="f17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8" name="Google Shape;1357;p37">
              <a:extLst>
                <a:ext uri="{FF2B5EF4-FFF2-40B4-BE49-F238E27FC236}">
                  <a16:creationId xmlns:a16="http://schemas.microsoft.com/office/drawing/2014/main" id="{176111AE-AE74-4877-9A53-AD3260E9451D}"/>
                </a:ext>
              </a:extLst>
            </p:cNvPr>
            <p:cNvSpPr/>
            <p:nvPr/>
          </p:nvSpPr>
          <p:spPr>
            <a:xfrm>
              <a:off x="2147413" y="4275176"/>
              <a:ext cx="73380" cy="738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30"/>
                <a:gd name="f4" fmla="val 1942"/>
                <a:gd name="f5" fmla="val 1608"/>
                <a:gd name="f6" fmla="val 310"/>
                <a:gd name="f7" fmla="val 1596"/>
                <a:gd name="f8" fmla="val 322"/>
                <a:gd name="f9" fmla="val 239"/>
                <a:gd name="f10" fmla="val 96"/>
                <a:gd name="f11" fmla="val 108"/>
                <a:gd name="f12" fmla="val 238"/>
                <a:gd name="f13" fmla="val 1703"/>
                <a:gd name="f14" fmla="val 1834"/>
                <a:gd name="f15" fmla="val 1941"/>
                <a:gd name="f16" fmla="val 1691"/>
                <a:gd name="f17" fmla="val 1929"/>
                <a:gd name="f18" fmla="*/ f0 1 1930"/>
                <a:gd name="f19" fmla="*/ f1 1 194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930"/>
                <a:gd name="f26" fmla="*/ f23 1 194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930" h="1942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6"/>
                  </a:lnTo>
                  <a:close/>
                  <a:moveTo>
                    <a:pt x="f9" y="f2"/>
                  </a:moveTo>
                  <a:cubicBezTo>
                    <a:pt x="f10" y="f2"/>
                    <a:pt x="f2" y="f11"/>
                    <a:pt x="f2" y="f12"/>
                  </a:cubicBezTo>
                  <a:lnTo>
                    <a:pt x="f2" y="f13"/>
                  </a:lnTo>
                  <a:cubicBezTo>
                    <a:pt x="f2" y="f14"/>
                    <a:pt x="f11" y="f15"/>
                    <a:pt x="f9" y="f15"/>
                  </a:cubicBezTo>
                  <a:lnTo>
                    <a:pt x="f16" y="f15"/>
                  </a:lnTo>
                  <a:cubicBezTo>
                    <a:pt x="f14" y="f15"/>
                    <a:pt x="f17" y="f14"/>
                    <a:pt x="f17" y="f13"/>
                  </a:cubicBezTo>
                  <a:lnTo>
                    <a:pt x="f17" y="f12"/>
                  </a:lnTo>
                  <a:cubicBezTo>
                    <a:pt x="f17" y="f11"/>
                    <a:pt x="f14" y="f2"/>
                    <a:pt x="f16" y="f2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9" name="Google Shape;1358;p37">
              <a:extLst>
                <a:ext uri="{FF2B5EF4-FFF2-40B4-BE49-F238E27FC236}">
                  <a16:creationId xmlns:a16="http://schemas.microsoft.com/office/drawing/2014/main" id="{D21BFAD7-A3B8-4541-836F-7262F2E489AB}"/>
                </a:ext>
              </a:extLst>
            </p:cNvPr>
            <p:cNvSpPr/>
            <p:nvPr/>
          </p:nvSpPr>
          <p:spPr>
            <a:xfrm>
              <a:off x="1968127" y="4208096"/>
              <a:ext cx="389351" cy="16757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0240"/>
                <a:gd name="f5" fmla="val 4409"/>
                <a:gd name="f6" fmla="val 8311"/>
                <a:gd name="f7" fmla="val 1289"/>
                <a:gd name="f8" fmla="val 2420"/>
                <a:gd name="f9" fmla="val 7633"/>
                <a:gd name="f10" fmla="val 9907"/>
                <a:gd name="f11" fmla="val 325"/>
                <a:gd name="f12" fmla="val 337"/>
                <a:gd name="f13" fmla="val 3397"/>
                <a:gd name="f14" fmla="val 9895"/>
                <a:gd name="f15" fmla="val 3408"/>
                <a:gd name="f16" fmla="val 8656"/>
                <a:gd name="f17" fmla="val 3063"/>
                <a:gd name="f18" fmla="val 8645"/>
                <a:gd name="f19" fmla="val 3051"/>
                <a:gd name="f20" fmla="val 2587"/>
                <a:gd name="f21" fmla="val 1146"/>
                <a:gd name="f22" fmla="val 682"/>
                <a:gd name="f23" fmla="val 670"/>
                <a:gd name="f24" fmla="val 9887"/>
                <a:gd name="f25" fmla="val 1"/>
                <a:gd name="f26" fmla="val 9858"/>
                <a:gd name="f27" fmla="val 9829"/>
                <a:gd name="f28" fmla="val 5"/>
                <a:gd name="f29" fmla="val 9799"/>
                <a:gd name="f30" fmla="val 15"/>
                <a:gd name="f31" fmla="val 8573"/>
                <a:gd name="f32" fmla="val 8418"/>
                <a:gd name="f33" fmla="val 396"/>
                <a:gd name="f34" fmla="val 539"/>
                <a:gd name="f35" fmla="val 980"/>
                <a:gd name="f36" fmla="val 741"/>
                <a:gd name="f37" fmla="val 658"/>
                <a:gd name="f38" fmla="val 7561"/>
                <a:gd name="f39" fmla="val 575"/>
                <a:gd name="f40" fmla="val 7466"/>
                <a:gd name="f41" fmla="val 7382"/>
                <a:gd name="f42" fmla="val 7299"/>
                <a:gd name="f43" fmla="val 4004"/>
                <a:gd name="f44" fmla="val 4051"/>
                <a:gd name="f45" fmla="val 7263"/>
                <a:gd name="f46" fmla="val 4087"/>
                <a:gd name="f47" fmla="val 7216"/>
                <a:gd name="f48" fmla="val 417"/>
                <a:gd name="f49" fmla="val 370"/>
                <a:gd name="f50" fmla="val 322"/>
                <a:gd name="f51" fmla="val 1503"/>
                <a:gd name="f52" fmla="val 1408"/>
                <a:gd name="f53" fmla="val 251"/>
                <a:gd name="f54" fmla="val 1337"/>
                <a:gd name="f55" fmla="val 155"/>
                <a:gd name="f56" fmla="val 72"/>
                <a:gd name="f57" fmla="val 4230"/>
                <a:gd name="f58" fmla="val 179"/>
                <a:gd name="f59" fmla="val 394"/>
                <a:gd name="f60" fmla="val 7442"/>
                <a:gd name="f61" fmla="val 7621"/>
                <a:gd name="f62" fmla="val 2754"/>
                <a:gd name="f63" fmla="val 8299"/>
                <a:gd name="f64" fmla="val 3194"/>
                <a:gd name="f65" fmla="val 8406"/>
                <a:gd name="f66" fmla="val 3337"/>
                <a:gd name="f67" fmla="val 8549"/>
                <a:gd name="f68" fmla="val 3373"/>
                <a:gd name="f69" fmla="val 9788"/>
                <a:gd name="f70" fmla="val 3718"/>
                <a:gd name="f71" fmla="val 9823"/>
                <a:gd name="f72" fmla="val 3730"/>
                <a:gd name="f73" fmla="val 9847"/>
                <a:gd name="f74" fmla="val 9883"/>
                <a:gd name="f75" fmla="val 9954"/>
                <a:gd name="f76" fmla="val 10026"/>
                <a:gd name="f77" fmla="val 3706"/>
                <a:gd name="f78" fmla="val 10085"/>
                <a:gd name="f79" fmla="val 3658"/>
                <a:gd name="f80" fmla="val 10180"/>
                <a:gd name="f81" fmla="val 3599"/>
                <a:gd name="f82" fmla="val 10216"/>
                <a:gd name="f83" fmla="val 3492"/>
                <a:gd name="f84" fmla="val 241"/>
                <a:gd name="f85" fmla="val 10169"/>
                <a:gd name="f86" fmla="val 134"/>
                <a:gd name="f87" fmla="val 10097"/>
                <a:gd name="f88" fmla="val 75"/>
                <a:gd name="f89" fmla="val 10037"/>
                <a:gd name="f90" fmla="val 32"/>
                <a:gd name="f91" fmla="val 9964"/>
                <a:gd name="f92" fmla="*/ f1 1 10240"/>
                <a:gd name="f93" fmla="*/ f2 1 4409"/>
                <a:gd name="f94" fmla="val f3"/>
                <a:gd name="f95" fmla="val f4"/>
                <a:gd name="f96" fmla="val f5"/>
                <a:gd name="f97" fmla="+- f96 0 f94"/>
                <a:gd name="f98" fmla="+- f95 0 f94"/>
                <a:gd name="f99" fmla="*/ f98 1 10240"/>
                <a:gd name="f100" fmla="*/ f97 1 4409"/>
                <a:gd name="f101" fmla="*/ f94 1 f99"/>
                <a:gd name="f102" fmla="*/ f95 1 f99"/>
                <a:gd name="f103" fmla="*/ f94 1 f100"/>
                <a:gd name="f104" fmla="*/ f96 1 f100"/>
                <a:gd name="f105" fmla="*/ f101 f92 1"/>
                <a:gd name="f106" fmla="*/ f102 f92 1"/>
                <a:gd name="f107" fmla="*/ f104 f93 1"/>
                <a:gd name="f108" fmla="*/ f103 f9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5" t="f108" r="f106" b="f107"/>
              <a:pathLst>
                <a:path w="10240" h="4409">
                  <a:moveTo>
                    <a:pt x="f6" y="f7"/>
                  </a:moveTo>
                  <a:lnTo>
                    <a:pt x="f6" y="f8"/>
                  </a:lnTo>
                  <a:lnTo>
                    <a:pt x="f9" y="f8"/>
                  </a:lnTo>
                  <a:lnTo>
                    <a:pt x="f9" y="f7"/>
                  </a:lnTo>
                  <a:close/>
                  <a:moveTo>
                    <a:pt x="f10" y="f11"/>
                  </a:moveTo>
                  <a:lnTo>
                    <a:pt x="f10" y="f12"/>
                  </a:lnTo>
                  <a:lnTo>
                    <a:pt x="f10" y="f13"/>
                  </a:lnTo>
                  <a:lnTo>
                    <a:pt x="f14" y="f15"/>
                  </a:lnTo>
                  <a:lnTo>
                    <a:pt x="f16" y="f17"/>
                  </a:lnTo>
                  <a:cubicBezTo>
                    <a:pt x="f16" y="f17"/>
                    <a:pt x="f18" y="f17"/>
                    <a:pt x="f18" y="f19"/>
                  </a:cubicBezTo>
                  <a:lnTo>
                    <a:pt x="f18" y="f20"/>
                  </a:lnTo>
                  <a:lnTo>
                    <a:pt x="f18" y="f21"/>
                  </a:lnTo>
                  <a:lnTo>
                    <a:pt x="f18" y="f22"/>
                  </a:lnTo>
                  <a:cubicBezTo>
                    <a:pt x="f18" y="f22"/>
                    <a:pt x="f18" y="f23"/>
                    <a:pt x="f16" y="f23"/>
                  </a:cubicBezTo>
                  <a:lnTo>
                    <a:pt x="f14" y="f11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9" y="f30"/>
                  </a:cubicBezTo>
                  <a:lnTo>
                    <a:pt x="f31" y="f0"/>
                  </a:lnTo>
                  <a:cubicBezTo>
                    <a:pt x="f32" y="f33"/>
                    <a:pt x="f6" y="f34"/>
                    <a:pt x="f6" y="f22"/>
                  </a:cubicBezTo>
                  <a:lnTo>
                    <a:pt x="f6" y="f35"/>
                  </a:lnTo>
                  <a:lnTo>
                    <a:pt x="f9" y="f35"/>
                  </a:lnTo>
                  <a:lnTo>
                    <a:pt x="f9" y="f36"/>
                  </a:lnTo>
                  <a:cubicBezTo>
                    <a:pt x="f9" y="f37"/>
                    <a:pt x="f38" y="f39"/>
                    <a:pt x="f40" y="f39"/>
                  </a:cubicBezTo>
                  <a:cubicBezTo>
                    <a:pt x="f41" y="f39"/>
                    <a:pt x="f42" y="f37"/>
                    <a:pt x="f42" y="f36"/>
                  </a:cubicBezTo>
                  <a:lnTo>
                    <a:pt x="f42" y="f21"/>
                  </a:lnTo>
                  <a:lnTo>
                    <a:pt x="f42" y="f20"/>
                  </a:lnTo>
                  <a:lnTo>
                    <a:pt x="f42" y="f43"/>
                  </a:lnTo>
                  <a:cubicBezTo>
                    <a:pt x="f42" y="f44"/>
                    <a:pt x="f45" y="f46"/>
                    <a:pt x="f47" y="f46"/>
                  </a:cubicBezTo>
                  <a:lnTo>
                    <a:pt x="f48" y="f46"/>
                  </a:lnTo>
                  <a:cubicBezTo>
                    <a:pt x="f49" y="f46"/>
                    <a:pt x="f50" y="f44"/>
                    <a:pt x="f50" y="f43"/>
                  </a:cubicBezTo>
                  <a:lnTo>
                    <a:pt x="f50" y="f51"/>
                  </a:lnTo>
                  <a:cubicBezTo>
                    <a:pt x="f50" y="f52"/>
                    <a:pt x="f53" y="f54"/>
                    <a:pt x="f55" y="f54"/>
                  </a:cubicBezTo>
                  <a:cubicBezTo>
                    <a:pt x="f56" y="f54"/>
                    <a:pt x="f25" y="f52"/>
                    <a:pt x="f25" y="f51"/>
                  </a:cubicBezTo>
                  <a:lnTo>
                    <a:pt x="f25" y="f43"/>
                  </a:lnTo>
                  <a:cubicBezTo>
                    <a:pt x="f25" y="f57"/>
                    <a:pt x="f58" y="f5"/>
                    <a:pt x="f59" y="f5"/>
                  </a:cubicBezTo>
                  <a:lnTo>
                    <a:pt x="f47" y="f5"/>
                  </a:lnTo>
                  <a:cubicBezTo>
                    <a:pt x="f60" y="f5"/>
                    <a:pt x="f61" y="f57"/>
                    <a:pt x="f61" y="f43"/>
                  </a:cubicBezTo>
                  <a:lnTo>
                    <a:pt x="f61" y="f62"/>
                  </a:lnTo>
                  <a:lnTo>
                    <a:pt x="f63" y="f62"/>
                  </a:lnTo>
                  <a:lnTo>
                    <a:pt x="f63" y="f19"/>
                  </a:lnTo>
                  <a:cubicBezTo>
                    <a:pt x="f63" y="f64"/>
                    <a:pt x="f65" y="f66"/>
                    <a:pt x="f67" y="f68"/>
                  </a:cubicBezTo>
                  <a:lnTo>
                    <a:pt x="f69" y="f70"/>
                  </a:lnTo>
                  <a:cubicBezTo>
                    <a:pt x="f71" y="f72"/>
                    <a:pt x="f73" y="f72"/>
                    <a:pt x="f74" y="f72"/>
                  </a:cubicBezTo>
                  <a:cubicBezTo>
                    <a:pt x="f75" y="f72"/>
                    <a:pt x="f76" y="f77"/>
                    <a:pt x="f78" y="f79"/>
                  </a:cubicBezTo>
                  <a:cubicBezTo>
                    <a:pt x="f80" y="f81"/>
                    <a:pt x="f82" y="f83"/>
                    <a:pt x="f82" y="f13"/>
                  </a:cubicBezTo>
                  <a:lnTo>
                    <a:pt x="f82" y="f12"/>
                  </a:lnTo>
                  <a:cubicBezTo>
                    <a:pt x="f4" y="f84"/>
                    <a:pt x="f85" y="f86"/>
                    <a:pt x="f87" y="f88"/>
                  </a:cubicBezTo>
                  <a:cubicBezTo>
                    <a:pt x="f89" y="f90"/>
                    <a:pt x="f91" y="f25"/>
                    <a:pt x="f24" y="f25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50" name="Google Shape;1359;p37">
            <a:extLst>
              <a:ext uri="{FF2B5EF4-FFF2-40B4-BE49-F238E27FC236}">
                <a16:creationId xmlns:a16="http://schemas.microsoft.com/office/drawing/2014/main" id="{8D4EA3E3-CA40-479B-99E7-93E5951859C0}"/>
              </a:ext>
            </a:extLst>
          </p:cNvPr>
          <p:cNvGrpSpPr/>
          <p:nvPr/>
        </p:nvGrpSpPr>
        <p:grpSpPr>
          <a:xfrm>
            <a:off x="990030" y="4109478"/>
            <a:ext cx="383060" cy="273670"/>
            <a:chOff x="990030" y="4109478"/>
            <a:chExt cx="383060" cy="273670"/>
          </a:xfrm>
        </p:grpSpPr>
        <p:sp>
          <p:nvSpPr>
            <p:cNvPr id="151" name="Google Shape;1360;p37">
              <a:extLst>
                <a:ext uri="{FF2B5EF4-FFF2-40B4-BE49-F238E27FC236}">
                  <a16:creationId xmlns:a16="http://schemas.microsoft.com/office/drawing/2014/main" id="{2141C256-AA7A-41F2-8BE6-45B7659F61FC}"/>
                </a:ext>
              </a:extLst>
            </p:cNvPr>
            <p:cNvSpPr/>
            <p:nvPr/>
          </p:nvSpPr>
          <p:spPr>
            <a:xfrm>
              <a:off x="1235637" y="4206322"/>
              <a:ext cx="35295" cy="518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"/>
                <a:gd name="f4" fmla="val 1541"/>
                <a:gd name="f5" fmla="val 864"/>
                <a:gd name="f6" fmla="val 1"/>
                <a:gd name="f7" fmla="val 823"/>
                <a:gd name="f8" fmla="val 783"/>
                <a:gd name="f9" fmla="val 19"/>
                <a:gd name="f10" fmla="val 751"/>
                <a:gd name="f11" fmla="val 52"/>
                <a:gd name="f12" fmla="val 108"/>
                <a:gd name="f13" fmla="val 814"/>
                <a:gd name="f14" fmla="val 36"/>
                <a:gd name="f15" fmla="val 897"/>
                <a:gd name="f16" fmla="val 1016"/>
                <a:gd name="f17" fmla="val 1135"/>
                <a:gd name="f18" fmla="val 60"/>
                <a:gd name="f19" fmla="val 1254"/>
                <a:gd name="f20" fmla="val 155"/>
                <a:gd name="f21" fmla="val 1350"/>
                <a:gd name="f22" fmla="val 274"/>
                <a:gd name="f23" fmla="val 1373"/>
                <a:gd name="f24" fmla="val 691"/>
                <a:gd name="f25" fmla="val 1528"/>
                <a:gd name="f26" fmla="val 703"/>
                <a:gd name="f27" fmla="val 715"/>
                <a:gd name="f28" fmla="val 1540"/>
                <a:gd name="f29" fmla="val 822"/>
                <a:gd name="f30" fmla="val 882"/>
                <a:gd name="f31" fmla="val 1492"/>
                <a:gd name="f32" fmla="val 893"/>
                <a:gd name="f33" fmla="val 1433"/>
                <a:gd name="f34" fmla="val 929"/>
                <a:gd name="f35" fmla="val 786"/>
                <a:gd name="f36" fmla="val 1231"/>
                <a:gd name="f37" fmla="val 370"/>
                <a:gd name="f38" fmla="val 1076"/>
                <a:gd name="f39" fmla="val 358"/>
                <a:gd name="f40" fmla="val 1064"/>
                <a:gd name="f41" fmla="val 346"/>
                <a:gd name="f42" fmla="val 1052"/>
                <a:gd name="f43" fmla="val 989"/>
                <a:gd name="f44" fmla="val 254"/>
                <a:gd name="f45" fmla="val 1048"/>
                <a:gd name="f46" fmla="val 183"/>
                <a:gd name="f47" fmla="val 1024"/>
                <a:gd name="f48" fmla="val 99"/>
                <a:gd name="f49" fmla="val 965"/>
                <a:gd name="f50" fmla="val 40"/>
                <a:gd name="f51" fmla="val 933"/>
                <a:gd name="f52" fmla="val 13"/>
                <a:gd name="f53" fmla="val 898"/>
                <a:gd name="f54" fmla="*/ f0 1 1049"/>
                <a:gd name="f55" fmla="*/ f1 1 1541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1049"/>
                <a:gd name="f62" fmla="*/ f59 1 1541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1049" h="154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4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5"/>
                    <a:pt x="f27" y="f28"/>
                    <a:pt x="f10" y="f28"/>
                  </a:cubicBezTo>
                  <a:cubicBezTo>
                    <a:pt x="f29" y="f28"/>
                    <a:pt x="f30" y="f31"/>
                    <a:pt x="f32" y="f33"/>
                  </a:cubicBezTo>
                  <a:cubicBezTo>
                    <a:pt x="f34" y="f21"/>
                    <a:pt x="f30" y="f19"/>
                    <a:pt x="f35" y="f36"/>
                  </a:cubicBezTo>
                  <a:lnTo>
                    <a:pt x="f37" y="f38"/>
                  </a:lnTo>
                  <a:cubicBezTo>
                    <a:pt x="f39" y="f38"/>
                    <a:pt x="f39" y="f40"/>
                    <a:pt x="f41" y="f42"/>
                  </a:cubicBezTo>
                  <a:lnTo>
                    <a:pt x="f41" y="f16"/>
                  </a:lnTo>
                  <a:lnTo>
                    <a:pt x="f43" y="f44"/>
                  </a:ln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2" name="Google Shape;1361;p37">
              <a:extLst>
                <a:ext uri="{FF2B5EF4-FFF2-40B4-BE49-F238E27FC236}">
                  <a16:creationId xmlns:a16="http://schemas.microsoft.com/office/drawing/2014/main" id="{5BA12BE0-1ECE-478A-9AAE-D853DBE34286}"/>
                </a:ext>
              </a:extLst>
            </p:cNvPr>
            <p:cNvSpPr/>
            <p:nvPr/>
          </p:nvSpPr>
          <p:spPr>
            <a:xfrm>
              <a:off x="1199162" y="4171529"/>
              <a:ext cx="54141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09"/>
                <a:gd name="f4" fmla="val 670"/>
                <a:gd name="f5" fmla="val 786"/>
                <a:gd name="f6" fmla="val 1"/>
                <a:gd name="f7" fmla="val 759"/>
                <a:gd name="f8" fmla="val 732"/>
                <a:gd name="f9" fmla="val 703"/>
                <a:gd name="f10" fmla="val 2"/>
                <a:gd name="f11" fmla="val 406"/>
                <a:gd name="f12" fmla="val 14"/>
                <a:gd name="f13" fmla="val 144"/>
                <a:gd name="f14" fmla="val 86"/>
                <a:gd name="f15" fmla="val 132"/>
                <a:gd name="f16" fmla="val 49"/>
                <a:gd name="f17" fmla="val 121"/>
                <a:gd name="f18" fmla="val 205"/>
                <a:gd name="f19" fmla="val 25"/>
                <a:gd name="f20" fmla="val 300"/>
                <a:gd name="f21" fmla="val 52"/>
                <a:gd name="f22" fmla="val 364"/>
                <a:gd name="f23" fmla="val 108"/>
                <a:gd name="f24" fmla="val 407"/>
                <a:gd name="f25" fmla="val 176"/>
                <a:gd name="f26" fmla="val 196"/>
                <a:gd name="f27" fmla="val 217"/>
                <a:gd name="f28" fmla="val 403"/>
                <a:gd name="f29" fmla="val 239"/>
                <a:gd name="f30" fmla="val 395"/>
                <a:gd name="f31" fmla="val 477"/>
                <a:gd name="f32" fmla="val 324"/>
                <a:gd name="f33" fmla="val 727"/>
                <a:gd name="f34" fmla="val 754"/>
                <a:gd name="f35" fmla="val 322"/>
                <a:gd name="f36" fmla="val 782"/>
                <a:gd name="f37" fmla="val 321"/>
                <a:gd name="f38" fmla="val 811"/>
                <a:gd name="f39" fmla="val 980"/>
                <a:gd name="f40" fmla="val 1159"/>
                <a:gd name="f41" fmla="val 356"/>
                <a:gd name="f42" fmla="val 1251"/>
                <a:gd name="f43" fmla="val 479"/>
                <a:gd name="f44" fmla="val 502"/>
                <a:gd name="f45" fmla="val 550"/>
                <a:gd name="f46" fmla="val 1263"/>
                <a:gd name="f47" fmla="val 574"/>
                <a:gd name="f48" fmla="val 1299"/>
                <a:gd name="f49" fmla="val 633"/>
                <a:gd name="f50" fmla="val 1358"/>
                <a:gd name="f51" fmla="val 669"/>
                <a:gd name="f52" fmla="val 1418"/>
                <a:gd name="f53" fmla="val 1442"/>
                <a:gd name="f54" fmla="val 1454"/>
                <a:gd name="f55" fmla="val 1489"/>
                <a:gd name="f56" fmla="val 657"/>
                <a:gd name="f57" fmla="val 1573"/>
                <a:gd name="f58" fmla="val 1608"/>
                <a:gd name="f59" fmla="val 455"/>
                <a:gd name="f60" fmla="val 1561"/>
                <a:gd name="f61" fmla="val 371"/>
                <a:gd name="f62" fmla="val 1482"/>
                <a:gd name="f63" fmla="val 202"/>
                <a:gd name="f64" fmla="val 1274"/>
                <a:gd name="f65" fmla="*/ f0 1 1609"/>
                <a:gd name="f66" fmla="*/ f1 1 670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609"/>
                <a:gd name="f73" fmla="*/ f70 1 670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609" h="670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7"/>
                    <a:pt x="f6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2" y="f44"/>
                    <a:pt x="f42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1"/>
                    <a:pt x="f55" y="f56"/>
                  </a:cubicBezTo>
                  <a:cubicBezTo>
                    <a:pt x="f57" y="f47"/>
                    <a:pt x="f58" y="f59"/>
                    <a:pt x="f60" y="f61"/>
                  </a:cubicBezTo>
                  <a:cubicBezTo>
                    <a:pt x="f62" y="f63"/>
                    <a:pt x="f64" y="f6"/>
                    <a:pt x="f5" y="f6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3" name="Google Shape;1362;p37">
              <a:extLst>
                <a:ext uri="{FF2B5EF4-FFF2-40B4-BE49-F238E27FC236}">
                  <a16:creationId xmlns:a16="http://schemas.microsoft.com/office/drawing/2014/main" id="{AC91C8DA-15A5-4EE0-BC42-CD2354FFD46D}"/>
                </a:ext>
              </a:extLst>
            </p:cNvPr>
            <p:cNvSpPr/>
            <p:nvPr/>
          </p:nvSpPr>
          <p:spPr>
            <a:xfrm>
              <a:off x="1283314" y="4194572"/>
              <a:ext cx="50511" cy="323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1"/>
                <a:gd name="f4" fmla="val 961"/>
                <a:gd name="f5" fmla="val 410"/>
                <a:gd name="f6" fmla="val 307"/>
                <a:gd name="f7" fmla="val 219"/>
                <a:gd name="f8" fmla="val 25"/>
                <a:gd name="f9" fmla="val 143"/>
                <a:gd name="f10" fmla="val 56"/>
                <a:gd name="f11" fmla="val 48"/>
                <a:gd name="f12" fmla="val 103"/>
                <a:gd name="f13" fmla="val 222"/>
                <a:gd name="f14" fmla="val 329"/>
                <a:gd name="f15" fmla="val 74"/>
                <a:gd name="f16" fmla="val 381"/>
                <a:gd name="f17" fmla="val 130"/>
                <a:gd name="f18" fmla="val 420"/>
                <a:gd name="f19" fmla="val 187"/>
                <a:gd name="f20" fmla="val 209"/>
                <a:gd name="f21" fmla="val 230"/>
                <a:gd name="f22" fmla="val 414"/>
                <a:gd name="f23" fmla="val 250"/>
                <a:gd name="f24" fmla="val 401"/>
                <a:gd name="f25" fmla="val 286"/>
                <a:gd name="f26" fmla="val 377"/>
                <a:gd name="f27" fmla="val 310"/>
                <a:gd name="f28" fmla="val 353"/>
                <a:gd name="f29" fmla="val 322"/>
                <a:gd name="f30" fmla="val 346"/>
                <a:gd name="f31" fmla="val 323"/>
                <a:gd name="f32" fmla="val 371"/>
                <a:gd name="f33" fmla="val 319"/>
                <a:gd name="f34" fmla="val 396"/>
                <a:gd name="f35" fmla="val 685"/>
                <a:gd name="f36" fmla="val 1046"/>
                <a:gd name="f37" fmla="val 725"/>
                <a:gd name="f38" fmla="val 1155"/>
                <a:gd name="f39" fmla="val 889"/>
                <a:gd name="f40" fmla="val 1191"/>
                <a:gd name="f41" fmla="val 937"/>
                <a:gd name="f42" fmla="val 1239"/>
                <a:gd name="f43" fmla="val 960"/>
                <a:gd name="f44" fmla="val 1298"/>
                <a:gd name="f45" fmla="val 1322"/>
                <a:gd name="f46" fmla="val 1358"/>
                <a:gd name="f47" fmla="val 949"/>
                <a:gd name="f48" fmla="val 1381"/>
                <a:gd name="f49" fmla="val 1489"/>
                <a:gd name="f50" fmla="val 877"/>
                <a:gd name="f51" fmla="val 1500"/>
                <a:gd name="f52" fmla="val 770"/>
                <a:gd name="f53" fmla="val 1441"/>
                <a:gd name="f54" fmla="val 710"/>
                <a:gd name="f55" fmla="val 698"/>
                <a:gd name="f56" fmla="val 1274"/>
                <a:gd name="f57" fmla="val 484"/>
                <a:gd name="f58" fmla="val 1060"/>
                <a:gd name="f59" fmla="val 294"/>
                <a:gd name="f60" fmla="val 798"/>
                <a:gd name="f61" fmla="val 69"/>
                <a:gd name="f62" fmla="val 584"/>
                <a:gd name="f63" fmla="*/ f0 1 1501"/>
                <a:gd name="f64" fmla="*/ f1 1 961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501"/>
                <a:gd name="f71" fmla="*/ f68 1 961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501" h="9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1" y="f1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14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1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3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4" name="Google Shape;1363;p37">
              <a:extLst>
                <a:ext uri="{FF2B5EF4-FFF2-40B4-BE49-F238E27FC236}">
                  <a16:creationId xmlns:a16="http://schemas.microsoft.com/office/drawing/2014/main" id="{426CCA1F-71B3-45F4-8B66-B760B9F17BCF}"/>
                </a:ext>
              </a:extLst>
            </p:cNvPr>
            <p:cNvSpPr/>
            <p:nvPr/>
          </p:nvSpPr>
          <p:spPr>
            <a:xfrm>
              <a:off x="1091418" y="4232099"/>
              <a:ext cx="35670" cy="517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0"/>
                <a:gd name="f4" fmla="val 1537"/>
                <a:gd name="f5" fmla="val 274"/>
                <a:gd name="f6" fmla="val 179"/>
                <a:gd name="f7" fmla="val 107"/>
                <a:gd name="f8" fmla="val 60"/>
                <a:gd name="f9" fmla="val 95"/>
                <a:gd name="f10" fmla="val 143"/>
                <a:gd name="f11" fmla="val 12"/>
                <a:gd name="f12" fmla="val 1143"/>
                <a:gd name="f13" fmla="val 1262"/>
                <a:gd name="f14" fmla="val 1381"/>
                <a:gd name="f15" fmla="val 155"/>
                <a:gd name="f16" fmla="val 1453"/>
                <a:gd name="f17" fmla="val 215"/>
                <a:gd name="f18" fmla="val 1500"/>
                <a:gd name="f19" fmla="val 298"/>
                <a:gd name="f20" fmla="val 1536"/>
                <a:gd name="f21" fmla="val 369"/>
                <a:gd name="f22" fmla="val 405"/>
                <a:gd name="f23" fmla="val 453"/>
                <a:gd name="f24" fmla="val 476"/>
                <a:gd name="f25" fmla="val 1512"/>
                <a:gd name="f26" fmla="val 905"/>
                <a:gd name="f27" fmla="val 1012"/>
                <a:gd name="f28" fmla="val 1358"/>
                <a:gd name="f29" fmla="val 1024"/>
                <a:gd name="f30" fmla="val 1179"/>
                <a:gd name="f31" fmla="val 1006"/>
                <a:gd name="f32" fmla="val 1105"/>
                <a:gd name="f33" fmla="val 944"/>
                <a:gd name="f34" fmla="val 879"/>
                <a:gd name="f35" fmla="val 860"/>
                <a:gd name="f36" fmla="val 840"/>
                <a:gd name="f37" fmla="val 1064"/>
                <a:gd name="f38" fmla="val 822"/>
                <a:gd name="f39" fmla="val 1072"/>
                <a:gd name="f40" fmla="val 393"/>
                <a:gd name="f41" fmla="val 1203"/>
                <a:gd name="f42" fmla="val 357"/>
                <a:gd name="f43" fmla="val 345"/>
                <a:gd name="f44" fmla="val 1191"/>
                <a:gd name="f45" fmla="val 417"/>
                <a:gd name="f46" fmla="val 84"/>
                <a:gd name="f47" fmla="*/ f0 1 1060"/>
                <a:gd name="f48" fmla="*/ f1 1 1537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060"/>
                <a:gd name="f55" fmla="*/ f52 1 1537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060" h="153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8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lnTo>
                    <a:pt x="f26" y="f14"/>
                  </a:lnTo>
                  <a:cubicBezTo>
                    <a:pt x="f27" y="f28"/>
                    <a:pt x="f3" y="f13"/>
                    <a:pt x="f29" y="f30"/>
                  </a:cubicBezTo>
                  <a:cubicBezTo>
                    <a:pt x="f31" y="f32"/>
                    <a:pt x="f33" y="f3"/>
                    <a:pt x="f34" y="f3"/>
                  </a:cubicBezTo>
                  <a:cubicBezTo>
                    <a:pt x="f35" y="f3"/>
                    <a:pt x="f36" y="f37"/>
                    <a:pt x="f38" y="f39"/>
                  </a:cubicBezTo>
                  <a:lnTo>
                    <a:pt x="f40" y="f41"/>
                  </a:lnTo>
                  <a:lnTo>
                    <a:pt x="f42" y="f41"/>
                  </a:lnTo>
                  <a:cubicBezTo>
                    <a:pt x="f42" y="f41"/>
                    <a:pt x="f43" y="f44"/>
                    <a:pt x="f43" y="f30"/>
                  </a:cubicBezTo>
                  <a:lnTo>
                    <a:pt x="f45" y="f6"/>
                  </a:lnTo>
                  <a:cubicBezTo>
                    <a:pt x="f45" y="f46"/>
                    <a:pt x="f42" y="f11"/>
                    <a:pt x="f5" y="f2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5" name="Google Shape;1364;p37">
              <a:extLst>
                <a:ext uri="{FF2B5EF4-FFF2-40B4-BE49-F238E27FC236}">
                  <a16:creationId xmlns:a16="http://schemas.microsoft.com/office/drawing/2014/main" id="{5B44F98D-AB22-43B0-B44F-954991F823D3}"/>
                </a:ext>
              </a:extLst>
            </p:cNvPr>
            <p:cNvSpPr/>
            <p:nvPr/>
          </p:nvSpPr>
          <p:spPr>
            <a:xfrm>
              <a:off x="1026907" y="4226640"/>
              <a:ext cx="52120" cy="238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9"/>
                <a:gd name="f4" fmla="val 710"/>
                <a:gd name="f5" fmla="val 1126"/>
                <a:gd name="f6" fmla="val 1"/>
                <a:gd name="f7" fmla="val 602"/>
                <a:gd name="f8" fmla="val 114"/>
                <a:gd name="f9" fmla="val 370"/>
                <a:gd name="f10" fmla="val 84"/>
                <a:gd name="f11" fmla="val 400"/>
                <a:gd name="f12" fmla="val 12"/>
                <a:gd name="f13" fmla="val 460"/>
                <a:gd name="f14" fmla="val 567"/>
                <a:gd name="f15" fmla="val 60"/>
                <a:gd name="f16" fmla="val 615"/>
                <a:gd name="f17" fmla="val 95"/>
                <a:gd name="f18" fmla="val 663"/>
                <a:gd name="f19" fmla="val 145"/>
                <a:gd name="f20" fmla="val 688"/>
                <a:gd name="f21" fmla="val 194"/>
                <a:gd name="f22" fmla="val 228"/>
                <a:gd name="f23" fmla="val 261"/>
                <a:gd name="f24" fmla="val 675"/>
                <a:gd name="f25" fmla="val 286"/>
                <a:gd name="f26" fmla="val 650"/>
                <a:gd name="f27" fmla="val 429"/>
                <a:gd name="f28" fmla="val 531"/>
                <a:gd name="f29" fmla="val 643"/>
                <a:gd name="f30" fmla="val 448"/>
                <a:gd name="f31" fmla="val 766"/>
                <a:gd name="f32" fmla="val 392"/>
                <a:gd name="f33" fmla="val 940"/>
                <a:gd name="f34" fmla="val 316"/>
                <a:gd name="f35" fmla="val 1118"/>
                <a:gd name="f36" fmla="val 1130"/>
                <a:gd name="f37" fmla="val 1143"/>
                <a:gd name="f38" fmla="val 1155"/>
                <a:gd name="f39" fmla="val 317"/>
                <a:gd name="f40" fmla="val 1084"/>
                <a:gd name="f41" fmla="val 472"/>
                <a:gd name="f42" fmla="val 1036"/>
                <a:gd name="f43" fmla="val 543"/>
                <a:gd name="f44" fmla="val 1072"/>
                <a:gd name="f45" fmla="val 698"/>
                <a:gd name="f46" fmla="val 1191"/>
                <a:gd name="f47" fmla="val 1203"/>
                <a:gd name="f48" fmla="val 1239"/>
                <a:gd name="f49" fmla="val 1298"/>
                <a:gd name="f50" fmla="val 1358"/>
                <a:gd name="f51" fmla="val 686"/>
                <a:gd name="f52" fmla="val 1381"/>
                <a:gd name="f53" fmla="val 1536"/>
                <a:gd name="f54" fmla="val 1548"/>
                <a:gd name="f55" fmla="val 281"/>
                <a:gd name="f56" fmla="val 222"/>
                <a:gd name="f57" fmla="val 162"/>
                <a:gd name="f58" fmla="val 1500"/>
                <a:gd name="f59" fmla="val 103"/>
                <a:gd name="f60" fmla="val 1453"/>
                <a:gd name="f61" fmla="val 67"/>
                <a:gd name="f62" fmla="val 1417"/>
                <a:gd name="f63" fmla="val 43"/>
                <a:gd name="f64" fmla="val 1321"/>
                <a:gd name="f65" fmla="val 13"/>
                <a:gd name="f66" fmla="val 1222"/>
                <a:gd name="f67" fmla="*/ f0 1 1549"/>
                <a:gd name="f68" fmla="*/ f1 1 71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549"/>
                <a:gd name="f75" fmla="*/ f72 1 71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549" h="71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4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26"/>
                    <a:pt x="f38" y="f45"/>
                  </a:cubicBezTo>
                  <a:cubicBezTo>
                    <a:pt x="f46" y="f4"/>
                    <a:pt x="f47" y="f4"/>
                    <a:pt x="f48" y="f4"/>
                  </a:cubicBezTo>
                  <a:cubicBezTo>
                    <a:pt x="f49" y="f4"/>
                    <a:pt x="f50" y="f51"/>
                    <a:pt x="f52" y="f16"/>
                  </a:cubicBezTo>
                  <a:lnTo>
                    <a:pt x="f53" y="f39"/>
                  </a:lnTo>
                  <a:cubicBezTo>
                    <a:pt x="f54" y="f55"/>
                    <a:pt x="f54" y="f56"/>
                    <a:pt x="f53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"/>
                    <a:pt x="f5" y="f6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6" name="Google Shape;1365;p37">
              <a:extLst>
                <a:ext uri="{FF2B5EF4-FFF2-40B4-BE49-F238E27FC236}">
                  <a16:creationId xmlns:a16="http://schemas.microsoft.com/office/drawing/2014/main" id="{CEBE5A62-5F91-4525-9920-8B4E94FAC6F2}"/>
                </a:ext>
              </a:extLst>
            </p:cNvPr>
            <p:cNvSpPr/>
            <p:nvPr/>
          </p:nvSpPr>
          <p:spPr>
            <a:xfrm>
              <a:off x="1112651" y="4201576"/>
              <a:ext cx="50913" cy="305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13"/>
                <a:gd name="f4" fmla="val 908"/>
                <a:gd name="f5" fmla="val 1263"/>
                <a:gd name="f6" fmla="val 1014"/>
                <a:gd name="f7" fmla="val 395"/>
                <a:gd name="f8" fmla="val 39"/>
                <a:gd name="f9" fmla="val 60"/>
                <a:gd name="f10" fmla="val 431"/>
                <a:gd name="f11" fmla="val 24"/>
                <a:gd name="f12" fmla="val 479"/>
                <a:gd name="f13" fmla="val 538"/>
                <a:gd name="f14" fmla="val 12"/>
                <a:gd name="f15" fmla="val 598"/>
                <a:gd name="f16" fmla="val 657"/>
                <a:gd name="f17" fmla="val 693"/>
                <a:gd name="f18" fmla="val 119"/>
                <a:gd name="f19" fmla="val 729"/>
                <a:gd name="f20" fmla="val 417"/>
                <a:gd name="f21" fmla="val 895"/>
                <a:gd name="f22" fmla="val 441"/>
                <a:gd name="f23" fmla="val 907"/>
                <a:gd name="f24" fmla="val 476"/>
                <a:gd name="f25" fmla="val 488"/>
                <a:gd name="f26" fmla="val 548"/>
                <a:gd name="f27" fmla="val 596"/>
                <a:gd name="f28" fmla="val 871"/>
                <a:gd name="f29" fmla="val 619"/>
                <a:gd name="f30" fmla="val 812"/>
                <a:gd name="f31" fmla="val 667"/>
                <a:gd name="f32" fmla="val 741"/>
                <a:gd name="f33" fmla="val 631"/>
                <a:gd name="f34" fmla="val 633"/>
                <a:gd name="f35" fmla="val 560"/>
                <a:gd name="f36" fmla="val 514"/>
                <a:gd name="f37" fmla="val 658"/>
                <a:gd name="f38" fmla="val 333"/>
                <a:gd name="f39" fmla="val 1025"/>
                <a:gd name="f40" fmla="val 308"/>
                <a:gd name="f41" fmla="val 1213"/>
                <a:gd name="f42" fmla="val 1285"/>
                <a:gd name="f43" fmla="val 1330"/>
                <a:gd name="f44" fmla="val 312"/>
                <a:gd name="f45" fmla="val 1334"/>
                <a:gd name="f46" fmla="val 1429"/>
                <a:gd name="f47" fmla="val 1500"/>
                <a:gd name="f48" fmla="val 252"/>
                <a:gd name="f49" fmla="val 1512"/>
                <a:gd name="f50" fmla="val 157"/>
                <a:gd name="f51" fmla="val 86"/>
                <a:gd name="f52" fmla="val 1453"/>
                <a:gd name="f53" fmla="val 2"/>
                <a:gd name="f54" fmla="val 1369"/>
                <a:gd name="f55" fmla="val 1362"/>
                <a:gd name="f56" fmla="val 1324"/>
                <a:gd name="f57" fmla="*/ f0 1 1513"/>
                <a:gd name="f58" fmla="*/ f1 1 908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513"/>
                <a:gd name="f65" fmla="*/ f62 1 908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513" h="9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1" y="f16"/>
                    <a:pt x="f9" y="f17"/>
                    <a:pt x="f18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15"/>
                  </a:cubicBez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cubicBezTo>
                    <a:pt x="f49" y="f51"/>
                    <a:pt x="f52" y="f53"/>
                    <a:pt x="f54" y="f53"/>
                  </a:cubicBezTo>
                  <a:cubicBezTo>
                    <a:pt x="f55" y="f53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7" name="Google Shape;1366;p37">
              <a:extLst>
                <a:ext uri="{FF2B5EF4-FFF2-40B4-BE49-F238E27FC236}">
                  <a16:creationId xmlns:a16="http://schemas.microsoft.com/office/drawing/2014/main" id="{C3497CBA-2F06-45AF-A95C-F59FA3D4A3C4}"/>
                </a:ext>
              </a:extLst>
            </p:cNvPr>
            <p:cNvSpPr/>
            <p:nvPr/>
          </p:nvSpPr>
          <p:spPr>
            <a:xfrm>
              <a:off x="990030" y="4137906"/>
              <a:ext cx="285320" cy="2452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79"/>
                <a:gd name="f4" fmla="val 7288"/>
                <a:gd name="f5" fmla="val 7176"/>
                <a:gd name="f6" fmla="val 3986"/>
                <a:gd name="f7" fmla="val 7277"/>
                <a:gd name="f8" fmla="val 7379"/>
                <a:gd name="f9" fmla="val 4003"/>
                <a:gd name="f10" fmla="val 7478"/>
                <a:gd name="f11" fmla="val 4037"/>
                <a:gd name="f12" fmla="val 7716"/>
                <a:gd name="f13" fmla="val 4109"/>
                <a:gd name="f14" fmla="val 7907"/>
                <a:gd name="f15" fmla="val 4287"/>
                <a:gd name="f16" fmla="val 8014"/>
                <a:gd name="f17" fmla="val 4514"/>
                <a:gd name="f18" fmla="val 8073"/>
                <a:gd name="f19" fmla="val 4645"/>
                <a:gd name="f20" fmla="val 8121"/>
                <a:gd name="f21" fmla="val 4788"/>
                <a:gd name="f22" fmla="val 8097"/>
                <a:gd name="f23" fmla="val 4930"/>
                <a:gd name="f24" fmla="val 7704"/>
                <a:gd name="f25" fmla="val 4538"/>
                <a:gd name="f26" fmla="val 7168"/>
                <a:gd name="f27" fmla="val 4335"/>
                <a:gd name="f28" fmla="val 6621"/>
                <a:gd name="f29" fmla="val 6561"/>
                <a:gd name="f30" fmla="val 6502"/>
                <a:gd name="f31" fmla="val 6442"/>
                <a:gd name="f32" fmla="val 4347"/>
                <a:gd name="f33" fmla="val 6526"/>
                <a:gd name="f34" fmla="val 4228"/>
                <a:gd name="f35" fmla="val 6633"/>
                <a:gd name="f36" fmla="val 4133"/>
                <a:gd name="f37" fmla="val 6764"/>
                <a:gd name="f38" fmla="val 4073"/>
                <a:gd name="f39" fmla="val 6895"/>
                <a:gd name="f40" fmla="val 4018"/>
                <a:gd name="f41" fmla="val 7035"/>
                <a:gd name="f42" fmla="val 4156"/>
                <a:gd name="f43" fmla="val 311"/>
                <a:gd name="f44" fmla="val 4728"/>
                <a:gd name="f45" fmla="val 5204"/>
                <a:gd name="f46" fmla="val 716"/>
                <a:gd name="f47" fmla="val 5311"/>
                <a:gd name="f48" fmla="val 1275"/>
                <a:gd name="f49" fmla="val 5383"/>
                <a:gd name="f50" fmla="val 1716"/>
                <a:gd name="f51" fmla="val 5418"/>
                <a:gd name="f52" fmla="val 1990"/>
                <a:gd name="f53" fmla="val 5525"/>
                <a:gd name="f54" fmla="val 2252"/>
                <a:gd name="f55" fmla="val 5692"/>
                <a:gd name="f56" fmla="val 2490"/>
                <a:gd name="f57" fmla="val 5978"/>
                <a:gd name="f58" fmla="val 2918"/>
                <a:gd name="f59" fmla="val 6049"/>
                <a:gd name="f60" fmla="val 3454"/>
                <a:gd name="f61" fmla="val 5930"/>
                <a:gd name="f62" fmla="val 3942"/>
                <a:gd name="f63" fmla="val 5823"/>
                <a:gd name="f64" fmla="val 5442"/>
                <a:gd name="f65" fmla="val 6252"/>
                <a:gd name="f66" fmla="val 5109"/>
                <a:gd name="f67" fmla="val 6609"/>
                <a:gd name="f68" fmla="val 4680"/>
                <a:gd name="f69" fmla="val 6740"/>
                <a:gd name="f70" fmla="val 4120"/>
                <a:gd name="f71" fmla="val 6907"/>
                <a:gd name="f72" fmla="val 4001"/>
                <a:gd name="f73" fmla="val 6942"/>
                <a:gd name="f74" fmla="val 3881"/>
                <a:gd name="f75" fmla="val 6959"/>
                <a:gd name="f76" fmla="val 3763"/>
                <a:gd name="f77" fmla="val 3444"/>
                <a:gd name="f78" fmla="val 3137"/>
                <a:gd name="f79" fmla="val 6835"/>
                <a:gd name="f80" fmla="val 2894"/>
                <a:gd name="f81" fmla="val 1525"/>
                <a:gd name="f82" fmla="val 5264"/>
                <a:gd name="f83" fmla="val 1156"/>
                <a:gd name="f84" fmla="val 930"/>
                <a:gd name="f85" fmla="val 4430"/>
                <a:gd name="f86" fmla="val 3930"/>
                <a:gd name="f87" fmla="val 3645"/>
                <a:gd name="f88" fmla="val 870"/>
                <a:gd name="f89" fmla="val 3359"/>
                <a:gd name="f90" fmla="val 751"/>
                <a:gd name="f91" fmla="val 3109"/>
                <a:gd name="f92" fmla="val 572"/>
                <a:gd name="f93" fmla="val 2692"/>
                <a:gd name="f94" fmla="val 346"/>
                <a:gd name="f95" fmla="val 2168"/>
                <a:gd name="f96" fmla="val 525"/>
                <a:gd name="f97" fmla="val 1573"/>
                <a:gd name="f98" fmla="val 1001"/>
                <a:gd name="f99" fmla="val 1263"/>
                <a:gd name="f100" fmla="val 1930"/>
                <a:gd name="f101" fmla="val 644"/>
                <a:gd name="f102" fmla="val 3001"/>
                <a:gd name="f103" fmla="val 4099"/>
                <a:gd name="f104" fmla="val 1"/>
                <a:gd name="f105" fmla="val 2929"/>
                <a:gd name="f106" fmla="val 1806"/>
                <a:gd name="f107" fmla="val 357"/>
                <a:gd name="f108" fmla="val 822"/>
                <a:gd name="f109" fmla="val 227"/>
                <a:gd name="f110" fmla="val 1394"/>
                <a:gd name="f111" fmla="val 275"/>
                <a:gd name="f112" fmla="val 2823"/>
                <a:gd name="f113" fmla="val 453"/>
                <a:gd name="f114" fmla="val 3240"/>
                <a:gd name="f115" fmla="val 537"/>
                <a:gd name="f116" fmla="val 3466"/>
                <a:gd name="f117" fmla="val 596"/>
                <a:gd name="f118" fmla="val 3704"/>
                <a:gd name="f119" fmla="val 1299"/>
                <a:gd name="f120" fmla="val 5502"/>
                <a:gd name="f121" fmla="val 2668"/>
                <a:gd name="f122" fmla="val 6847"/>
                <a:gd name="f123" fmla="val 2966"/>
                <a:gd name="f124" fmla="val 7133"/>
                <a:gd name="f125" fmla="val 3358"/>
                <a:gd name="f126" fmla="val 3751"/>
                <a:gd name="f127" fmla="val 3906"/>
                <a:gd name="f128" fmla="val 4049"/>
                <a:gd name="f129" fmla="val 7276"/>
                <a:gd name="f130" fmla="val 4204"/>
                <a:gd name="f131" fmla="val 7228"/>
                <a:gd name="f132" fmla="val 4763"/>
                <a:gd name="f133" fmla="val 7074"/>
                <a:gd name="f134" fmla="val 5299"/>
                <a:gd name="f135" fmla="val 5716"/>
                <a:gd name="f136" fmla="val 6454"/>
                <a:gd name="f137" fmla="val 5835"/>
                <a:gd name="f138" fmla="val 5907"/>
                <a:gd name="f139" fmla="val 6097"/>
                <a:gd name="f140" fmla="val 4752"/>
                <a:gd name="f141" fmla="val 6168"/>
                <a:gd name="f142" fmla="val 6317"/>
                <a:gd name="f143" fmla="val 4715"/>
                <a:gd name="f144" fmla="val 6466"/>
                <a:gd name="f145" fmla="val 4698"/>
                <a:gd name="f146" fmla="val 6614"/>
                <a:gd name="f147" fmla="val 7143"/>
                <a:gd name="f148" fmla="val 7651"/>
                <a:gd name="f149" fmla="val 4923"/>
                <a:gd name="f150" fmla="val 5323"/>
                <a:gd name="f151" fmla="val 5407"/>
                <a:gd name="f152" fmla="val 8109"/>
                <a:gd name="f153" fmla="val 5430"/>
                <a:gd name="f154" fmla="val 8145"/>
                <a:gd name="f155" fmla="val 5466"/>
                <a:gd name="f156" fmla="val 8192"/>
                <a:gd name="f157" fmla="val 8228"/>
                <a:gd name="f158" fmla="val 8288"/>
                <a:gd name="f159" fmla="val 8323"/>
                <a:gd name="f160" fmla="val 5419"/>
                <a:gd name="f161" fmla="val 8347"/>
                <a:gd name="f162" fmla="val 5359"/>
                <a:gd name="f163" fmla="val 8478"/>
                <a:gd name="f164" fmla="val 5002"/>
                <a:gd name="f165" fmla="val 8442"/>
                <a:gd name="f166" fmla="val 4657"/>
                <a:gd name="f167" fmla="val 8311"/>
                <a:gd name="f168" fmla="val 4359"/>
                <a:gd name="f169" fmla="val 8169"/>
                <a:gd name="f170" fmla="val 4061"/>
                <a:gd name="f171" fmla="val 3835"/>
                <a:gd name="f172" fmla="val 7585"/>
                <a:gd name="f173" fmla="val 3716"/>
                <a:gd name="f174" fmla="val 7454"/>
                <a:gd name="f175" fmla="val 3676"/>
                <a:gd name="f176" fmla="val 7316"/>
                <a:gd name="f177" fmla="val 3654"/>
                <a:gd name="f178" fmla="val 6987"/>
                <a:gd name="f179" fmla="val 6794"/>
                <a:gd name="f180" fmla="val 3693"/>
                <a:gd name="f181" fmla="val 3776"/>
                <a:gd name="f182" fmla="val 3847"/>
                <a:gd name="f183" fmla="val 6335"/>
                <a:gd name="f184" fmla="val 3954"/>
                <a:gd name="f185" fmla="val 6228"/>
                <a:gd name="f186" fmla="val 6240"/>
                <a:gd name="f187" fmla="val 4014"/>
                <a:gd name="f188" fmla="val 6395"/>
                <a:gd name="f189" fmla="val 3442"/>
                <a:gd name="f190" fmla="val 6287"/>
                <a:gd name="f191" fmla="val 5954"/>
                <a:gd name="f192" fmla="val 2323"/>
                <a:gd name="f193" fmla="val 2109"/>
                <a:gd name="f194" fmla="val 5740"/>
                <a:gd name="f195" fmla="val 1894"/>
                <a:gd name="f196" fmla="val 1656"/>
                <a:gd name="f197" fmla="val 5621"/>
                <a:gd name="f198" fmla="val 1216"/>
                <a:gd name="f199" fmla="val 5478"/>
                <a:gd name="f200" fmla="val 4871"/>
                <a:gd name="f201" fmla="val 4137"/>
                <a:gd name="f202" fmla="val 4118"/>
                <a:gd name="f203" fmla="*/ f0 1 8479"/>
                <a:gd name="f204" fmla="*/ f1 1 7288"/>
                <a:gd name="f205" fmla="val f2"/>
                <a:gd name="f206" fmla="val f3"/>
                <a:gd name="f207" fmla="val f4"/>
                <a:gd name="f208" fmla="+- f207 0 f205"/>
                <a:gd name="f209" fmla="+- f206 0 f205"/>
                <a:gd name="f210" fmla="*/ f209 1 8479"/>
                <a:gd name="f211" fmla="*/ f208 1 7288"/>
                <a:gd name="f212" fmla="*/ f205 1 f210"/>
                <a:gd name="f213" fmla="*/ f206 1 f210"/>
                <a:gd name="f214" fmla="*/ f205 1 f211"/>
                <a:gd name="f215" fmla="*/ f207 1 f211"/>
                <a:gd name="f216" fmla="*/ f212 f203 1"/>
                <a:gd name="f217" fmla="*/ f213 f203 1"/>
                <a:gd name="f218" fmla="*/ f215 f204 1"/>
                <a:gd name="f219" fmla="*/ f214 f2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6" t="f219" r="f217" b="f218"/>
              <a:pathLst>
                <a:path w="8479" h="72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7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6"/>
                    <a:pt x="f5" y="f6"/>
                  </a:cubicBezTo>
                  <a:close/>
                  <a:moveTo>
                    <a:pt x="f42" y="f43"/>
                  </a:moveTo>
                  <a:cubicBezTo>
                    <a:pt x="f44" y="f43"/>
                    <a:pt x="f45" y="f46"/>
                    <a:pt x="f47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lnTo>
                    <a:pt x="f53" y="f63"/>
                  </a:lnTo>
                  <a:cubicBezTo>
                    <a:pt x="f64" y="f65"/>
                    <a:pt x="f66" y="f67"/>
                    <a:pt x="f68" y="f69"/>
                  </a:cubicBezTo>
                  <a:lnTo>
                    <a:pt x="f70" y="f71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67"/>
                  </a:cubicBezTo>
                  <a:lnTo>
                    <a:pt x="f81" y="f82"/>
                  </a:lnTo>
                  <a:cubicBezTo>
                    <a:pt x="f83" y="f23"/>
                    <a:pt x="f84" y="f85"/>
                    <a:pt x="f84" y="f86"/>
                  </a:cubicBezTo>
                  <a:cubicBezTo>
                    <a:pt x="f84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43"/>
                    <a:pt x="f70" y="f43"/>
                  </a:cubicBezTo>
                  <a:close/>
                  <a:moveTo>
                    <a:pt x="f103" y="f104"/>
                  </a:moveTo>
                  <a:cubicBezTo>
                    <a:pt x="f105" y="f104"/>
                    <a:pt x="f106" y="f107"/>
                    <a:pt x="f108" y="f98"/>
                  </a:cubicBezTo>
                  <a:cubicBezTo>
                    <a:pt x="f109" y="f110"/>
                    <a:pt x="f104" y="f95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7" y="f62"/>
                  </a:cubicBezTo>
                  <a:cubicBezTo>
                    <a:pt x="f117" y="f25"/>
                    <a:pt x="f88" y="f66"/>
                    <a:pt x="f119" y="f120"/>
                  </a:cubicBezTo>
                  <a:lnTo>
                    <a:pt x="f121" y="f122"/>
                  </a:lnTo>
                  <a:cubicBezTo>
                    <a:pt x="f123" y="f124"/>
                    <a:pt x="f125" y="f4"/>
                    <a:pt x="f126" y="f4"/>
                  </a:cubicBezTo>
                  <a:cubicBezTo>
                    <a:pt x="f127" y="f4"/>
                    <a:pt x="f128" y="f129"/>
                    <a:pt x="f130" y="f131"/>
                  </a:cubicBezTo>
                  <a:lnTo>
                    <a:pt x="f132" y="f133"/>
                  </a:lnTo>
                  <a:cubicBezTo>
                    <a:pt x="f134" y="f71"/>
                    <a:pt x="f135" y="f136"/>
                    <a:pt x="f137" y="f138"/>
                  </a:cubicBezTo>
                  <a:lnTo>
                    <a:pt x="f139" y="f140"/>
                  </a:lnTo>
                  <a:lnTo>
                    <a:pt x="f141" y="f140"/>
                  </a:lnTo>
                  <a:cubicBezTo>
                    <a:pt x="f142" y="f143"/>
                    <a:pt x="f144" y="f145"/>
                    <a:pt x="f146" y="f145"/>
                  </a:cubicBezTo>
                  <a:cubicBezTo>
                    <a:pt x="f147" y="f145"/>
                    <a:pt x="f148" y="f149"/>
                    <a:pt x="f16" y="f150"/>
                  </a:cubicBezTo>
                  <a:lnTo>
                    <a:pt x="f18" y="f151"/>
                  </a:lnTo>
                  <a:cubicBezTo>
                    <a:pt x="f152" y="f153"/>
                    <a:pt x="f154" y="f155"/>
                    <a:pt x="f156" y="f155"/>
                  </a:cubicBezTo>
                  <a:lnTo>
                    <a:pt x="f157" y="f155"/>
                  </a:lnTo>
                  <a:cubicBezTo>
                    <a:pt x="f158" y="f64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4" y="f171"/>
                    <a:pt x="f172" y="f173"/>
                  </a:cubicBezTo>
                  <a:cubicBezTo>
                    <a:pt x="f174" y="f175"/>
                    <a:pt x="f176" y="f177"/>
                    <a:pt x="f5" y="f177"/>
                  </a:cubicBezTo>
                  <a:cubicBezTo>
                    <a:pt x="f178" y="f177"/>
                    <a:pt x="f179" y="f180"/>
                    <a:pt x="f67" y="f181"/>
                  </a:cubicBezTo>
                  <a:cubicBezTo>
                    <a:pt x="f144" y="f182"/>
                    <a:pt x="f183" y="f184"/>
                    <a:pt x="f185" y="f38"/>
                  </a:cubicBezTo>
                  <a:lnTo>
                    <a:pt x="f186" y="f187"/>
                  </a:lnTo>
                  <a:cubicBezTo>
                    <a:pt x="f188" y="f189"/>
                    <a:pt x="f190" y="f112"/>
                    <a:pt x="f191" y="f192"/>
                  </a:cubicBezTo>
                  <a:cubicBezTo>
                    <a:pt x="f63" y="f193"/>
                    <a:pt x="f194" y="f195"/>
                    <a:pt x="f55" y="f196"/>
                  </a:cubicBezTo>
                  <a:lnTo>
                    <a:pt x="f197" y="f198"/>
                  </a:lnTo>
                  <a:cubicBezTo>
                    <a:pt x="f199" y="f96"/>
                    <a:pt x="f200" y="f104"/>
                    <a:pt x="f42" y="f104"/>
                  </a:cubicBezTo>
                  <a:cubicBezTo>
                    <a:pt x="f201" y="f104"/>
                    <a:pt x="f202" y="f104"/>
                    <a:pt x="f103" y="f104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8" name="Google Shape;1367;p37">
              <a:extLst>
                <a:ext uri="{FF2B5EF4-FFF2-40B4-BE49-F238E27FC236}">
                  <a16:creationId xmlns:a16="http://schemas.microsoft.com/office/drawing/2014/main" id="{422E006D-3FCB-450D-85A7-872439A17B18}"/>
                </a:ext>
              </a:extLst>
            </p:cNvPr>
            <p:cNvSpPr/>
            <p:nvPr/>
          </p:nvSpPr>
          <p:spPr>
            <a:xfrm>
              <a:off x="1075764" y="4282802"/>
              <a:ext cx="88998" cy="590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5"/>
                <a:gd name="f4" fmla="val 1756"/>
                <a:gd name="f5" fmla="val 2168"/>
                <a:gd name="f6" fmla="val 517"/>
                <a:gd name="f7" fmla="val 898"/>
                <a:gd name="f8" fmla="val 1906"/>
                <a:gd name="f9" fmla="val 1255"/>
                <a:gd name="f10" fmla="val 1513"/>
                <a:gd name="f11" fmla="val 1375"/>
                <a:gd name="f12" fmla="val 1425"/>
                <a:gd name="f13" fmla="val 1405"/>
                <a:gd name="f14" fmla="val 1333"/>
                <a:gd name="f15" fmla="val 1420"/>
                <a:gd name="f16" fmla="val 1242"/>
                <a:gd name="f17" fmla="val 1087"/>
                <a:gd name="f18" fmla="val 933"/>
                <a:gd name="f19" fmla="val 1378"/>
                <a:gd name="f20" fmla="val 799"/>
                <a:gd name="f21" fmla="val 1303"/>
                <a:gd name="f22" fmla="val 656"/>
                <a:gd name="f23" fmla="val 1232"/>
                <a:gd name="f24" fmla="val 560"/>
                <a:gd name="f25" fmla="val 1136"/>
                <a:gd name="f26" fmla="val 465"/>
                <a:gd name="f27" fmla="val 1017"/>
                <a:gd name="f28" fmla="val 563"/>
                <a:gd name="f29" fmla="val 1031"/>
                <a:gd name="f30" fmla="val 661"/>
                <a:gd name="f31" fmla="val 1037"/>
                <a:gd name="f32" fmla="val 759"/>
                <a:gd name="f33" fmla="val 1271"/>
                <a:gd name="f34" fmla="val 1778"/>
                <a:gd name="f35" fmla="val 857"/>
                <a:gd name="f36" fmla="val 2281"/>
                <a:gd name="f37" fmla="val 1"/>
                <a:gd name="f38" fmla="val 2237"/>
                <a:gd name="f39" fmla="val 2198"/>
                <a:gd name="f40" fmla="val 17"/>
                <a:gd name="f41" fmla="val 2180"/>
                <a:gd name="f42" fmla="val 53"/>
                <a:gd name="f43" fmla="val 2108"/>
                <a:gd name="f44" fmla="val 124"/>
                <a:gd name="f45" fmla="val 1749"/>
                <a:gd name="f46" fmla="val 510"/>
                <a:gd name="f47" fmla="val 1241"/>
                <a:gd name="f48" fmla="val 714"/>
                <a:gd name="f49" fmla="val 727"/>
                <a:gd name="f50" fmla="val 559"/>
                <a:gd name="f51" fmla="val 391"/>
                <a:gd name="f52" fmla="val 692"/>
                <a:gd name="f53" fmla="val 227"/>
                <a:gd name="f54" fmla="val 648"/>
                <a:gd name="f55" fmla="val 213"/>
                <a:gd name="f56" fmla="val 645"/>
                <a:gd name="f57" fmla="val 199"/>
                <a:gd name="f58" fmla="val 644"/>
                <a:gd name="f59" fmla="val 185"/>
                <a:gd name="f60" fmla="val 140"/>
                <a:gd name="f61" fmla="val 97"/>
                <a:gd name="f62" fmla="val 659"/>
                <a:gd name="f63" fmla="val 60"/>
                <a:gd name="f64" fmla="val 696"/>
                <a:gd name="f65" fmla="val 25"/>
                <a:gd name="f66" fmla="val 743"/>
                <a:gd name="f67" fmla="val 803"/>
                <a:gd name="f68" fmla="val 863"/>
                <a:gd name="f69" fmla="val 179"/>
                <a:gd name="f70" fmla="val 1410"/>
                <a:gd name="f71" fmla="val 691"/>
                <a:gd name="f72" fmla="val 1227"/>
                <a:gd name="f73" fmla="val 1346"/>
                <a:gd name="f74" fmla="val 1465"/>
                <a:gd name="f75" fmla="val 1732"/>
                <a:gd name="f76" fmla="val 1584"/>
                <a:gd name="f77" fmla="val 1696"/>
                <a:gd name="f78" fmla="val 2263"/>
                <a:gd name="f79" fmla="val 1482"/>
                <a:gd name="f80" fmla="val 2644"/>
                <a:gd name="f81" fmla="val 779"/>
                <a:gd name="f82" fmla="val 2442"/>
                <a:gd name="f83" fmla="val 112"/>
                <a:gd name="f84" fmla="val 2430"/>
                <a:gd name="f85" fmla="val 2382"/>
                <a:gd name="f86" fmla="val 5"/>
                <a:gd name="f87" fmla="val 2323"/>
                <a:gd name="f88" fmla="val 2309"/>
                <a:gd name="f89" fmla="val 2"/>
                <a:gd name="f90" fmla="val 2294"/>
                <a:gd name="f91" fmla="*/ f0 1 2645"/>
                <a:gd name="f92" fmla="*/ f1 1 1756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645"/>
                <a:gd name="f99" fmla="*/ f96 1 1756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645" h="1756">
                  <a:moveTo>
                    <a:pt x="f5" y="f6"/>
                  </a:moveTo>
                  <a:cubicBezTo>
                    <a:pt x="f5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3" y="f64"/>
                  </a:cubicBezTo>
                  <a:cubicBezTo>
                    <a:pt x="f65" y="f66"/>
                    <a:pt x="f37" y="f67"/>
                    <a:pt x="f65" y="f68"/>
                  </a:cubicBezTo>
                  <a:cubicBezTo>
                    <a:pt x="f69" y="f70"/>
                    <a:pt x="f71" y="f4"/>
                    <a:pt x="f72" y="f4"/>
                  </a:cubicBezTo>
                  <a:cubicBezTo>
                    <a:pt x="f73" y="f4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42"/>
                    <a:pt x="f85" y="f86"/>
                    <a:pt x="f87" y="f86"/>
                  </a:cubicBezTo>
                  <a:cubicBezTo>
                    <a:pt x="f88" y="f89"/>
                    <a:pt x="f90" y="f37"/>
                    <a:pt x="f36" y="f37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9" name="Google Shape;1368;p37">
              <a:extLst>
                <a:ext uri="{FF2B5EF4-FFF2-40B4-BE49-F238E27FC236}">
                  <a16:creationId xmlns:a16="http://schemas.microsoft.com/office/drawing/2014/main" id="{FD880841-3C89-4CB4-A45B-E196916A9A6B}"/>
                </a:ext>
              </a:extLst>
            </p:cNvPr>
            <p:cNvSpPr/>
            <p:nvPr/>
          </p:nvSpPr>
          <p:spPr>
            <a:xfrm>
              <a:off x="1181560" y="4109478"/>
              <a:ext cx="191530" cy="2452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92"/>
                <a:gd name="f4" fmla="val 7288"/>
                <a:gd name="f5" fmla="val 1559"/>
                <a:gd name="f6" fmla="val 864"/>
                <a:gd name="f7" fmla="val 247"/>
                <a:gd name="f8" fmla="val 493"/>
                <a:gd name="f9" fmla="val 107"/>
                <a:gd name="f10" fmla="val 1168"/>
                <a:gd name="f11" fmla="val 12"/>
                <a:gd name="f12" fmla="val 1573"/>
                <a:gd name="f13" fmla="val 1668"/>
                <a:gd name="f14" fmla="val 48"/>
                <a:gd name="f15" fmla="val 1751"/>
                <a:gd name="f16" fmla="val 131"/>
                <a:gd name="f17" fmla="val 1763"/>
                <a:gd name="f18" fmla="val 147"/>
                <a:gd name="f19" fmla="val 1767"/>
                <a:gd name="f20" fmla="val 163"/>
                <a:gd name="f21" fmla="val 1769"/>
                <a:gd name="f22" fmla="val 179"/>
                <a:gd name="f23" fmla="val 253"/>
                <a:gd name="f24" fmla="val 314"/>
                <a:gd name="f25" fmla="val 1723"/>
                <a:gd name="f26" fmla="val 333"/>
                <a:gd name="f27" fmla="val 1644"/>
                <a:gd name="f28" fmla="val 417"/>
                <a:gd name="f29" fmla="val 1251"/>
                <a:gd name="f30" fmla="val 534"/>
                <a:gd name="f31" fmla="val 700"/>
                <a:gd name="f32" fmla="val 1032"/>
                <a:gd name="f33" fmla="val 322"/>
                <a:gd name="f34" fmla="val 1571"/>
                <a:gd name="f35" fmla="val 1579"/>
                <a:gd name="f36" fmla="val 1587"/>
                <a:gd name="f37" fmla="val 1596"/>
                <a:gd name="f38" fmla="val 2727"/>
                <a:gd name="f39" fmla="val 358"/>
                <a:gd name="f40" fmla="val 3798"/>
                <a:gd name="f41" fmla="val 727"/>
                <a:gd name="f42" fmla="val 4703"/>
                <a:gd name="f43" fmla="val 1382"/>
                <a:gd name="f44" fmla="val 5167"/>
                <a:gd name="f45" fmla="val 1703"/>
                <a:gd name="f46" fmla="val 5310"/>
                <a:gd name="f47" fmla="val 2323"/>
                <a:gd name="f48" fmla="val 5072"/>
                <a:gd name="f49" fmla="val 2823"/>
                <a:gd name="f50" fmla="val 4882"/>
                <a:gd name="f51" fmla="val 3227"/>
                <a:gd name="f52" fmla="val 4763"/>
                <a:gd name="f53" fmla="val 3478"/>
                <a:gd name="f54" fmla="val 4691"/>
                <a:gd name="f55" fmla="val 3763"/>
                <a:gd name="f56" fmla="val 4679"/>
                <a:gd name="f57" fmla="val 4049"/>
                <a:gd name="f58" fmla="val 4644"/>
                <a:gd name="f59" fmla="val 4549"/>
                <a:gd name="f60" fmla="val 4417"/>
                <a:gd name="f61" fmla="val 5025"/>
                <a:gd name="f62" fmla="val 4036"/>
                <a:gd name="f63" fmla="val 5359"/>
                <a:gd name="f64" fmla="val 2619"/>
                <a:gd name="f65" fmla="val 6633"/>
                <a:gd name="f66" fmla="val 2397"/>
                <a:gd name="f67" fmla="val 6839"/>
                <a:gd name="f68" fmla="val 2101"/>
                <a:gd name="f69" fmla="val 6953"/>
                <a:gd name="f70" fmla="val 1801"/>
                <a:gd name="f71" fmla="val 1534"/>
                <a:gd name="f72" fmla="val 6930"/>
                <a:gd name="f73" fmla="val 1405"/>
                <a:gd name="f74" fmla="val 6883"/>
                <a:gd name="f75" fmla="val 845"/>
                <a:gd name="f76" fmla="val 6692"/>
                <a:gd name="f77" fmla="val 834"/>
                <a:gd name="f78" fmla="val 822"/>
                <a:gd name="f79" fmla="val 6680"/>
                <a:gd name="f80" fmla="val 786"/>
                <a:gd name="f81" fmla="val 766"/>
                <a:gd name="f82" fmla="val 6672"/>
                <a:gd name="f83" fmla="val 746"/>
                <a:gd name="f84" fmla="val 6668"/>
                <a:gd name="f85" fmla="val 662"/>
                <a:gd name="f86" fmla="val 602"/>
                <a:gd name="f87" fmla="val 6709"/>
                <a:gd name="f88" fmla="val 584"/>
                <a:gd name="f89" fmla="val 6764"/>
                <a:gd name="f90" fmla="val 548"/>
                <a:gd name="f91" fmla="val 6859"/>
                <a:gd name="f92" fmla="val 595"/>
                <a:gd name="f93" fmla="val 6942"/>
                <a:gd name="f94" fmla="val 667"/>
                <a:gd name="f95" fmla="val 6978"/>
                <a:gd name="f96" fmla="val 691"/>
                <a:gd name="f97" fmla="val 6990"/>
                <a:gd name="f98" fmla="val 714"/>
                <a:gd name="f99" fmla="val 726"/>
                <a:gd name="f100" fmla="val 7002"/>
                <a:gd name="f101" fmla="val 1286"/>
                <a:gd name="f102" fmla="val 7204"/>
                <a:gd name="f103" fmla="val 1441"/>
                <a:gd name="f104" fmla="val 7252"/>
                <a:gd name="f105" fmla="val 1607"/>
                <a:gd name="f106" fmla="val 1786"/>
                <a:gd name="f107" fmla="val 2179"/>
                <a:gd name="f108" fmla="val 2548"/>
                <a:gd name="f109" fmla="val 7157"/>
                <a:gd name="f110" fmla="val 2834"/>
                <a:gd name="f111" fmla="val 4239"/>
                <a:gd name="f112" fmla="val 5609"/>
                <a:gd name="f113" fmla="val 5216"/>
                <a:gd name="f114" fmla="val 4977"/>
                <a:gd name="f115" fmla="val 4656"/>
                <a:gd name="f116" fmla="val 5001"/>
                <a:gd name="f117" fmla="val 4061"/>
                <a:gd name="f118" fmla="val 5013"/>
                <a:gd name="f119" fmla="val 3823"/>
                <a:gd name="f120" fmla="val 3585"/>
                <a:gd name="f121" fmla="val 5179"/>
                <a:gd name="f122" fmla="val 3358"/>
                <a:gd name="f123" fmla="val 5370"/>
                <a:gd name="f124" fmla="val 2954"/>
                <a:gd name="f125" fmla="val 5691"/>
                <a:gd name="f126" fmla="val 2335"/>
                <a:gd name="f127" fmla="val 5477"/>
                <a:gd name="f128" fmla="val 1549"/>
                <a:gd name="f129" fmla="val 4894"/>
                <a:gd name="f130" fmla="val 1132"/>
                <a:gd name="f131" fmla="val 3929"/>
                <a:gd name="f132" fmla="val 430"/>
                <a:gd name="f133" fmla="val 2798"/>
                <a:gd name="f134" fmla="val 37"/>
                <a:gd name="f135" fmla="val 1"/>
                <a:gd name="f136" fmla="val 1591"/>
                <a:gd name="f137" fmla="val 1575"/>
                <a:gd name="f138" fmla="*/ f0 1 5692"/>
                <a:gd name="f139" fmla="*/ f1 1 7288"/>
                <a:gd name="f140" fmla="val f2"/>
                <a:gd name="f141" fmla="val f3"/>
                <a:gd name="f142" fmla="val f4"/>
                <a:gd name="f143" fmla="+- f142 0 f140"/>
                <a:gd name="f144" fmla="+- f141 0 f140"/>
                <a:gd name="f145" fmla="*/ f144 1 5692"/>
                <a:gd name="f146" fmla="*/ f143 1 7288"/>
                <a:gd name="f147" fmla="*/ f140 1 f145"/>
                <a:gd name="f148" fmla="*/ f141 1 f145"/>
                <a:gd name="f149" fmla="*/ f140 1 f146"/>
                <a:gd name="f150" fmla="*/ f142 1 f146"/>
                <a:gd name="f151" fmla="*/ f147 f138 1"/>
                <a:gd name="f152" fmla="*/ f148 f138 1"/>
                <a:gd name="f153" fmla="*/ f150 f139 1"/>
                <a:gd name="f154" fmla="*/ f149 f1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1" t="f154" r="f152" b="f153"/>
              <a:pathLst>
                <a:path w="5692" h="728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3"/>
                    <a:pt x="f37" y="f33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13" y="f69"/>
                    <a:pt x="f71" y="f72"/>
                    <a:pt x="f73" y="f74"/>
                  </a:cubicBezTo>
                  <a:lnTo>
                    <a:pt x="f75" y="f76"/>
                  </a:lnTo>
                  <a:cubicBezTo>
                    <a:pt x="f77" y="f76"/>
                    <a:pt x="f78" y="f79"/>
                    <a:pt x="f80" y="f79"/>
                  </a:cubicBezTo>
                  <a:cubicBezTo>
                    <a:pt x="f81" y="f82"/>
                    <a:pt x="f83" y="f84"/>
                    <a:pt x="f41" y="f84"/>
                  </a:cubicBezTo>
                  <a:cubicBezTo>
                    <a:pt x="f85" y="f84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7"/>
                    <a:pt x="f99" y="f100"/>
                  </a:cubicBezTo>
                  <a:lnTo>
                    <a:pt x="f101" y="f102"/>
                  </a:lnTo>
                  <a:cubicBezTo>
                    <a:pt x="f103" y="f104"/>
                    <a:pt x="f105" y="f4"/>
                    <a:pt x="f106" y="f4"/>
                  </a:cubicBezTo>
                  <a:cubicBezTo>
                    <a:pt x="f107" y="f4"/>
                    <a:pt x="f108" y="f109"/>
                    <a:pt x="f110" y="f74"/>
                  </a:cubicBezTo>
                  <a:lnTo>
                    <a:pt x="f111" y="f112"/>
                  </a:lnTo>
                  <a:cubicBezTo>
                    <a:pt x="f54" y="f113"/>
                    <a:pt x="f114" y="f115"/>
                    <a:pt x="f116" y="f117"/>
                  </a:cubicBezTo>
                  <a:cubicBezTo>
                    <a:pt x="f118" y="f119"/>
                    <a:pt x="f48" y="f120"/>
                    <a:pt x="f121" y="f122"/>
                  </a:cubicBezTo>
                  <a:lnTo>
                    <a:pt x="f123" y="f124"/>
                  </a:ln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133" y="f134"/>
                    <a:pt x="f105" y="f135"/>
                  </a:cubicBezTo>
                  <a:cubicBezTo>
                    <a:pt x="f136" y="f2"/>
                    <a:pt x="f137" y="f2"/>
                    <a:pt x="f5" y="f2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60" name="Google Shape;1369;p37">
            <a:extLst>
              <a:ext uri="{FF2B5EF4-FFF2-40B4-BE49-F238E27FC236}">
                <a16:creationId xmlns:a16="http://schemas.microsoft.com/office/drawing/2014/main" id="{EDF16C9D-DAF1-433B-9AEC-BF384080B00F}"/>
              </a:ext>
            </a:extLst>
          </p:cNvPr>
          <p:cNvGrpSpPr/>
          <p:nvPr/>
        </p:nvGrpSpPr>
        <p:grpSpPr>
          <a:xfrm>
            <a:off x="2459315" y="4060438"/>
            <a:ext cx="203143" cy="371695"/>
            <a:chOff x="2459315" y="4060438"/>
            <a:chExt cx="203143" cy="371695"/>
          </a:xfrm>
        </p:grpSpPr>
        <p:sp>
          <p:nvSpPr>
            <p:cNvPr id="161" name="Google Shape;1370;p37">
              <a:extLst>
                <a:ext uri="{FF2B5EF4-FFF2-40B4-BE49-F238E27FC236}">
                  <a16:creationId xmlns:a16="http://schemas.microsoft.com/office/drawing/2014/main" id="{D57D6948-9DBA-4F12-AA7D-4F0462F949CF}"/>
                </a:ext>
              </a:extLst>
            </p:cNvPr>
            <p:cNvSpPr/>
            <p:nvPr/>
          </p:nvSpPr>
          <p:spPr>
            <a:xfrm>
              <a:off x="2459717" y="4060438"/>
              <a:ext cx="202740" cy="1128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25"/>
                <a:gd name="f4" fmla="val 3355"/>
                <a:gd name="f5" fmla="val 3016"/>
                <a:gd name="f6" fmla="val 2872"/>
                <a:gd name="f7" fmla="val 2764"/>
                <a:gd name="f8" fmla="val 67"/>
                <a:gd name="f9" fmla="val 2786"/>
                <a:gd name="f10" fmla="val 199"/>
                <a:gd name="f11" fmla="val 2797"/>
                <a:gd name="f12" fmla="val 275"/>
                <a:gd name="f13" fmla="val 2878"/>
                <a:gd name="f14" fmla="val 331"/>
                <a:gd name="f15" fmla="val 2955"/>
                <a:gd name="f16" fmla="val 2962"/>
                <a:gd name="f17" fmla="val 2970"/>
                <a:gd name="f18" fmla="val 2977"/>
                <a:gd name="f19" fmla="val 330"/>
                <a:gd name="f20" fmla="val 2994"/>
                <a:gd name="f21" fmla="val 326"/>
                <a:gd name="f22" fmla="val 3012"/>
                <a:gd name="f23" fmla="val 324"/>
                <a:gd name="f24" fmla="val 3028"/>
                <a:gd name="f25" fmla="val 3172"/>
                <a:gd name="f26" fmla="val 3286"/>
                <a:gd name="f27" fmla="val 453"/>
                <a:gd name="f28" fmla="val 592"/>
                <a:gd name="f29" fmla="val 687"/>
                <a:gd name="f30" fmla="val 2739"/>
                <a:gd name="f31" fmla="val 628"/>
                <a:gd name="f32" fmla="val 532"/>
                <a:gd name="f33" fmla="val 2667"/>
                <a:gd name="f34" fmla="val 461"/>
                <a:gd name="f35" fmla="val 2572"/>
                <a:gd name="f36" fmla="val 2489"/>
                <a:gd name="f37" fmla="val 2417"/>
                <a:gd name="f38" fmla="val 1405"/>
                <a:gd name="f39" fmla="val 1310"/>
                <a:gd name="f40" fmla="val 1238"/>
                <a:gd name="f41" fmla="val 758"/>
                <a:gd name="f42" fmla="val 854"/>
                <a:gd name="f43" fmla="val 937"/>
                <a:gd name="f44" fmla="val 1020"/>
                <a:gd name="f45" fmla="val 5584"/>
                <a:gd name="f46" fmla="val 5644"/>
                <a:gd name="f47" fmla="val 5691"/>
                <a:gd name="f48" fmla="val 1056"/>
                <a:gd name="f49" fmla="val 1116"/>
                <a:gd name="f50" fmla="val 1473"/>
                <a:gd name="f51" fmla="val 1532"/>
                <a:gd name="f52" fmla="val 1580"/>
                <a:gd name="f53" fmla="val 429"/>
                <a:gd name="f54" fmla="val 369"/>
                <a:gd name="f55" fmla="val 334"/>
                <a:gd name="f56" fmla="val 750"/>
                <a:gd name="f57" fmla="val 834"/>
                <a:gd name="f58" fmla="val 905"/>
                <a:gd name="f59" fmla="val 191"/>
                <a:gd name="f60" fmla="val 878"/>
                <a:gd name="f61" fmla="val 1711"/>
                <a:gd name="f62" fmla="val 1901"/>
                <a:gd name="f63" fmla="val 572"/>
                <a:gd name="f64" fmla="val 3187"/>
                <a:gd name="f65" fmla="val 3271"/>
                <a:gd name="f66" fmla="val 643"/>
                <a:gd name="f67" fmla="val 3354"/>
                <a:gd name="f68" fmla="val 726"/>
                <a:gd name="f69" fmla="val 822"/>
                <a:gd name="f70" fmla="val 893"/>
                <a:gd name="f71" fmla="val 5132"/>
                <a:gd name="f72" fmla="val 2306"/>
                <a:gd name="f73" fmla="val 2402"/>
                <a:gd name="f74" fmla="val 5215"/>
                <a:gd name="f75" fmla="val 2473"/>
                <a:gd name="f76" fmla="val 5298"/>
                <a:gd name="f77" fmla="val 5394"/>
                <a:gd name="f78" fmla="val 5465"/>
                <a:gd name="f79" fmla="val 5596"/>
                <a:gd name="f80" fmla="val 5834"/>
                <a:gd name="f81" fmla="val 5822"/>
                <a:gd name="f82" fmla="val 3620"/>
                <a:gd name="f83" fmla="val 604"/>
                <a:gd name="f84" fmla="val 198"/>
                <a:gd name="f85" fmla="val 3263"/>
                <a:gd name="f86" fmla="*/ f0 1 6025"/>
                <a:gd name="f87" fmla="*/ f1 1 3355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6025"/>
                <a:gd name="f94" fmla="*/ f91 1 3355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6025" h="335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4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6" y="f28"/>
                  </a:cubicBezTo>
                  <a:lnTo>
                    <a:pt x="f26" y="f29"/>
                  </a:lnTo>
                  <a:lnTo>
                    <a:pt x="f30" y="f29"/>
                  </a:lnTo>
                  <a:lnTo>
                    <a:pt x="f30" y="f31"/>
                  </a:ln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31"/>
                  </a:cubicBezTo>
                  <a:lnTo>
                    <a:pt x="f37" y="f29"/>
                  </a:lnTo>
                  <a:lnTo>
                    <a:pt x="f38" y="f29"/>
                  </a:lnTo>
                  <a:cubicBezTo>
                    <a:pt x="f39" y="f29"/>
                    <a:pt x="f40" y="f41"/>
                    <a:pt x="f40" y="f42"/>
                  </a:cubicBezTo>
                  <a:cubicBezTo>
                    <a:pt x="f40" y="f43"/>
                    <a:pt x="f39" y="f44"/>
                    <a:pt x="f38" y="f44"/>
                  </a:cubicBezTo>
                  <a:lnTo>
                    <a:pt x="f45" y="f44"/>
                  </a:lnTo>
                  <a:cubicBezTo>
                    <a:pt x="f46" y="f44"/>
                    <a:pt x="f47" y="f48"/>
                    <a:pt x="f47" y="f49"/>
                  </a:cubicBezTo>
                  <a:lnTo>
                    <a:pt x="f47" y="f50"/>
                  </a:lnTo>
                  <a:cubicBezTo>
                    <a:pt x="f47" y="f51"/>
                    <a:pt x="f46" y="f52"/>
                    <a:pt x="f45" y="f52"/>
                  </a:cubicBezTo>
                  <a:lnTo>
                    <a:pt x="f53" y="f52"/>
                  </a:lnTo>
                  <a:cubicBezTo>
                    <a:pt x="f54" y="f52"/>
                    <a:pt x="f55" y="f51"/>
                    <a:pt x="f55" y="f50"/>
                  </a:cubicBezTo>
                  <a:lnTo>
                    <a:pt x="f55" y="f49"/>
                  </a:lnTo>
                  <a:cubicBezTo>
                    <a:pt x="f55" y="f48"/>
                    <a:pt x="f54" y="f44"/>
                    <a:pt x="f53" y="f44"/>
                  </a:cubicBezTo>
                  <a:lnTo>
                    <a:pt x="f56" y="f44"/>
                  </a:lnTo>
                  <a:cubicBezTo>
                    <a:pt x="f57" y="f44"/>
                    <a:pt x="f58" y="f43"/>
                    <a:pt x="f58" y="f42"/>
                  </a:cubicBezTo>
                  <a:cubicBezTo>
                    <a:pt x="f58" y="f41"/>
                    <a:pt x="f57" y="f29"/>
                    <a:pt x="f56" y="f29"/>
                  </a:cubicBezTo>
                  <a:lnTo>
                    <a:pt x="f53" y="f29"/>
                  </a:lnTo>
                  <a:cubicBezTo>
                    <a:pt x="f59" y="f29"/>
                    <a:pt x="f2" y="f60"/>
                    <a:pt x="f2" y="f49"/>
                  </a:cubicBezTo>
                  <a:lnTo>
                    <a:pt x="f2" y="f50"/>
                  </a:lnTo>
                  <a:cubicBezTo>
                    <a:pt x="f2" y="f61"/>
                    <a:pt x="f59" y="f62"/>
                    <a:pt x="f53" y="f62"/>
                  </a:cubicBezTo>
                  <a:lnTo>
                    <a:pt x="f63" y="f62"/>
                  </a:lnTo>
                  <a:lnTo>
                    <a:pt x="f63" y="f64"/>
                  </a:lnTo>
                  <a:cubicBezTo>
                    <a:pt x="f63" y="f65"/>
                    <a:pt x="f66" y="f67"/>
                    <a:pt x="f68" y="f67"/>
                  </a:cubicBezTo>
                  <a:cubicBezTo>
                    <a:pt x="f69" y="f67"/>
                    <a:pt x="f70" y="f65"/>
                    <a:pt x="f70" y="f64"/>
                  </a:cubicBezTo>
                  <a:lnTo>
                    <a:pt x="f70" y="f62"/>
                  </a:lnTo>
                  <a:lnTo>
                    <a:pt x="f71" y="f62"/>
                  </a:lnTo>
                  <a:lnTo>
                    <a:pt x="f71" y="f72"/>
                  </a:lnTo>
                  <a:cubicBezTo>
                    <a:pt x="f71" y="f73"/>
                    <a:pt x="f74" y="f75"/>
                    <a:pt x="f76" y="f75"/>
                  </a:cubicBezTo>
                  <a:cubicBezTo>
                    <a:pt x="f77" y="f75"/>
                    <a:pt x="f78" y="f73"/>
                    <a:pt x="f78" y="f72"/>
                  </a:cubicBezTo>
                  <a:lnTo>
                    <a:pt x="f78" y="f62"/>
                  </a:lnTo>
                  <a:lnTo>
                    <a:pt x="f79" y="f62"/>
                  </a:lnTo>
                  <a:cubicBezTo>
                    <a:pt x="f80" y="f62"/>
                    <a:pt x="f3" y="f61"/>
                    <a:pt x="f3" y="f50"/>
                  </a:cubicBezTo>
                  <a:lnTo>
                    <a:pt x="f3" y="f49"/>
                  </a:lnTo>
                  <a:cubicBezTo>
                    <a:pt x="f3" y="f60"/>
                    <a:pt x="f81" y="f29"/>
                    <a:pt x="f45" y="f29"/>
                  </a:cubicBezTo>
                  <a:lnTo>
                    <a:pt x="f82" y="f29"/>
                  </a:lnTo>
                  <a:lnTo>
                    <a:pt x="f82" y="f83"/>
                  </a:lnTo>
                  <a:cubicBezTo>
                    <a:pt x="f82" y="f84"/>
                    <a:pt x="f85" y="f2"/>
                    <a:pt x="f5" y="f2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2" name="Google Shape;1371;p37">
              <a:extLst>
                <a:ext uri="{FF2B5EF4-FFF2-40B4-BE49-F238E27FC236}">
                  <a16:creationId xmlns:a16="http://schemas.microsoft.com/office/drawing/2014/main" id="{2A506A43-399C-414D-BE44-0CA25C15F10A}"/>
                </a:ext>
              </a:extLst>
            </p:cNvPr>
            <p:cNvSpPr/>
            <p:nvPr/>
          </p:nvSpPr>
          <p:spPr>
            <a:xfrm>
              <a:off x="2459315" y="4155262"/>
              <a:ext cx="203143" cy="276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37"/>
                <a:gd name="f4" fmla="val 8228"/>
                <a:gd name="f5" fmla="val 2977"/>
                <a:gd name="f6" fmla="val 4691"/>
                <a:gd name="f7" fmla="val 2739"/>
                <a:gd name="f8" fmla="val 5179"/>
                <a:gd name="f9" fmla="val 1953"/>
                <a:gd name="f10" fmla="val 6846"/>
                <a:gd name="f11" fmla="val 1536"/>
                <a:gd name="f12" fmla="val 7739"/>
                <a:gd name="f13" fmla="val 1489"/>
                <a:gd name="f14" fmla="val 7811"/>
                <a:gd name="f15" fmla="val 1417"/>
                <a:gd name="f16" fmla="val 7870"/>
                <a:gd name="f17" fmla="val 1322"/>
                <a:gd name="f18" fmla="val 1298"/>
                <a:gd name="f19" fmla="val 1250"/>
                <a:gd name="f20" fmla="val 7858"/>
                <a:gd name="f21" fmla="val 1215"/>
                <a:gd name="f22" fmla="val 7835"/>
                <a:gd name="f23" fmla="val 1096"/>
                <a:gd name="f24" fmla="val 7787"/>
                <a:gd name="f25" fmla="val 1060"/>
                <a:gd name="f26" fmla="val 7644"/>
                <a:gd name="f27" fmla="val 1119"/>
                <a:gd name="f28" fmla="val 7525"/>
                <a:gd name="f29" fmla="val 2465"/>
                <a:gd name="f30" fmla="val 3572"/>
                <a:gd name="f31" fmla="val 4703"/>
                <a:gd name="f32" fmla="val 4929"/>
                <a:gd name="f33" fmla="val 7549"/>
                <a:gd name="f34" fmla="val 4989"/>
                <a:gd name="f35" fmla="val 7668"/>
                <a:gd name="f36" fmla="val 7799"/>
                <a:gd name="f37" fmla="val 4822"/>
                <a:gd name="f38" fmla="val 4787"/>
                <a:gd name="f39" fmla="val 4763"/>
                <a:gd name="f40" fmla="val 7882"/>
                <a:gd name="f41" fmla="val 4715"/>
                <a:gd name="f42" fmla="val 4632"/>
                <a:gd name="f43" fmla="val 4548"/>
                <a:gd name="f44" fmla="val 7846"/>
                <a:gd name="f45" fmla="val 4513"/>
                <a:gd name="f46" fmla="val 7751"/>
                <a:gd name="f47" fmla="val 5775"/>
                <a:gd name="f48" fmla="val 3215"/>
                <a:gd name="f49" fmla="val 5025"/>
                <a:gd name="f50" fmla="val 3203"/>
                <a:gd name="f51" fmla="val 3298"/>
                <a:gd name="f52" fmla="val 4775"/>
                <a:gd name="f53" fmla="val 3334"/>
                <a:gd name="f54" fmla="val 3036"/>
                <a:gd name="f55" fmla="val 5358"/>
                <a:gd name="f56" fmla="val 3263"/>
                <a:gd name="f57" fmla="val 5834"/>
                <a:gd name="f58" fmla="val 7680"/>
                <a:gd name="f59" fmla="val 3155"/>
                <a:gd name="f60" fmla="val 7906"/>
                <a:gd name="f61" fmla="val 2917"/>
                <a:gd name="f62" fmla="val 2810"/>
                <a:gd name="f63" fmla="val 5299"/>
                <a:gd name="f64" fmla="val 5203"/>
                <a:gd name="f65" fmla="val 5132"/>
                <a:gd name="f66" fmla="val 72"/>
                <a:gd name="f67" fmla="val 167"/>
                <a:gd name="f68" fmla="val 3453"/>
                <a:gd name="f69" fmla="val 893"/>
                <a:gd name="f70" fmla="val 1024"/>
                <a:gd name="f71" fmla="val 941"/>
                <a:gd name="f72" fmla="val 822"/>
                <a:gd name="f73" fmla="val 858"/>
                <a:gd name="f74" fmla="val 727"/>
                <a:gd name="f75" fmla="val 643"/>
                <a:gd name="f76" fmla="val 560"/>
                <a:gd name="f77" fmla="val 429"/>
                <a:gd name="f78" fmla="val 191"/>
                <a:gd name="f79" fmla="val 3644"/>
                <a:gd name="f80" fmla="val 3882"/>
                <a:gd name="f81" fmla="val 4239"/>
                <a:gd name="f82" fmla="val 4477"/>
                <a:gd name="f83" fmla="val 4668"/>
                <a:gd name="f84" fmla="val 2084"/>
                <a:gd name="f85" fmla="val 798"/>
                <a:gd name="f86" fmla="val 7382"/>
                <a:gd name="f87" fmla="val 667"/>
                <a:gd name="f88" fmla="val 786"/>
                <a:gd name="f89" fmla="val 7989"/>
                <a:gd name="f90" fmla="val 8120"/>
                <a:gd name="f91" fmla="val 1131"/>
                <a:gd name="f92" fmla="val 8156"/>
                <a:gd name="f93" fmla="val 8180"/>
                <a:gd name="f94" fmla="val 1500"/>
                <a:gd name="f95" fmla="val 1715"/>
                <a:gd name="f96" fmla="val 8061"/>
                <a:gd name="f97" fmla="val 1798"/>
                <a:gd name="f98" fmla="val 2441"/>
                <a:gd name="f99" fmla="val 6513"/>
                <a:gd name="f100" fmla="val 2691"/>
                <a:gd name="f101" fmla="val 8227"/>
                <a:gd name="f102" fmla="val 2989"/>
                <a:gd name="f103" fmla="val 3536"/>
                <a:gd name="f104" fmla="val 7977"/>
                <a:gd name="f105" fmla="val 4179"/>
                <a:gd name="f106" fmla="val 4275"/>
                <a:gd name="f107" fmla="val 4465"/>
                <a:gd name="f108" fmla="val 4846"/>
                <a:gd name="f109" fmla="val 8168"/>
                <a:gd name="f110" fmla="val 5310"/>
                <a:gd name="f111" fmla="val 3894"/>
                <a:gd name="f112" fmla="val 4596"/>
                <a:gd name="f113" fmla="val 4679"/>
                <a:gd name="f114" fmla="val 4417"/>
                <a:gd name="f115" fmla="val 4346"/>
                <a:gd name="f116" fmla="val 417"/>
                <a:gd name="f117" fmla="val 357"/>
                <a:gd name="f118" fmla="val 310"/>
                <a:gd name="f119" fmla="val 4298"/>
                <a:gd name="f120" fmla="val 3822"/>
                <a:gd name="f121" fmla="val 3775"/>
                <a:gd name="f122" fmla="val 5560"/>
                <a:gd name="f123" fmla="val 5620"/>
                <a:gd name="f124" fmla="val 5668"/>
                <a:gd name="f125" fmla="val 5251"/>
                <a:gd name="f126" fmla="val 5168"/>
                <a:gd name="f127" fmla="val 5084"/>
                <a:gd name="f128" fmla="val 5799"/>
                <a:gd name="f129" fmla="val 6001"/>
                <a:gd name="f130" fmla="val 3655"/>
                <a:gd name="f131" fmla="val 5596"/>
                <a:gd name="f132" fmla="val 5465"/>
                <a:gd name="f133" fmla="val 5382"/>
                <a:gd name="f134" fmla="*/ f0 1 6037"/>
                <a:gd name="f135" fmla="*/ f1 1 8228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6037"/>
                <a:gd name="f142" fmla="*/ f139 1 8228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6037" h="8228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9" y="f6"/>
                  </a:lnTo>
                  <a:close/>
                  <a:moveTo>
                    <a:pt x="f30" y="f31"/>
                  </a:moveTo>
                  <a:lnTo>
                    <a:pt x="f32" y="f33"/>
                  </a:lnTo>
                  <a:cubicBezTo>
                    <a:pt x="f34" y="f35"/>
                    <a:pt x="f32" y="f36"/>
                    <a:pt x="f37" y="f20"/>
                  </a:cubicBezTo>
                  <a:cubicBezTo>
                    <a:pt x="f38" y="f16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lnTo>
                    <a:pt x="f30" y="f47"/>
                  </a:lnTo>
                  <a:cubicBezTo>
                    <a:pt x="f30" y="f47"/>
                    <a:pt x="f48" y="f49"/>
                    <a:pt x="f50" y="f34"/>
                  </a:cubicBezTo>
                  <a:cubicBezTo>
                    <a:pt x="f51" y="f52"/>
                    <a:pt x="f53" y="f41"/>
                    <a:pt x="f53" y="f31"/>
                  </a:cubicBezTo>
                  <a:close/>
                  <a:moveTo>
                    <a:pt x="f54" y="f55"/>
                  </a:moveTo>
                  <a:lnTo>
                    <a:pt x="f56" y="f57"/>
                  </a:lnTo>
                  <a:lnTo>
                    <a:pt x="f56" y="f58"/>
                  </a:lnTo>
                  <a:cubicBezTo>
                    <a:pt x="f56" y="f36"/>
                    <a:pt x="f59" y="f60"/>
                    <a:pt x="f54" y="f60"/>
                  </a:cubicBezTo>
                  <a:cubicBezTo>
                    <a:pt x="f61" y="f60"/>
                    <a:pt x="f62" y="f36"/>
                    <a:pt x="f62" y="f58"/>
                  </a:cubicBezTo>
                  <a:lnTo>
                    <a:pt x="f62" y="f57"/>
                  </a:lnTo>
                  <a:lnTo>
                    <a:pt x="f54" y="f55"/>
                  </a:lnTo>
                  <a:close/>
                  <a:moveTo>
                    <a:pt x="f63" y="f2"/>
                  </a:moveTo>
                  <a:cubicBezTo>
                    <a:pt x="f64" y="f2"/>
                    <a:pt x="f65" y="f66"/>
                    <a:pt x="f65" y="f67"/>
                  </a:cubicBezTo>
                  <a:lnTo>
                    <a:pt x="f65" y="f68"/>
                  </a:lnTo>
                  <a:lnTo>
                    <a:pt x="f69" y="f68"/>
                  </a:lnTo>
                  <a:lnTo>
                    <a:pt x="f69" y="f70"/>
                  </a:lnTo>
                  <a:cubicBezTo>
                    <a:pt x="f69" y="f71"/>
                    <a:pt x="f72" y="f73"/>
                    <a:pt x="f74" y="f73"/>
                  </a:cubicBezTo>
                  <a:cubicBezTo>
                    <a:pt x="f75" y="f73"/>
                    <a:pt x="f76" y="f71"/>
                    <a:pt x="f76" y="f70"/>
                  </a:cubicBezTo>
                  <a:lnTo>
                    <a:pt x="f76" y="f68"/>
                  </a:lnTo>
                  <a:lnTo>
                    <a:pt x="f77" y="f68"/>
                  </a:lnTo>
                  <a:cubicBezTo>
                    <a:pt x="f78" y="f68"/>
                    <a:pt x="f2" y="f79"/>
                    <a:pt x="f2" y="f80"/>
                  </a:cubicBezTo>
                  <a:lnTo>
                    <a:pt x="f2" y="f81"/>
                  </a:lnTo>
                  <a:cubicBezTo>
                    <a:pt x="f2" y="f82"/>
                    <a:pt x="f78" y="f83"/>
                    <a:pt x="f77" y="f83"/>
                  </a:cubicBezTo>
                  <a:lnTo>
                    <a:pt x="f84" y="f83"/>
                  </a:lnTo>
                  <a:lnTo>
                    <a:pt x="f85" y="f86"/>
                  </a:lnTo>
                  <a:cubicBezTo>
                    <a:pt x="f87" y="f35"/>
                    <a:pt x="f88" y="f89"/>
                    <a:pt x="f25" y="f90"/>
                  </a:cubicBezTo>
                  <a:cubicBezTo>
                    <a:pt x="f91" y="f92"/>
                    <a:pt x="f21" y="f93"/>
                    <a:pt x="f18" y="f93"/>
                  </a:cubicBezTo>
                  <a:cubicBezTo>
                    <a:pt x="f94" y="f93"/>
                    <a:pt x="f95" y="f96"/>
                    <a:pt x="f97" y="f16"/>
                  </a:cubicBezTo>
                  <a:lnTo>
                    <a:pt x="f98" y="f99"/>
                  </a:lnTo>
                  <a:lnTo>
                    <a:pt x="f98" y="f58"/>
                  </a:lnTo>
                  <a:cubicBezTo>
                    <a:pt x="f98" y="f89"/>
                    <a:pt x="f100" y="f101"/>
                    <a:pt x="f102" y="f101"/>
                  </a:cubicBezTo>
                  <a:cubicBezTo>
                    <a:pt x="f51" y="f101"/>
                    <a:pt x="f103" y="f104"/>
                    <a:pt x="f103" y="f58"/>
                  </a:cubicBezTo>
                  <a:lnTo>
                    <a:pt x="f103" y="f99"/>
                  </a:lnTo>
                  <a:lnTo>
                    <a:pt x="f105" y="f16"/>
                  </a:lnTo>
                  <a:cubicBezTo>
                    <a:pt x="f106" y="f96"/>
                    <a:pt x="f107" y="f93"/>
                    <a:pt x="f6" y="f93"/>
                  </a:cubicBezTo>
                  <a:cubicBezTo>
                    <a:pt x="f52" y="f93"/>
                    <a:pt x="f108" y="f109"/>
                    <a:pt x="f32" y="f90"/>
                  </a:cubicBezTo>
                  <a:cubicBezTo>
                    <a:pt x="f64" y="f89"/>
                    <a:pt x="f110" y="f35"/>
                    <a:pt x="f8" y="f86"/>
                  </a:cubicBezTo>
                  <a:lnTo>
                    <a:pt x="f111" y="f83"/>
                  </a:lnTo>
                  <a:lnTo>
                    <a:pt x="f112" y="f83"/>
                  </a:lnTo>
                  <a:cubicBezTo>
                    <a:pt x="f113" y="f83"/>
                    <a:pt x="f39" y="f112"/>
                    <a:pt x="f39" y="f45"/>
                  </a:cubicBezTo>
                  <a:cubicBezTo>
                    <a:pt x="f39" y="f114"/>
                    <a:pt x="f113" y="f115"/>
                    <a:pt x="f112" y="f115"/>
                  </a:cubicBezTo>
                  <a:lnTo>
                    <a:pt x="f116" y="f115"/>
                  </a:lnTo>
                  <a:cubicBezTo>
                    <a:pt x="f117" y="f115"/>
                    <a:pt x="f118" y="f119"/>
                    <a:pt x="f118" y="f81"/>
                  </a:cubicBezTo>
                  <a:lnTo>
                    <a:pt x="f118" y="f80"/>
                  </a:lnTo>
                  <a:cubicBezTo>
                    <a:pt x="f118" y="f120"/>
                    <a:pt x="f117" y="f121"/>
                    <a:pt x="f116" y="f121"/>
                  </a:cubicBezTo>
                  <a:lnTo>
                    <a:pt x="f122" y="f121"/>
                  </a:lnTo>
                  <a:cubicBezTo>
                    <a:pt x="f123" y="f121"/>
                    <a:pt x="f124" y="f120"/>
                    <a:pt x="f124" y="f80"/>
                  </a:cubicBezTo>
                  <a:lnTo>
                    <a:pt x="f124" y="f81"/>
                  </a:lnTo>
                  <a:cubicBezTo>
                    <a:pt x="f124" y="f119"/>
                    <a:pt x="f123" y="f115"/>
                    <a:pt x="f122" y="f115"/>
                  </a:cubicBezTo>
                  <a:lnTo>
                    <a:pt x="f125" y="f115"/>
                  </a:lnTo>
                  <a:cubicBezTo>
                    <a:pt x="f126" y="f115"/>
                    <a:pt x="f127" y="f114"/>
                    <a:pt x="f127" y="f45"/>
                  </a:cubicBezTo>
                  <a:cubicBezTo>
                    <a:pt x="f127" y="f112"/>
                    <a:pt x="f126" y="f83"/>
                    <a:pt x="f125" y="f83"/>
                  </a:cubicBezTo>
                  <a:lnTo>
                    <a:pt x="f122" y="f83"/>
                  </a:lnTo>
                  <a:cubicBezTo>
                    <a:pt x="f128" y="f83"/>
                    <a:pt x="f129" y="f82"/>
                    <a:pt x="f129" y="f81"/>
                  </a:cubicBezTo>
                  <a:lnTo>
                    <a:pt x="f129" y="f80"/>
                  </a:lnTo>
                  <a:cubicBezTo>
                    <a:pt x="f3" y="f130"/>
                    <a:pt x="f57" y="f68"/>
                    <a:pt x="f131" y="f68"/>
                  </a:cubicBezTo>
                  <a:lnTo>
                    <a:pt x="f132" y="f68"/>
                  </a:lnTo>
                  <a:lnTo>
                    <a:pt x="f132" y="f67"/>
                  </a:lnTo>
                  <a:cubicBezTo>
                    <a:pt x="f132" y="f66"/>
                    <a:pt x="f133" y="f2"/>
                    <a:pt x="f63" y="f2"/>
                  </a:cubicBez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64" name="Group 4">
            <a:extLst>
              <a:ext uri="{FF2B5EF4-FFF2-40B4-BE49-F238E27FC236}">
                <a16:creationId xmlns:a16="http://schemas.microsoft.com/office/drawing/2014/main" id="{916ABF13-6DFD-F324-45EC-49D818FDE07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281364" y="2460625"/>
            <a:ext cx="2344738" cy="2312988"/>
            <a:chOff x="2067" y="1550"/>
            <a:chExt cx="1477" cy="1457"/>
          </a:xfrm>
        </p:grpSpPr>
        <p:sp>
          <p:nvSpPr>
            <p:cNvPr id="166" name="Freeform 5">
              <a:extLst>
                <a:ext uri="{FF2B5EF4-FFF2-40B4-BE49-F238E27FC236}">
                  <a16:creationId xmlns:a16="http://schemas.microsoft.com/office/drawing/2014/main" id="{27AB5264-C1FD-D22D-08EF-64953E92F0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5" y="2092"/>
              <a:ext cx="1241" cy="600"/>
            </a:xfrm>
            <a:custGeom>
              <a:avLst/>
              <a:gdLst>
                <a:gd name="T0" fmla="*/ 126 w 126"/>
                <a:gd name="T1" fmla="*/ 61 h 61"/>
                <a:gd name="T2" fmla="*/ 0 w 126"/>
                <a:gd name="T3" fmla="*/ 61 h 61"/>
                <a:gd name="T4" fmla="*/ 0 w 126"/>
                <a:gd name="T5" fmla="*/ 59 h 61"/>
                <a:gd name="T6" fmla="*/ 17 w 126"/>
                <a:gd name="T7" fmla="*/ 3 h 61"/>
                <a:gd name="T8" fmla="*/ 21 w 126"/>
                <a:gd name="T9" fmla="*/ 0 h 61"/>
                <a:gd name="T10" fmla="*/ 105 w 126"/>
                <a:gd name="T11" fmla="*/ 0 h 61"/>
                <a:gd name="T12" fmla="*/ 107 w 126"/>
                <a:gd name="T13" fmla="*/ 0 h 61"/>
                <a:gd name="T14" fmla="*/ 126 w 126"/>
                <a:gd name="T15" fmla="*/ 61 h 61"/>
                <a:gd name="T16" fmla="*/ 89 w 126"/>
                <a:gd name="T17" fmla="*/ 54 h 61"/>
                <a:gd name="T18" fmla="*/ 89 w 126"/>
                <a:gd name="T19" fmla="*/ 53 h 61"/>
                <a:gd name="T20" fmla="*/ 79 w 126"/>
                <a:gd name="T21" fmla="*/ 14 h 61"/>
                <a:gd name="T22" fmla="*/ 76 w 126"/>
                <a:gd name="T23" fmla="*/ 12 h 61"/>
                <a:gd name="T24" fmla="*/ 57 w 126"/>
                <a:gd name="T25" fmla="*/ 12 h 61"/>
                <a:gd name="T26" fmla="*/ 44 w 126"/>
                <a:gd name="T27" fmla="*/ 21 h 61"/>
                <a:gd name="T28" fmla="*/ 36 w 126"/>
                <a:gd name="T29" fmla="*/ 54 h 61"/>
                <a:gd name="T30" fmla="*/ 89 w 126"/>
                <a:gd name="T31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6" h="61">
                  <a:moveTo>
                    <a:pt x="126" y="61"/>
                  </a:moveTo>
                  <a:cubicBezTo>
                    <a:pt x="84" y="61"/>
                    <a:pt x="42" y="61"/>
                    <a:pt x="0" y="61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6" y="40"/>
                    <a:pt x="12" y="22"/>
                    <a:pt x="17" y="3"/>
                  </a:cubicBezTo>
                  <a:cubicBezTo>
                    <a:pt x="18" y="1"/>
                    <a:pt x="18" y="0"/>
                    <a:pt x="21" y="0"/>
                  </a:cubicBezTo>
                  <a:cubicBezTo>
                    <a:pt x="49" y="0"/>
                    <a:pt x="77" y="0"/>
                    <a:pt x="105" y="0"/>
                  </a:cubicBezTo>
                  <a:cubicBezTo>
                    <a:pt x="106" y="0"/>
                    <a:pt x="106" y="0"/>
                    <a:pt x="107" y="0"/>
                  </a:cubicBezTo>
                  <a:cubicBezTo>
                    <a:pt x="113" y="20"/>
                    <a:pt x="119" y="40"/>
                    <a:pt x="126" y="61"/>
                  </a:cubicBezTo>
                  <a:close/>
                  <a:moveTo>
                    <a:pt x="89" y="54"/>
                  </a:moveTo>
                  <a:cubicBezTo>
                    <a:pt x="89" y="53"/>
                    <a:pt x="89" y="53"/>
                    <a:pt x="89" y="53"/>
                  </a:cubicBezTo>
                  <a:cubicBezTo>
                    <a:pt x="86" y="40"/>
                    <a:pt x="83" y="27"/>
                    <a:pt x="79" y="14"/>
                  </a:cubicBezTo>
                  <a:cubicBezTo>
                    <a:pt x="79" y="13"/>
                    <a:pt x="77" y="12"/>
                    <a:pt x="76" y="12"/>
                  </a:cubicBezTo>
                  <a:cubicBezTo>
                    <a:pt x="69" y="12"/>
                    <a:pt x="63" y="12"/>
                    <a:pt x="57" y="12"/>
                  </a:cubicBezTo>
                  <a:cubicBezTo>
                    <a:pt x="47" y="12"/>
                    <a:pt x="47" y="12"/>
                    <a:pt x="44" y="21"/>
                  </a:cubicBezTo>
                  <a:cubicBezTo>
                    <a:pt x="42" y="32"/>
                    <a:pt x="39" y="43"/>
                    <a:pt x="36" y="54"/>
                  </a:cubicBezTo>
                  <a:cubicBezTo>
                    <a:pt x="54" y="54"/>
                    <a:pt x="71" y="54"/>
                    <a:pt x="89" y="54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7" name="Freeform 6">
              <a:extLst>
                <a:ext uri="{FF2B5EF4-FFF2-40B4-BE49-F238E27FC236}">
                  <a16:creationId xmlns:a16="http://schemas.microsoft.com/office/drawing/2014/main" id="{057AA015-9CC5-7149-0C89-FABBCB3C5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722"/>
              <a:ext cx="1457" cy="108"/>
            </a:xfrm>
            <a:custGeom>
              <a:avLst/>
              <a:gdLst>
                <a:gd name="T0" fmla="*/ 141 w 148"/>
                <a:gd name="T1" fmla="*/ 11 h 11"/>
                <a:gd name="T2" fmla="*/ 39 w 148"/>
                <a:gd name="T3" fmla="*/ 11 h 11"/>
                <a:gd name="T4" fmla="*/ 8 w 148"/>
                <a:gd name="T5" fmla="*/ 11 h 11"/>
                <a:gd name="T6" fmla="*/ 2 w 148"/>
                <a:gd name="T7" fmla="*/ 9 h 11"/>
                <a:gd name="T8" fmla="*/ 6 w 148"/>
                <a:gd name="T9" fmla="*/ 0 h 11"/>
                <a:gd name="T10" fmla="*/ 9 w 148"/>
                <a:gd name="T11" fmla="*/ 0 h 11"/>
                <a:gd name="T12" fmla="*/ 101 w 148"/>
                <a:gd name="T13" fmla="*/ 0 h 11"/>
                <a:gd name="T14" fmla="*/ 138 w 148"/>
                <a:gd name="T15" fmla="*/ 0 h 11"/>
                <a:gd name="T16" fmla="*/ 142 w 148"/>
                <a:gd name="T17" fmla="*/ 0 h 11"/>
                <a:gd name="T18" fmla="*/ 148 w 148"/>
                <a:gd name="T19" fmla="*/ 6 h 11"/>
                <a:gd name="T20" fmla="*/ 141 w 148"/>
                <a:gd name="T2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1">
                  <a:moveTo>
                    <a:pt x="141" y="11"/>
                  </a:moveTo>
                  <a:cubicBezTo>
                    <a:pt x="107" y="11"/>
                    <a:pt x="73" y="11"/>
                    <a:pt x="39" y="11"/>
                  </a:cubicBezTo>
                  <a:cubicBezTo>
                    <a:pt x="29" y="11"/>
                    <a:pt x="19" y="11"/>
                    <a:pt x="8" y="11"/>
                  </a:cubicBezTo>
                  <a:cubicBezTo>
                    <a:pt x="6" y="11"/>
                    <a:pt x="4" y="10"/>
                    <a:pt x="2" y="9"/>
                  </a:cubicBezTo>
                  <a:cubicBezTo>
                    <a:pt x="0" y="6"/>
                    <a:pt x="2" y="1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40" y="0"/>
                    <a:pt x="71" y="0"/>
                    <a:pt x="101" y="0"/>
                  </a:cubicBezTo>
                  <a:cubicBezTo>
                    <a:pt x="114" y="0"/>
                    <a:pt x="126" y="0"/>
                    <a:pt x="138" y="0"/>
                  </a:cubicBezTo>
                  <a:cubicBezTo>
                    <a:pt x="139" y="0"/>
                    <a:pt x="140" y="0"/>
                    <a:pt x="142" y="0"/>
                  </a:cubicBezTo>
                  <a:cubicBezTo>
                    <a:pt x="146" y="1"/>
                    <a:pt x="148" y="3"/>
                    <a:pt x="148" y="6"/>
                  </a:cubicBezTo>
                  <a:cubicBezTo>
                    <a:pt x="148" y="9"/>
                    <a:pt x="145" y="11"/>
                    <a:pt x="141" y="11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8" name="Freeform 7">
              <a:extLst>
                <a:ext uri="{FF2B5EF4-FFF2-40B4-BE49-F238E27FC236}">
                  <a16:creationId xmlns:a16="http://schemas.microsoft.com/office/drawing/2014/main" id="{9E15B936-4722-9272-B637-D5E3A4407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1609"/>
              <a:ext cx="325" cy="325"/>
            </a:xfrm>
            <a:custGeom>
              <a:avLst/>
              <a:gdLst>
                <a:gd name="T0" fmla="*/ 0 w 33"/>
                <a:gd name="T1" fmla="*/ 21 h 33"/>
                <a:gd name="T2" fmla="*/ 15 w 33"/>
                <a:gd name="T3" fmla="*/ 1 h 33"/>
                <a:gd name="T4" fmla="*/ 18 w 33"/>
                <a:gd name="T5" fmla="*/ 0 h 33"/>
                <a:gd name="T6" fmla="*/ 31 w 33"/>
                <a:gd name="T7" fmla="*/ 5 h 33"/>
                <a:gd name="T8" fmla="*/ 33 w 33"/>
                <a:gd name="T9" fmla="*/ 8 h 33"/>
                <a:gd name="T10" fmla="*/ 31 w 33"/>
                <a:gd name="T11" fmla="*/ 33 h 33"/>
                <a:gd name="T12" fmla="*/ 0 w 33"/>
                <a:gd name="T1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0" y="21"/>
                  </a:moveTo>
                  <a:cubicBezTo>
                    <a:pt x="5" y="14"/>
                    <a:pt x="10" y="7"/>
                    <a:pt x="15" y="1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2" y="2"/>
                    <a:pt x="27" y="3"/>
                    <a:pt x="31" y="5"/>
                  </a:cubicBezTo>
                  <a:cubicBezTo>
                    <a:pt x="32" y="5"/>
                    <a:pt x="33" y="7"/>
                    <a:pt x="33" y="8"/>
                  </a:cubicBezTo>
                  <a:cubicBezTo>
                    <a:pt x="32" y="16"/>
                    <a:pt x="32" y="24"/>
                    <a:pt x="31" y="33"/>
                  </a:cubicBezTo>
                  <a:cubicBezTo>
                    <a:pt x="21" y="29"/>
                    <a:pt x="10" y="25"/>
                    <a:pt x="0" y="21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9" name="Freeform 8">
              <a:extLst>
                <a:ext uri="{FF2B5EF4-FFF2-40B4-BE49-F238E27FC236}">
                  <a16:creationId xmlns:a16="http://schemas.microsoft.com/office/drawing/2014/main" id="{95AB1826-379C-7BEB-CCFD-24EE59EA5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1777"/>
              <a:ext cx="345" cy="472"/>
            </a:xfrm>
            <a:custGeom>
              <a:avLst/>
              <a:gdLst>
                <a:gd name="T0" fmla="*/ 14 w 35"/>
                <a:gd name="T1" fmla="*/ 48 h 48"/>
                <a:gd name="T2" fmla="*/ 14 w 35"/>
                <a:gd name="T3" fmla="*/ 39 h 48"/>
                <a:gd name="T4" fmla="*/ 28 w 35"/>
                <a:gd name="T5" fmla="*/ 16 h 48"/>
                <a:gd name="T6" fmla="*/ 4 w 35"/>
                <a:gd name="T7" fmla="*/ 6 h 48"/>
                <a:gd name="T8" fmla="*/ 1 w 35"/>
                <a:gd name="T9" fmla="*/ 0 h 48"/>
                <a:gd name="T10" fmla="*/ 35 w 35"/>
                <a:gd name="T11" fmla="*/ 13 h 48"/>
                <a:gd name="T12" fmla="*/ 14 w 35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8">
                  <a:moveTo>
                    <a:pt x="14" y="48"/>
                  </a:moveTo>
                  <a:cubicBezTo>
                    <a:pt x="12" y="45"/>
                    <a:pt x="12" y="42"/>
                    <a:pt x="14" y="39"/>
                  </a:cubicBezTo>
                  <a:cubicBezTo>
                    <a:pt x="19" y="32"/>
                    <a:pt x="23" y="24"/>
                    <a:pt x="28" y="16"/>
                  </a:cubicBezTo>
                  <a:cubicBezTo>
                    <a:pt x="20" y="12"/>
                    <a:pt x="12" y="9"/>
                    <a:pt x="4" y="6"/>
                  </a:cubicBezTo>
                  <a:cubicBezTo>
                    <a:pt x="1" y="5"/>
                    <a:pt x="0" y="4"/>
                    <a:pt x="1" y="0"/>
                  </a:cubicBezTo>
                  <a:cubicBezTo>
                    <a:pt x="12" y="4"/>
                    <a:pt x="24" y="9"/>
                    <a:pt x="35" y="13"/>
                  </a:cubicBezTo>
                  <a:cubicBezTo>
                    <a:pt x="28" y="25"/>
                    <a:pt x="21" y="36"/>
                    <a:pt x="14" y="48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0" name="Freeform 9">
              <a:extLst>
                <a:ext uri="{FF2B5EF4-FFF2-40B4-BE49-F238E27FC236}">
                  <a16:creationId xmlns:a16="http://schemas.microsoft.com/office/drawing/2014/main" id="{2BCBF091-DC15-A53A-2613-C6ADEACDF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859"/>
              <a:ext cx="197" cy="148"/>
            </a:xfrm>
            <a:custGeom>
              <a:avLst/>
              <a:gdLst>
                <a:gd name="T0" fmla="*/ 20 w 20"/>
                <a:gd name="T1" fmla="*/ 0 h 15"/>
                <a:gd name="T2" fmla="*/ 20 w 20"/>
                <a:gd name="T3" fmla="*/ 15 h 15"/>
                <a:gd name="T4" fmla="*/ 0 w 20"/>
                <a:gd name="T5" fmla="*/ 15 h 15"/>
                <a:gd name="T6" fmla="*/ 0 w 20"/>
                <a:gd name="T7" fmla="*/ 0 h 15"/>
                <a:gd name="T8" fmla="*/ 20 w 2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20" y="0"/>
                  </a:moveTo>
                  <a:cubicBezTo>
                    <a:pt x="20" y="5"/>
                    <a:pt x="20" y="10"/>
                    <a:pt x="20" y="15"/>
                  </a:cubicBezTo>
                  <a:cubicBezTo>
                    <a:pt x="13" y="15"/>
                    <a:pt x="7" y="1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7" y="0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1" name="Freeform 10">
              <a:extLst>
                <a:ext uri="{FF2B5EF4-FFF2-40B4-BE49-F238E27FC236}">
                  <a16:creationId xmlns:a16="http://schemas.microsoft.com/office/drawing/2014/main" id="{46314CD3-2569-CB14-41C6-EEA2A9202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859"/>
              <a:ext cx="187" cy="138"/>
            </a:xfrm>
            <a:custGeom>
              <a:avLst/>
              <a:gdLst>
                <a:gd name="T0" fmla="*/ 0 w 19"/>
                <a:gd name="T1" fmla="*/ 14 h 14"/>
                <a:gd name="T2" fmla="*/ 0 w 19"/>
                <a:gd name="T3" fmla="*/ 0 h 14"/>
                <a:gd name="T4" fmla="*/ 19 w 19"/>
                <a:gd name="T5" fmla="*/ 0 h 14"/>
                <a:gd name="T6" fmla="*/ 19 w 19"/>
                <a:gd name="T7" fmla="*/ 14 h 14"/>
                <a:gd name="T8" fmla="*/ 0 w 1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0" y="14"/>
                  </a:moveTo>
                  <a:cubicBezTo>
                    <a:pt x="0" y="10"/>
                    <a:pt x="0" y="5"/>
                    <a:pt x="0" y="0"/>
                  </a:cubicBezTo>
                  <a:cubicBezTo>
                    <a:pt x="7" y="0"/>
                    <a:pt x="13" y="0"/>
                    <a:pt x="19" y="0"/>
                  </a:cubicBezTo>
                  <a:cubicBezTo>
                    <a:pt x="19" y="4"/>
                    <a:pt x="19" y="9"/>
                    <a:pt x="19" y="14"/>
                  </a:cubicBezTo>
                  <a:cubicBezTo>
                    <a:pt x="13" y="14"/>
                    <a:pt x="7" y="14"/>
                    <a:pt x="0" y="14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2" name="Freeform 11">
              <a:extLst>
                <a:ext uri="{FF2B5EF4-FFF2-40B4-BE49-F238E27FC236}">
                  <a16:creationId xmlns:a16="http://schemas.microsoft.com/office/drawing/2014/main" id="{31DA44D9-9102-6AD5-B0A2-C16E33FA8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550"/>
              <a:ext cx="118" cy="89"/>
            </a:xfrm>
            <a:custGeom>
              <a:avLst/>
              <a:gdLst>
                <a:gd name="T0" fmla="*/ 0 w 12"/>
                <a:gd name="T1" fmla="*/ 5 h 9"/>
                <a:gd name="T2" fmla="*/ 7 w 12"/>
                <a:gd name="T3" fmla="*/ 1 h 9"/>
                <a:gd name="T4" fmla="*/ 11 w 12"/>
                <a:gd name="T5" fmla="*/ 9 h 9"/>
                <a:gd name="T6" fmla="*/ 0 w 12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0" y="5"/>
                  </a:moveTo>
                  <a:cubicBezTo>
                    <a:pt x="2" y="1"/>
                    <a:pt x="4" y="0"/>
                    <a:pt x="7" y="1"/>
                  </a:cubicBezTo>
                  <a:cubicBezTo>
                    <a:pt x="10" y="2"/>
                    <a:pt x="12" y="5"/>
                    <a:pt x="11" y="9"/>
                  </a:cubicBezTo>
                  <a:cubicBezTo>
                    <a:pt x="7" y="7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9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grama de flujo: retraso 7">
            <a:extLst>
              <a:ext uri="{FF2B5EF4-FFF2-40B4-BE49-F238E27FC236}">
                <a16:creationId xmlns:a16="http://schemas.microsoft.com/office/drawing/2014/main" id="{6E0FD449-BEE7-4513-A7FB-EAD9C5DC39F6}"/>
              </a:ext>
            </a:extLst>
          </p:cNvPr>
          <p:cNvSpPr/>
          <p:nvPr/>
        </p:nvSpPr>
        <p:spPr>
          <a:xfrm>
            <a:off x="-475" y="625239"/>
            <a:ext cx="3989984" cy="3893012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w"/>
              <a:gd name="f4" fmla="val h"/>
              <a:gd name="f5" fmla="val ss"/>
              <a:gd name="f6" fmla="val 0"/>
              <a:gd name="f7" fmla="*/ 5419351 1 1725033"/>
              <a:gd name="f8" fmla="abs f3"/>
              <a:gd name="f9" fmla="abs f4"/>
              <a:gd name="f10" fmla="abs f5"/>
              <a:gd name="f11" fmla="val f6"/>
              <a:gd name="f12" fmla="+- 2700000 f1 0"/>
              <a:gd name="f13" fmla="?: f8 f3 1"/>
              <a:gd name="f14" fmla="?: f9 f4 1"/>
              <a:gd name="f15" fmla="?: f10 f5 1"/>
              <a:gd name="f16" fmla="*/ f12 f7 1"/>
              <a:gd name="f17" fmla="*/ f13 1 21600"/>
              <a:gd name="f18" fmla="*/ f14 1 21600"/>
              <a:gd name="f19" fmla="*/ 21600 f13 1"/>
              <a:gd name="f20" fmla="*/ 21600 f14 1"/>
              <a:gd name="f21" fmla="*/ f16 1 f0"/>
              <a:gd name="f22" fmla="min f18 f17"/>
              <a:gd name="f23" fmla="*/ f19 1 f15"/>
              <a:gd name="f24" fmla="*/ f20 1 f15"/>
              <a:gd name="f25" fmla="+- 0 0 f21"/>
              <a:gd name="f26" fmla="val f23"/>
              <a:gd name="f27" fmla="val f24"/>
              <a:gd name="f28" fmla="+- 0 0 f25"/>
              <a:gd name="f29" fmla="*/ f11 f22 1"/>
              <a:gd name="f30" fmla="+- f27 0 f11"/>
              <a:gd name="f31" fmla="+- f26 0 f11"/>
              <a:gd name="f32" fmla="*/ f28 f0 1"/>
              <a:gd name="f33" fmla="*/ f27 f22 1"/>
              <a:gd name="f34" fmla="*/ f30 1 2"/>
              <a:gd name="f35" fmla="*/ f31 1 2"/>
              <a:gd name="f36" fmla="*/ f32 1 f7"/>
              <a:gd name="f37" fmla="+- f11 f34 0"/>
              <a:gd name="f38" fmla="+- f11 f35 0"/>
              <a:gd name="f39" fmla="+- f36 0 f1"/>
              <a:gd name="f40" fmla="*/ f35 f22 1"/>
              <a:gd name="f41" fmla="*/ f34 f22 1"/>
              <a:gd name="f42" fmla="cos 1 f39"/>
              <a:gd name="f43" fmla="sin 1 f39"/>
              <a:gd name="f44" fmla="*/ f38 f22 1"/>
              <a:gd name="f45" fmla="+- 0 0 f42"/>
              <a:gd name="f46" fmla="+- 0 0 f43"/>
              <a:gd name="f47" fmla="+- 0 0 f45"/>
              <a:gd name="f48" fmla="+- 0 0 f46"/>
              <a:gd name="f49" fmla="*/ f47 f35 1"/>
              <a:gd name="f50" fmla="*/ f48 f34 1"/>
              <a:gd name="f51" fmla="+- f38 f49 0"/>
              <a:gd name="f52" fmla="+- f37 0 f50"/>
              <a:gd name="f53" fmla="+- f37 f50 0"/>
              <a:gd name="f54" fmla="*/ f52 f22 1"/>
              <a:gd name="f55" fmla="*/ f51 f22 1"/>
              <a:gd name="f56" fmla="*/ f53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9" t="f54" r="f55" b="f56"/>
            <a:pathLst>
              <a:path>
                <a:moveTo>
                  <a:pt x="f29" y="f29"/>
                </a:moveTo>
                <a:lnTo>
                  <a:pt x="f44" y="f29"/>
                </a:lnTo>
                <a:arcTo wR="f40" hR="f41" stAng="f2" swAng="f0"/>
                <a:lnTo>
                  <a:pt x="f29" y="f33"/>
                </a:ln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06EFB512-2521-47A4-8D83-B7DFB7A32B23}"/>
              </a:ext>
            </a:extLst>
          </p:cNvPr>
          <p:cNvSpPr txBox="1"/>
          <p:nvPr/>
        </p:nvSpPr>
        <p:spPr>
          <a:xfrm rot="5400013">
            <a:off x="5751137" y="2017239"/>
            <a:ext cx="5127205" cy="1091592"/>
          </a:xfrm>
          <a:prstGeom prst="rect">
            <a:avLst/>
          </a:prstGeom>
          <a:solidFill>
            <a:srgbClr val="FFC000"/>
          </a:solidFill>
          <a:ln cap="flat"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27" rtl="1" fontAlgn="auto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400" b="1" i="0" u="none" strike="noStrike" kern="1200" cap="none" spc="450" baseline="0" dirty="0">
                <a:solidFill>
                  <a:srgbClr val="FFFFFF"/>
                </a:solidFill>
                <a:uFillTx/>
                <a:latin typeface="Arial Black" pitchFamily="34"/>
                <a:cs typeface="B Nazanin" panose="00000400000000000000" pitchFamily="2" charset="-78"/>
              </a:rPr>
              <a:t>طراح</a:t>
            </a:r>
            <a:endParaRPr lang="en-US" sz="4400" b="1" i="0" u="none" strike="noStrike" kern="1200" cap="none" spc="450" baseline="0" dirty="0">
              <a:solidFill>
                <a:srgbClr val="FFFFFF"/>
              </a:solidFill>
              <a:uFillTx/>
              <a:latin typeface="Arial Black" pitchFamily="34"/>
              <a:cs typeface="B Nazanin" panose="00000400000000000000" pitchFamily="2" charset="-78"/>
            </a:endParaRPr>
          </a:p>
        </p:txBody>
      </p:sp>
      <p:grpSp>
        <p:nvGrpSpPr>
          <p:cNvPr id="4" name="Group 23">
            <a:extLst>
              <a:ext uri="{FF2B5EF4-FFF2-40B4-BE49-F238E27FC236}">
                <a16:creationId xmlns:a16="http://schemas.microsoft.com/office/drawing/2014/main" id="{84B01753-F777-48F0-857C-116ED5F0E6DB}"/>
              </a:ext>
            </a:extLst>
          </p:cNvPr>
          <p:cNvGrpSpPr/>
          <p:nvPr/>
        </p:nvGrpSpPr>
        <p:grpSpPr>
          <a:xfrm>
            <a:off x="4750381" y="764602"/>
            <a:ext cx="2182773" cy="750202"/>
            <a:chOff x="4811033" y="764602"/>
            <a:chExt cx="2122121" cy="750202"/>
          </a:xfrm>
        </p:grpSpPr>
        <p:sp>
          <p:nvSpPr>
            <p:cNvPr id="5" name="TextBox 32">
              <a:extLst>
                <a:ext uri="{FF2B5EF4-FFF2-40B4-BE49-F238E27FC236}">
                  <a16:creationId xmlns:a16="http://schemas.microsoft.com/office/drawing/2014/main" id="{46A33649-A32B-4CD8-9735-50B041FC239F}"/>
                </a:ext>
              </a:extLst>
            </p:cNvPr>
            <p:cNvSpPr txBox="1"/>
            <p:nvPr/>
          </p:nvSpPr>
          <p:spPr>
            <a:xfrm>
              <a:off x="4811033" y="1006973"/>
              <a:ext cx="2122121" cy="507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80997" tIns="45720" rIns="80997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sz="9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" name="TextBox 33">
              <a:extLst>
                <a:ext uri="{FF2B5EF4-FFF2-40B4-BE49-F238E27FC236}">
                  <a16:creationId xmlns:a16="http://schemas.microsoft.com/office/drawing/2014/main" id="{EEF70DFB-842E-4EE1-AC71-66DD760FB5AA}"/>
                </a:ext>
              </a:extLst>
            </p:cNvPr>
            <p:cNvSpPr txBox="1"/>
            <p:nvPr/>
          </p:nvSpPr>
          <p:spPr>
            <a:xfrm>
              <a:off x="4811033" y="764602"/>
              <a:ext cx="2122121" cy="25391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80997" tIns="45720" rIns="80997" bIns="45720" anchor="ctr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50" b="1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مطالب در اینجا</a:t>
              </a:r>
              <a:endParaRPr lang="en-US" sz="105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7" name="Group 26">
            <a:extLst>
              <a:ext uri="{FF2B5EF4-FFF2-40B4-BE49-F238E27FC236}">
                <a16:creationId xmlns:a16="http://schemas.microsoft.com/office/drawing/2014/main" id="{2FEB9B7D-C11F-4DD5-AD02-153E166C22DA}"/>
              </a:ext>
            </a:extLst>
          </p:cNvPr>
          <p:cNvGrpSpPr/>
          <p:nvPr/>
        </p:nvGrpSpPr>
        <p:grpSpPr>
          <a:xfrm>
            <a:off x="5289339" y="2180944"/>
            <a:ext cx="2197046" cy="749982"/>
            <a:chOff x="5364263" y="2180944"/>
            <a:chExt cx="2122121" cy="749982"/>
          </a:xfrm>
        </p:grpSpPr>
        <p:sp>
          <p:nvSpPr>
            <p:cNvPr id="8" name="TextBox 35">
              <a:extLst>
                <a:ext uri="{FF2B5EF4-FFF2-40B4-BE49-F238E27FC236}">
                  <a16:creationId xmlns:a16="http://schemas.microsoft.com/office/drawing/2014/main" id="{E07394B6-6B35-48E5-A2CE-4C69ECDD4700}"/>
                </a:ext>
              </a:extLst>
            </p:cNvPr>
            <p:cNvSpPr txBox="1"/>
            <p:nvPr/>
          </p:nvSpPr>
          <p:spPr>
            <a:xfrm>
              <a:off x="5364263" y="2423095"/>
              <a:ext cx="2122121" cy="507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80997" tIns="45720" rIns="80997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sz="9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TextBox 36">
              <a:extLst>
                <a:ext uri="{FF2B5EF4-FFF2-40B4-BE49-F238E27FC236}">
                  <a16:creationId xmlns:a16="http://schemas.microsoft.com/office/drawing/2014/main" id="{55D603DC-18E1-4C6B-BA45-E8869CF3990E}"/>
                </a:ext>
              </a:extLst>
            </p:cNvPr>
            <p:cNvSpPr txBox="1"/>
            <p:nvPr/>
          </p:nvSpPr>
          <p:spPr>
            <a:xfrm>
              <a:off x="5364263" y="2180944"/>
              <a:ext cx="2122121" cy="25391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80997" tIns="45720" rIns="80997" bIns="45720" anchor="ctr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50" b="1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مطالب در اینجا</a:t>
              </a:r>
              <a:endParaRPr lang="en-US" sz="105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0" name="Group 29">
            <a:extLst>
              <a:ext uri="{FF2B5EF4-FFF2-40B4-BE49-F238E27FC236}">
                <a16:creationId xmlns:a16="http://schemas.microsoft.com/office/drawing/2014/main" id="{F4077D2F-2AE0-4860-874F-8566B4C50782}"/>
              </a:ext>
            </a:extLst>
          </p:cNvPr>
          <p:cNvGrpSpPr/>
          <p:nvPr/>
        </p:nvGrpSpPr>
        <p:grpSpPr>
          <a:xfrm>
            <a:off x="4736109" y="3735580"/>
            <a:ext cx="2197046" cy="717795"/>
            <a:chOff x="4811033" y="3735580"/>
            <a:chExt cx="2122121" cy="717795"/>
          </a:xfrm>
        </p:grpSpPr>
        <p:sp>
          <p:nvSpPr>
            <p:cNvPr id="11" name="TextBox 38">
              <a:extLst>
                <a:ext uri="{FF2B5EF4-FFF2-40B4-BE49-F238E27FC236}">
                  <a16:creationId xmlns:a16="http://schemas.microsoft.com/office/drawing/2014/main" id="{EC125EB3-2884-407D-A7B6-F1916C9E2B9A}"/>
                </a:ext>
              </a:extLst>
            </p:cNvPr>
            <p:cNvSpPr txBox="1"/>
            <p:nvPr/>
          </p:nvSpPr>
          <p:spPr>
            <a:xfrm>
              <a:off x="4811033" y="3945544"/>
              <a:ext cx="2122121" cy="507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80997" tIns="45720" rIns="80997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sz="9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TextBox 39">
              <a:extLst>
                <a:ext uri="{FF2B5EF4-FFF2-40B4-BE49-F238E27FC236}">
                  <a16:creationId xmlns:a16="http://schemas.microsoft.com/office/drawing/2014/main" id="{BA132B13-7A47-4490-ACC7-75ECE44097BA}"/>
                </a:ext>
              </a:extLst>
            </p:cNvPr>
            <p:cNvSpPr txBox="1"/>
            <p:nvPr/>
          </p:nvSpPr>
          <p:spPr>
            <a:xfrm>
              <a:off x="4811033" y="3735580"/>
              <a:ext cx="2122121" cy="25391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80997" tIns="45720" rIns="80997" bIns="45720" anchor="ctr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50" b="1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مطالب در اینجا</a:t>
              </a:r>
              <a:endParaRPr lang="en-US" sz="105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13" name="막힌 원호 14">
            <a:extLst>
              <a:ext uri="{FF2B5EF4-FFF2-40B4-BE49-F238E27FC236}">
                <a16:creationId xmlns:a16="http://schemas.microsoft.com/office/drawing/2014/main" id="{9FC57C7E-B682-475D-AF23-F1C8A3036318}"/>
              </a:ext>
            </a:extLst>
          </p:cNvPr>
          <p:cNvSpPr/>
          <p:nvPr/>
        </p:nvSpPr>
        <p:spPr>
          <a:xfrm>
            <a:off x="-761347" y="0"/>
            <a:ext cx="5289813" cy="5289813"/>
          </a:xfrm>
          <a:custGeom>
            <a:avLst>
              <a:gd name="f13" fmla="val 160"/>
              <a:gd name="f14" fmla="val 340"/>
              <a:gd name="f15" fmla="val 1082"/>
            </a:avLst>
            <a:gdLst>
              <a:gd name="f3" fmla="val 10800000"/>
              <a:gd name="f4" fmla="val 5400000"/>
              <a:gd name="f5" fmla="val 16200000"/>
              <a:gd name="f6" fmla="val 180"/>
              <a:gd name="f7" fmla="val w"/>
              <a:gd name="f8" fmla="val h"/>
              <a:gd name="f9" fmla="val ss"/>
              <a:gd name="f10" fmla="val 0"/>
              <a:gd name="f11" fmla="*/ 5419351 1 1725033"/>
              <a:gd name="f12" fmla="+- 0 0 1"/>
              <a:gd name="f13" fmla="val 160"/>
              <a:gd name="f14" fmla="val 340"/>
              <a:gd name="f15" fmla="val 1082"/>
              <a:gd name="f16" fmla="+- 0 0 -250"/>
              <a:gd name="f17" fmla="abs f7"/>
              <a:gd name="f18" fmla="abs f8"/>
              <a:gd name="f19" fmla="abs f9"/>
              <a:gd name="f20" fmla="val f10"/>
              <a:gd name="f21" fmla="val f15"/>
              <a:gd name="f22" fmla="+- 0 0 f13"/>
              <a:gd name="f23" fmla="+- 0 0 f14"/>
              <a:gd name="f24" fmla="*/ f16 f3 1"/>
              <a:gd name="f25" fmla="?: f17 f7 1"/>
              <a:gd name="f26" fmla="?: f18 f8 1"/>
              <a:gd name="f27" fmla="?: f19 f9 1"/>
              <a:gd name="f28" fmla="*/ f22 f3 1"/>
              <a:gd name="f29" fmla="*/ f23 f3 1"/>
              <a:gd name="f30" fmla="*/ f24 1 f6"/>
              <a:gd name="f31" fmla="*/ f25 1 21600"/>
              <a:gd name="f32" fmla="*/ f26 1 21600"/>
              <a:gd name="f33" fmla="*/ 21600 f25 1"/>
              <a:gd name="f34" fmla="*/ 21600 f26 1"/>
              <a:gd name="f35" fmla="*/ f28 1 f6"/>
              <a:gd name="f36" fmla="*/ f29 1 f6"/>
              <a:gd name="f37" fmla="+- f30 0 f4"/>
              <a:gd name="f38" fmla="min f32 f31"/>
              <a:gd name="f39" fmla="*/ f33 1 f27"/>
              <a:gd name="f40" fmla="*/ f34 1 f27"/>
              <a:gd name="f41" fmla="+- f35 0 f4"/>
              <a:gd name="f42" fmla="+- f36 0 f4"/>
              <a:gd name="f43" fmla="val f39"/>
              <a:gd name="f44" fmla="val f40"/>
              <a:gd name="f45" fmla="+- 0 0 f41"/>
              <a:gd name="f46" fmla="+- 0 0 f42"/>
              <a:gd name="f47" fmla="+- f44 0 f20"/>
              <a:gd name="f48" fmla="+- f43 0 f20"/>
              <a:gd name="f49" fmla="val f45"/>
              <a:gd name="f50" fmla="val f46"/>
              <a:gd name="f51" fmla="*/ f47 1 2"/>
              <a:gd name="f52" fmla="*/ f48 1 2"/>
              <a:gd name="f53" fmla="min f48 f47"/>
              <a:gd name="f54" fmla="+- f50 0 f49"/>
              <a:gd name="f55" fmla="+- f49 f4 0"/>
              <a:gd name="f56" fmla="+- f50 f4 0"/>
              <a:gd name="f57" fmla="+- 21600000 0 f49"/>
              <a:gd name="f58" fmla="+- f4 0 f49"/>
              <a:gd name="f59" fmla="+- 27000000 0 f49"/>
              <a:gd name="f60" fmla="+- f3 0 f49"/>
              <a:gd name="f61" fmla="+- 32400000 0 f49"/>
              <a:gd name="f62" fmla="+- f5 0 f49"/>
              <a:gd name="f63" fmla="+- 37800000 0 f49"/>
              <a:gd name="f64" fmla="+- f20 f51 0"/>
              <a:gd name="f65" fmla="+- f20 f52 0"/>
              <a:gd name="f66" fmla="+- f54 21600000 0"/>
              <a:gd name="f67" fmla="*/ f55 f11 1"/>
              <a:gd name="f68" fmla="*/ f56 f11 1"/>
              <a:gd name="f69" fmla="*/ f53 f21 1"/>
              <a:gd name="f70" fmla="?: f58 f58 f59"/>
              <a:gd name="f71" fmla="?: f60 f60 f61"/>
              <a:gd name="f72" fmla="?: f62 f62 f63"/>
              <a:gd name="f73" fmla="*/ f52 f38 1"/>
              <a:gd name="f74" fmla="*/ f51 f38 1"/>
              <a:gd name="f75" fmla="?: f54 f54 f66"/>
              <a:gd name="f76" fmla="*/ f67 1 f3"/>
              <a:gd name="f77" fmla="*/ f68 1 f3"/>
              <a:gd name="f78" fmla="*/ f69 1 100000"/>
              <a:gd name="f79" fmla="*/ f65 f38 1"/>
              <a:gd name="f80" fmla="*/ f64 f38 1"/>
              <a:gd name="f81" fmla="+- 0 0 f75"/>
              <a:gd name="f82" fmla="+- 0 0 f76"/>
              <a:gd name="f83" fmla="+- 0 0 f77"/>
              <a:gd name="f84" fmla="+- f52 0 f78"/>
              <a:gd name="f85" fmla="+- f51 0 f78"/>
              <a:gd name="f86" fmla="+- f75 0 f57"/>
              <a:gd name="f87" fmla="+- f75 0 f70"/>
              <a:gd name="f88" fmla="+- f75 0 f71"/>
              <a:gd name="f89" fmla="+- f75 0 f72"/>
              <a:gd name="f90" fmla="+- 0 0 f82"/>
              <a:gd name="f91" fmla="+- 0 0 f83"/>
              <a:gd name="f92" fmla="*/ f84 f38 1"/>
              <a:gd name="f93" fmla="*/ f85 f38 1"/>
              <a:gd name="f94" fmla="*/ f90 f3 1"/>
              <a:gd name="f95" fmla="*/ f91 f3 1"/>
              <a:gd name="f96" fmla="*/ f94 1 f11"/>
              <a:gd name="f97" fmla="*/ f95 1 f11"/>
              <a:gd name="f98" fmla="+- f96 0 f4"/>
              <a:gd name="f99" fmla="+- f97 0 f4"/>
              <a:gd name="f100" fmla="sin 1 f98"/>
              <a:gd name="f101" fmla="cos 1 f98"/>
              <a:gd name="f102" fmla="sin 1 f99"/>
              <a:gd name="f103" fmla="cos 1 f99"/>
              <a:gd name="f104" fmla="+- 0 0 f100"/>
              <a:gd name="f105" fmla="+- 0 0 f101"/>
              <a:gd name="f106" fmla="+- 0 0 f102"/>
              <a:gd name="f107" fmla="+- 0 0 f103"/>
              <a:gd name="f108" fmla="+- 0 0 f104"/>
              <a:gd name="f109" fmla="+- 0 0 f105"/>
              <a:gd name="f110" fmla="+- 0 0 f106"/>
              <a:gd name="f111" fmla="+- 0 0 f107"/>
              <a:gd name="f112" fmla="*/ f108 f52 1"/>
              <a:gd name="f113" fmla="*/ f109 f51 1"/>
              <a:gd name="f114" fmla="*/ f110 f52 1"/>
              <a:gd name="f115" fmla="*/ f111 f51 1"/>
              <a:gd name="f116" fmla="*/ f110 f84 1"/>
              <a:gd name="f117" fmla="*/ f111 f85 1"/>
              <a:gd name="f118" fmla="*/ f108 f84 1"/>
              <a:gd name="f119" fmla="*/ f109 f85 1"/>
              <a:gd name="f120" fmla="+- 0 0 f113"/>
              <a:gd name="f121" fmla="+- 0 0 f112"/>
              <a:gd name="f122" fmla="+- 0 0 f115"/>
              <a:gd name="f123" fmla="+- 0 0 f114"/>
              <a:gd name="f124" fmla="+- 0 0 f117"/>
              <a:gd name="f125" fmla="+- 0 0 f116"/>
              <a:gd name="f126" fmla="+- 0 0 f119"/>
              <a:gd name="f127" fmla="+- 0 0 f118"/>
              <a:gd name="f128" fmla="+- 0 0 f120"/>
              <a:gd name="f129" fmla="+- 0 0 f121"/>
              <a:gd name="f130" fmla="+- 0 0 f122"/>
              <a:gd name="f131" fmla="+- 0 0 f123"/>
              <a:gd name="f132" fmla="+- 0 0 f124"/>
              <a:gd name="f133" fmla="+- 0 0 f125"/>
              <a:gd name="f134" fmla="+- 0 0 f126"/>
              <a:gd name="f135" fmla="+- 0 0 f127"/>
              <a:gd name="f136" fmla="at2 f128 f129"/>
              <a:gd name="f137" fmla="at2 f130 f131"/>
              <a:gd name="f138" fmla="at2 f132 f133"/>
              <a:gd name="f139" fmla="at2 f134 f135"/>
              <a:gd name="f140" fmla="+- f136 f4 0"/>
              <a:gd name="f141" fmla="+- f137 f4 0"/>
              <a:gd name="f142" fmla="+- f138 f4 0"/>
              <a:gd name="f143" fmla="+- f139 f4 0"/>
              <a:gd name="f144" fmla="*/ f140 f11 1"/>
              <a:gd name="f145" fmla="*/ f141 f11 1"/>
              <a:gd name="f146" fmla="*/ f142 f11 1"/>
              <a:gd name="f147" fmla="*/ f143 f11 1"/>
              <a:gd name="f148" fmla="*/ f144 1 f3"/>
              <a:gd name="f149" fmla="*/ f145 1 f3"/>
              <a:gd name="f150" fmla="*/ f146 1 f3"/>
              <a:gd name="f151" fmla="*/ f147 1 f3"/>
              <a:gd name="f152" fmla="+- 0 0 f148"/>
              <a:gd name="f153" fmla="+- 0 0 f149"/>
              <a:gd name="f154" fmla="+- 0 0 f150"/>
              <a:gd name="f155" fmla="+- 0 0 f151"/>
              <a:gd name="f156" fmla="val f152"/>
              <a:gd name="f157" fmla="val f153"/>
              <a:gd name="f158" fmla="val f154"/>
              <a:gd name="f159" fmla="val f155"/>
              <a:gd name="f160" fmla="+- 0 0 f156"/>
              <a:gd name="f161" fmla="+- 0 0 f157"/>
              <a:gd name="f162" fmla="+- 0 0 f158"/>
              <a:gd name="f163" fmla="+- 0 0 f159"/>
              <a:gd name="f164" fmla="*/ f160 f3 1"/>
              <a:gd name="f165" fmla="*/ f161 f3 1"/>
              <a:gd name="f166" fmla="*/ f162 f3 1"/>
              <a:gd name="f167" fmla="*/ f163 f3 1"/>
              <a:gd name="f168" fmla="*/ f164 1 f11"/>
              <a:gd name="f169" fmla="*/ f165 1 f11"/>
              <a:gd name="f170" fmla="*/ f166 1 f11"/>
              <a:gd name="f171" fmla="*/ f167 1 f11"/>
              <a:gd name="f172" fmla="+- f168 0 f4"/>
              <a:gd name="f173" fmla="+- f169 0 f4"/>
              <a:gd name="f174" fmla="+- f170 0 f4"/>
              <a:gd name="f175" fmla="+- f171 0 f4"/>
              <a:gd name="f176" fmla="cos 1 f172"/>
              <a:gd name="f177" fmla="sin 1 f172"/>
              <a:gd name="f178" fmla="cos 1 f173"/>
              <a:gd name="f179" fmla="sin 1 f173"/>
              <a:gd name="f180" fmla="cos 1 f174"/>
              <a:gd name="f181" fmla="sin 1 f174"/>
              <a:gd name="f182" fmla="cos 1 f175"/>
              <a:gd name="f183" fmla="sin 1 f175"/>
              <a:gd name="f184" fmla="+- 0 0 f176"/>
              <a:gd name="f185" fmla="+- 0 0 f177"/>
              <a:gd name="f186" fmla="+- 0 0 f178"/>
              <a:gd name="f187" fmla="+- 0 0 f179"/>
              <a:gd name="f188" fmla="+- 0 0 f180"/>
              <a:gd name="f189" fmla="+- 0 0 f181"/>
              <a:gd name="f190" fmla="+- 0 0 f182"/>
              <a:gd name="f191" fmla="+- 0 0 f183"/>
              <a:gd name="f192" fmla="*/ f12 f184 1"/>
              <a:gd name="f193" fmla="*/ f12 f185 1"/>
              <a:gd name="f194" fmla="*/ f12 f186 1"/>
              <a:gd name="f195" fmla="*/ f12 f187 1"/>
              <a:gd name="f196" fmla="*/ f12 f188 1"/>
              <a:gd name="f197" fmla="*/ f12 f189 1"/>
              <a:gd name="f198" fmla="*/ f12 f190 1"/>
              <a:gd name="f199" fmla="*/ f12 f191 1"/>
              <a:gd name="f200" fmla="*/ f192 f52 1"/>
              <a:gd name="f201" fmla="*/ f193 f51 1"/>
              <a:gd name="f202" fmla="*/ f194 f52 1"/>
              <a:gd name="f203" fmla="*/ f195 f51 1"/>
              <a:gd name="f204" fmla="*/ f196 f84 1"/>
              <a:gd name="f205" fmla="*/ f197 f85 1"/>
              <a:gd name="f206" fmla="*/ f198 f84 1"/>
              <a:gd name="f207" fmla="*/ f199 f85 1"/>
              <a:gd name="f208" fmla="+- f65 f200 0"/>
              <a:gd name="f209" fmla="+- f64 f201 0"/>
              <a:gd name="f210" fmla="+- f65 f202 0"/>
              <a:gd name="f211" fmla="+- f64 f203 0"/>
              <a:gd name="f212" fmla="+- f65 f204 0"/>
              <a:gd name="f213" fmla="+- f64 f205 0"/>
              <a:gd name="f214" fmla="+- f65 f206 0"/>
              <a:gd name="f215" fmla="+- f64 f207 0"/>
              <a:gd name="f216" fmla="max f208 f212"/>
              <a:gd name="f217" fmla="max f210 f214"/>
              <a:gd name="f218" fmla="max f209 f213"/>
              <a:gd name="f219" fmla="max f211 f215"/>
              <a:gd name="f220" fmla="min f208 f212"/>
              <a:gd name="f221" fmla="min f210 f214"/>
              <a:gd name="f222" fmla="min f209 f213"/>
              <a:gd name="f223" fmla="min f211 f215"/>
              <a:gd name="f224" fmla="+- f208 f214 0"/>
              <a:gd name="f225" fmla="+- f209 f215 0"/>
              <a:gd name="f226" fmla="+- f210 f212 0"/>
              <a:gd name="f227" fmla="+- f211 f213 0"/>
              <a:gd name="f228" fmla="*/ f208 f38 1"/>
              <a:gd name="f229" fmla="*/ f209 f38 1"/>
              <a:gd name="f230" fmla="*/ f212 f38 1"/>
              <a:gd name="f231" fmla="*/ f213 f38 1"/>
              <a:gd name="f232" fmla="max f216 f217"/>
              <a:gd name="f233" fmla="max f218 f219"/>
              <a:gd name="f234" fmla="min f220 f221"/>
              <a:gd name="f235" fmla="min f222 f223"/>
              <a:gd name="f236" fmla="*/ f224 1 2"/>
              <a:gd name="f237" fmla="*/ f225 1 2"/>
              <a:gd name="f238" fmla="*/ f226 1 2"/>
              <a:gd name="f239" fmla="*/ f227 1 2"/>
              <a:gd name="f240" fmla="?: f86 f43 f232"/>
              <a:gd name="f241" fmla="?: f87 f44 f233"/>
              <a:gd name="f242" fmla="?: f88 f20 f234"/>
              <a:gd name="f243" fmla="?: f89 f20 f235"/>
              <a:gd name="f244" fmla="*/ f236 f38 1"/>
              <a:gd name="f245" fmla="*/ f237 f38 1"/>
              <a:gd name="f246" fmla="*/ f238 f38 1"/>
              <a:gd name="f247" fmla="*/ f239 f38 1"/>
              <a:gd name="f248" fmla="*/ f242 f38 1"/>
              <a:gd name="f249" fmla="*/ f243 f38 1"/>
              <a:gd name="f250" fmla="*/ f240 f38 1"/>
              <a:gd name="f251" fmla="*/ f241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244" y="f245"/>
              </a:cxn>
              <a:cxn ang="f37">
                <a:pos x="f246" y="f247"/>
              </a:cxn>
              <a:cxn ang="f37">
                <a:pos x="f79" y="f80"/>
              </a:cxn>
            </a:cxnLst>
            <a:rect l="f248" t="f249" r="f250" b="f251"/>
            <a:pathLst>
              <a:path>
                <a:moveTo>
                  <a:pt x="f228" y="f229"/>
                </a:moveTo>
                <a:arcTo wR="f73" hR="f74" stAng="f49" swAng="f75"/>
                <a:lnTo>
                  <a:pt x="f230" y="f231"/>
                </a:lnTo>
                <a:arcTo wR="f92" hR="f93" stAng="f50" swAng="f81"/>
                <a:close/>
              </a:path>
            </a:pathLst>
          </a:custGeom>
          <a:solidFill>
            <a:srgbClr val="F8C30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5" b="0" i="0" u="none" strike="noStrike" kern="0" cap="none" spc="0" baseline="0">
              <a:solidFill>
                <a:srgbClr val="02123B"/>
              </a:solidFill>
              <a:uFillTx/>
              <a:latin typeface="Arial"/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4" name="타원 2">
            <a:extLst>
              <a:ext uri="{FF2B5EF4-FFF2-40B4-BE49-F238E27FC236}">
                <a16:creationId xmlns:a16="http://schemas.microsoft.com/office/drawing/2014/main" id="{50641E7E-4C69-4210-A03C-193A4A36DB94}"/>
              </a:ext>
            </a:extLst>
          </p:cNvPr>
          <p:cNvSpPr/>
          <p:nvPr/>
        </p:nvSpPr>
        <p:spPr>
          <a:xfrm>
            <a:off x="3979066" y="3817153"/>
            <a:ext cx="539998" cy="539998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92D050"/>
          </a:solidFill>
          <a:ln w="57150" cap="flat">
            <a:solidFill>
              <a:srgbClr val="FFFFFF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맑은 고딕" pitchFamily="34"/>
                <a:cs typeface="B Nazanin" panose="00000400000000000000" pitchFamily="2" charset="-78"/>
              </a:rPr>
              <a:t>3</a:t>
            </a:r>
          </a:p>
        </p:txBody>
      </p:sp>
      <p:sp>
        <p:nvSpPr>
          <p:cNvPr id="15" name="타원 29">
            <a:extLst>
              <a:ext uri="{FF2B5EF4-FFF2-40B4-BE49-F238E27FC236}">
                <a16:creationId xmlns:a16="http://schemas.microsoft.com/office/drawing/2014/main" id="{F596A0FE-09FC-4143-ADC5-0EE63C7165CE}"/>
              </a:ext>
            </a:extLst>
          </p:cNvPr>
          <p:cNvSpPr/>
          <p:nvPr/>
        </p:nvSpPr>
        <p:spPr>
          <a:xfrm>
            <a:off x="4413232" y="2340543"/>
            <a:ext cx="539998" cy="539998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92D050"/>
          </a:solidFill>
          <a:ln w="57150" cap="flat">
            <a:solidFill>
              <a:srgbClr val="FFFFFF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맑은 고딕" pitchFamily="34"/>
                <a:cs typeface="B Nazanin" panose="00000400000000000000" pitchFamily="2" charset="-78"/>
              </a:rPr>
              <a:t>2</a:t>
            </a:r>
          </a:p>
        </p:txBody>
      </p:sp>
      <p:sp>
        <p:nvSpPr>
          <p:cNvPr id="16" name="타원 30">
            <a:extLst>
              <a:ext uri="{FF2B5EF4-FFF2-40B4-BE49-F238E27FC236}">
                <a16:creationId xmlns:a16="http://schemas.microsoft.com/office/drawing/2014/main" id="{A6F00790-15D3-40C8-AAC4-765E8AA39DEE}"/>
              </a:ext>
            </a:extLst>
          </p:cNvPr>
          <p:cNvSpPr/>
          <p:nvPr/>
        </p:nvSpPr>
        <p:spPr>
          <a:xfrm>
            <a:off x="3979066" y="863934"/>
            <a:ext cx="539998" cy="539998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92D050"/>
          </a:solidFill>
          <a:ln w="57150" cap="flat">
            <a:solidFill>
              <a:srgbClr val="FFFFFF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맑은 고딕" pitchFamily="34"/>
                <a:cs typeface="B Nazanin" panose="00000400000000000000" pitchFamily="2" charset="-78"/>
              </a:rPr>
              <a:t>1</a:t>
            </a:r>
          </a:p>
        </p:txBody>
      </p:sp>
      <p:sp>
        <p:nvSpPr>
          <p:cNvPr id="17" name="CuadroTexto 23">
            <a:extLst>
              <a:ext uri="{FF2B5EF4-FFF2-40B4-BE49-F238E27FC236}">
                <a16:creationId xmlns:a16="http://schemas.microsoft.com/office/drawing/2014/main" id="{5AB5F88A-E4B3-4D96-A67C-DB2B9DADA85C}"/>
              </a:ext>
            </a:extLst>
          </p:cNvPr>
          <p:cNvSpPr txBox="1"/>
          <p:nvPr/>
        </p:nvSpPr>
        <p:spPr>
          <a:xfrm>
            <a:off x="4811033" y="229441"/>
            <a:ext cx="2675351" cy="2539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1" kern="0" dirty="0">
                <a:solidFill>
                  <a:srgbClr val="F8C301"/>
                </a:solidFill>
                <a:latin typeface="Arial"/>
                <a:ea typeface="Arial"/>
                <a:cs typeface="B Nazanin" panose="00000400000000000000" pitchFamily="2" charset="-78"/>
              </a:rPr>
              <a:t>قالب پاورپوینت مدیریت استراتژیک</a:t>
            </a:r>
            <a:endParaRPr lang="es-PE" sz="1050" b="1" i="0" u="none" strike="noStrike" kern="0" cap="none" spc="0" baseline="0" dirty="0">
              <a:solidFill>
                <a:srgbClr val="F8C301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pic>
        <p:nvPicPr>
          <p:cNvPr id="18" name="Imagen 2">
            <a:extLst>
              <a:ext uri="{FF2B5EF4-FFF2-40B4-BE49-F238E27FC236}">
                <a16:creationId xmlns:a16="http://schemas.microsoft.com/office/drawing/2014/main" id="{02416064-4FB5-4F9D-B38E-357A74D0062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70397" y="1049264"/>
            <a:ext cx="4397514" cy="3269290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66;p46">
            <a:extLst>
              <a:ext uri="{FF2B5EF4-FFF2-40B4-BE49-F238E27FC236}">
                <a16:creationId xmlns:a16="http://schemas.microsoft.com/office/drawing/2014/main" id="{DA9A52CA-4EDB-43A3-A96A-23A9789D7CE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90053" y="261253"/>
            <a:ext cx="5225147" cy="647733"/>
          </a:xfrm>
        </p:spPr>
        <p:txBody>
          <a:bodyPr anchor="ctr" anchorCtr="1"/>
          <a:lstStyle/>
          <a:p>
            <a:pPr lvl="0" algn="ctr" rtl="1"/>
            <a:r>
              <a:rPr lang="fa-IR" dirty="0">
                <a:cs typeface="B Nazanin" panose="00000400000000000000" pitchFamily="2" charset="-78"/>
              </a:rPr>
              <a:t>سبک اینفوگرافیک 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Google Shape;2502;p46">
            <a:extLst>
              <a:ext uri="{FF2B5EF4-FFF2-40B4-BE49-F238E27FC236}">
                <a16:creationId xmlns:a16="http://schemas.microsoft.com/office/drawing/2014/main" id="{511F95DD-B21D-48A3-8693-7E1E7C217719}"/>
              </a:ext>
            </a:extLst>
          </p:cNvPr>
          <p:cNvSpPr txBox="1"/>
          <p:nvPr/>
        </p:nvSpPr>
        <p:spPr>
          <a:xfrm>
            <a:off x="1226201" y="1546449"/>
            <a:ext cx="2969404" cy="4986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4" name="Google Shape;2503;p46">
            <a:extLst>
              <a:ext uri="{FF2B5EF4-FFF2-40B4-BE49-F238E27FC236}">
                <a16:creationId xmlns:a16="http://schemas.microsoft.com/office/drawing/2014/main" id="{255A3B70-1080-427A-9150-887BACA1D984}"/>
              </a:ext>
            </a:extLst>
          </p:cNvPr>
          <p:cNvSpPr txBox="1"/>
          <p:nvPr/>
        </p:nvSpPr>
        <p:spPr>
          <a:xfrm>
            <a:off x="1248713" y="2538085"/>
            <a:ext cx="2924381" cy="4986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5" name="Google Shape;2504;p46">
            <a:extLst>
              <a:ext uri="{FF2B5EF4-FFF2-40B4-BE49-F238E27FC236}">
                <a16:creationId xmlns:a16="http://schemas.microsoft.com/office/drawing/2014/main" id="{497676C4-8B2B-4585-AAAE-31417ED7F5B3}"/>
              </a:ext>
            </a:extLst>
          </p:cNvPr>
          <p:cNvSpPr txBox="1"/>
          <p:nvPr/>
        </p:nvSpPr>
        <p:spPr>
          <a:xfrm>
            <a:off x="1308169" y="3057434"/>
            <a:ext cx="2887436" cy="4986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6" name="Google Shape;2505;p46">
            <a:extLst>
              <a:ext uri="{FF2B5EF4-FFF2-40B4-BE49-F238E27FC236}">
                <a16:creationId xmlns:a16="http://schemas.microsoft.com/office/drawing/2014/main" id="{94F93A90-60BE-4B90-8F3E-13119A4D7523}"/>
              </a:ext>
            </a:extLst>
          </p:cNvPr>
          <p:cNvSpPr txBox="1"/>
          <p:nvPr/>
        </p:nvSpPr>
        <p:spPr>
          <a:xfrm>
            <a:off x="1226201" y="2045053"/>
            <a:ext cx="2969404" cy="4986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7" name="Google Shape;2506;p46">
            <a:extLst>
              <a:ext uri="{FF2B5EF4-FFF2-40B4-BE49-F238E27FC236}">
                <a16:creationId xmlns:a16="http://schemas.microsoft.com/office/drawing/2014/main" id="{67B9C26D-A3D5-465C-A374-414890F53ABD}"/>
              </a:ext>
            </a:extLst>
          </p:cNvPr>
          <p:cNvSpPr txBox="1"/>
          <p:nvPr/>
        </p:nvSpPr>
        <p:spPr>
          <a:xfrm>
            <a:off x="1346996" y="4078113"/>
            <a:ext cx="2855630" cy="4986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8" name="Google Shape;2507;p46">
            <a:extLst>
              <a:ext uri="{FF2B5EF4-FFF2-40B4-BE49-F238E27FC236}">
                <a16:creationId xmlns:a16="http://schemas.microsoft.com/office/drawing/2014/main" id="{68507E03-CC47-4026-87B5-AAFC2491381B}"/>
              </a:ext>
            </a:extLst>
          </p:cNvPr>
          <p:cNvSpPr txBox="1"/>
          <p:nvPr/>
        </p:nvSpPr>
        <p:spPr>
          <a:xfrm>
            <a:off x="1331093" y="3556038"/>
            <a:ext cx="2887436" cy="4986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9" name="Google Shape;2508;p46">
            <a:extLst>
              <a:ext uri="{FF2B5EF4-FFF2-40B4-BE49-F238E27FC236}">
                <a16:creationId xmlns:a16="http://schemas.microsoft.com/office/drawing/2014/main" id="{3B7B4714-E6F5-439C-9AF3-5EABE33B564D}"/>
              </a:ext>
            </a:extLst>
          </p:cNvPr>
          <p:cNvSpPr txBox="1"/>
          <p:nvPr/>
        </p:nvSpPr>
        <p:spPr>
          <a:xfrm>
            <a:off x="529327" y="3150290"/>
            <a:ext cx="720903" cy="3047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C9751D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80%</a:t>
            </a:r>
          </a:p>
        </p:txBody>
      </p:sp>
      <p:sp>
        <p:nvSpPr>
          <p:cNvPr id="10" name="Google Shape;2509;p46">
            <a:extLst>
              <a:ext uri="{FF2B5EF4-FFF2-40B4-BE49-F238E27FC236}">
                <a16:creationId xmlns:a16="http://schemas.microsoft.com/office/drawing/2014/main" id="{715F3BE0-6559-4A2E-9A0E-3A777C71E237}"/>
              </a:ext>
            </a:extLst>
          </p:cNvPr>
          <p:cNvSpPr txBox="1"/>
          <p:nvPr/>
        </p:nvSpPr>
        <p:spPr>
          <a:xfrm>
            <a:off x="529327" y="3668737"/>
            <a:ext cx="720903" cy="3047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AE27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60%</a:t>
            </a:r>
          </a:p>
        </p:txBody>
      </p:sp>
      <p:sp>
        <p:nvSpPr>
          <p:cNvPr id="11" name="Google Shape;2510;p46">
            <a:extLst>
              <a:ext uri="{FF2B5EF4-FFF2-40B4-BE49-F238E27FC236}">
                <a16:creationId xmlns:a16="http://schemas.microsoft.com/office/drawing/2014/main" id="{D4EA536F-ABB3-4419-AAA2-E92428ECC560}"/>
              </a:ext>
            </a:extLst>
          </p:cNvPr>
          <p:cNvSpPr txBox="1"/>
          <p:nvPr/>
        </p:nvSpPr>
        <p:spPr>
          <a:xfrm>
            <a:off x="529327" y="4167743"/>
            <a:ext cx="720903" cy="3047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ECDC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80%</a:t>
            </a:r>
          </a:p>
        </p:txBody>
      </p:sp>
      <p:sp>
        <p:nvSpPr>
          <p:cNvPr id="12" name="Google Shape;2511;p46">
            <a:extLst>
              <a:ext uri="{FF2B5EF4-FFF2-40B4-BE49-F238E27FC236}">
                <a16:creationId xmlns:a16="http://schemas.microsoft.com/office/drawing/2014/main" id="{518D526A-45FF-4EDC-B3D0-128E2CCC127C}"/>
              </a:ext>
            </a:extLst>
          </p:cNvPr>
          <p:cNvSpPr txBox="1"/>
          <p:nvPr/>
        </p:nvSpPr>
        <p:spPr>
          <a:xfrm>
            <a:off x="506403" y="1617527"/>
            <a:ext cx="720903" cy="3047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0082E5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60%</a:t>
            </a:r>
          </a:p>
        </p:txBody>
      </p:sp>
      <p:sp>
        <p:nvSpPr>
          <p:cNvPr id="13" name="Google Shape;2512;p46">
            <a:extLst>
              <a:ext uri="{FF2B5EF4-FFF2-40B4-BE49-F238E27FC236}">
                <a16:creationId xmlns:a16="http://schemas.microsoft.com/office/drawing/2014/main" id="{30A49F87-2BCC-42A5-97FA-C6C72FF6A517}"/>
              </a:ext>
            </a:extLst>
          </p:cNvPr>
          <p:cNvSpPr txBox="1"/>
          <p:nvPr/>
        </p:nvSpPr>
        <p:spPr>
          <a:xfrm>
            <a:off x="506403" y="2135983"/>
            <a:ext cx="720903" cy="3047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E25A5A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40%</a:t>
            </a:r>
          </a:p>
        </p:txBody>
      </p:sp>
      <p:sp>
        <p:nvSpPr>
          <p:cNvPr id="14" name="Google Shape;2513;p46">
            <a:extLst>
              <a:ext uri="{FF2B5EF4-FFF2-40B4-BE49-F238E27FC236}">
                <a16:creationId xmlns:a16="http://schemas.microsoft.com/office/drawing/2014/main" id="{F7AEA2ED-99F8-4B27-ADE0-D8AAE807210C}"/>
              </a:ext>
            </a:extLst>
          </p:cNvPr>
          <p:cNvSpPr txBox="1"/>
          <p:nvPr/>
        </p:nvSpPr>
        <p:spPr>
          <a:xfrm>
            <a:off x="506403" y="2634989"/>
            <a:ext cx="720903" cy="3047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3F47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20%</a:t>
            </a:r>
          </a:p>
        </p:txBody>
      </p:sp>
      <p:pic>
        <p:nvPicPr>
          <p:cNvPr id="15" name="Imagen 6">
            <a:extLst>
              <a:ext uri="{FF2B5EF4-FFF2-40B4-BE49-F238E27FC236}">
                <a16:creationId xmlns:a16="http://schemas.microsoft.com/office/drawing/2014/main" id="{033F2863-05C4-41E9-ABC2-E168F5AE6D1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4195605" y="984342"/>
            <a:ext cx="4948394" cy="4159157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32">
            <a:extLst>
              <a:ext uri="{FF2B5EF4-FFF2-40B4-BE49-F238E27FC236}">
                <a16:creationId xmlns:a16="http://schemas.microsoft.com/office/drawing/2014/main" id="{5CEB9268-F78C-4C4A-88C5-75B955E51D18}"/>
              </a:ext>
            </a:extLst>
          </p:cNvPr>
          <p:cNvSpPr/>
          <p:nvPr/>
        </p:nvSpPr>
        <p:spPr>
          <a:xfrm>
            <a:off x="2847033" y="2129642"/>
            <a:ext cx="6296966" cy="215741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872599"/>
              <a:gd name="f7" fmla="val 2876550"/>
              <a:gd name="f8" fmla="val 1930390"/>
              <a:gd name="f9" fmla="val 946160"/>
              <a:gd name="f10" fmla="+- 0 0 -90"/>
              <a:gd name="f11" fmla="*/ f3 1 8872599"/>
              <a:gd name="f12" fmla="*/ f4 1 2876550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8872599"/>
              <a:gd name="f21" fmla="*/ f17 1 2876550"/>
              <a:gd name="f22" fmla="*/ 1930390 f18 1"/>
              <a:gd name="f23" fmla="*/ 0 f17 1"/>
              <a:gd name="f24" fmla="*/ 8872599 f18 1"/>
              <a:gd name="f25" fmla="*/ 2876550 f17 1"/>
              <a:gd name="f26" fmla="*/ 946160 f18 1"/>
              <a:gd name="f27" fmla="*/ 0 f18 1"/>
              <a:gd name="f28" fmla="*/ 1930390 f17 1"/>
              <a:gd name="f29" fmla="+- f19 0 f1"/>
              <a:gd name="f30" fmla="*/ f22 1 8872599"/>
              <a:gd name="f31" fmla="*/ f23 1 2876550"/>
              <a:gd name="f32" fmla="*/ f24 1 8872599"/>
              <a:gd name="f33" fmla="*/ f25 1 2876550"/>
              <a:gd name="f34" fmla="*/ f26 1 8872599"/>
              <a:gd name="f35" fmla="*/ f27 1 8872599"/>
              <a:gd name="f36" fmla="*/ f28 1 2876550"/>
              <a:gd name="f37" fmla="*/ f13 1 f20"/>
              <a:gd name="f38" fmla="*/ f14 1 f20"/>
              <a:gd name="f39" fmla="*/ f13 1 f21"/>
              <a:gd name="f40" fmla="*/ f15 1 f21"/>
              <a:gd name="f41" fmla="*/ f30 1 f20"/>
              <a:gd name="f42" fmla="*/ f31 1 f21"/>
              <a:gd name="f43" fmla="*/ f32 1 f20"/>
              <a:gd name="f44" fmla="*/ f33 1 f21"/>
              <a:gd name="f45" fmla="*/ f34 1 f20"/>
              <a:gd name="f46" fmla="*/ f35 1 f20"/>
              <a:gd name="f47" fmla="*/ f36 1 f21"/>
              <a:gd name="f48" fmla="*/ f37 f11 1"/>
              <a:gd name="f49" fmla="*/ f38 f11 1"/>
              <a:gd name="f50" fmla="*/ f40 f12 1"/>
              <a:gd name="f51" fmla="*/ f39 f12 1"/>
              <a:gd name="f52" fmla="*/ f41 f11 1"/>
              <a:gd name="f53" fmla="*/ f42 f12 1"/>
              <a:gd name="f54" fmla="*/ f43 f11 1"/>
              <a:gd name="f55" fmla="*/ f44 f12 1"/>
              <a:gd name="f56" fmla="*/ f45 f11 1"/>
              <a:gd name="f57" fmla="*/ f46 f11 1"/>
              <a:gd name="f58" fmla="*/ f4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52" y="f53"/>
              </a:cxn>
              <a:cxn ang="f29">
                <a:pos x="f54" y="f53"/>
              </a:cxn>
              <a:cxn ang="f29">
                <a:pos x="f54" y="f55"/>
              </a:cxn>
              <a:cxn ang="f29">
                <a:pos x="f56" y="f55"/>
              </a:cxn>
              <a:cxn ang="f29">
                <a:pos x="f57" y="f58"/>
              </a:cxn>
            </a:cxnLst>
            <a:rect l="f48" t="f51" r="f49" b="f50"/>
            <a:pathLst>
              <a:path w="8872599" h="2876550">
                <a:moveTo>
                  <a:pt x="f8" y="f5"/>
                </a:moveTo>
                <a:lnTo>
                  <a:pt x="f6" y="f5"/>
                </a:lnTo>
                <a:lnTo>
                  <a:pt x="f6" y="f7"/>
                </a:lnTo>
                <a:lnTo>
                  <a:pt x="f9" y="f7"/>
                </a:lnTo>
                <a:lnTo>
                  <a:pt x="f5" y="f8"/>
                </a:ln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 dirty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" name="Freeform: Shape 31">
            <a:extLst>
              <a:ext uri="{FF2B5EF4-FFF2-40B4-BE49-F238E27FC236}">
                <a16:creationId xmlns:a16="http://schemas.microsoft.com/office/drawing/2014/main" id="{AF98D223-3C88-4C59-92AE-9F1DDF4CE7FA}"/>
              </a:ext>
            </a:extLst>
          </p:cNvPr>
          <p:cNvSpPr/>
          <p:nvPr/>
        </p:nvSpPr>
        <p:spPr>
          <a:xfrm flipH="1" flipV="1">
            <a:off x="77981" y="709262"/>
            <a:ext cx="1499431" cy="215741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12738"/>
              <a:gd name="f7" fmla="val 2876550"/>
              <a:gd name="f8" fmla="val 946160"/>
              <a:gd name="f9" fmla="val 1930390"/>
              <a:gd name="f10" fmla="+- 0 0 -90"/>
              <a:gd name="f11" fmla="*/ f3 1 2112738"/>
              <a:gd name="f12" fmla="*/ f4 1 2876550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112738"/>
              <a:gd name="f21" fmla="*/ f17 1 2876550"/>
              <a:gd name="f22" fmla="*/ 2112738 f18 1"/>
              <a:gd name="f23" fmla="*/ 2876550 f17 1"/>
              <a:gd name="f24" fmla="*/ 946160 f18 1"/>
              <a:gd name="f25" fmla="*/ 0 f18 1"/>
              <a:gd name="f26" fmla="*/ 1930390 f17 1"/>
              <a:gd name="f27" fmla="*/ 1930390 f18 1"/>
              <a:gd name="f28" fmla="*/ 0 f17 1"/>
              <a:gd name="f29" fmla="+- f19 0 f1"/>
              <a:gd name="f30" fmla="*/ f22 1 2112738"/>
              <a:gd name="f31" fmla="*/ f23 1 2876550"/>
              <a:gd name="f32" fmla="*/ f24 1 2112738"/>
              <a:gd name="f33" fmla="*/ f25 1 2112738"/>
              <a:gd name="f34" fmla="*/ f26 1 2876550"/>
              <a:gd name="f35" fmla="*/ f27 1 2112738"/>
              <a:gd name="f36" fmla="*/ f28 1 2876550"/>
              <a:gd name="f37" fmla="*/ f13 1 f20"/>
              <a:gd name="f38" fmla="*/ f14 1 f20"/>
              <a:gd name="f39" fmla="*/ f13 1 f21"/>
              <a:gd name="f40" fmla="*/ f15 1 f21"/>
              <a:gd name="f41" fmla="*/ f30 1 f20"/>
              <a:gd name="f42" fmla="*/ f31 1 f21"/>
              <a:gd name="f43" fmla="*/ f32 1 f20"/>
              <a:gd name="f44" fmla="*/ f33 1 f20"/>
              <a:gd name="f45" fmla="*/ f34 1 f21"/>
              <a:gd name="f46" fmla="*/ f35 1 f20"/>
              <a:gd name="f47" fmla="*/ f36 1 f21"/>
              <a:gd name="f48" fmla="*/ f37 f11 1"/>
              <a:gd name="f49" fmla="*/ f38 f11 1"/>
              <a:gd name="f50" fmla="*/ f40 f12 1"/>
              <a:gd name="f51" fmla="*/ f39 f12 1"/>
              <a:gd name="f52" fmla="*/ f41 f11 1"/>
              <a:gd name="f53" fmla="*/ f42 f12 1"/>
              <a:gd name="f54" fmla="*/ f43 f11 1"/>
              <a:gd name="f55" fmla="*/ f44 f11 1"/>
              <a:gd name="f56" fmla="*/ f45 f12 1"/>
              <a:gd name="f57" fmla="*/ f46 f11 1"/>
              <a:gd name="f58" fmla="*/ f4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52" y="f53"/>
              </a:cxn>
              <a:cxn ang="f29">
                <a:pos x="f54" y="f53"/>
              </a:cxn>
              <a:cxn ang="f29">
                <a:pos x="f55" y="f56"/>
              </a:cxn>
              <a:cxn ang="f29">
                <a:pos x="f57" y="f58"/>
              </a:cxn>
              <a:cxn ang="f29">
                <a:pos x="f52" y="f58"/>
              </a:cxn>
            </a:cxnLst>
            <a:rect l="f48" t="f51" r="f49" b="f50"/>
            <a:pathLst>
              <a:path w="2112738" h="2876550">
                <a:moveTo>
                  <a:pt x="f6" y="f7"/>
                </a:moveTo>
                <a:lnTo>
                  <a:pt x="f8" y="f7"/>
                </a:lnTo>
                <a:lnTo>
                  <a:pt x="f5" y="f9"/>
                </a:lnTo>
                <a:lnTo>
                  <a:pt x="f9" y="f5"/>
                </a:lnTo>
                <a:lnTo>
                  <a:pt x="f6" y="f5"/>
                </a:ln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FB46A7BD-6F8A-417A-BB6F-4C19E827477C}"/>
              </a:ext>
            </a:extLst>
          </p:cNvPr>
          <p:cNvSpPr/>
          <p:nvPr/>
        </p:nvSpPr>
        <p:spPr>
          <a:xfrm rot="18900010">
            <a:off x="1312939" y="328445"/>
            <a:ext cx="794576" cy="844046"/>
          </a:xfrm>
          <a:prstGeom prst="rect">
            <a:avLst/>
          </a:prstGeom>
          <a:solidFill>
            <a:srgbClr val="FFAE27">
              <a:alpha val="40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5" name="Rectangle 15">
            <a:extLst>
              <a:ext uri="{FF2B5EF4-FFF2-40B4-BE49-F238E27FC236}">
                <a16:creationId xmlns:a16="http://schemas.microsoft.com/office/drawing/2014/main" id="{3B5EE380-4030-4F50-9F17-472B09EFD346}"/>
              </a:ext>
            </a:extLst>
          </p:cNvPr>
          <p:cNvSpPr/>
          <p:nvPr/>
        </p:nvSpPr>
        <p:spPr>
          <a:xfrm rot="18900010">
            <a:off x="3454784" y="1028528"/>
            <a:ext cx="794576" cy="844046"/>
          </a:xfrm>
          <a:prstGeom prst="rect">
            <a:avLst/>
          </a:prstGeom>
          <a:solidFill>
            <a:srgbClr val="FFAE27">
              <a:alpha val="40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6" name="Rectangle 16">
            <a:extLst>
              <a:ext uri="{FF2B5EF4-FFF2-40B4-BE49-F238E27FC236}">
                <a16:creationId xmlns:a16="http://schemas.microsoft.com/office/drawing/2014/main" id="{9EF1E6AA-1204-4099-8BD5-7E5AA6353C6F}"/>
              </a:ext>
            </a:extLst>
          </p:cNvPr>
          <p:cNvSpPr/>
          <p:nvPr/>
        </p:nvSpPr>
        <p:spPr>
          <a:xfrm rot="18900010">
            <a:off x="2023053" y="3893014"/>
            <a:ext cx="794576" cy="844046"/>
          </a:xfrm>
          <a:prstGeom prst="rect">
            <a:avLst/>
          </a:prstGeom>
          <a:solidFill>
            <a:srgbClr val="FFAE27">
              <a:alpha val="40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7" name="직사각형 2">
            <a:extLst>
              <a:ext uri="{FF2B5EF4-FFF2-40B4-BE49-F238E27FC236}">
                <a16:creationId xmlns:a16="http://schemas.microsoft.com/office/drawing/2014/main" id="{116956BA-8A38-4FF9-BA43-11BD83525525}"/>
              </a:ext>
            </a:extLst>
          </p:cNvPr>
          <p:cNvSpPr/>
          <p:nvPr/>
        </p:nvSpPr>
        <p:spPr>
          <a:xfrm>
            <a:off x="6392849" y="470221"/>
            <a:ext cx="2022482" cy="1338828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700" b="0" i="0" u="none" strike="noStrike" kern="0" cap="none" spc="0" baseline="0" dirty="0">
                <a:solidFill>
                  <a:srgbClr val="0633A8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ما ارائه حرفه ای </a:t>
            </a:r>
            <a:r>
              <a:rPr lang="fa-IR" sz="2700" b="0" i="0" u="none" strike="noStrike" kern="0" cap="none" spc="0" baseline="0" dirty="0">
                <a:solidFill>
                  <a:srgbClr val="FF0000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با کیفیت ایجاد می کنیم</a:t>
            </a:r>
            <a:endParaRPr lang="en-US" sz="2700" b="0" i="0" u="none" strike="noStrike" kern="0" cap="none" spc="0" baseline="0" dirty="0">
              <a:solidFill>
                <a:srgbClr val="FF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8" name="TextBox 18">
            <a:extLst>
              <a:ext uri="{FF2B5EF4-FFF2-40B4-BE49-F238E27FC236}">
                <a16:creationId xmlns:a16="http://schemas.microsoft.com/office/drawing/2014/main" id="{D54F87B7-30DD-467E-83B9-CA1C0FDCB446}"/>
              </a:ext>
            </a:extLst>
          </p:cNvPr>
          <p:cNvSpPr txBox="1"/>
          <p:nvPr/>
        </p:nvSpPr>
        <p:spPr>
          <a:xfrm rot="18870892">
            <a:off x="-106697" y="1709032"/>
            <a:ext cx="1670736" cy="36933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b="0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یک ارائه پاورپوینت مدرن که به زیبایی طراحی شده است دریافت کنید</a:t>
            </a:r>
            <a:r>
              <a:rPr lang="en-US" sz="900" b="0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.</a:t>
            </a:r>
            <a:r>
              <a:rPr lang="en-US" sz="900" b="0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HY견명조" pitchFamily="18"/>
                <a:cs typeface="B Nazanin" panose="00000400000000000000" pitchFamily="2" charset="-78"/>
              </a:rPr>
              <a:t> </a:t>
            </a:r>
          </a:p>
        </p:txBody>
      </p:sp>
      <p:sp>
        <p:nvSpPr>
          <p:cNvPr id="9" name="TextBox 19">
            <a:extLst>
              <a:ext uri="{FF2B5EF4-FFF2-40B4-BE49-F238E27FC236}">
                <a16:creationId xmlns:a16="http://schemas.microsoft.com/office/drawing/2014/main" id="{80261515-1CF8-4918-B6C8-83D3DCA83976}"/>
              </a:ext>
            </a:extLst>
          </p:cNvPr>
          <p:cNvSpPr txBox="1"/>
          <p:nvPr/>
        </p:nvSpPr>
        <p:spPr>
          <a:xfrm>
            <a:off x="4717277" y="2342191"/>
            <a:ext cx="3955238" cy="64633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kern="0" dirty="0">
                <a:solidFill>
                  <a:srgbClr val="FFFFFF"/>
                </a:solidFill>
                <a:latin typeface="Arial"/>
                <a:ea typeface="Arial"/>
                <a:cs typeface="B Nazanin" panose="00000400000000000000" pitchFamily="2" charset="-78"/>
              </a:rPr>
              <a:t>طرح بندی تمام پاورپوینت</a:t>
            </a: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800" b="0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اسل</a:t>
            </a:r>
            <a:r>
              <a:rPr lang="fa-IR" kern="0" dirty="0">
                <a:solidFill>
                  <a:srgbClr val="FFFFFF"/>
                </a:solidFill>
                <a:latin typeface="Arial"/>
                <a:ea typeface="Arial"/>
                <a:cs typeface="B Nazanin" panose="00000400000000000000" pitchFamily="2" charset="-78"/>
              </a:rPr>
              <a:t>اید متنی را برای ارائه خود مرتب کنید</a:t>
            </a:r>
            <a:endParaRPr lang="en-US" sz="18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0" name="TextBox 20">
            <a:extLst>
              <a:ext uri="{FF2B5EF4-FFF2-40B4-BE49-F238E27FC236}">
                <a16:creationId xmlns:a16="http://schemas.microsoft.com/office/drawing/2014/main" id="{C2814B22-D347-4651-A871-CC89C032F177}"/>
              </a:ext>
            </a:extLst>
          </p:cNvPr>
          <p:cNvSpPr txBox="1"/>
          <p:nvPr/>
        </p:nvSpPr>
        <p:spPr>
          <a:xfrm>
            <a:off x="4634274" y="3013158"/>
            <a:ext cx="4038233" cy="120032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b="0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9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b="0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sz="900" b="0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zing </a:t>
            </a:r>
            <a:r>
              <a:rPr lang="fa-IR" sz="900" b="0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منحصر به فرد اضافه کنید.</a:t>
            </a:r>
            <a:endParaRPr lang="en-US" sz="9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1" name="Oval 25">
            <a:extLst>
              <a:ext uri="{FF2B5EF4-FFF2-40B4-BE49-F238E27FC236}">
                <a16:creationId xmlns:a16="http://schemas.microsoft.com/office/drawing/2014/main" id="{F5A5E3DE-2F27-457A-9CA2-A791F5EAAC99}"/>
              </a:ext>
            </a:extLst>
          </p:cNvPr>
          <p:cNvSpPr/>
          <p:nvPr/>
        </p:nvSpPr>
        <p:spPr>
          <a:xfrm>
            <a:off x="4101230" y="4486969"/>
            <a:ext cx="456485" cy="48240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noFill/>
          <a:ln w="38103" cap="flat">
            <a:solidFill>
              <a:srgbClr val="FFECDC"/>
            </a:solidFill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1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2" name="Oval 26">
            <a:extLst>
              <a:ext uri="{FF2B5EF4-FFF2-40B4-BE49-F238E27FC236}">
                <a16:creationId xmlns:a16="http://schemas.microsoft.com/office/drawing/2014/main" id="{85D271E4-4659-43F6-881B-88360DF8A850}"/>
              </a:ext>
            </a:extLst>
          </p:cNvPr>
          <p:cNvSpPr/>
          <p:nvPr/>
        </p:nvSpPr>
        <p:spPr>
          <a:xfrm>
            <a:off x="6706310" y="4486969"/>
            <a:ext cx="456485" cy="48240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noFill/>
          <a:ln w="38103" cap="flat">
            <a:solidFill>
              <a:srgbClr val="0082E5"/>
            </a:solidFill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1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3" name="Oval 27">
            <a:extLst>
              <a:ext uri="{FF2B5EF4-FFF2-40B4-BE49-F238E27FC236}">
                <a16:creationId xmlns:a16="http://schemas.microsoft.com/office/drawing/2014/main" id="{BB6459E7-253D-458E-B3EE-BA6A5954EA5F}"/>
              </a:ext>
            </a:extLst>
          </p:cNvPr>
          <p:cNvSpPr/>
          <p:nvPr/>
        </p:nvSpPr>
        <p:spPr>
          <a:xfrm>
            <a:off x="5403765" y="4486969"/>
            <a:ext cx="456485" cy="48240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noFill/>
          <a:ln w="38103" cap="flat">
            <a:solidFill>
              <a:srgbClr val="FFAE27"/>
            </a:solidFill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1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4" name="Oval 26">
            <a:extLst>
              <a:ext uri="{FF2B5EF4-FFF2-40B4-BE49-F238E27FC236}">
                <a16:creationId xmlns:a16="http://schemas.microsoft.com/office/drawing/2014/main" id="{3FDE19E7-198A-40E8-8D6C-1385CB8296E1}"/>
              </a:ext>
            </a:extLst>
          </p:cNvPr>
          <p:cNvSpPr/>
          <p:nvPr/>
        </p:nvSpPr>
        <p:spPr>
          <a:xfrm>
            <a:off x="8008854" y="4486969"/>
            <a:ext cx="456485" cy="48240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noFill/>
          <a:ln w="38103" cap="flat">
            <a:solidFill>
              <a:srgbClr val="FF3F47"/>
            </a:solidFill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1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5" name="Freeform 9">
            <a:extLst>
              <a:ext uri="{FF2B5EF4-FFF2-40B4-BE49-F238E27FC236}">
                <a16:creationId xmlns:a16="http://schemas.microsoft.com/office/drawing/2014/main" id="{91AB9A61-48DF-4766-9CD2-5961FFB95FA7}"/>
              </a:ext>
            </a:extLst>
          </p:cNvPr>
          <p:cNvSpPr/>
          <p:nvPr/>
        </p:nvSpPr>
        <p:spPr>
          <a:xfrm>
            <a:off x="5540746" y="4577989"/>
            <a:ext cx="181120" cy="269263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2753"/>
              <a:gd name="f8" fmla="val 3873"/>
              <a:gd name="f9" fmla="val 2122"/>
              <a:gd name="f10" fmla="val 555"/>
              <a:gd name="f11" fmla="val 2180"/>
              <a:gd name="f12" fmla="val 557"/>
              <a:gd name="f13" fmla="val 2231"/>
              <a:gd name="f14" fmla="val 560"/>
              <a:gd name="f15" fmla="val 2275"/>
              <a:gd name="f16" fmla="val 568"/>
              <a:gd name="f17" fmla="val 2311"/>
              <a:gd name="f18" fmla="val 580"/>
              <a:gd name="f19" fmla="val 2346"/>
              <a:gd name="f20" fmla="val 598"/>
              <a:gd name="f21" fmla="val 2375"/>
              <a:gd name="f22" fmla="val 626"/>
              <a:gd name="f23" fmla="val 2399"/>
              <a:gd name="f24" fmla="val 658"/>
              <a:gd name="f25" fmla="val 2419"/>
              <a:gd name="f26" fmla="val 695"/>
              <a:gd name="f27" fmla="val 2433"/>
              <a:gd name="f28" fmla="val 735"/>
              <a:gd name="f29" fmla="val 2442"/>
              <a:gd name="f30" fmla="val 777"/>
              <a:gd name="f31" fmla="val 2444"/>
              <a:gd name="f32" fmla="val 820"/>
              <a:gd name="f33" fmla="val 2440"/>
              <a:gd name="f34" fmla="val 864"/>
              <a:gd name="f35" fmla="val 2431"/>
              <a:gd name="f36" fmla="val 908"/>
              <a:gd name="f37" fmla="val 2415"/>
              <a:gd name="f38" fmla="val 948"/>
              <a:gd name="f39" fmla="val 2391"/>
              <a:gd name="f40" fmla="val 984"/>
              <a:gd name="f41" fmla="val 2364"/>
              <a:gd name="f42" fmla="val 1013"/>
              <a:gd name="f43" fmla="val 2331"/>
              <a:gd name="f44" fmla="val 1037"/>
              <a:gd name="f45" fmla="val 2293"/>
              <a:gd name="f46" fmla="val 1057"/>
              <a:gd name="f47" fmla="val 2253"/>
              <a:gd name="f48" fmla="val 1073"/>
              <a:gd name="f49" fmla="val 2211"/>
              <a:gd name="f50" fmla="val 1086"/>
              <a:gd name="f51" fmla="val 2166"/>
              <a:gd name="f52" fmla="val 1098"/>
              <a:gd name="f53" fmla="val 1111"/>
              <a:gd name="f54" fmla="val 2079"/>
              <a:gd name="f55" fmla="val 1124"/>
              <a:gd name="f56" fmla="val 2037"/>
              <a:gd name="f57" fmla="val 1138"/>
              <a:gd name="f58" fmla="val 1999"/>
              <a:gd name="f59" fmla="val 1157"/>
              <a:gd name="f60" fmla="val 1962"/>
              <a:gd name="f61" fmla="val 1178"/>
              <a:gd name="f62" fmla="val 1931"/>
              <a:gd name="f63" fmla="val 1204"/>
              <a:gd name="f64" fmla="val 1935"/>
              <a:gd name="f65" fmla="val 1235"/>
              <a:gd name="f66" fmla="val 1946"/>
              <a:gd name="f67" fmla="val 1260"/>
              <a:gd name="f68" fmla="val 1959"/>
              <a:gd name="f69" fmla="val 1282"/>
              <a:gd name="f70" fmla="val 1977"/>
              <a:gd name="f71" fmla="val 1302"/>
              <a:gd name="f72" fmla="val 1997"/>
              <a:gd name="f73" fmla="val 1318"/>
              <a:gd name="f74" fmla="val 2019"/>
              <a:gd name="f75" fmla="val 1333"/>
              <a:gd name="f76" fmla="val 2039"/>
              <a:gd name="f77" fmla="val 1346"/>
              <a:gd name="f78" fmla="val 2060"/>
              <a:gd name="f79" fmla="val 1360"/>
              <a:gd name="f80" fmla="val 2159"/>
              <a:gd name="f81" fmla="val 1433"/>
              <a:gd name="f82" fmla="val 2248"/>
              <a:gd name="f83" fmla="val 1509"/>
              <a:gd name="f84" fmla="val 2328"/>
              <a:gd name="f85" fmla="val 1588"/>
              <a:gd name="f86" fmla="val 2400"/>
              <a:gd name="f87" fmla="val 1671"/>
              <a:gd name="f88" fmla="val 2464"/>
              <a:gd name="f89" fmla="val 1757"/>
              <a:gd name="f90" fmla="val 2522"/>
              <a:gd name="f91" fmla="val 1844"/>
              <a:gd name="f92" fmla="val 2571"/>
              <a:gd name="f93" fmla="val 1933"/>
              <a:gd name="f94" fmla="val 2613"/>
              <a:gd name="f95" fmla="val 2026"/>
              <a:gd name="f96" fmla="val 2649"/>
              <a:gd name="f97" fmla="val 2118"/>
              <a:gd name="f98" fmla="val 2679"/>
              <a:gd name="f99" fmla="val 2704"/>
              <a:gd name="f100" fmla="val 2304"/>
              <a:gd name="f101" fmla="val 2722"/>
              <a:gd name="f102" fmla="val 2398"/>
              <a:gd name="f103" fmla="val 2737"/>
              <a:gd name="f104" fmla="val 2493"/>
              <a:gd name="f105" fmla="val 2746"/>
              <a:gd name="f106" fmla="val 2586"/>
              <a:gd name="f107" fmla="val 2751"/>
              <a:gd name="f108" fmla="val 2677"/>
              <a:gd name="f109" fmla="val 2768"/>
              <a:gd name="f110" fmla="val 2857"/>
              <a:gd name="f111" fmla="val 2942"/>
              <a:gd name="f112" fmla="val 2739"/>
              <a:gd name="f113" fmla="val 3028"/>
              <a:gd name="f114" fmla="val 2728"/>
              <a:gd name="f115" fmla="val 3108"/>
              <a:gd name="f116" fmla="val 2715"/>
              <a:gd name="f117" fmla="val 3186"/>
              <a:gd name="f118" fmla="val 2702"/>
              <a:gd name="f119" fmla="val 3260"/>
              <a:gd name="f120" fmla="val 2688"/>
              <a:gd name="f121" fmla="val 3331"/>
              <a:gd name="f122" fmla="val 2671"/>
              <a:gd name="f123" fmla="val 3397"/>
              <a:gd name="f124" fmla="val 2657"/>
              <a:gd name="f125" fmla="val 3458"/>
              <a:gd name="f126" fmla="val 2640"/>
              <a:gd name="f127" fmla="val 3515"/>
              <a:gd name="f128" fmla="val 2624"/>
              <a:gd name="f129" fmla="val 3564"/>
              <a:gd name="f130" fmla="val 2609"/>
              <a:gd name="f131" fmla="val 3609"/>
              <a:gd name="f132" fmla="val 2597"/>
              <a:gd name="f133" fmla="val 3648"/>
              <a:gd name="f134" fmla="val 2584"/>
              <a:gd name="f135" fmla="val 3680"/>
              <a:gd name="f136" fmla="val 2573"/>
              <a:gd name="f137" fmla="val 3704"/>
              <a:gd name="f138" fmla="val 2566"/>
              <a:gd name="f139" fmla="val 3722"/>
              <a:gd name="f140" fmla="val 2560"/>
              <a:gd name="f141" fmla="val 3733"/>
              <a:gd name="f142" fmla="val 2533"/>
              <a:gd name="f143" fmla="val 3764"/>
              <a:gd name="f144" fmla="val 2499"/>
              <a:gd name="f145" fmla="val 3789"/>
              <a:gd name="f146" fmla="val 2459"/>
              <a:gd name="f147" fmla="val 3811"/>
              <a:gd name="f148" fmla="val 3829"/>
              <a:gd name="f149" fmla="val 2368"/>
              <a:gd name="f150" fmla="val 3844"/>
              <a:gd name="f151" fmla="val 2319"/>
              <a:gd name="f152" fmla="val 3855"/>
              <a:gd name="f153" fmla="val 2269"/>
              <a:gd name="f154" fmla="val 3862"/>
              <a:gd name="f155" fmla="val 2220"/>
              <a:gd name="f156" fmla="val 3868"/>
              <a:gd name="f157" fmla="val 2133"/>
              <a:gd name="f158" fmla="val 2046"/>
              <a:gd name="f159" fmla="val 1871"/>
              <a:gd name="f160" fmla="val 1784"/>
              <a:gd name="f161" fmla="val 3838"/>
              <a:gd name="f162" fmla="val 1699"/>
              <a:gd name="f163" fmla="val 3818"/>
              <a:gd name="f164" fmla="val 1613"/>
              <a:gd name="f165" fmla="val 3795"/>
              <a:gd name="f166" fmla="val 1531"/>
              <a:gd name="f167" fmla="val 3768"/>
              <a:gd name="f168" fmla="val 1449"/>
              <a:gd name="f169" fmla="val 3737"/>
              <a:gd name="f170" fmla="val 1369"/>
              <a:gd name="f171" fmla="val 1293"/>
              <a:gd name="f172" fmla="val 3669"/>
              <a:gd name="f173" fmla="val 1219"/>
              <a:gd name="f174" fmla="val 3635"/>
              <a:gd name="f175" fmla="val 1146"/>
              <a:gd name="f176" fmla="val 3597"/>
              <a:gd name="f177" fmla="val 1079"/>
              <a:gd name="f178" fmla="val 3560"/>
              <a:gd name="f179" fmla="val 1015"/>
              <a:gd name="f180" fmla="val 3524"/>
              <a:gd name="f181" fmla="val 953"/>
              <a:gd name="f182" fmla="val 3488"/>
              <a:gd name="f183" fmla="val 899"/>
              <a:gd name="f184" fmla="val 3453"/>
              <a:gd name="f185" fmla="val 846"/>
              <a:gd name="f186" fmla="val 3420"/>
              <a:gd name="f187" fmla="val 800"/>
              <a:gd name="f188" fmla="val 3389"/>
              <a:gd name="f189" fmla="val 759"/>
              <a:gd name="f190" fmla="val 3360"/>
              <a:gd name="f191" fmla="val 722"/>
              <a:gd name="f192" fmla="val 3335"/>
              <a:gd name="f193" fmla="val 693"/>
              <a:gd name="f194" fmla="val 3313"/>
              <a:gd name="f195" fmla="val 669"/>
              <a:gd name="f196" fmla="val 3297"/>
              <a:gd name="f197" fmla="val 653"/>
              <a:gd name="f198" fmla="val 3284"/>
              <a:gd name="f199" fmla="val 642"/>
              <a:gd name="f200" fmla="val 3275"/>
              <a:gd name="f201" fmla="val 640"/>
              <a:gd name="f202" fmla="val 3273"/>
              <a:gd name="f203" fmla="val 644"/>
              <a:gd name="f204" fmla="val 3277"/>
              <a:gd name="f205" fmla="val 562"/>
              <a:gd name="f206" fmla="val 3206"/>
              <a:gd name="f207" fmla="val 482"/>
              <a:gd name="f208" fmla="val 3124"/>
              <a:gd name="f209" fmla="val 402"/>
              <a:gd name="f210" fmla="val 3033"/>
              <a:gd name="f211" fmla="val 326"/>
              <a:gd name="f212" fmla="val 2935"/>
              <a:gd name="f213" fmla="val 255"/>
              <a:gd name="f214" fmla="val 2829"/>
              <a:gd name="f215" fmla="val 189"/>
              <a:gd name="f216" fmla="val 2718"/>
              <a:gd name="f217" fmla="val 131"/>
              <a:gd name="f218" fmla="val 2604"/>
              <a:gd name="f219" fmla="val 82"/>
              <a:gd name="f220" fmla="val 2484"/>
              <a:gd name="f221" fmla="val 40"/>
              <a:gd name="f222" fmla="val 2362"/>
              <a:gd name="f223" fmla="val 11"/>
              <a:gd name="f224" fmla="val 2240"/>
              <a:gd name="f225" fmla="val 2148"/>
              <a:gd name="f226" fmla="val 2057"/>
              <a:gd name="f227" fmla="val 9"/>
              <a:gd name="f228" fmla="val 1969"/>
              <a:gd name="f229" fmla="val 26"/>
              <a:gd name="f230" fmla="val 1886"/>
              <a:gd name="f231" fmla="val 51"/>
              <a:gd name="f232" fmla="val 1804"/>
              <a:gd name="f233" fmla="val 79"/>
              <a:gd name="f234" fmla="val 1729"/>
              <a:gd name="f235" fmla="val 111"/>
              <a:gd name="f236" fmla="val 1658"/>
              <a:gd name="f237" fmla="val 146"/>
              <a:gd name="f238" fmla="val 1595"/>
              <a:gd name="f239" fmla="val 1537"/>
              <a:gd name="f240" fmla="val 197"/>
              <a:gd name="f241" fmla="val 1513"/>
              <a:gd name="f242" fmla="val 217"/>
              <a:gd name="f243" fmla="val 1491"/>
              <a:gd name="f244" fmla="val 237"/>
              <a:gd name="f245" fmla="val 1471"/>
              <a:gd name="f246" fmla="val 259"/>
              <a:gd name="f247" fmla="val 1451"/>
              <a:gd name="f248" fmla="val 279"/>
              <a:gd name="f249" fmla="val 1429"/>
              <a:gd name="f250" fmla="val 300"/>
              <a:gd name="f251" fmla="val 1406"/>
              <a:gd name="f252" fmla="val 319"/>
              <a:gd name="f253" fmla="val 1380"/>
              <a:gd name="f254" fmla="val 335"/>
              <a:gd name="f255" fmla="val 1349"/>
              <a:gd name="f256" fmla="val 349"/>
              <a:gd name="f257" fmla="val 1313"/>
              <a:gd name="f258" fmla="val 359"/>
              <a:gd name="f259" fmla="val 1269"/>
              <a:gd name="f260" fmla="val 364"/>
              <a:gd name="f261" fmla="val 1220"/>
              <a:gd name="f262" fmla="val 368"/>
              <a:gd name="f263" fmla="val 1135"/>
              <a:gd name="f264" fmla="val 366"/>
              <a:gd name="f265" fmla="val 1058"/>
              <a:gd name="f266" fmla="val 989"/>
              <a:gd name="f267" fmla="val 929"/>
              <a:gd name="f268" fmla="val 357"/>
              <a:gd name="f269" fmla="val 877"/>
              <a:gd name="f270" fmla="val 353"/>
              <a:gd name="f271" fmla="val 831"/>
              <a:gd name="f272" fmla="val 789"/>
              <a:gd name="f273" fmla="val 355"/>
              <a:gd name="f274" fmla="val 755"/>
              <a:gd name="f275" fmla="val 724"/>
              <a:gd name="f276" fmla="val 369"/>
              <a:gd name="f277" fmla="val 698"/>
              <a:gd name="f278" fmla="val 384"/>
              <a:gd name="f279" fmla="val 675"/>
              <a:gd name="f280" fmla="val 406"/>
              <a:gd name="f281" fmla="val 435"/>
              <a:gd name="f282" fmla="val 635"/>
              <a:gd name="f283" fmla="val 473"/>
              <a:gd name="f284" fmla="val 617"/>
              <a:gd name="f285" fmla="val 520"/>
              <a:gd name="f286" fmla="val 600"/>
              <a:gd name="f287" fmla="val 559"/>
              <a:gd name="f288" fmla="val 591"/>
              <a:gd name="f289" fmla="val 593"/>
              <a:gd name="f290" fmla="val 624"/>
              <a:gd name="f291" fmla="val 651"/>
              <a:gd name="f292" fmla="val 615"/>
              <a:gd name="f293" fmla="val 677"/>
              <a:gd name="f294" fmla="val 699"/>
              <a:gd name="f295" fmla="val 664"/>
              <a:gd name="f296" fmla="val 717"/>
              <a:gd name="f297" fmla="val 697"/>
              <a:gd name="f298" fmla="val 733"/>
              <a:gd name="f299" fmla="val 748"/>
              <a:gd name="f300" fmla="val 775"/>
              <a:gd name="f301" fmla="val 760"/>
              <a:gd name="f302" fmla="val 818"/>
              <a:gd name="f303" fmla="val 769"/>
              <a:gd name="f304" fmla="val 866"/>
              <a:gd name="f305" fmla="val 915"/>
              <a:gd name="f306" fmla="val 782"/>
              <a:gd name="f307" fmla="val 964"/>
              <a:gd name="f308" fmla="val 788"/>
              <a:gd name="f309" fmla="val 1066"/>
              <a:gd name="f310" fmla="val 791"/>
              <a:gd name="f311" fmla="val 1115"/>
              <a:gd name="f312" fmla="val 1164"/>
              <a:gd name="f313" fmla="val 1420"/>
              <a:gd name="f314" fmla="val 884"/>
              <a:gd name="f315" fmla="val 1224"/>
              <a:gd name="f316" fmla="val 942"/>
              <a:gd name="f317" fmla="val 1137"/>
              <a:gd name="f318" fmla="val 1008"/>
              <a:gd name="f319" fmla="val 1053"/>
              <a:gd name="f320" fmla="val 1080"/>
              <a:gd name="f321" fmla="val 969"/>
              <a:gd name="f322" fmla="val 1160"/>
              <a:gd name="f323" fmla="val 893"/>
              <a:gd name="f324" fmla="val 1248"/>
              <a:gd name="f325" fmla="val 1339"/>
              <a:gd name="f326" fmla="val 757"/>
              <a:gd name="f327" fmla="val 700"/>
              <a:gd name="f328" fmla="val 657"/>
              <a:gd name="f329" fmla="val 1573"/>
              <a:gd name="f330" fmla="val 1622"/>
              <a:gd name="f331" fmla="val 628"/>
              <a:gd name="f332" fmla="val 1679"/>
              <a:gd name="f333" fmla="val 613"/>
              <a:gd name="f334" fmla="val 1737"/>
              <a:gd name="f335" fmla="val 1800"/>
              <a:gd name="f336" fmla="val 588"/>
              <a:gd name="f337" fmla="val 1866"/>
              <a:gd name="f338" fmla="val 577"/>
              <a:gd name="f339" fmla="val 2062"/>
              <a:gd name="f340" fmla="val 1200"/>
              <a:gd name="f341" fmla="val 1231"/>
              <a:gd name="f342" fmla="val 2"/>
              <a:gd name="f343" fmla="val 1257"/>
              <a:gd name="f344" fmla="val 8"/>
              <a:gd name="f345" fmla="val 1277"/>
              <a:gd name="f346" fmla="val 18"/>
              <a:gd name="f347" fmla="val 1291"/>
              <a:gd name="f348" fmla="val 31"/>
              <a:gd name="f349" fmla="val 1300"/>
              <a:gd name="f350" fmla="val 48"/>
              <a:gd name="f351" fmla="val 1308"/>
              <a:gd name="f352" fmla="val 68"/>
              <a:gd name="f353" fmla="val 1311"/>
              <a:gd name="f354" fmla="val 89"/>
              <a:gd name="f355" fmla="val 1315"/>
              <a:gd name="f356" fmla="val 137"/>
              <a:gd name="f357" fmla="val 1317"/>
              <a:gd name="f358" fmla="val 160"/>
              <a:gd name="f359" fmla="val 1320"/>
              <a:gd name="f360" fmla="val 186"/>
              <a:gd name="f361" fmla="val 1324"/>
              <a:gd name="f362" fmla="val 208"/>
              <a:gd name="f363" fmla="val 1329"/>
              <a:gd name="f364" fmla="val 229"/>
              <a:gd name="f365" fmla="val 249"/>
              <a:gd name="f366" fmla="val 266"/>
              <a:gd name="f367" fmla="val 1364"/>
              <a:gd name="f368" fmla="val 278"/>
              <a:gd name="f369" fmla="val 1375"/>
              <a:gd name="f370" fmla="val 1389"/>
              <a:gd name="f371" fmla="val 1400"/>
              <a:gd name="f372" fmla="val 280"/>
              <a:gd name="f373" fmla="val 246"/>
              <a:gd name="f374" fmla="val 1439"/>
              <a:gd name="f375" fmla="val 209"/>
              <a:gd name="f376" fmla="val 1455"/>
              <a:gd name="f377" fmla="val 173"/>
              <a:gd name="f378" fmla="val 138"/>
              <a:gd name="f379" fmla="val 1489"/>
              <a:gd name="f380" fmla="val 104"/>
              <a:gd name="f381" fmla="val 1511"/>
              <a:gd name="f382" fmla="val 71"/>
              <a:gd name="f383" fmla="val 42"/>
              <a:gd name="f384" fmla="val 1568"/>
              <a:gd name="f385" fmla="val 1600"/>
              <a:gd name="f386" fmla="val 22"/>
              <a:gd name="f387" fmla="val 1626"/>
              <a:gd name="f388" fmla="val 29"/>
              <a:gd name="f389" fmla="val 1646"/>
              <a:gd name="f390" fmla="val 44"/>
              <a:gd name="f391" fmla="val 1659"/>
              <a:gd name="f392" fmla="val 62"/>
              <a:gd name="f393" fmla="val 1668"/>
              <a:gd name="f394" fmla="val 108"/>
              <a:gd name="f395" fmla="val 1673"/>
              <a:gd name="f396" fmla="val 133"/>
              <a:gd name="f397" fmla="val 1669"/>
              <a:gd name="f398" fmla="val 162"/>
              <a:gd name="f399" fmla="val 1664"/>
              <a:gd name="f400" fmla="val 191"/>
              <a:gd name="f401" fmla="val 1657"/>
              <a:gd name="f402" fmla="val 220"/>
              <a:gd name="f403" fmla="val 1649"/>
              <a:gd name="f404" fmla="val 1640"/>
              <a:gd name="f405" fmla="val 1633"/>
              <a:gd name="f406" fmla="val 304"/>
              <a:gd name="f407" fmla="val 329"/>
              <a:gd name="f408" fmla="val 1620"/>
              <a:gd name="f409" fmla="val 1666"/>
              <a:gd name="f410" fmla="val 408"/>
              <a:gd name="f411" fmla="val 1717"/>
              <a:gd name="f412" fmla="val 458"/>
              <a:gd name="f413" fmla="val 1771"/>
              <a:gd name="f414" fmla="val 502"/>
              <a:gd name="f415" fmla="val 1773"/>
              <a:gd name="f416" fmla="val 504"/>
              <a:gd name="f417" fmla="val 508"/>
              <a:gd name="f418" fmla="val 1775"/>
              <a:gd name="f419" fmla="val 511"/>
              <a:gd name="f420" fmla="val 515"/>
              <a:gd name="f421" fmla="val 1777"/>
              <a:gd name="f422" fmla="val 517"/>
              <a:gd name="f423" fmla="val 1686"/>
              <a:gd name="f424" fmla="val 535"/>
              <a:gd name="f425" fmla="val 1604"/>
              <a:gd name="f426" fmla="val 1529"/>
              <a:gd name="f427" fmla="val 1462"/>
              <a:gd name="f428" fmla="val 606"/>
              <a:gd name="f429" fmla="val 1342"/>
              <a:gd name="f430" fmla="val 666"/>
              <a:gd name="f431" fmla="val 1289"/>
              <a:gd name="f432" fmla="val 1239"/>
              <a:gd name="f433" fmla="val 1189"/>
              <a:gd name="f434" fmla="val 773"/>
              <a:gd name="f435" fmla="val 1140"/>
              <a:gd name="f436" fmla="val 813"/>
              <a:gd name="f437" fmla="val 1091"/>
              <a:gd name="f438" fmla="val 857"/>
              <a:gd name="f439" fmla="val 1039"/>
              <a:gd name="f440" fmla="val 995"/>
              <a:gd name="f441" fmla="val 958"/>
              <a:gd name="f442" fmla="val 955"/>
              <a:gd name="f443" fmla="val 1009"/>
              <a:gd name="f444" fmla="val 919"/>
              <a:gd name="f445" fmla="val 1060"/>
              <a:gd name="f446" fmla="val 880"/>
              <a:gd name="f447" fmla="val 871"/>
              <a:gd name="f448" fmla="val 860"/>
              <a:gd name="f449" fmla="val 855"/>
              <a:gd name="f450" fmla="val 1153"/>
              <a:gd name="f451" fmla="val 851"/>
              <a:gd name="f452" fmla="val 1100"/>
              <a:gd name="f453" fmla="val 1038"/>
              <a:gd name="f454" fmla="val 977"/>
              <a:gd name="f455" fmla="val 844"/>
              <a:gd name="f456" fmla="val 913"/>
              <a:gd name="f457" fmla="val 835"/>
              <a:gd name="f458" fmla="val 853"/>
              <a:gd name="f459" fmla="val 826"/>
              <a:gd name="f460" fmla="val 798"/>
              <a:gd name="f461" fmla="val 751"/>
              <a:gd name="f462" fmla="val 713"/>
              <a:gd name="f463" fmla="val 809"/>
              <a:gd name="f464" fmla="val 822"/>
              <a:gd name="f465" fmla="val 678"/>
              <a:gd name="f466" fmla="val 837"/>
              <a:gd name="f467" fmla="val 637"/>
              <a:gd name="f468" fmla="val 869"/>
              <a:gd name="f469" fmla="val 882"/>
              <a:gd name="f470" fmla="val 891"/>
              <a:gd name="f471" fmla="val 573"/>
              <a:gd name="f472" fmla="val 897"/>
              <a:gd name="f473" fmla="val 540"/>
              <a:gd name="f474" fmla="val 840"/>
              <a:gd name="f475" fmla="val 484"/>
              <a:gd name="f476" fmla="val 742"/>
              <a:gd name="f477" fmla="val 460"/>
              <a:gd name="f478" fmla="val 704"/>
              <a:gd name="f479" fmla="val 437"/>
              <a:gd name="f480" fmla="val 415"/>
              <a:gd name="f481" fmla="val 393"/>
              <a:gd name="f482" fmla="val 371"/>
              <a:gd name="f483" fmla="val 348"/>
              <a:gd name="f484" fmla="val 609"/>
              <a:gd name="f485" fmla="val 320"/>
              <a:gd name="f486" fmla="val 291"/>
              <a:gd name="f487" fmla="val 258"/>
              <a:gd name="f488" fmla="val 646"/>
              <a:gd name="f489" fmla="val 233"/>
              <a:gd name="f490" fmla="val 215"/>
              <a:gd name="f491" fmla="val 691"/>
              <a:gd name="f492" fmla="val 206"/>
              <a:gd name="f493" fmla="val 720"/>
              <a:gd name="f494" fmla="val 202"/>
              <a:gd name="f495" fmla="val 793"/>
              <a:gd name="f496" fmla="val 231"/>
              <a:gd name="f497" fmla="val 886"/>
              <a:gd name="f498" fmla="val 251"/>
              <a:gd name="f499" fmla="val 940"/>
              <a:gd name="f500" fmla="val 277"/>
              <a:gd name="f501" fmla="val 1000"/>
              <a:gd name="f502" fmla="val 308"/>
              <a:gd name="f503" fmla="val 340"/>
              <a:gd name="f504" fmla="val 378"/>
              <a:gd name="f505" fmla="val 1144"/>
              <a:gd name="f506" fmla="val 375"/>
              <a:gd name="f507" fmla="val 1142"/>
              <a:gd name="f508" fmla="val 338"/>
              <a:gd name="f509" fmla="val 302"/>
              <a:gd name="f510" fmla="val 1129"/>
              <a:gd name="f511" fmla="val 264"/>
              <a:gd name="f512" fmla="val 1122"/>
              <a:gd name="f513" fmla="val 228"/>
              <a:gd name="f514" fmla="val 1109"/>
              <a:gd name="f515" fmla="val 155"/>
              <a:gd name="f516" fmla="val 1106"/>
              <a:gd name="f517" fmla="val 120"/>
              <a:gd name="f518" fmla="val 1120"/>
              <a:gd name="f519" fmla="val 38"/>
              <a:gd name="f520" fmla="val 4"/>
              <a:gd name="f521" fmla="+- 0 0 -90"/>
              <a:gd name="f522" fmla="*/ f4 1 2753"/>
              <a:gd name="f523" fmla="*/ f5 1 3873"/>
              <a:gd name="f524" fmla="val f6"/>
              <a:gd name="f525" fmla="val f7"/>
              <a:gd name="f526" fmla="val f8"/>
              <a:gd name="f527" fmla="*/ f521 f0 1"/>
              <a:gd name="f528" fmla="+- f526 0 f524"/>
              <a:gd name="f529" fmla="+- f525 0 f524"/>
              <a:gd name="f530" fmla="*/ f527 1 f3"/>
              <a:gd name="f531" fmla="*/ f529 1 2753"/>
              <a:gd name="f532" fmla="*/ f528 1 3873"/>
              <a:gd name="f533" fmla="*/ 2311 f529 1"/>
              <a:gd name="f534" fmla="*/ 580 f528 1"/>
              <a:gd name="f535" fmla="*/ 2433 f529 1"/>
              <a:gd name="f536" fmla="*/ 735 f528 1"/>
              <a:gd name="f537" fmla="*/ 2415 f529 1"/>
              <a:gd name="f538" fmla="*/ 948 f528 1"/>
              <a:gd name="f539" fmla="*/ 2253 f529 1"/>
              <a:gd name="f540" fmla="*/ 1073 f528 1"/>
              <a:gd name="f541" fmla="*/ 2037 f529 1"/>
              <a:gd name="f542" fmla="*/ 1138 f528 1"/>
              <a:gd name="f543" fmla="*/ 1946 f529 1"/>
              <a:gd name="f544" fmla="*/ 1260 f528 1"/>
              <a:gd name="f545" fmla="*/ 2039 f529 1"/>
              <a:gd name="f546" fmla="*/ 1346 f528 1"/>
              <a:gd name="f547" fmla="*/ 2400 f529 1"/>
              <a:gd name="f548" fmla="*/ 1671 f528 1"/>
              <a:gd name="f549" fmla="*/ 2649 f529 1"/>
              <a:gd name="f550" fmla="*/ 2118 f528 1"/>
              <a:gd name="f551" fmla="*/ 2746 f529 1"/>
              <a:gd name="f552" fmla="*/ 2586 f528 1"/>
              <a:gd name="f553" fmla="*/ 2739 f529 1"/>
              <a:gd name="f554" fmla="*/ 3028 f528 1"/>
              <a:gd name="f555" fmla="*/ 2671 f529 1"/>
              <a:gd name="f556" fmla="*/ 3397 f528 1"/>
              <a:gd name="f557" fmla="*/ 2597 f529 1"/>
              <a:gd name="f558" fmla="*/ 3648 f528 1"/>
              <a:gd name="f559" fmla="*/ 2533 f529 1"/>
              <a:gd name="f560" fmla="*/ 3764 f528 1"/>
              <a:gd name="f561" fmla="*/ 2319 f529 1"/>
              <a:gd name="f562" fmla="*/ 3855 f528 1"/>
              <a:gd name="f563" fmla="*/ 1959 f529 1"/>
              <a:gd name="f564" fmla="*/ 3868 f528 1"/>
              <a:gd name="f565" fmla="*/ 1531 f529 1"/>
              <a:gd name="f566" fmla="*/ 3768 f528 1"/>
              <a:gd name="f567" fmla="*/ 1146 f529 1"/>
              <a:gd name="f568" fmla="*/ 3597 f528 1"/>
              <a:gd name="f569" fmla="*/ 846 f529 1"/>
              <a:gd name="f570" fmla="*/ 3420 f528 1"/>
              <a:gd name="f571" fmla="*/ 669 f529 1"/>
              <a:gd name="f572" fmla="*/ 3297 f528 1"/>
              <a:gd name="f573" fmla="*/ 562 f529 1"/>
              <a:gd name="f574" fmla="*/ 3206 f528 1"/>
              <a:gd name="f575" fmla="*/ 189 f529 1"/>
              <a:gd name="f576" fmla="*/ 2718 f528 1"/>
              <a:gd name="f577" fmla="*/ 0 f529 1"/>
              <a:gd name="f578" fmla="*/ 2148 f528 1"/>
              <a:gd name="f579" fmla="*/ 79 f529 1"/>
              <a:gd name="f580" fmla="*/ 1729 f528 1"/>
              <a:gd name="f581" fmla="*/ 217 f529 1"/>
              <a:gd name="f582" fmla="*/ 1491 f528 1"/>
              <a:gd name="f583" fmla="*/ 319 f529 1"/>
              <a:gd name="f584" fmla="*/ 1380 f528 1"/>
              <a:gd name="f585" fmla="*/ 368 f529 1"/>
              <a:gd name="f586" fmla="*/ 1135 f528 1"/>
              <a:gd name="f587" fmla="*/ 353 f529 1"/>
              <a:gd name="f588" fmla="*/ 831 f528 1"/>
              <a:gd name="f589" fmla="*/ 384 f529 1"/>
              <a:gd name="f590" fmla="*/ 675 f528 1"/>
              <a:gd name="f591" fmla="*/ 559 f529 1"/>
              <a:gd name="f592" fmla="*/ 591 f528 1"/>
              <a:gd name="f593" fmla="*/ 699 f529 1"/>
              <a:gd name="f594" fmla="*/ 664 f528 1"/>
              <a:gd name="f595" fmla="*/ 769 f529 1"/>
              <a:gd name="f596" fmla="*/ 866 f528 1"/>
              <a:gd name="f597" fmla="*/ 791 f529 1"/>
              <a:gd name="f598" fmla="*/ 1115 f528 1"/>
              <a:gd name="f599" fmla="*/ 1008 f529 1"/>
              <a:gd name="f600" fmla="*/ 1053 f528 1"/>
              <a:gd name="f601" fmla="*/ 1433 f529 1"/>
              <a:gd name="f602" fmla="*/ 700 f528 1"/>
              <a:gd name="f603" fmla="*/ 1737 f529 1"/>
              <a:gd name="f604" fmla="*/ 600 f528 1"/>
              <a:gd name="f605" fmla="*/ 2062 f529 1"/>
              <a:gd name="f606" fmla="*/ 557 f528 1"/>
              <a:gd name="f607" fmla="*/ 1277 f529 1"/>
              <a:gd name="f608" fmla="*/ 18 f528 1"/>
              <a:gd name="f609" fmla="*/ 1315 f529 1"/>
              <a:gd name="f610" fmla="*/ 111 f528 1"/>
              <a:gd name="f611" fmla="*/ 1329 f529 1"/>
              <a:gd name="f612" fmla="*/ 229 f528 1"/>
              <a:gd name="f613" fmla="*/ 1389 f529 1"/>
              <a:gd name="f614" fmla="*/ 278 f528 1"/>
              <a:gd name="f615" fmla="*/ 1471 f529 1"/>
              <a:gd name="f616" fmla="*/ 138 f528 1"/>
              <a:gd name="f617" fmla="*/ 1600 f529 1"/>
              <a:gd name="f618" fmla="*/ 22 f528 1"/>
              <a:gd name="f619" fmla="*/ 1671 f529 1"/>
              <a:gd name="f620" fmla="*/ 108 f528 1"/>
              <a:gd name="f621" fmla="*/ 1649 f529 1"/>
              <a:gd name="f622" fmla="*/ 249 f528 1"/>
              <a:gd name="f623" fmla="*/ 1666 f529 1"/>
              <a:gd name="f624" fmla="*/ 408 f528 1"/>
              <a:gd name="f625" fmla="*/ 1775 f529 1"/>
              <a:gd name="f626" fmla="*/ 511 f528 1"/>
              <a:gd name="f627" fmla="*/ 1529 f529 1"/>
              <a:gd name="f628" fmla="*/ 1239 f529 1"/>
              <a:gd name="f629" fmla="*/ 995 f529 1"/>
              <a:gd name="f630" fmla="*/ 958 f528 1"/>
              <a:gd name="f631" fmla="*/ 871 f529 1"/>
              <a:gd name="f632" fmla="*/ 1124 f528 1"/>
              <a:gd name="f633" fmla="*/ 855 f529 1"/>
              <a:gd name="f634" fmla="*/ 1100 f528 1"/>
              <a:gd name="f635" fmla="*/ 826 f529 1"/>
              <a:gd name="f636" fmla="*/ 798 f528 1"/>
              <a:gd name="f637" fmla="*/ 837 f529 1"/>
              <a:gd name="f638" fmla="*/ 658 f528 1"/>
              <a:gd name="f639" fmla="*/ 897 f529 1"/>
              <a:gd name="f640" fmla="*/ 555 f528 1"/>
              <a:gd name="f641" fmla="*/ 704 f529 1"/>
              <a:gd name="f642" fmla="*/ 437 f528 1"/>
              <a:gd name="f643" fmla="*/ 609 f529 1"/>
              <a:gd name="f644" fmla="*/ 320 f528 1"/>
              <a:gd name="f645" fmla="*/ 691 f529 1"/>
              <a:gd name="f646" fmla="*/ 206 f528 1"/>
              <a:gd name="f647" fmla="*/ 886 f529 1"/>
              <a:gd name="f648" fmla="*/ 251 f528 1"/>
              <a:gd name="f649" fmla="*/ 1144 f529 1"/>
              <a:gd name="f650" fmla="*/ 375 f528 1"/>
              <a:gd name="f651" fmla="*/ 1115 f529 1"/>
              <a:gd name="f652" fmla="*/ 189 f528 1"/>
              <a:gd name="f653" fmla="*/ 1120 f529 1"/>
              <a:gd name="f654" fmla="*/ 38 f528 1"/>
              <a:gd name="f655" fmla="+- f530 0 f1"/>
              <a:gd name="f656" fmla="*/ f533 1 2753"/>
              <a:gd name="f657" fmla="*/ f534 1 3873"/>
              <a:gd name="f658" fmla="*/ f535 1 2753"/>
              <a:gd name="f659" fmla="*/ f536 1 3873"/>
              <a:gd name="f660" fmla="*/ f537 1 2753"/>
              <a:gd name="f661" fmla="*/ f538 1 3873"/>
              <a:gd name="f662" fmla="*/ f539 1 2753"/>
              <a:gd name="f663" fmla="*/ f540 1 3873"/>
              <a:gd name="f664" fmla="*/ f541 1 2753"/>
              <a:gd name="f665" fmla="*/ f542 1 3873"/>
              <a:gd name="f666" fmla="*/ f543 1 2753"/>
              <a:gd name="f667" fmla="*/ f544 1 3873"/>
              <a:gd name="f668" fmla="*/ f545 1 2753"/>
              <a:gd name="f669" fmla="*/ f546 1 3873"/>
              <a:gd name="f670" fmla="*/ f547 1 2753"/>
              <a:gd name="f671" fmla="*/ f548 1 3873"/>
              <a:gd name="f672" fmla="*/ f549 1 2753"/>
              <a:gd name="f673" fmla="*/ f550 1 3873"/>
              <a:gd name="f674" fmla="*/ f551 1 2753"/>
              <a:gd name="f675" fmla="*/ f552 1 3873"/>
              <a:gd name="f676" fmla="*/ f553 1 2753"/>
              <a:gd name="f677" fmla="*/ f554 1 3873"/>
              <a:gd name="f678" fmla="*/ f555 1 2753"/>
              <a:gd name="f679" fmla="*/ f556 1 3873"/>
              <a:gd name="f680" fmla="*/ f557 1 2753"/>
              <a:gd name="f681" fmla="*/ f558 1 3873"/>
              <a:gd name="f682" fmla="*/ f559 1 2753"/>
              <a:gd name="f683" fmla="*/ f560 1 3873"/>
              <a:gd name="f684" fmla="*/ f561 1 2753"/>
              <a:gd name="f685" fmla="*/ f562 1 3873"/>
              <a:gd name="f686" fmla="*/ f563 1 2753"/>
              <a:gd name="f687" fmla="*/ f564 1 3873"/>
              <a:gd name="f688" fmla="*/ f565 1 2753"/>
              <a:gd name="f689" fmla="*/ f566 1 3873"/>
              <a:gd name="f690" fmla="*/ f567 1 2753"/>
              <a:gd name="f691" fmla="*/ f568 1 3873"/>
              <a:gd name="f692" fmla="*/ f569 1 2753"/>
              <a:gd name="f693" fmla="*/ f570 1 3873"/>
              <a:gd name="f694" fmla="*/ f571 1 2753"/>
              <a:gd name="f695" fmla="*/ f572 1 3873"/>
              <a:gd name="f696" fmla="*/ f573 1 2753"/>
              <a:gd name="f697" fmla="*/ f574 1 3873"/>
              <a:gd name="f698" fmla="*/ f575 1 2753"/>
              <a:gd name="f699" fmla="*/ f576 1 3873"/>
              <a:gd name="f700" fmla="*/ f577 1 2753"/>
              <a:gd name="f701" fmla="*/ f578 1 3873"/>
              <a:gd name="f702" fmla="*/ f579 1 2753"/>
              <a:gd name="f703" fmla="*/ f580 1 3873"/>
              <a:gd name="f704" fmla="*/ f581 1 2753"/>
              <a:gd name="f705" fmla="*/ f582 1 3873"/>
              <a:gd name="f706" fmla="*/ f583 1 2753"/>
              <a:gd name="f707" fmla="*/ f584 1 3873"/>
              <a:gd name="f708" fmla="*/ f585 1 2753"/>
              <a:gd name="f709" fmla="*/ f586 1 3873"/>
              <a:gd name="f710" fmla="*/ f587 1 2753"/>
              <a:gd name="f711" fmla="*/ f588 1 3873"/>
              <a:gd name="f712" fmla="*/ f589 1 2753"/>
              <a:gd name="f713" fmla="*/ f590 1 3873"/>
              <a:gd name="f714" fmla="*/ f591 1 2753"/>
              <a:gd name="f715" fmla="*/ f592 1 3873"/>
              <a:gd name="f716" fmla="*/ f593 1 2753"/>
              <a:gd name="f717" fmla="*/ f594 1 3873"/>
              <a:gd name="f718" fmla="*/ f595 1 2753"/>
              <a:gd name="f719" fmla="*/ f596 1 3873"/>
              <a:gd name="f720" fmla="*/ f597 1 2753"/>
              <a:gd name="f721" fmla="*/ f598 1 3873"/>
              <a:gd name="f722" fmla="*/ f599 1 2753"/>
              <a:gd name="f723" fmla="*/ f600 1 3873"/>
              <a:gd name="f724" fmla="*/ f601 1 2753"/>
              <a:gd name="f725" fmla="*/ f602 1 3873"/>
              <a:gd name="f726" fmla="*/ f603 1 2753"/>
              <a:gd name="f727" fmla="*/ f604 1 3873"/>
              <a:gd name="f728" fmla="*/ f605 1 2753"/>
              <a:gd name="f729" fmla="*/ f606 1 3873"/>
              <a:gd name="f730" fmla="*/ f607 1 2753"/>
              <a:gd name="f731" fmla="*/ f608 1 3873"/>
              <a:gd name="f732" fmla="*/ f609 1 2753"/>
              <a:gd name="f733" fmla="*/ f610 1 3873"/>
              <a:gd name="f734" fmla="*/ f611 1 2753"/>
              <a:gd name="f735" fmla="*/ f612 1 3873"/>
              <a:gd name="f736" fmla="*/ f613 1 2753"/>
              <a:gd name="f737" fmla="*/ f614 1 3873"/>
              <a:gd name="f738" fmla="*/ f615 1 2753"/>
              <a:gd name="f739" fmla="*/ f616 1 3873"/>
              <a:gd name="f740" fmla="*/ f617 1 2753"/>
              <a:gd name="f741" fmla="*/ f618 1 3873"/>
              <a:gd name="f742" fmla="*/ f619 1 2753"/>
              <a:gd name="f743" fmla="*/ f620 1 3873"/>
              <a:gd name="f744" fmla="*/ f621 1 2753"/>
              <a:gd name="f745" fmla="*/ f622 1 3873"/>
              <a:gd name="f746" fmla="*/ f623 1 2753"/>
              <a:gd name="f747" fmla="*/ f624 1 3873"/>
              <a:gd name="f748" fmla="*/ f625 1 2753"/>
              <a:gd name="f749" fmla="*/ f626 1 3873"/>
              <a:gd name="f750" fmla="*/ f627 1 2753"/>
              <a:gd name="f751" fmla="*/ f628 1 2753"/>
              <a:gd name="f752" fmla="*/ f629 1 2753"/>
              <a:gd name="f753" fmla="*/ f630 1 3873"/>
              <a:gd name="f754" fmla="*/ f631 1 2753"/>
              <a:gd name="f755" fmla="*/ f632 1 3873"/>
              <a:gd name="f756" fmla="*/ f633 1 2753"/>
              <a:gd name="f757" fmla="*/ f634 1 3873"/>
              <a:gd name="f758" fmla="*/ f635 1 2753"/>
              <a:gd name="f759" fmla="*/ f636 1 3873"/>
              <a:gd name="f760" fmla="*/ f637 1 2753"/>
              <a:gd name="f761" fmla="*/ f638 1 3873"/>
              <a:gd name="f762" fmla="*/ f639 1 2753"/>
              <a:gd name="f763" fmla="*/ f640 1 3873"/>
              <a:gd name="f764" fmla="*/ f641 1 2753"/>
              <a:gd name="f765" fmla="*/ f642 1 3873"/>
              <a:gd name="f766" fmla="*/ f643 1 2753"/>
              <a:gd name="f767" fmla="*/ f644 1 3873"/>
              <a:gd name="f768" fmla="*/ f645 1 2753"/>
              <a:gd name="f769" fmla="*/ f646 1 3873"/>
              <a:gd name="f770" fmla="*/ f647 1 2753"/>
              <a:gd name="f771" fmla="*/ f648 1 3873"/>
              <a:gd name="f772" fmla="*/ f649 1 2753"/>
              <a:gd name="f773" fmla="*/ f650 1 3873"/>
              <a:gd name="f774" fmla="*/ f651 1 2753"/>
              <a:gd name="f775" fmla="*/ f652 1 3873"/>
              <a:gd name="f776" fmla="*/ f653 1 2753"/>
              <a:gd name="f777" fmla="*/ f654 1 3873"/>
              <a:gd name="f778" fmla="*/ 0 1 f531"/>
              <a:gd name="f779" fmla="*/ f525 1 f531"/>
              <a:gd name="f780" fmla="*/ 0 1 f532"/>
              <a:gd name="f781" fmla="*/ f526 1 f532"/>
              <a:gd name="f782" fmla="*/ f656 1 f531"/>
              <a:gd name="f783" fmla="*/ f657 1 f532"/>
              <a:gd name="f784" fmla="*/ f658 1 f531"/>
              <a:gd name="f785" fmla="*/ f659 1 f532"/>
              <a:gd name="f786" fmla="*/ f660 1 f531"/>
              <a:gd name="f787" fmla="*/ f661 1 f532"/>
              <a:gd name="f788" fmla="*/ f662 1 f531"/>
              <a:gd name="f789" fmla="*/ f663 1 f532"/>
              <a:gd name="f790" fmla="*/ f664 1 f531"/>
              <a:gd name="f791" fmla="*/ f665 1 f532"/>
              <a:gd name="f792" fmla="*/ f666 1 f531"/>
              <a:gd name="f793" fmla="*/ f667 1 f532"/>
              <a:gd name="f794" fmla="*/ f668 1 f531"/>
              <a:gd name="f795" fmla="*/ f669 1 f532"/>
              <a:gd name="f796" fmla="*/ f670 1 f531"/>
              <a:gd name="f797" fmla="*/ f671 1 f532"/>
              <a:gd name="f798" fmla="*/ f672 1 f531"/>
              <a:gd name="f799" fmla="*/ f673 1 f532"/>
              <a:gd name="f800" fmla="*/ f674 1 f531"/>
              <a:gd name="f801" fmla="*/ f675 1 f532"/>
              <a:gd name="f802" fmla="*/ f676 1 f531"/>
              <a:gd name="f803" fmla="*/ f677 1 f532"/>
              <a:gd name="f804" fmla="*/ f678 1 f531"/>
              <a:gd name="f805" fmla="*/ f679 1 f532"/>
              <a:gd name="f806" fmla="*/ f680 1 f531"/>
              <a:gd name="f807" fmla="*/ f681 1 f532"/>
              <a:gd name="f808" fmla="*/ f682 1 f531"/>
              <a:gd name="f809" fmla="*/ f683 1 f532"/>
              <a:gd name="f810" fmla="*/ f684 1 f531"/>
              <a:gd name="f811" fmla="*/ f685 1 f532"/>
              <a:gd name="f812" fmla="*/ f686 1 f531"/>
              <a:gd name="f813" fmla="*/ f687 1 f532"/>
              <a:gd name="f814" fmla="*/ f688 1 f531"/>
              <a:gd name="f815" fmla="*/ f689 1 f532"/>
              <a:gd name="f816" fmla="*/ f690 1 f531"/>
              <a:gd name="f817" fmla="*/ f691 1 f532"/>
              <a:gd name="f818" fmla="*/ f692 1 f531"/>
              <a:gd name="f819" fmla="*/ f693 1 f532"/>
              <a:gd name="f820" fmla="*/ f694 1 f531"/>
              <a:gd name="f821" fmla="*/ f695 1 f532"/>
              <a:gd name="f822" fmla="*/ f696 1 f531"/>
              <a:gd name="f823" fmla="*/ f697 1 f532"/>
              <a:gd name="f824" fmla="*/ f698 1 f531"/>
              <a:gd name="f825" fmla="*/ f699 1 f532"/>
              <a:gd name="f826" fmla="*/ f700 1 f531"/>
              <a:gd name="f827" fmla="*/ f701 1 f532"/>
              <a:gd name="f828" fmla="*/ f702 1 f531"/>
              <a:gd name="f829" fmla="*/ f703 1 f532"/>
              <a:gd name="f830" fmla="*/ f704 1 f531"/>
              <a:gd name="f831" fmla="*/ f705 1 f532"/>
              <a:gd name="f832" fmla="*/ f706 1 f531"/>
              <a:gd name="f833" fmla="*/ f707 1 f532"/>
              <a:gd name="f834" fmla="*/ f708 1 f531"/>
              <a:gd name="f835" fmla="*/ f709 1 f532"/>
              <a:gd name="f836" fmla="*/ f710 1 f531"/>
              <a:gd name="f837" fmla="*/ f711 1 f532"/>
              <a:gd name="f838" fmla="*/ f712 1 f531"/>
              <a:gd name="f839" fmla="*/ f713 1 f532"/>
              <a:gd name="f840" fmla="*/ f714 1 f531"/>
              <a:gd name="f841" fmla="*/ f715 1 f532"/>
              <a:gd name="f842" fmla="*/ f716 1 f531"/>
              <a:gd name="f843" fmla="*/ f717 1 f532"/>
              <a:gd name="f844" fmla="*/ f718 1 f531"/>
              <a:gd name="f845" fmla="*/ f719 1 f532"/>
              <a:gd name="f846" fmla="*/ f720 1 f531"/>
              <a:gd name="f847" fmla="*/ f721 1 f532"/>
              <a:gd name="f848" fmla="*/ f722 1 f531"/>
              <a:gd name="f849" fmla="*/ f723 1 f532"/>
              <a:gd name="f850" fmla="*/ f724 1 f531"/>
              <a:gd name="f851" fmla="*/ f725 1 f532"/>
              <a:gd name="f852" fmla="*/ f726 1 f531"/>
              <a:gd name="f853" fmla="*/ f727 1 f532"/>
              <a:gd name="f854" fmla="*/ f728 1 f531"/>
              <a:gd name="f855" fmla="*/ f729 1 f532"/>
              <a:gd name="f856" fmla="*/ f730 1 f531"/>
              <a:gd name="f857" fmla="*/ f731 1 f532"/>
              <a:gd name="f858" fmla="*/ f732 1 f531"/>
              <a:gd name="f859" fmla="*/ f733 1 f532"/>
              <a:gd name="f860" fmla="*/ f734 1 f531"/>
              <a:gd name="f861" fmla="*/ f735 1 f532"/>
              <a:gd name="f862" fmla="*/ f736 1 f531"/>
              <a:gd name="f863" fmla="*/ f737 1 f532"/>
              <a:gd name="f864" fmla="*/ f738 1 f531"/>
              <a:gd name="f865" fmla="*/ f739 1 f532"/>
              <a:gd name="f866" fmla="*/ f740 1 f531"/>
              <a:gd name="f867" fmla="*/ f741 1 f532"/>
              <a:gd name="f868" fmla="*/ f742 1 f531"/>
              <a:gd name="f869" fmla="*/ f743 1 f532"/>
              <a:gd name="f870" fmla="*/ f744 1 f531"/>
              <a:gd name="f871" fmla="*/ f745 1 f532"/>
              <a:gd name="f872" fmla="*/ f746 1 f531"/>
              <a:gd name="f873" fmla="*/ f747 1 f532"/>
              <a:gd name="f874" fmla="*/ f748 1 f531"/>
              <a:gd name="f875" fmla="*/ f749 1 f532"/>
              <a:gd name="f876" fmla="*/ f750 1 f531"/>
              <a:gd name="f877" fmla="*/ f751 1 f531"/>
              <a:gd name="f878" fmla="*/ f752 1 f531"/>
              <a:gd name="f879" fmla="*/ f753 1 f532"/>
              <a:gd name="f880" fmla="*/ f754 1 f531"/>
              <a:gd name="f881" fmla="*/ f755 1 f532"/>
              <a:gd name="f882" fmla="*/ f756 1 f531"/>
              <a:gd name="f883" fmla="*/ f757 1 f532"/>
              <a:gd name="f884" fmla="*/ f758 1 f531"/>
              <a:gd name="f885" fmla="*/ f759 1 f532"/>
              <a:gd name="f886" fmla="*/ f760 1 f531"/>
              <a:gd name="f887" fmla="*/ f761 1 f532"/>
              <a:gd name="f888" fmla="*/ f762 1 f531"/>
              <a:gd name="f889" fmla="*/ f763 1 f532"/>
              <a:gd name="f890" fmla="*/ f764 1 f531"/>
              <a:gd name="f891" fmla="*/ f765 1 f532"/>
              <a:gd name="f892" fmla="*/ f766 1 f531"/>
              <a:gd name="f893" fmla="*/ f767 1 f532"/>
              <a:gd name="f894" fmla="*/ f768 1 f531"/>
              <a:gd name="f895" fmla="*/ f769 1 f532"/>
              <a:gd name="f896" fmla="*/ f770 1 f531"/>
              <a:gd name="f897" fmla="*/ f771 1 f532"/>
              <a:gd name="f898" fmla="*/ f772 1 f531"/>
              <a:gd name="f899" fmla="*/ f773 1 f532"/>
              <a:gd name="f900" fmla="*/ f774 1 f531"/>
              <a:gd name="f901" fmla="*/ f775 1 f532"/>
              <a:gd name="f902" fmla="*/ f776 1 f531"/>
              <a:gd name="f903" fmla="*/ f777 1 f532"/>
              <a:gd name="f904" fmla="*/ f778 f522 1"/>
              <a:gd name="f905" fmla="*/ f779 f522 1"/>
              <a:gd name="f906" fmla="*/ f781 f523 1"/>
              <a:gd name="f907" fmla="*/ f780 f523 1"/>
              <a:gd name="f908" fmla="*/ f782 f522 1"/>
              <a:gd name="f909" fmla="*/ f783 f523 1"/>
              <a:gd name="f910" fmla="*/ f784 f522 1"/>
              <a:gd name="f911" fmla="*/ f785 f523 1"/>
              <a:gd name="f912" fmla="*/ f786 f522 1"/>
              <a:gd name="f913" fmla="*/ f787 f523 1"/>
              <a:gd name="f914" fmla="*/ f788 f522 1"/>
              <a:gd name="f915" fmla="*/ f789 f523 1"/>
              <a:gd name="f916" fmla="*/ f790 f522 1"/>
              <a:gd name="f917" fmla="*/ f791 f523 1"/>
              <a:gd name="f918" fmla="*/ f792 f522 1"/>
              <a:gd name="f919" fmla="*/ f793 f523 1"/>
              <a:gd name="f920" fmla="*/ f794 f522 1"/>
              <a:gd name="f921" fmla="*/ f795 f523 1"/>
              <a:gd name="f922" fmla="*/ f796 f522 1"/>
              <a:gd name="f923" fmla="*/ f797 f523 1"/>
              <a:gd name="f924" fmla="*/ f798 f522 1"/>
              <a:gd name="f925" fmla="*/ f799 f523 1"/>
              <a:gd name="f926" fmla="*/ f800 f522 1"/>
              <a:gd name="f927" fmla="*/ f801 f523 1"/>
              <a:gd name="f928" fmla="*/ f802 f522 1"/>
              <a:gd name="f929" fmla="*/ f803 f523 1"/>
              <a:gd name="f930" fmla="*/ f804 f522 1"/>
              <a:gd name="f931" fmla="*/ f805 f523 1"/>
              <a:gd name="f932" fmla="*/ f806 f522 1"/>
              <a:gd name="f933" fmla="*/ f807 f523 1"/>
              <a:gd name="f934" fmla="*/ f808 f522 1"/>
              <a:gd name="f935" fmla="*/ f809 f523 1"/>
              <a:gd name="f936" fmla="*/ f810 f522 1"/>
              <a:gd name="f937" fmla="*/ f811 f523 1"/>
              <a:gd name="f938" fmla="*/ f812 f522 1"/>
              <a:gd name="f939" fmla="*/ f813 f523 1"/>
              <a:gd name="f940" fmla="*/ f814 f522 1"/>
              <a:gd name="f941" fmla="*/ f815 f523 1"/>
              <a:gd name="f942" fmla="*/ f816 f522 1"/>
              <a:gd name="f943" fmla="*/ f817 f523 1"/>
              <a:gd name="f944" fmla="*/ f818 f522 1"/>
              <a:gd name="f945" fmla="*/ f819 f523 1"/>
              <a:gd name="f946" fmla="*/ f820 f522 1"/>
              <a:gd name="f947" fmla="*/ f821 f523 1"/>
              <a:gd name="f948" fmla="*/ f822 f522 1"/>
              <a:gd name="f949" fmla="*/ f823 f523 1"/>
              <a:gd name="f950" fmla="*/ f824 f522 1"/>
              <a:gd name="f951" fmla="*/ f825 f523 1"/>
              <a:gd name="f952" fmla="*/ f826 f522 1"/>
              <a:gd name="f953" fmla="*/ f827 f523 1"/>
              <a:gd name="f954" fmla="*/ f828 f522 1"/>
              <a:gd name="f955" fmla="*/ f829 f523 1"/>
              <a:gd name="f956" fmla="*/ f830 f522 1"/>
              <a:gd name="f957" fmla="*/ f831 f523 1"/>
              <a:gd name="f958" fmla="*/ f832 f522 1"/>
              <a:gd name="f959" fmla="*/ f833 f523 1"/>
              <a:gd name="f960" fmla="*/ f834 f522 1"/>
              <a:gd name="f961" fmla="*/ f835 f523 1"/>
              <a:gd name="f962" fmla="*/ f836 f522 1"/>
              <a:gd name="f963" fmla="*/ f837 f523 1"/>
              <a:gd name="f964" fmla="*/ f838 f522 1"/>
              <a:gd name="f965" fmla="*/ f839 f523 1"/>
              <a:gd name="f966" fmla="*/ f840 f522 1"/>
              <a:gd name="f967" fmla="*/ f841 f523 1"/>
              <a:gd name="f968" fmla="*/ f842 f522 1"/>
              <a:gd name="f969" fmla="*/ f843 f523 1"/>
              <a:gd name="f970" fmla="*/ f844 f522 1"/>
              <a:gd name="f971" fmla="*/ f845 f523 1"/>
              <a:gd name="f972" fmla="*/ f846 f522 1"/>
              <a:gd name="f973" fmla="*/ f847 f523 1"/>
              <a:gd name="f974" fmla="*/ f848 f522 1"/>
              <a:gd name="f975" fmla="*/ f849 f523 1"/>
              <a:gd name="f976" fmla="*/ f850 f522 1"/>
              <a:gd name="f977" fmla="*/ f851 f523 1"/>
              <a:gd name="f978" fmla="*/ f852 f522 1"/>
              <a:gd name="f979" fmla="*/ f853 f523 1"/>
              <a:gd name="f980" fmla="*/ f854 f522 1"/>
              <a:gd name="f981" fmla="*/ f855 f523 1"/>
              <a:gd name="f982" fmla="*/ f856 f522 1"/>
              <a:gd name="f983" fmla="*/ f857 f523 1"/>
              <a:gd name="f984" fmla="*/ f858 f522 1"/>
              <a:gd name="f985" fmla="*/ f859 f523 1"/>
              <a:gd name="f986" fmla="*/ f860 f522 1"/>
              <a:gd name="f987" fmla="*/ f861 f523 1"/>
              <a:gd name="f988" fmla="*/ f862 f522 1"/>
              <a:gd name="f989" fmla="*/ f863 f523 1"/>
              <a:gd name="f990" fmla="*/ f864 f522 1"/>
              <a:gd name="f991" fmla="*/ f865 f523 1"/>
              <a:gd name="f992" fmla="*/ f866 f522 1"/>
              <a:gd name="f993" fmla="*/ f867 f523 1"/>
              <a:gd name="f994" fmla="*/ f868 f522 1"/>
              <a:gd name="f995" fmla="*/ f869 f523 1"/>
              <a:gd name="f996" fmla="*/ f870 f522 1"/>
              <a:gd name="f997" fmla="*/ f871 f523 1"/>
              <a:gd name="f998" fmla="*/ f872 f522 1"/>
              <a:gd name="f999" fmla="*/ f873 f523 1"/>
              <a:gd name="f1000" fmla="*/ f874 f522 1"/>
              <a:gd name="f1001" fmla="*/ f875 f523 1"/>
              <a:gd name="f1002" fmla="*/ f876 f522 1"/>
              <a:gd name="f1003" fmla="*/ f877 f522 1"/>
              <a:gd name="f1004" fmla="*/ f878 f522 1"/>
              <a:gd name="f1005" fmla="*/ f879 f523 1"/>
              <a:gd name="f1006" fmla="*/ f880 f522 1"/>
              <a:gd name="f1007" fmla="*/ f881 f523 1"/>
              <a:gd name="f1008" fmla="*/ f882 f522 1"/>
              <a:gd name="f1009" fmla="*/ f883 f523 1"/>
              <a:gd name="f1010" fmla="*/ f884 f522 1"/>
              <a:gd name="f1011" fmla="*/ f885 f523 1"/>
              <a:gd name="f1012" fmla="*/ f886 f522 1"/>
              <a:gd name="f1013" fmla="*/ f887 f523 1"/>
              <a:gd name="f1014" fmla="*/ f888 f522 1"/>
              <a:gd name="f1015" fmla="*/ f889 f523 1"/>
              <a:gd name="f1016" fmla="*/ f890 f522 1"/>
              <a:gd name="f1017" fmla="*/ f891 f523 1"/>
              <a:gd name="f1018" fmla="*/ f892 f522 1"/>
              <a:gd name="f1019" fmla="*/ f893 f523 1"/>
              <a:gd name="f1020" fmla="*/ f894 f522 1"/>
              <a:gd name="f1021" fmla="*/ f895 f523 1"/>
              <a:gd name="f1022" fmla="*/ f896 f522 1"/>
              <a:gd name="f1023" fmla="*/ f897 f523 1"/>
              <a:gd name="f1024" fmla="*/ f898 f522 1"/>
              <a:gd name="f1025" fmla="*/ f899 f523 1"/>
              <a:gd name="f1026" fmla="*/ f900 f522 1"/>
              <a:gd name="f1027" fmla="*/ f901 f523 1"/>
              <a:gd name="f1028" fmla="*/ f902 f522 1"/>
              <a:gd name="f1029" fmla="*/ f903 f5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55">
                <a:pos x="f908" y="f909"/>
              </a:cxn>
              <a:cxn ang="f655">
                <a:pos x="f910" y="f911"/>
              </a:cxn>
              <a:cxn ang="f655">
                <a:pos x="f912" y="f913"/>
              </a:cxn>
              <a:cxn ang="f655">
                <a:pos x="f914" y="f915"/>
              </a:cxn>
              <a:cxn ang="f655">
                <a:pos x="f916" y="f917"/>
              </a:cxn>
              <a:cxn ang="f655">
                <a:pos x="f918" y="f919"/>
              </a:cxn>
              <a:cxn ang="f655">
                <a:pos x="f920" y="f921"/>
              </a:cxn>
              <a:cxn ang="f655">
                <a:pos x="f922" y="f923"/>
              </a:cxn>
              <a:cxn ang="f655">
                <a:pos x="f924" y="f925"/>
              </a:cxn>
              <a:cxn ang="f655">
                <a:pos x="f926" y="f927"/>
              </a:cxn>
              <a:cxn ang="f655">
                <a:pos x="f928" y="f929"/>
              </a:cxn>
              <a:cxn ang="f655">
                <a:pos x="f930" y="f931"/>
              </a:cxn>
              <a:cxn ang="f655">
                <a:pos x="f932" y="f933"/>
              </a:cxn>
              <a:cxn ang="f655">
                <a:pos x="f934" y="f935"/>
              </a:cxn>
              <a:cxn ang="f655">
                <a:pos x="f936" y="f937"/>
              </a:cxn>
              <a:cxn ang="f655">
                <a:pos x="f938" y="f939"/>
              </a:cxn>
              <a:cxn ang="f655">
                <a:pos x="f940" y="f941"/>
              </a:cxn>
              <a:cxn ang="f655">
                <a:pos x="f942" y="f943"/>
              </a:cxn>
              <a:cxn ang="f655">
                <a:pos x="f944" y="f945"/>
              </a:cxn>
              <a:cxn ang="f655">
                <a:pos x="f946" y="f947"/>
              </a:cxn>
              <a:cxn ang="f655">
                <a:pos x="f948" y="f949"/>
              </a:cxn>
              <a:cxn ang="f655">
                <a:pos x="f950" y="f951"/>
              </a:cxn>
              <a:cxn ang="f655">
                <a:pos x="f952" y="f953"/>
              </a:cxn>
              <a:cxn ang="f655">
                <a:pos x="f954" y="f955"/>
              </a:cxn>
              <a:cxn ang="f655">
                <a:pos x="f956" y="f957"/>
              </a:cxn>
              <a:cxn ang="f655">
                <a:pos x="f958" y="f959"/>
              </a:cxn>
              <a:cxn ang="f655">
                <a:pos x="f960" y="f961"/>
              </a:cxn>
              <a:cxn ang="f655">
                <a:pos x="f962" y="f963"/>
              </a:cxn>
              <a:cxn ang="f655">
                <a:pos x="f964" y="f965"/>
              </a:cxn>
              <a:cxn ang="f655">
                <a:pos x="f966" y="f967"/>
              </a:cxn>
              <a:cxn ang="f655">
                <a:pos x="f968" y="f969"/>
              </a:cxn>
              <a:cxn ang="f655">
                <a:pos x="f970" y="f971"/>
              </a:cxn>
              <a:cxn ang="f655">
                <a:pos x="f972" y="f973"/>
              </a:cxn>
              <a:cxn ang="f655">
                <a:pos x="f974" y="f975"/>
              </a:cxn>
              <a:cxn ang="f655">
                <a:pos x="f976" y="f977"/>
              </a:cxn>
              <a:cxn ang="f655">
                <a:pos x="f978" y="f979"/>
              </a:cxn>
              <a:cxn ang="f655">
                <a:pos x="f980" y="f981"/>
              </a:cxn>
              <a:cxn ang="f655">
                <a:pos x="f982" y="f983"/>
              </a:cxn>
              <a:cxn ang="f655">
                <a:pos x="f984" y="f985"/>
              </a:cxn>
              <a:cxn ang="f655">
                <a:pos x="f986" y="f987"/>
              </a:cxn>
              <a:cxn ang="f655">
                <a:pos x="f988" y="f989"/>
              </a:cxn>
              <a:cxn ang="f655">
                <a:pos x="f990" y="f991"/>
              </a:cxn>
              <a:cxn ang="f655">
                <a:pos x="f992" y="f993"/>
              </a:cxn>
              <a:cxn ang="f655">
                <a:pos x="f994" y="f995"/>
              </a:cxn>
              <a:cxn ang="f655">
                <a:pos x="f996" y="f997"/>
              </a:cxn>
              <a:cxn ang="f655">
                <a:pos x="f998" y="f999"/>
              </a:cxn>
              <a:cxn ang="f655">
                <a:pos x="f1000" y="f1001"/>
              </a:cxn>
              <a:cxn ang="f655">
                <a:pos x="f1002" y="f909"/>
              </a:cxn>
              <a:cxn ang="f655">
                <a:pos x="f1003" y="f911"/>
              </a:cxn>
              <a:cxn ang="f655">
                <a:pos x="f1004" y="f1005"/>
              </a:cxn>
              <a:cxn ang="f655">
                <a:pos x="f1006" y="f1007"/>
              </a:cxn>
              <a:cxn ang="f655">
                <a:pos x="f1008" y="f1009"/>
              </a:cxn>
              <a:cxn ang="f655">
                <a:pos x="f1010" y="f1011"/>
              </a:cxn>
              <a:cxn ang="f655">
                <a:pos x="f1012" y="f1013"/>
              </a:cxn>
              <a:cxn ang="f655">
                <a:pos x="f1014" y="f1015"/>
              </a:cxn>
              <a:cxn ang="f655">
                <a:pos x="f1016" y="f1017"/>
              </a:cxn>
              <a:cxn ang="f655">
                <a:pos x="f1018" y="f1019"/>
              </a:cxn>
              <a:cxn ang="f655">
                <a:pos x="f1020" y="f1021"/>
              </a:cxn>
              <a:cxn ang="f655">
                <a:pos x="f1022" y="f1023"/>
              </a:cxn>
              <a:cxn ang="f655">
                <a:pos x="f1024" y="f1025"/>
              </a:cxn>
              <a:cxn ang="f655">
                <a:pos x="f1026" y="f1027"/>
              </a:cxn>
              <a:cxn ang="f655">
                <a:pos x="f1028" y="f1029"/>
              </a:cxn>
            </a:cxnLst>
            <a:rect l="f904" t="f907" r="f905" b="f906"/>
            <a:pathLst>
              <a:path w="2753" h="3873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9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49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7" y="f109"/>
                </a:lnTo>
                <a:lnTo>
                  <a:pt x="f107" y="f110"/>
                </a:lnTo>
                <a:lnTo>
                  <a:pt x="f105" y="f111"/>
                </a:lnTo>
                <a:lnTo>
                  <a:pt x="f112" y="f113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139"/>
                </a:lnTo>
                <a:lnTo>
                  <a:pt x="f140" y="f141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7"/>
                </a:lnTo>
                <a:lnTo>
                  <a:pt x="f37" y="f148"/>
                </a:lnTo>
                <a:lnTo>
                  <a:pt x="f149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7" y="f8"/>
                </a:lnTo>
                <a:lnTo>
                  <a:pt x="f158" y="f8"/>
                </a:lnTo>
                <a:lnTo>
                  <a:pt x="f68" y="f156"/>
                </a:lnTo>
                <a:lnTo>
                  <a:pt x="f159" y="f152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168" y="f169"/>
                </a:lnTo>
                <a:lnTo>
                  <a:pt x="f170" y="f137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4"/>
                </a:lnTo>
                <a:lnTo>
                  <a:pt x="f185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91" y="f192"/>
                </a:ln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9" y="f200"/>
                </a:lnTo>
                <a:lnTo>
                  <a:pt x="f201" y="f202"/>
                </a:ln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4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6" y="f225"/>
                </a:lnTo>
                <a:lnTo>
                  <a:pt x="f6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6"/>
                </a:lnTo>
                <a:lnTo>
                  <a:pt x="f237" y="f238"/>
                </a:lnTo>
                <a:lnTo>
                  <a:pt x="f3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248" y="f249"/>
                </a:lnTo>
                <a:lnTo>
                  <a:pt x="f250" y="f251"/>
                </a:lnTo>
                <a:lnTo>
                  <a:pt x="f252" y="f253"/>
                </a:lnTo>
                <a:lnTo>
                  <a:pt x="f254" y="f255"/>
                </a:lnTo>
                <a:lnTo>
                  <a:pt x="f256" y="f257"/>
                </a:lnTo>
                <a:lnTo>
                  <a:pt x="f258" y="f259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0" y="f266"/>
                </a:lnTo>
                <a:lnTo>
                  <a:pt x="f2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0" y="f272"/>
                </a:lnTo>
                <a:lnTo>
                  <a:pt x="f273" y="f274"/>
                </a:lnTo>
                <a:lnTo>
                  <a:pt x="f258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197"/>
                </a:lnTo>
                <a:lnTo>
                  <a:pt x="f281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88"/>
                </a:lnTo>
                <a:lnTo>
                  <a:pt x="f290" y="f20"/>
                </a:lnTo>
                <a:lnTo>
                  <a:pt x="f291" y="f292"/>
                </a:lnTo>
                <a:lnTo>
                  <a:pt x="f293" y="f282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98"/>
                </a:lnTo>
                <a:lnTo>
                  <a:pt x="f299" y="f300"/>
                </a:lnTo>
                <a:lnTo>
                  <a:pt x="f301" y="f302"/>
                </a:lnTo>
                <a:lnTo>
                  <a:pt x="f303" y="f304"/>
                </a:lnTo>
                <a:lnTo>
                  <a:pt x="f30" y="f305"/>
                </a:lnTo>
                <a:lnTo>
                  <a:pt x="f306" y="f307"/>
                </a:lnTo>
                <a:lnTo>
                  <a:pt x="f308" y="f179"/>
                </a:lnTo>
                <a:lnTo>
                  <a:pt x="f272" y="f309"/>
                </a:lnTo>
                <a:lnTo>
                  <a:pt x="f310" y="f311"/>
                </a:lnTo>
                <a:lnTo>
                  <a:pt x="f310" y="f312"/>
                </a:lnTo>
                <a:lnTo>
                  <a:pt x="f310" y="f313"/>
                </a:lnTo>
                <a:lnTo>
                  <a:pt x="f314" y="f315"/>
                </a:lnTo>
                <a:lnTo>
                  <a:pt x="f316" y="f317"/>
                </a:lnTo>
                <a:lnTo>
                  <a:pt x="f318" y="f319"/>
                </a:lnTo>
                <a:lnTo>
                  <a:pt x="f320" y="f321"/>
                </a:lnTo>
                <a:lnTo>
                  <a:pt x="f322" y="f323"/>
                </a:lnTo>
                <a:lnTo>
                  <a:pt x="f324" y="f32"/>
                </a:lnTo>
                <a:lnTo>
                  <a:pt x="f325" y="f326"/>
                </a:lnTo>
                <a:lnTo>
                  <a:pt x="f81" y="f327"/>
                </a:lnTo>
                <a:lnTo>
                  <a:pt x="f166" y="f328"/>
                </a:lnTo>
                <a:lnTo>
                  <a:pt x="f329" y="f19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286"/>
                </a:lnTo>
                <a:lnTo>
                  <a:pt x="f335" y="f336"/>
                </a:lnTo>
                <a:lnTo>
                  <a:pt x="f337" y="f338"/>
                </a:lnTo>
                <a:lnTo>
                  <a:pt x="f62" y="f16"/>
                </a:lnTo>
                <a:lnTo>
                  <a:pt x="f58" y="f205"/>
                </a:lnTo>
                <a:lnTo>
                  <a:pt x="f339" y="f12"/>
                </a:lnTo>
                <a:lnTo>
                  <a:pt x="f9" y="f10"/>
                </a:lnTo>
                <a:close/>
                <a:moveTo>
                  <a:pt x="f340" y="f6"/>
                </a:moveTo>
                <a:lnTo>
                  <a:pt x="f341" y="f342"/>
                </a:lnTo>
                <a:lnTo>
                  <a:pt x="f343" y="f344"/>
                </a:lnTo>
                <a:lnTo>
                  <a:pt x="f345" y="f346"/>
                </a:lnTo>
                <a:lnTo>
                  <a:pt x="f347" y="f348"/>
                </a:lnTo>
                <a:lnTo>
                  <a:pt x="f349" y="f350"/>
                </a:lnTo>
                <a:lnTo>
                  <a:pt x="f351" y="f352"/>
                </a:lnTo>
                <a:lnTo>
                  <a:pt x="f353" y="f354"/>
                </a:lnTo>
                <a:lnTo>
                  <a:pt x="f355" y="f235"/>
                </a:lnTo>
                <a:lnTo>
                  <a:pt x="f355" y="f356"/>
                </a:lnTo>
                <a:lnTo>
                  <a:pt x="f357" y="f358"/>
                </a:lnTo>
                <a:lnTo>
                  <a:pt x="f359" y="f360"/>
                </a:lnTo>
                <a:lnTo>
                  <a:pt x="f361" y="f362"/>
                </a:lnTo>
                <a:lnTo>
                  <a:pt x="f363" y="f364"/>
                </a:lnTo>
                <a:lnTo>
                  <a:pt x="f325" y="f365"/>
                </a:lnTo>
                <a:lnTo>
                  <a:pt x="f255" y="f366"/>
                </a:lnTo>
                <a:lnTo>
                  <a:pt x="f367" y="f368"/>
                </a:lnTo>
                <a:lnTo>
                  <a:pt x="f369" y="f368"/>
                </a:lnTo>
                <a:lnTo>
                  <a:pt x="f370" y="f368"/>
                </a:lnTo>
                <a:lnTo>
                  <a:pt x="f371" y="f372"/>
                </a:lnTo>
                <a:lnTo>
                  <a:pt x="f313" y="f373"/>
                </a:lnTo>
                <a:lnTo>
                  <a:pt x="f374" y="f375"/>
                </a:lnTo>
                <a:lnTo>
                  <a:pt x="f376" y="f377"/>
                </a:lnTo>
                <a:lnTo>
                  <a:pt x="f245" y="f378"/>
                </a:lnTo>
                <a:lnTo>
                  <a:pt x="f379" y="f380"/>
                </a:lnTo>
                <a:lnTo>
                  <a:pt x="f381" y="f382"/>
                </a:lnTo>
                <a:lnTo>
                  <a:pt x="f239" y="f383"/>
                </a:lnTo>
                <a:lnTo>
                  <a:pt x="f384" y="f346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lnTo>
                  <a:pt x="f391" y="f392"/>
                </a:lnTo>
                <a:lnTo>
                  <a:pt x="f393" y="f219"/>
                </a:lnTo>
                <a:lnTo>
                  <a:pt x="f87" y="f394"/>
                </a:lnTo>
                <a:lnTo>
                  <a:pt x="f395" y="f396"/>
                </a:ln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365"/>
                </a:lnTo>
                <a:lnTo>
                  <a:pt x="f404" y="f368"/>
                </a:lnTo>
                <a:lnTo>
                  <a:pt x="f405" y="f406"/>
                </a:lnTo>
                <a:lnTo>
                  <a:pt x="f387" y="f407"/>
                </a:lnTo>
                <a:lnTo>
                  <a:pt x="f408" y="f256"/>
                </a:lnTo>
                <a:lnTo>
                  <a:pt x="f409" y="f410"/>
                </a:lnTo>
                <a:lnTo>
                  <a:pt x="f411" y="f412"/>
                </a:lnTo>
                <a:lnTo>
                  <a:pt x="f413" y="f414"/>
                </a:lnTo>
                <a:lnTo>
                  <a:pt x="f415" y="f416"/>
                </a:lnTo>
                <a:lnTo>
                  <a:pt x="f415" y="f417"/>
                </a:lnTo>
                <a:lnTo>
                  <a:pt x="f418" y="f419"/>
                </a:lnTo>
                <a:lnTo>
                  <a:pt x="f418" y="f420"/>
                </a:lnTo>
                <a:lnTo>
                  <a:pt x="f421" y="f422"/>
                </a:lnTo>
                <a:lnTo>
                  <a:pt x="f423" y="f424"/>
                </a:lnTo>
                <a:lnTo>
                  <a:pt x="f425" y="f12"/>
                </a:lnTo>
                <a:lnTo>
                  <a:pt x="f426" y="f18"/>
                </a:lnTo>
                <a:lnTo>
                  <a:pt x="f427" y="f428"/>
                </a:lnTo>
                <a:lnTo>
                  <a:pt x="f371" y="f282"/>
                </a:lnTo>
                <a:lnTo>
                  <a:pt x="f429" y="f430"/>
                </a:lnTo>
                <a:lnTo>
                  <a:pt x="f431" y="f327"/>
                </a:lnTo>
                <a:lnTo>
                  <a:pt x="f432" y="f28"/>
                </a:lnTo>
                <a:lnTo>
                  <a:pt x="f433" y="f434"/>
                </a:lnTo>
                <a:lnTo>
                  <a:pt x="f435" y="f436"/>
                </a:lnTo>
                <a:lnTo>
                  <a:pt x="f437" y="f438"/>
                </a:lnTo>
                <a:lnTo>
                  <a:pt x="f439" y="f36"/>
                </a:lnTo>
                <a:lnTo>
                  <a:pt x="f440" y="f441"/>
                </a:lnTo>
                <a:lnTo>
                  <a:pt x="f442" y="f443"/>
                </a:lnTo>
                <a:lnTo>
                  <a:pt x="f444" y="f445"/>
                </a:lnTo>
                <a:lnTo>
                  <a:pt x="f446" y="f53"/>
                </a:lnTo>
                <a:lnTo>
                  <a:pt x="f269" y="f311"/>
                </a:lnTo>
                <a:lnTo>
                  <a:pt x="f447" y="f55"/>
                </a:lnTo>
                <a:lnTo>
                  <a:pt x="f304" y="f263"/>
                </a:lnTo>
                <a:lnTo>
                  <a:pt x="f448" y="f175"/>
                </a:lnTo>
                <a:lnTo>
                  <a:pt x="f449" y="f450"/>
                </a:lnTo>
                <a:lnTo>
                  <a:pt x="f451" y="f59"/>
                </a:lnTo>
                <a:lnTo>
                  <a:pt x="f449" y="f452"/>
                </a:lnTo>
                <a:lnTo>
                  <a:pt x="f449" y="f453"/>
                </a:lnTo>
                <a:lnTo>
                  <a:pt x="f451" y="f454"/>
                </a:lnTo>
                <a:lnTo>
                  <a:pt x="f455" y="f456"/>
                </a:lnTo>
                <a:lnTo>
                  <a:pt x="f457" y="f458"/>
                </a:lnTo>
                <a:lnTo>
                  <a:pt x="f459" y="f460"/>
                </a:lnTo>
                <a:lnTo>
                  <a:pt x="f436" y="f461"/>
                </a:lnTo>
                <a:lnTo>
                  <a:pt x="f187" y="f462"/>
                </a:lnTo>
                <a:lnTo>
                  <a:pt x="f463" y="f277"/>
                </a:lnTo>
                <a:lnTo>
                  <a:pt x="f464" y="f465"/>
                </a:lnTo>
                <a:lnTo>
                  <a:pt x="f466" y="f24"/>
                </a:lnTo>
                <a:lnTo>
                  <a:pt x="f458" y="f467"/>
                </a:lnTo>
                <a:lnTo>
                  <a:pt x="f468" y="f292"/>
                </a:lnTo>
                <a:lnTo>
                  <a:pt x="f469" y="f289"/>
                </a:lnTo>
                <a:lnTo>
                  <a:pt x="f470" y="f471"/>
                </a:lnTo>
                <a:lnTo>
                  <a:pt x="f472" y="f10"/>
                </a:lnTo>
                <a:lnTo>
                  <a:pt x="f472" y="f473"/>
                </a:lnTo>
                <a:lnTo>
                  <a:pt x="f474" y="f419"/>
                </a:lnTo>
                <a:lnTo>
                  <a:pt x="f308" y="f475"/>
                </a:lnTo>
                <a:lnTo>
                  <a:pt x="f476" y="f477"/>
                </a:lnTo>
                <a:lnTo>
                  <a:pt x="f478" y="f479"/>
                </a:lnTo>
                <a:lnTo>
                  <a:pt x="f195" y="f480"/>
                </a:lnTo>
                <a:lnTo>
                  <a:pt x="f203" y="f481"/>
                </a:lnTo>
                <a:lnTo>
                  <a:pt x="f290" y="f482"/>
                </a:lnTo>
                <a:lnTo>
                  <a:pt x="f333" y="f483"/>
                </a:lnTo>
                <a:lnTo>
                  <a:pt x="f484" y="f485"/>
                </a:lnTo>
                <a:lnTo>
                  <a:pt x="f292" y="f486"/>
                </a:lnTo>
                <a:lnTo>
                  <a:pt x="f331" y="f487"/>
                </a:lnTo>
                <a:lnTo>
                  <a:pt x="f488" y="f489"/>
                </a:lnTo>
                <a:lnTo>
                  <a:pt x="f430" y="f490"/>
                </a:lnTo>
                <a:lnTo>
                  <a:pt x="f491" y="f492"/>
                </a:lnTo>
                <a:lnTo>
                  <a:pt x="f493" y="f494"/>
                </a:lnTo>
                <a:lnTo>
                  <a:pt x="f274" y="f492"/>
                </a:lnTo>
                <a:lnTo>
                  <a:pt x="f495" y="f490"/>
                </a:lnTo>
                <a:lnTo>
                  <a:pt x="f466" y="f496"/>
                </a:lnTo>
                <a:lnTo>
                  <a:pt x="f497" y="f498"/>
                </a:lnTo>
                <a:lnTo>
                  <a:pt x="f499" y="f500"/>
                </a:lnTo>
                <a:lnTo>
                  <a:pt x="f501" y="f502"/>
                </a:lnTo>
                <a:lnTo>
                  <a:pt x="f309" y="f503"/>
                </a:lnTo>
                <a:lnTo>
                  <a:pt x="f317" y="f504"/>
                </a:lnTo>
                <a:lnTo>
                  <a:pt x="f505" y="f506"/>
                </a:lnTo>
                <a:lnTo>
                  <a:pt x="f507" y="f508"/>
                </a:lnTo>
                <a:lnTo>
                  <a:pt x="f317" y="f509"/>
                </a:lnTo>
                <a:lnTo>
                  <a:pt x="f510" y="f511"/>
                </a:lnTo>
                <a:lnTo>
                  <a:pt x="f512" y="f513"/>
                </a:lnTo>
                <a:lnTo>
                  <a:pt x="f311" y="f215"/>
                </a:lnTo>
                <a:lnTo>
                  <a:pt x="f514" y="f515"/>
                </a:lnTo>
                <a:lnTo>
                  <a:pt x="f516" y="f517"/>
                </a:lnTo>
                <a:lnTo>
                  <a:pt x="f516" y="f354"/>
                </a:lnTo>
                <a:lnTo>
                  <a:pt x="f53" y="f392"/>
                </a:lnTo>
                <a:lnTo>
                  <a:pt x="f518" y="f519"/>
                </a:lnTo>
                <a:lnTo>
                  <a:pt x="f317" y="f346"/>
                </a:lnTo>
                <a:lnTo>
                  <a:pt x="f322" y="f520"/>
                </a:lnTo>
                <a:lnTo>
                  <a:pt x="f340" y="f6"/>
                </a:ln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6" name="Freeform 9">
            <a:extLst>
              <a:ext uri="{FF2B5EF4-FFF2-40B4-BE49-F238E27FC236}">
                <a16:creationId xmlns:a16="http://schemas.microsoft.com/office/drawing/2014/main" id="{408CD5EC-40F5-4F0F-82E0-45976F6CBFA1}"/>
              </a:ext>
            </a:extLst>
          </p:cNvPr>
          <p:cNvSpPr/>
          <p:nvPr/>
        </p:nvSpPr>
        <p:spPr>
          <a:xfrm>
            <a:off x="4163588" y="4622008"/>
            <a:ext cx="329151" cy="243943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436"/>
              <a:gd name="f8" fmla="val 3111"/>
              <a:gd name="f9" fmla="val 951"/>
              <a:gd name="f10" fmla="val 956"/>
              <a:gd name="f11" fmla="val 1005"/>
              <a:gd name="f12" fmla="val 964"/>
              <a:gd name="f13" fmla="val 1056"/>
              <a:gd name="f14" fmla="val 978"/>
              <a:gd name="f15" fmla="val 1104"/>
              <a:gd name="f16" fmla="val 1002"/>
              <a:gd name="f17" fmla="val 1144"/>
              <a:gd name="f18" fmla="val 1029"/>
              <a:gd name="f19" fmla="val 1182"/>
              <a:gd name="f20" fmla="val 1064"/>
              <a:gd name="f21" fmla="val 1213"/>
              <a:gd name="f22" fmla="val 1240"/>
              <a:gd name="f23" fmla="val 1147"/>
              <a:gd name="f24" fmla="val 1264"/>
              <a:gd name="f25" fmla="val 1196"/>
              <a:gd name="f26" fmla="val 1282"/>
              <a:gd name="f27" fmla="val 1245"/>
              <a:gd name="f28" fmla="val 1295"/>
              <a:gd name="f29" fmla="val 1298"/>
              <a:gd name="f30" fmla="val 1302"/>
              <a:gd name="f31" fmla="val 1351"/>
              <a:gd name="f32" fmla="val 1304"/>
              <a:gd name="f33" fmla="val 1404"/>
              <a:gd name="f34" fmla="val 1458"/>
              <a:gd name="f35" fmla="val 1293"/>
              <a:gd name="f36" fmla="val 1509"/>
              <a:gd name="f37" fmla="val 1280"/>
              <a:gd name="f38" fmla="val 1560"/>
              <a:gd name="f39" fmla="val 1262"/>
              <a:gd name="f40" fmla="val 1605"/>
              <a:gd name="f41" fmla="val 1236"/>
              <a:gd name="f42" fmla="val 1649"/>
              <a:gd name="f43" fmla="val 1207"/>
              <a:gd name="f44" fmla="val 1689"/>
              <a:gd name="f45" fmla="val 1173"/>
              <a:gd name="f46" fmla="val 1724"/>
              <a:gd name="f47" fmla="val 1131"/>
              <a:gd name="f48" fmla="val 1751"/>
              <a:gd name="f49" fmla="val 1084"/>
              <a:gd name="f50" fmla="val 1773"/>
              <a:gd name="f51" fmla="val 1033"/>
              <a:gd name="f52" fmla="val 1787"/>
              <a:gd name="f53" fmla="val 976"/>
              <a:gd name="f54" fmla="val 1793"/>
              <a:gd name="f55" fmla="val 922"/>
              <a:gd name="f56" fmla="val 1785"/>
              <a:gd name="f57" fmla="val 871"/>
              <a:gd name="f58" fmla="val 1771"/>
              <a:gd name="f59" fmla="val 822"/>
              <a:gd name="f60" fmla="val 1747"/>
              <a:gd name="f61" fmla="val 778"/>
              <a:gd name="f62" fmla="val 1715"/>
              <a:gd name="f63" fmla="val 738"/>
              <a:gd name="f64" fmla="val 1676"/>
              <a:gd name="f65" fmla="val 702"/>
              <a:gd name="f66" fmla="val 1633"/>
              <a:gd name="f67" fmla="val 671"/>
              <a:gd name="f68" fmla="val 1584"/>
              <a:gd name="f69" fmla="val 645"/>
              <a:gd name="f70" fmla="val 1531"/>
              <a:gd name="f71" fmla="val 627"/>
              <a:gd name="f72" fmla="val 1475"/>
              <a:gd name="f73" fmla="val 615"/>
              <a:gd name="f74" fmla="val 1418"/>
              <a:gd name="f75" fmla="val 609"/>
              <a:gd name="f76" fmla="val 1360"/>
              <a:gd name="f77" fmla="val 611"/>
              <a:gd name="f78" fmla="val 1300"/>
              <a:gd name="f79" fmla="val 620"/>
              <a:gd name="f80" fmla="val 1244"/>
              <a:gd name="f81" fmla="val 636"/>
              <a:gd name="f82" fmla="val 1185"/>
              <a:gd name="f83" fmla="val 656"/>
              <a:gd name="f84" fmla="val 1135"/>
              <a:gd name="f85" fmla="val 680"/>
              <a:gd name="f86" fmla="val 1093"/>
              <a:gd name="f87" fmla="val 709"/>
              <a:gd name="f88" fmla="val 744"/>
              <a:gd name="f89" fmla="val 1027"/>
              <a:gd name="f90" fmla="val 785"/>
              <a:gd name="f91" fmla="val 835"/>
              <a:gd name="f92" fmla="val 893"/>
              <a:gd name="f93" fmla="val 960"/>
              <a:gd name="f94" fmla="val 3504"/>
              <a:gd name="f95" fmla="val 955"/>
              <a:gd name="f96" fmla="val 3564"/>
              <a:gd name="f97" fmla="val 958"/>
              <a:gd name="f98" fmla="val 3616"/>
              <a:gd name="f99" fmla="val 969"/>
              <a:gd name="f100" fmla="val 3664"/>
              <a:gd name="f101" fmla="val 987"/>
              <a:gd name="f102" fmla="val 3705"/>
              <a:gd name="f103" fmla="val 1011"/>
              <a:gd name="f104" fmla="val 3742"/>
              <a:gd name="f105" fmla="val 1040"/>
              <a:gd name="f106" fmla="val 3773"/>
              <a:gd name="f107" fmla="val 1075"/>
              <a:gd name="f108" fmla="val 3798"/>
              <a:gd name="f109" fmla="val 1113"/>
              <a:gd name="f110" fmla="val 3818"/>
              <a:gd name="f111" fmla="val 1155"/>
              <a:gd name="f112" fmla="val 3835"/>
              <a:gd name="f113" fmla="val 1200"/>
              <a:gd name="f114" fmla="val 3845"/>
              <a:gd name="f115" fmla="val 1247"/>
              <a:gd name="f116" fmla="val 3853"/>
              <a:gd name="f117" fmla="val 1296"/>
              <a:gd name="f118" fmla="val 1347"/>
              <a:gd name="f119" fmla="val 3851"/>
              <a:gd name="f120" fmla="val 1396"/>
              <a:gd name="f121" fmla="val 3844"/>
              <a:gd name="f122" fmla="val 1447"/>
              <a:gd name="f123" fmla="val 3833"/>
              <a:gd name="f124" fmla="val 1496"/>
              <a:gd name="f125" fmla="val 1544"/>
              <a:gd name="f126" fmla="val 1589"/>
              <a:gd name="f127" fmla="val 3775"/>
              <a:gd name="f128" fmla="val 3749"/>
              <a:gd name="f129" fmla="val 1671"/>
              <a:gd name="f130" fmla="val 3718"/>
              <a:gd name="f131" fmla="val 1705"/>
              <a:gd name="f132" fmla="val 3685"/>
              <a:gd name="f133" fmla="val 1736"/>
              <a:gd name="f134" fmla="val 3649"/>
              <a:gd name="f135" fmla="val 1760"/>
              <a:gd name="f136" fmla="val 3609"/>
              <a:gd name="f137" fmla="val 1778"/>
              <a:gd name="f138" fmla="val 3565"/>
              <a:gd name="f139" fmla="val 1791"/>
              <a:gd name="f140" fmla="val 3520"/>
              <a:gd name="f141" fmla="val 1795"/>
              <a:gd name="f142" fmla="val 3473"/>
              <a:gd name="f143" fmla="val 3413"/>
              <a:gd name="f144" fmla="val 1776"/>
              <a:gd name="f145" fmla="val 3360"/>
              <a:gd name="f146" fmla="val 1755"/>
              <a:gd name="f147" fmla="val 3313"/>
              <a:gd name="f148" fmla="val 3271"/>
              <a:gd name="f149" fmla="val 1687"/>
              <a:gd name="f150" fmla="val 3235"/>
              <a:gd name="f151" fmla="val 1644"/>
              <a:gd name="f152" fmla="val 3205"/>
              <a:gd name="f153" fmla="val 1596"/>
              <a:gd name="f154" fmla="val 3184"/>
              <a:gd name="f155" fmla="val 3169"/>
              <a:gd name="f156" fmla="val 1487"/>
              <a:gd name="f157" fmla="val 3160"/>
              <a:gd name="f158" fmla="val 1427"/>
              <a:gd name="f159" fmla="val 1365"/>
              <a:gd name="f160" fmla="val 3167"/>
              <a:gd name="f161" fmla="val 1238"/>
              <a:gd name="f162" fmla="val 3207"/>
              <a:gd name="f163" fmla="val 1175"/>
              <a:gd name="f164" fmla="val 3233"/>
              <a:gd name="f165" fmla="val 1127"/>
              <a:gd name="f166" fmla="val 3260"/>
              <a:gd name="f167" fmla="val 1087"/>
              <a:gd name="f168" fmla="val 3291"/>
              <a:gd name="f169" fmla="val 1053"/>
              <a:gd name="f170" fmla="val 3325"/>
              <a:gd name="f171" fmla="val 3362"/>
              <a:gd name="f172" fmla="val 1004"/>
              <a:gd name="f173" fmla="val 3405"/>
              <a:gd name="f174" fmla="val 985"/>
              <a:gd name="f175" fmla="val 3451"/>
              <a:gd name="f176" fmla="val 2253"/>
              <a:gd name="f177" fmla="val 2318"/>
              <a:gd name="f178" fmla="val 2"/>
              <a:gd name="f179" fmla="val 2378"/>
              <a:gd name="f180" fmla="val 9"/>
              <a:gd name="f181" fmla="val 2433"/>
              <a:gd name="f182" fmla="val 22"/>
              <a:gd name="f183" fmla="val 2482"/>
              <a:gd name="f184" fmla="val 38"/>
              <a:gd name="f185" fmla="val 2529"/>
              <a:gd name="f186" fmla="val 58"/>
              <a:gd name="f187" fmla="val 2571"/>
              <a:gd name="f188" fmla="val 80"/>
              <a:gd name="f189" fmla="val 2613"/>
              <a:gd name="f190" fmla="val 102"/>
              <a:gd name="f191" fmla="val 2653"/>
              <a:gd name="f192" fmla="val 127"/>
              <a:gd name="f193" fmla="val 2693"/>
              <a:gd name="f194" fmla="val 151"/>
              <a:gd name="f195" fmla="val 2735"/>
              <a:gd name="f196" fmla="val 175"/>
              <a:gd name="f197" fmla="val 2776"/>
              <a:gd name="f198" fmla="val 196"/>
              <a:gd name="f199" fmla="val 2822"/>
              <a:gd name="f200" fmla="val 216"/>
              <a:gd name="f201" fmla="val 2871"/>
              <a:gd name="f202" fmla="val 233"/>
              <a:gd name="f203" fmla="val 2924"/>
              <a:gd name="f204" fmla="val 247"/>
              <a:gd name="f205" fmla="val 2982"/>
              <a:gd name="f206" fmla="val 255"/>
              <a:gd name="f207" fmla="val 3042"/>
              <a:gd name="f208" fmla="val 253"/>
              <a:gd name="f209" fmla="val 3100"/>
              <a:gd name="f210" fmla="val 245"/>
              <a:gd name="f211" fmla="val 3158"/>
              <a:gd name="f212" fmla="val 3215"/>
              <a:gd name="f213" fmla="val 218"/>
              <a:gd name="f214" fmla="val 3267"/>
              <a:gd name="f215" fmla="val 204"/>
              <a:gd name="f216" fmla="val 3316"/>
              <a:gd name="f217" fmla="val 191"/>
              <a:gd name="f218" fmla="val 3393"/>
              <a:gd name="f219" fmla="val 162"/>
              <a:gd name="f220" fmla="val 3556"/>
              <a:gd name="f221" fmla="val 155"/>
              <a:gd name="f222" fmla="val 3642"/>
              <a:gd name="f223" fmla="val 153"/>
              <a:gd name="f224" fmla="val 3727"/>
              <a:gd name="f225" fmla="val 156"/>
              <a:gd name="f226" fmla="val 3809"/>
              <a:gd name="f227" fmla="val 164"/>
              <a:gd name="f228" fmla="val 3887"/>
              <a:gd name="f229" fmla="val 176"/>
              <a:gd name="f230" fmla="val 3960"/>
              <a:gd name="f231" fmla="val 195"/>
              <a:gd name="f232" fmla="val 4022"/>
              <a:gd name="f233" fmla="val 4082"/>
              <a:gd name="f234" fmla="val 240"/>
              <a:gd name="f235" fmla="val 4138"/>
              <a:gd name="f236" fmla="val 269"/>
              <a:gd name="f237" fmla="val 4193"/>
              <a:gd name="f238" fmla="val 300"/>
              <a:gd name="f239" fmla="val 4244"/>
              <a:gd name="f240" fmla="val 335"/>
              <a:gd name="f241" fmla="val 4289"/>
              <a:gd name="f242" fmla="val 375"/>
              <a:gd name="f243" fmla="val 4329"/>
              <a:gd name="f244" fmla="val 418"/>
              <a:gd name="f245" fmla="val 4364"/>
              <a:gd name="f246" fmla="val 467"/>
              <a:gd name="f247" fmla="val 4398"/>
              <a:gd name="f248" fmla="val 533"/>
              <a:gd name="f249" fmla="val 4420"/>
              <a:gd name="f250" fmla="val 602"/>
              <a:gd name="f251" fmla="val 4433"/>
              <a:gd name="f252" fmla="val 742"/>
              <a:gd name="f253" fmla="val 4431"/>
              <a:gd name="f254" fmla="val 813"/>
              <a:gd name="f255" fmla="val 4418"/>
              <a:gd name="f256" fmla="val 884"/>
              <a:gd name="f257" fmla="val 4371"/>
              <a:gd name="f258" fmla="val 1024"/>
              <a:gd name="f259" fmla="val 4340"/>
              <a:gd name="f260" fmla="val 1091"/>
              <a:gd name="f261" fmla="val 4304"/>
              <a:gd name="f262" fmla="val 1158"/>
              <a:gd name="f263" fmla="val 4265"/>
              <a:gd name="f264" fmla="val 1222"/>
              <a:gd name="f265" fmla="val 4222"/>
              <a:gd name="f266" fmla="val 1284"/>
              <a:gd name="f267" fmla="val 4178"/>
              <a:gd name="f268" fmla="val 1342"/>
              <a:gd name="f269" fmla="val 4133"/>
              <a:gd name="f270" fmla="val 4087"/>
              <a:gd name="f271" fmla="val 1445"/>
              <a:gd name="f272" fmla="val 4042"/>
              <a:gd name="f273" fmla="val 1491"/>
              <a:gd name="f274" fmla="val 3996"/>
              <a:gd name="f275" fmla="val 3955"/>
              <a:gd name="f276" fmla="val 1565"/>
              <a:gd name="f277" fmla="val 3916"/>
              <a:gd name="f278" fmla="val 1595"/>
              <a:gd name="f279" fmla="val 3904"/>
              <a:gd name="f280" fmla="val 1591"/>
              <a:gd name="f281" fmla="val 3924"/>
              <a:gd name="f282" fmla="val 3936"/>
              <a:gd name="f283" fmla="val 1467"/>
              <a:gd name="f284" fmla="val 3944"/>
              <a:gd name="f285" fmla="val 1400"/>
              <a:gd name="f286" fmla="val 1333"/>
              <a:gd name="f287" fmla="val 3940"/>
              <a:gd name="f288" fmla="val 1265"/>
              <a:gd name="f289" fmla="val 3933"/>
              <a:gd name="f290" fmla="val 3918"/>
              <a:gd name="f291" fmla="val 1138"/>
              <a:gd name="f292" fmla="val 3902"/>
              <a:gd name="f293" fmla="val 1080"/>
              <a:gd name="f294" fmla="val 3880"/>
              <a:gd name="f295" fmla="val 1025"/>
              <a:gd name="f296" fmla="val 3993"/>
              <a:gd name="f297" fmla="val 4033"/>
              <a:gd name="f298" fmla="val 4071"/>
              <a:gd name="f299" fmla="val 1022"/>
              <a:gd name="f300" fmla="val 4107"/>
              <a:gd name="f301" fmla="val 1016"/>
              <a:gd name="f302" fmla="val 4140"/>
              <a:gd name="f303" fmla="val 4171"/>
              <a:gd name="f304" fmla="val 993"/>
              <a:gd name="f305" fmla="val 4195"/>
              <a:gd name="f306" fmla="val 4213"/>
              <a:gd name="f307" fmla="val 4236"/>
              <a:gd name="f308" fmla="val 831"/>
              <a:gd name="f309" fmla="val 4242"/>
              <a:gd name="f310" fmla="val 775"/>
              <a:gd name="f311" fmla="val 4240"/>
              <a:gd name="f312" fmla="val 724"/>
              <a:gd name="f313" fmla="val 4231"/>
              <a:gd name="f314" fmla="val 676"/>
              <a:gd name="f315" fmla="val 4215"/>
              <a:gd name="f316" fmla="val 635"/>
              <a:gd name="f317" fmla="val 596"/>
              <a:gd name="f318" fmla="val 4167"/>
              <a:gd name="f319" fmla="val 562"/>
              <a:gd name="f320" fmla="val 4136"/>
              <a:gd name="f321" fmla="val 4102"/>
              <a:gd name="f322" fmla="val 505"/>
              <a:gd name="f323" fmla="val 4065"/>
              <a:gd name="f324" fmla="val 484"/>
              <a:gd name="f325" fmla="val 4027"/>
              <a:gd name="f326" fmla="val 465"/>
              <a:gd name="f327" fmla="val 3987"/>
              <a:gd name="f328" fmla="val 451"/>
              <a:gd name="f329" fmla="val 3938"/>
              <a:gd name="f330" fmla="val 438"/>
              <a:gd name="f331" fmla="val 3884"/>
              <a:gd name="f332" fmla="val 427"/>
              <a:gd name="f333" fmla="val 3824"/>
              <a:gd name="f334" fmla="val 422"/>
              <a:gd name="f335" fmla="val 3762"/>
              <a:gd name="f336" fmla="val 3700"/>
              <a:gd name="f337" fmla="val 3640"/>
              <a:gd name="f338" fmla="val 424"/>
              <a:gd name="f339" fmla="val 3584"/>
              <a:gd name="f340" fmla="val 431"/>
              <a:gd name="f341" fmla="val 3500"/>
              <a:gd name="f342" fmla="val 449"/>
              <a:gd name="f343" fmla="val 3424"/>
              <a:gd name="f344" fmla="val 3351"/>
              <a:gd name="f345" fmla="val 491"/>
              <a:gd name="f346" fmla="val 3284"/>
              <a:gd name="f347" fmla="val 516"/>
              <a:gd name="f348" fmla="val 3222"/>
              <a:gd name="f349" fmla="val 547"/>
              <a:gd name="f350" fmla="val 3165"/>
              <a:gd name="f351" fmla="val 582"/>
              <a:gd name="f352" fmla="val 3113"/>
              <a:gd name="f353" fmla="val 622"/>
              <a:gd name="f354" fmla="val 3067"/>
              <a:gd name="f355" fmla="val 669"/>
              <a:gd name="f356" fmla="val 3025"/>
              <a:gd name="f357" fmla="val 720"/>
              <a:gd name="f358" fmla="val 2989"/>
              <a:gd name="f359" fmla="val 780"/>
              <a:gd name="f360" fmla="val 2958"/>
              <a:gd name="f361" fmla="val 845"/>
              <a:gd name="f362" fmla="val 2933"/>
              <a:gd name="f363" fmla="val 918"/>
              <a:gd name="f364" fmla="val 2913"/>
              <a:gd name="f365" fmla="val 2900"/>
              <a:gd name="f366" fmla="val 1069"/>
              <a:gd name="f367" fmla="val 2889"/>
              <a:gd name="f368" fmla="val 1151"/>
              <a:gd name="f369" fmla="val 2882"/>
              <a:gd name="f370" fmla="val 1231"/>
              <a:gd name="f371" fmla="val 2875"/>
              <a:gd name="f372" fmla="val 1315"/>
              <a:gd name="f373" fmla="val 2865"/>
              <a:gd name="f374" fmla="val 2856"/>
              <a:gd name="f375" fmla="val 1476"/>
              <a:gd name="f376" fmla="val 2844"/>
              <a:gd name="f377" fmla="val 1555"/>
              <a:gd name="f378" fmla="val 2827"/>
              <a:gd name="f379" fmla="val 1629"/>
              <a:gd name="f380" fmla="val 2804"/>
              <a:gd name="f381" fmla="val 1698"/>
              <a:gd name="f382" fmla="val 2773"/>
              <a:gd name="f383" fmla="val 1775"/>
              <a:gd name="f384" fmla="val 2738"/>
              <a:gd name="f385" fmla="val 1847"/>
              <a:gd name="f386" fmla="val 2702"/>
              <a:gd name="f387" fmla="val 1918"/>
              <a:gd name="f388" fmla="val 2664"/>
              <a:gd name="f389" fmla="val 1987"/>
              <a:gd name="f390" fmla="val 2625"/>
              <a:gd name="f391" fmla="val 2056"/>
              <a:gd name="f392" fmla="val 2587"/>
              <a:gd name="f393" fmla="val 2124"/>
              <a:gd name="f394" fmla="val 2549"/>
              <a:gd name="f395" fmla="val 2193"/>
              <a:gd name="f396" fmla="val 2513"/>
              <a:gd name="f397" fmla="val 2264"/>
              <a:gd name="f398" fmla="val 2476"/>
              <a:gd name="f399" fmla="val 2335"/>
              <a:gd name="f400" fmla="val 2444"/>
              <a:gd name="f401" fmla="val 2409"/>
              <a:gd name="f402" fmla="val 2415"/>
              <a:gd name="f403" fmla="val 2485"/>
              <a:gd name="f404" fmla="val 2387"/>
              <a:gd name="f405" fmla="val 2565"/>
              <a:gd name="f406" fmla="val 2365"/>
              <a:gd name="f407" fmla="val 2649"/>
              <a:gd name="f408" fmla="val 2347"/>
              <a:gd name="f409" fmla="val 2336"/>
              <a:gd name="f410" fmla="val 2833"/>
              <a:gd name="f411" fmla="val 2331"/>
              <a:gd name="f412" fmla="val 2333"/>
              <a:gd name="f413" fmla="val 3038"/>
              <a:gd name="f414" fmla="val 2324"/>
              <a:gd name="f415" fmla="val 3056"/>
              <a:gd name="f416" fmla="val 2316"/>
              <a:gd name="f417" fmla="val 3071"/>
              <a:gd name="f418" fmla="val 2309"/>
              <a:gd name="f419" fmla="val 3084"/>
              <a:gd name="f420" fmla="val 2300"/>
              <a:gd name="f421" fmla="val 3095"/>
              <a:gd name="f422" fmla="val 2287"/>
              <a:gd name="f423" fmla="val 3104"/>
              <a:gd name="f424" fmla="val 2269"/>
              <a:gd name="f425" fmla="val 3109"/>
              <a:gd name="f426" fmla="val 2244"/>
              <a:gd name="f427" fmla="val 2218"/>
              <a:gd name="f428" fmla="val 2198"/>
              <a:gd name="f429" fmla="val 2184"/>
              <a:gd name="f430" fmla="val 3096"/>
              <a:gd name="f431" fmla="val 2173"/>
              <a:gd name="f432" fmla="val 3085"/>
              <a:gd name="f433" fmla="val 2165"/>
              <a:gd name="f434" fmla="val 3073"/>
              <a:gd name="f435" fmla="val 2160"/>
              <a:gd name="f436" fmla="val 3060"/>
              <a:gd name="f437" fmla="val 2156"/>
              <a:gd name="f438" fmla="val 3047"/>
              <a:gd name="f439" fmla="val 2155"/>
              <a:gd name="f440" fmla="val 2942"/>
              <a:gd name="f441" fmla="val 2147"/>
              <a:gd name="f442" fmla="val 2133"/>
              <a:gd name="f443" fmla="val 2749"/>
              <a:gd name="f444" fmla="val 2115"/>
              <a:gd name="f445" fmla="val 2662"/>
              <a:gd name="f446" fmla="val 2089"/>
              <a:gd name="f447" fmla="val 2578"/>
              <a:gd name="f448" fmla="val 2062"/>
              <a:gd name="f449" fmla="val 2498"/>
              <a:gd name="f450" fmla="val 2029"/>
              <a:gd name="f451" fmla="val 2424"/>
              <a:gd name="f452" fmla="val 1995"/>
              <a:gd name="f453" fmla="val 2349"/>
              <a:gd name="f454" fmla="val 1956"/>
              <a:gd name="f455" fmla="val 2278"/>
              <a:gd name="f456" fmla="val 2209"/>
              <a:gd name="f457" fmla="val 1878"/>
              <a:gd name="f458" fmla="val 2142"/>
              <a:gd name="f459" fmla="val 1838"/>
              <a:gd name="f460" fmla="val 2073"/>
              <a:gd name="f461" fmla="val 1798"/>
              <a:gd name="f462" fmla="val 2005"/>
              <a:gd name="f463" fmla="val 1936"/>
              <a:gd name="f464" fmla="val 1865"/>
              <a:gd name="f465" fmla="val 1656"/>
              <a:gd name="f466" fmla="val 1720"/>
              <a:gd name="f467" fmla="val 1653"/>
              <a:gd name="f468" fmla="val 1615"/>
              <a:gd name="f469" fmla="val 1600"/>
              <a:gd name="f470" fmla="val 1507"/>
              <a:gd name="f471" fmla="val 1587"/>
              <a:gd name="f472" fmla="val 1429"/>
              <a:gd name="f473" fmla="val 1575"/>
              <a:gd name="f474" fmla="val 1349"/>
              <a:gd name="f475" fmla="val 1267"/>
              <a:gd name="f476" fmla="val 1542"/>
              <a:gd name="f477" fmla="val 1105"/>
              <a:gd name="f478" fmla="val 1529"/>
              <a:gd name="f479" fmla="val 1515"/>
              <a:gd name="f480" fmla="val 949"/>
              <a:gd name="f481" fmla="val 1495"/>
              <a:gd name="f482" fmla="val 876"/>
              <a:gd name="f483" fmla="val 1471"/>
              <a:gd name="f484" fmla="val 809"/>
              <a:gd name="f485" fmla="val 1442"/>
              <a:gd name="f486" fmla="val 745"/>
              <a:gd name="f487" fmla="val 1407"/>
              <a:gd name="f488" fmla="val 691"/>
              <a:gd name="f489" fmla="val 1369"/>
              <a:gd name="f490" fmla="val 644"/>
              <a:gd name="f491" fmla="val 1324"/>
              <a:gd name="f492" fmla="val 1273"/>
              <a:gd name="f493" fmla="val 1216"/>
              <a:gd name="f494" fmla="val 529"/>
              <a:gd name="f495" fmla="val 1156"/>
              <a:gd name="f496" fmla="val 500"/>
              <a:gd name="f497" fmla="val 475"/>
              <a:gd name="f498" fmla="val 453"/>
              <a:gd name="f499" fmla="val 435"/>
              <a:gd name="f500" fmla="val 800"/>
              <a:gd name="f501" fmla="val 749"/>
              <a:gd name="f502" fmla="val 695"/>
              <a:gd name="f503" fmla="val 640"/>
              <a:gd name="f504" fmla="val 585"/>
              <a:gd name="f505" fmla="val 433"/>
              <a:gd name="f506" fmla="val 536"/>
              <a:gd name="f507" fmla="val 444"/>
              <a:gd name="f508" fmla="val 493"/>
              <a:gd name="f509" fmla="val 455"/>
              <a:gd name="f510" fmla="val 447"/>
              <a:gd name="f511" fmla="val 471"/>
              <a:gd name="f512" fmla="val 402"/>
              <a:gd name="f513" fmla="val 489"/>
              <a:gd name="f514" fmla="val 509"/>
              <a:gd name="f515" fmla="val 320"/>
              <a:gd name="f516" fmla="val 535"/>
              <a:gd name="f517" fmla="val 284"/>
              <a:gd name="f518" fmla="val 251"/>
              <a:gd name="f519" fmla="val 595"/>
              <a:gd name="f520" fmla="val 224"/>
              <a:gd name="f521" fmla="val 631"/>
              <a:gd name="f522" fmla="val 715"/>
              <a:gd name="f523" fmla="val 187"/>
              <a:gd name="f524" fmla="val 760"/>
              <a:gd name="f525" fmla="val 805"/>
              <a:gd name="f526" fmla="val 202"/>
              <a:gd name="f527" fmla="val 849"/>
              <a:gd name="f528" fmla="val 236"/>
              <a:gd name="f529" fmla="val 931"/>
              <a:gd name="f530" fmla="val 260"/>
              <a:gd name="f531" fmla="val 965"/>
              <a:gd name="f532" fmla="val 285"/>
              <a:gd name="f533" fmla="val 996"/>
              <a:gd name="f534" fmla="val 313"/>
              <a:gd name="f535" fmla="val 1020"/>
              <a:gd name="f536" fmla="val 340"/>
              <a:gd name="f537" fmla="val 1035"/>
              <a:gd name="f538" fmla="val 378"/>
              <a:gd name="f539" fmla="val 1045"/>
              <a:gd name="f540" fmla="val 415"/>
              <a:gd name="f541" fmla="val 1047"/>
              <a:gd name="f542" fmla="val 1044"/>
              <a:gd name="f543" fmla="val 487"/>
              <a:gd name="f544" fmla="val 1036"/>
              <a:gd name="f545" fmla="val 522"/>
              <a:gd name="f546" fmla="val 555"/>
              <a:gd name="f547" fmla="val 1018"/>
              <a:gd name="f548" fmla="val 587"/>
              <a:gd name="f549" fmla="val 527"/>
              <a:gd name="f550" fmla="val 513"/>
              <a:gd name="f551" fmla="val 511"/>
              <a:gd name="f552" fmla="val 1416"/>
              <a:gd name="f553" fmla="val 520"/>
              <a:gd name="f554" fmla="val 1484"/>
              <a:gd name="f555" fmla="val 1547"/>
              <a:gd name="f556" fmla="val 1607"/>
              <a:gd name="f557" fmla="val 482"/>
              <a:gd name="f558" fmla="val 420"/>
              <a:gd name="f559" fmla="val 1451"/>
              <a:gd name="f560" fmla="val 305"/>
              <a:gd name="f561" fmla="val 1391"/>
              <a:gd name="f562" fmla="val 1327"/>
              <a:gd name="f563" fmla="val 165"/>
              <a:gd name="f564" fmla="val 1209"/>
              <a:gd name="f565" fmla="val 129"/>
              <a:gd name="f566" fmla="val 96"/>
              <a:gd name="f567" fmla="val 1095"/>
              <a:gd name="f568" fmla="val 65"/>
              <a:gd name="f569" fmla="val 40"/>
              <a:gd name="f570" fmla="val 967"/>
              <a:gd name="f571" fmla="val 16"/>
              <a:gd name="f572" fmla="val 889"/>
              <a:gd name="f573" fmla="val 4"/>
              <a:gd name="f574" fmla="val 5"/>
              <a:gd name="f575" fmla="val 675"/>
              <a:gd name="f576" fmla="val 18"/>
              <a:gd name="f577" fmla="val 549"/>
              <a:gd name="f578" fmla="val 69"/>
              <a:gd name="f579" fmla="val 105"/>
              <a:gd name="f580" fmla="val 440"/>
              <a:gd name="f581" fmla="val 147"/>
              <a:gd name="f582" fmla="val 393"/>
              <a:gd name="f583" fmla="val 347"/>
              <a:gd name="f584" fmla="val 249"/>
              <a:gd name="f585" fmla="val 307"/>
              <a:gd name="f586" fmla="val 273"/>
              <a:gd name="f587" fmla="val 371"/>
              <a:gd name="f588" fmla="val 436"/>
              <a:gd name="f589" fmla="val 213"/>
              <a:gd name="f590" fmla="val 507"/>
              <a:gd name="f591" fmla="val 580"/>
              <a:gd name="f592" fmla="val 173"/>
              <a:gd name="f593" fmla="val 158"/>
              <a:gd name="f594" fmla="val 735"/>
              <a:gd name="f595" fmla="val 815"/>
              <a:gd name="f596" fmla="val 145"/>
              <a:gd name="f597" fmla="val 895"/>
              <a:gd name="f598" fmla="val 975"/>
              <a:gd name="f599" fmla="val 200"/>
              <a:gd name="f600" fmla="val 215"/>
              <a:gd name="f601" fmla="val 1385"/>
              <a:gd name="f602" fmla="val 231"/>
              <a:gd name="f603" fmla="val 1444"/>
              <a:gd name="f604" fmla="val 244"/>
              <a:gd name="f605" fmla="val 1502"/>
              <a:gd name="f606" fmla="val 1562"/>
              <a:gd name="f607" fmla="val 1624"/>
              <a:gd name="f608" fmla="val 1669"/>
              <a:gd name="f609" fmla="val 235"/>
              <a:gd name="f610" fmla="val 1709"/>
              <a:gd name="f611" fmla="val 220"/>
              <a:gd name="f612" fmla="val 1745"/>
              <a:gd name="f613" fmla="val 1780"/>
              <a:gd name="f614" fmla="val 182"/>
              <a:gd name="f615" fmla="val 1813"/>
              <a:gd name="f616" fmla="val 160"/>
              <a:gd name="f617" fmla="val 1844"/>
              <a:gd name="f618" fmla="val 136"/>
              <a:gd name="f619" fmla="val 1876"/>
              <a:gd name="f620" fmla="val 115"/>
              <a:gd name="f621" fmla="val 1909"/>
              <a:gd name="f622" fmla="val 93"/>
              <a:gd name="f623" fmla="val 1944"/>
              <a:gd name="f624" fmla="val 71"/>
              <a:gd name="f625" fmla="val 1982"/>
              <a:gd name="f626" fmla="val 51"/>
              <a:gd name="f627" fmla="val 2025"/>
              <a:gd name="f628" fmla="val 35"/>
              <a:gd name="f629" fmla="val 20"/>
              <a:gd name="f630" fmla="val 2125"/>
              <a:gd name="f631" fmla="val 2185"/>
              <a:gd name="f632" fmla="+- 0 0 -90"/>
              <a:gd name="f633" fmla="*/ f4 1 4436"/>
              <a:gd name="f634" fmla="*/ f5 1 3111"/>
              <a:gd name="f635" fmla="val f6"/>
              <a:gd name="f636" fmla="val f7"/>
              <a:gd name="f637" fmla="val f8"/>
              <a:gd name="f638" fmla="*/ f632 f0 1"/>
              <a:gd name="f639" fmla="+- f637 0 f635"/>
              <a:gd name="f640" fmla="+- f636 0 f635"/>
              <a:gd name="f641" fmla="*/ f638 1 f3"/>
              <a:gd name="f642" fmla="*/ f640 1 4436"/>
              <a:gd name="f643" fmla="*/ f639 1 3111"/>
              <a:gd name="f644" fmla="*/ 1182 f640 1"/>
              <a:gd name="f645" fmla="*/ 1064 f639 1"/>
              <a:gd name="f646" fmla="*/ 1302 f640 1"/>
              <a:gd name="f647" fmla="*/ 1351 f639 1"/>
              <a:gd name="f648" fmla="*/ 1236 f640 1"/>
              <a:gd name="f649" fmla="*/ 1649 f639 1"/>
              <a:gd name="f650" fmla="*/ 976 f640 1"/>
              <a:gd name="f651" fmla="*/ 1793 f639 1"/>
              <a:gd name="f652" fmla="*/ 702 f640 1"/>
              <a:gd name="f653" fmla="*/ 1633 f639 1"/>
              <a:gd name="f654" fmla="*/ 611 f640 1"/>
              <a:gd name="f655" fmla="*/ 1300 f639 1"/>
              <a:gd name="f656" fmla="*/ 744 f640 1"/>
              <a:gd name="f657" fmla="*/ 1027 f639 1"/>
              <a:gd name="f658" fmla="*/ 3564 f640 1"/>
              <a:gd name="f659" fmla="*/ 958 f639 1"/>
              <a:gd name="f660" fmla="*/ 3798 f640 1"/>
              <a:gd name="f661" fmla="*/ 1113 f639 1"/>
              <a:gd name="f662" fmla="*/ 3851 f640 1"/>
              <a:gd name="f663" fmla="*/ 1396 f639 1"/>
              <a:gd name="f664" fmla="*/ 3749 f640 1"/>
              <a:gd name="f665" fmla="*/ 1671 f639 1"/>
              <a:gd name="f666" fmla="*/ 3520 f640 1"/>
              <a:gd name="f667" fmla="*/ 1795 f639 1"/>
              <a:gd name="f668" fmla="*/ 3235 f640 1"/>
              <a:gd name="f669" fmla="*/ 1644 f639 1"/>
              <a:gd name="f670" fmla="*/ 3167 f640 1"/>
              <a:gd name="f671" fmla="*/ 1302 f639 1"/>
              <a:gd name="f672" fmla="*/ 3325 f640 1"/>
              <a:gd name="f673" fmla="*/ 2318 f640 1"/>
              <a:gd name="f674" fmla="*/ 2 f639 1"/>
              <a:gd name="f675" fmla="*/ 2613 f640 1"/>
              <a:gd name="f676" fmla="*/ 102 f639 1"/>
              <a:gd name="f677" fmla="*/ 2871 f640 1"/>
              <a:gd name="f678" fmla="*/ 233 f639 1"/>
              <a:gd name="f679" fmla="*/ 3215 f640 1"/>
              <a:gd name="f680" fmla="*/ 218 f639 1"/>
              <a:gd name="f681" fmla="*/ 3642 f640 1"/>
              <a:gd name="f682" fmla="*/ 153 f639 1"/>
              <a:gd name="f683" fmla="*/ 4082 f640 1"/>
              <a:gd name="f684" fmla="*/ 240 f639 1"/>
              <a:gd name="f685" fmla="*/ 4364 f640 1"/>
              <a:gd name="f686" fmla="*/ 467 f639 1"/>
              <a:gd name="f687" fmla="*/ 4418 f640 1"/>
              <a:gd name="f688" fmla="*/ 884 f639 1"/>
              <a:gd name="f689" fmla="*/ 4222 f640 1"/>
              <a:gd name="f690" fmla="*/ 1284 f639 1"/>
              <a:gd name="f691" fmla="*/ 3955 f640 1"/>
              <a:gd name="f692" fmla="*/ 1565 f639 1"/>
              <a:gd name="f693" fmla="*/ 3944 f640 1"/>
              <a:gd name="f694" fmla="*/ 1400 f639 1"/>
              <a:gd name="f695" fmla="*/ 3880 f640 1"/>
              <a:gd name="f696" fmla="*/ 4071 f640 1"/>
              <a:gd name="f697" fmla="*/ 1022 f639 1"/>
              <a:gd name="f698" fmla="*/ 4236 f640 1"/>
              <a:gd name="f699" fmla="*/ 831 f639 1"/>
              <a:gd name="f700" fmla="*/ 4167 f640 1"/>
              <a:gd name="f701" fmla="*/ 562 f639 1"/>
              <a:gd name="f702" fmla="*/ 3938 f640 1"/>
              <a:gd name="f703" fmla="*/ 438 f639 1"/>
              <a:gd name="f704" fmla="*/ 3584 f640 1"/>
              <a:gd name="f705" fmla="*/ 431 f639 1"/>
              <a:gd name="f706" fmla="*/ 3165 f640 1"/>
              <a:gd name="f707" fmla="*/ 582 f639 1"/>
              <a:gd name="f708" fmla="*/ 2933 f640 1"/>
              <a:gd name="f709" fmla="*/ 918 f639 1"/>
              <a:gd name="f710" fmla="*/ 2865 f640 1"/>
              <a:gd name="f711" fmla="*/ 2738 f640 1"/>
              <a:gd name="f712" fmla="*/ 1847 f639 1"/>
              <a:gd name="f713" fmla="*/ 2513 f640 1"/>
              <a:gd name="f714" fmla="*/ 2264 f639 1"/>
              <a:gd name="f715" fmla="*/ 2347 f640 1"/>
              <a:gd name="f716" fmla="*/ 2738 f639 1"/>
              <a:gd name="f717" fmla="*/ 2309 f640 1"/>
              <a:gd name="f718" fmla="*/ 3084 f639 1"/>
              <a:gd name="f719" fmla="*/ 2198 f640 1"/>
              <a:gd name="f720" fmla="*/ 3104 f639 1"/>
              <a:gd name="f721" fmla="*/ 2155 f640 1"/>
              <a:gd name="f722" fmla="*/ 2942 f639 1"/>
              <a:gd name="f723" fmla="*/ 2029 f640 1"/>
              <a:gd name="f724" fmla="*/ 2424 f639 1"/>
              <a:gd name="f725" fmla="*/ 1798 f640 1"/>
              <a:gd name="f726" fmla="*/ 2005 f639 1"/>
              <a:gd name="f727" fmla="*/ 1615 f640 1"/>
              <a:gd name="f728" fmla="*/ 1584 f639 1"/>
              <a:gd name="f729" fmla="*/ 1542 f640 1"/>
              <a:gd name="f730" fmla="*/ 1105 f639 1"/>
              <a:gd name="f731" fmla="*/ 1407 f640 1"/>
              <a:gd name="f732" fmla="*/ 691 f639 1"/>
              <a:gd name="f733" fmla="*/ 1093 f640 1"/>
              <a:gd name="f734" fmla="*/ 475 f639 1"/>
              <a:gd name="f735" fmla="*/ 640 f640 1"/>
              <a:gd name="f736" fmla="*/ 424 f639 1"/>
              <a:gd name="f737" fmla="*/ 360 f640 1"/>
              <a:gd name="f738" fmla="*/ 509 f639 1"/>
              <a:gd name="f739" fmla="*/ 191 f640 1"/>
              <a:gd name="f740" fmla="*/ 715 f639 1"/>
              <a:gd name="f741" fmla="*/ 260 f640 1"/>
              <a:gd name="f742" fmla="*/ 965 f639 1"/>
              <a:gd name="f743" fmla="*/ 451 f640 1"/>
              <a:gd name="f744" fmla="*/ 1044 f639 1"/>
              <a:gd name="f745" fmla="*/ 513 f640 1"/>
              <a:gd name="f746" fmla="*/ 1213 f639 1"/>
              <a:gd name="f747" fmla="*/ 547 f640 1"/>
              <a:gd name="f748" fmla="*/ 1607 f639 1"/>
              <a:gd name="f749" fmla="*/ 204 f640 1"/>
              <a:gd name="f750" fmla="*/ 1264 f639 1"/>
              <a:gd name="f751" fmla="*/ 16 f640 1"/>
              <a:gd name="f752" fmla="*/ 889 f639 1"/>
              <a:gd name="f753" fmla="*/ 69 f640 1"/>
              <a:gd name="f754" fmla="*/ 493 f639 1"/>
              <a:gd name="f755" fmla="*/ 371 f640 1"/>
              <a:gd name="f756" fmla="*/ 815 f640 1"/>
              <a:gd name="f757" fmla="*/ 145 f639 1"/>
              <a:gd name="f758" fmla="*/ 1333 f640 1"/>
              <a:gd name="f759" fmla="*/ 215 f639 1"/>
              <a:gd name="f760" fmla="*/ 1669 f640 1"/>
              <a:gd name="f761" fmla="*/ 235 f639 1"/>
              <a:gd name="f762" fmla="*/ 1876 f640 1"/>
              <a:gd name="f763" fmla="*/ 115 f639 1"/>
              <a:gd name="f764" fmla="*/ 2125 f640 1"/>
              <a:gd name="f765" fmla="*/ 9 f639 1"/>
              <a:gd name="f766" fmla="+- f641 0 f1"/>
              <a:gd name="f767" fmla="*/ f644 1 4436"/>
              <a:gd name="f768" fmla="*/ f645 1 3111"/>
              <a:gd name="f769" fmla="*/ f646 1 4436"/>
              <a:gd name="f770" fmla="*/ f647 1 3111"/>
              <a:gd name="f771" fmla="*/ f648 1 4436"/>
              <a:gd name="f772" fmla="*/ f649 1 3111"/>
              <a:gd name="f773" fmla="*/ f650 1 4436"/>
              <a:gd name="f774" fmla="*/ f651 1 3111"/>
              <a:gd name="f775" fmla="*/ f652 1 4436"/>
              <a:gd name="f776" fmla="*/ f653 1 3111"/>
              <a:gd name="f777" fmla="*/ f654 1 4436"/>
              <a:gd name="f778" fmla="*/ f655 1 3111"/>
              <a:gd name="f779" fmla="*/ f656 1 4436"/>
              <a:gd name="f780" fmla="*/ f657 1 3111"/>
              <a:gd name="f781" fmla="*/ f658 1 4436"/>
              <a:gd name="f782" fmla="*/ f659 1 3111"/>
              <a:gd name="f783" fmla="*/ f660 1 4436"/>
              <a:gd name="f784" fmla="*/ f661 1 3111"/>
              <a:gd name="f785" fmla="*/ f662 1 4436"/>
              <a:gd name="f786" fmla="*/ f663 1 3111"/>
              <a:gd name="f787" fmla="*/ f664 1 4436"/>
              <a:gd name="f788" fmla="*/ f665 1 3111"/>
              <a:gd name="f789" fmla="*/ f666 1 4436"/>
              <a:gd name="f790" fmla="*/ f667 1 3111"/>
              <a:gd name="f791" fmla="*/ f668 1 4436"/>
              <a:gd name="f792" fmla="*/ f669 1 3111"/>
              <a:gd name="f793" fmla="*/ f670 1 4436"/>
              <a:gd name="f794" fmla="*/ f671 1 3111"/>
              <a:gd name="f795" fmla="*/ f672 1 4436"/>
              <a:gd name="f796" fmla="*/ f673 1 4436"/>
              <a:gd name="f797" fmla="*/ f674 1 3111"/>
              <a:gd name="f798" fmla="*/ f675 1 4436"/>
              <a:gd name="f799" fmla="*/ f676 1 3111"/>
              <a:gd name="f800" fmla="*/ f677 1 4436"/>
              <a:gd name="f801" fmla="*/ f678 1 3111"/>
              <a:gd name="f802" fmla="*/ f679 1 4436"/>
              <a:gd name="f803" fmla="*/ f680 1 3111"/>
              <a:gd name="f804" fmla="*/ f681 1 4436"/>
              <a:gd name="f805" fmla="*/ f682 1 3111"/>
              <a:gd name="f806" fmla="*/ f683 1 4436"/>
              <a:gd name="f807" fmla="*/ f684 1 3111"/>
              <a:gd name="f808" fmla="*/ f685 1 4436"/>
              <a:gd name="f809" fmla="*/ f686 1 3111"/>
              <a:gd name="f810" fmla="*/ f687 1 4436"/>
              <a:gd name="f811" fmla="*/ f688 1 3111"/>
              <a:gd name="f812" fmla="*/ f689 1 4436"/>
              <a:gd name="f813" fmla="*/ f690 1 3111"/>
              <a:gd name="f814" fmla="*/ f691 1 4436"/>
              <a:gd name="f815" fmla="*/ f692 1 3111"/>
              <a:gd name="f816" fmla="*/ f693 1 4436"/>
              <a:gd name="f817" fmla="*/ f694 1 3111"/>
              <a:gd name="f818" fmla="*/ f695 1 4436"/>
              <a:gd name="f819" fmla="*/ f696 1 4436"/>
              <a:gd name="f820" fmla="*/ f697 1 3111"/>
              <a:gd name="f821" fmla="*/ f698 1 4436"/>
              <a:gd name="f822" fmla="*/ f699 1 3111"/>
              <a:gd name="f823" fmla="*/ f700 1 4436"/>
              <a:gd name="f824" fmla="*/ f701 1 3111"/>
              <a:gd name="f825" fmla="*/ f702 1 4436"/>
              <a:gd name="f826" fmla="*/ f703 1 3111"/>
              <a:gd name="f827" fmla="*/ f704 1 4436"/>
              <a:gd name="f828" fmla="*/ f705 1 3111"/>
              <a:gd name="f829" fmla="*/ f706 1 4436"/>
              <a:gd name="f830" fmla="*/ f707 1 3111"/>
              <a:gd name="f831" fmla="*/ f708 1 4436"/>
              <a:gd name="f832" fmla="*/ f709 1 3111"/>
              <a:gd name="f833" fmla="*/ f710 1 4436"/>
              <a:gd name="f834" fmla="*/ f711 1 4436"/>
              <a:gd name="f835" fmla="*/ f712 1 3111"/>
              <a:gd name="f836" fmla="*/ f713 1 4436"/>
              <a:gd name="f837" fmla="*/ f714 1 3111"/>
              <a:gd name="f838" fmla="*/ f715 1 4436"/>
              <a:gd name="f839" fmla="*/ f716 1 3111"/>
              <a:gd name="f840" fmla="*/ f717 1 4436"/>
              <a:gd name="f841" fmla="*/ f718 1 3111"/>
              <a:gd name="f842" fmla="*/ f719 1 4436"/>
              <a:gd name="f843" fmla="*/ f720 1 3111"/>
              <a:gd name="f844" fmla="*/ f721 1 4436"/>
              <a:gd name="f845" fmla="*/ f722 1 3111"/>
              <a:gd name="f846" fmla="*/ f723 1 4436"/>
              <a:gd name="f847" fmla="*/ f724 1 3111"/>
              <a:gd name="f848" fmla="*/ f725 1 4436"/>
              <a:gd name="f849" fmla="*/ f726 1 3111"/>
              <a:gd name="f850" fmla="*/ f727 1 4436"/>
              <a:gd name="f851" fmla="*/ f728 1 3111"/>
              <a:gd name="f852" fmla="*/ f729 1 4436"/>
              <a:gd name="f853" fmla="*/ f730 1 3111"/>
              <a:gd name="f854" fmla="*/ f731 1 4436"/>
              <a:gd name="f855" fmla="*/ f732 1 3111"/>
              <a:gd name="f856" fmla="*/ f733 1 4436"/>
              <a:gd name="f857" fmla="*/ f734 1 3111"/>
              <a:gd name="f858" fmla="*/ f735 1 4436"/>
              <a:gd name="f859" fmla="*/ f736 1 3111"/>
              <a:gd name="f860" fmla="*/ f737 1 4436"/>
              <a:gd name="f861" fmla="*/ f738 1 3111"/>
              <a:gd name="f862" fmla="*/ f739 1 4436"/>
              <a:gd name="f863" fmla="*/ f740 1 3111"/>
              <a:gd name="f864" fmla="*/ f741 1 4436"/>
              <a:gd name="f865" fmla="*/ f742 1 3111"/>
              <a:gd name="f866" fmla="*/ f743 1 4436"/>
              <a:gd name="f867" fmla="*/ f744 1 3111"/>
              <a:gd name="f868" fmla="*/ f745 1 4436"/>
              <a:gd name="f869" fmla="*/ f746 1 3111"/>
              <a:gd name="f870" fmla="*/ f747 1 4436"/>
              <a:gd name="f871" fmla="*/ f748 1 3111"/>
              <a:gd name="f872" fmla="*/ f749 1 4436"/>
              <a:gd name="f873" fmla="*/ f750 1 3111"/>
              <a:gd name="f874" fmla="*/ f751 1 4436"/>
              <a:gd name="f875" fmla="*/ f752 1 3111"/>
              <a:gd name="f876" fmla="*/ f753 1 4436"/>
              <a:gd name="f877" fmla="*/ f754 1 3111"/>
              <a:gd name="f878" fmla="*/ f755 1 4436"/>
              <a:gd name="f879" fmla="*/ f756 1 4436"/>
              <a:gd name="f880" fmla="*/ f757 1 3111"/>
              <a:gd name="f881" fmla="*/ f758 1 4436"/>
              <a:gd name="f882" fmla="*/ f759 1 3111"/>
              <a:gd name="f883" fmla="*/ f760 1 4436"/>
              <a:gd name="f884" fmla="*/ f761 1 3111"/>
              <a:gd name="f885" fmla="*/ f762 1 4436"/>
              <a:gd name="f886" fmla="*/ f763 1 3111"/>
              <a:gd name="f887" fmla="*/ f764 1 4436"/>
              <a:gd name="f888" fmla="*/ f765 1 3111"/>
              <a:gd name="f889" fmla="*/ 0 1 f642"/>
              <a:gd name="f890" fmla="*/ f636 1 f642"/>
              <a:gd name="f891" fmla="*/ 0 1 f643"/>
              <a:gd name="f892" fmla="*/ f637 1 f643"/>
              <a:gd name="f893" fmla="*/ f767 1 f642"/>
              <a:gd name="f894" fmla="*/ f768 1 f643"/>
              <a:gd name="f895" fmla="*/ f769 1 f642"/>
              <a:gd name="f896" fmla="*/ f770 1 f643"/>
              <a:gd name="f897" fmla="*/ f771 1 f642"/>
              <a:gd name="f898" fmla="*/ f772 1 f643"/>
              <a:gd name="f899" fmla="*/ f773 1 f642"/>
              <a:gd name="f900" fmla="*/ f774 1 f643"/>
              <a:gd name="f901" fmla="*/ f775 1 f642"/>
              <a:gd name="f902" fmla="*/ f776 1 f643"/>
              <a:gd name="f903" fmla="*/ f777 1 f642"/>
              <a:gd name="f904" fmla="*/ f778 1 f643"/>
              <a:gd name="f905" fmla="*/ f779 1 f642"/>
              <a:gd name="f906" fmla="*/ f780 1 f643"/>
              <a:gd name="f907" fmla="*/ f781 1 f642"/>
              <a:gd name="f908" fmla="*/ f782 1 f643"/>
              <a:gd name="f909" fmla="*/ f783 1 f642"/>
              <a:gd name="f910" fmla="*/ f784 1 f643"/>
              <a:gd name="f911" fmla="*/ f785 1 f642"/>
              <a:gd name="f912" fmla="*/ f786 1 f643"/>
              <a:gd name="f913" fmla="*/ f787 1 f642"/>
              <a:gd name="f914" fmla="*/ f788 1 f643"/>
              <a:gd name="f915" fmla="*/ f789 1 f642"/>
              <a:gd name="f916" fmla="*/ f790 1 f643"/>
              <a:gd name="f917" fmla="*/ f791 1 f642"/>
              <a:gd name="f918" fmla="*/ f792 1 f643"/>
              <a:gd name="f919" fmla="*/ f793 1 f642"/>
              <a:gd name="f920" fmla="*/ f794 1 f643"/>
              <a:gd name="f921" fmla="*/ f795 1 f642"/>
              <a:gd name="f922" fmla="*/ f796 1 f642"/>
              <a:gd name="f923" fmla="*/ f797 1 f643"/>
              <a:gd name="f924" fmla="*/ f798 1 f642"/>
              <a:gd name="f925" fmla="*/ f799 1 f643"/>
              <a:gd name="f926" fmla="*/ f800 1 f642"/>
              <a:gd name="f927" fmla="*/ f801 1 f643"/>
              <a:gd name="f928" fmla="*/ f802 1 f642"/>
              <a:gd name="f929" fmla="*/ f803 1 f643"/>
              <a:gd name="f930" fmla="*/ f804 1 f642"/>
              <a:gd name="f931" fmla="*/ f805 1 f643"/>
              <a:gd name="f932" fmla="*/ f806 1 f642"/>
              <a:gd name="f933" fmla="*/ f807 1 f643"/>
              <a:gd name="f934" fmla="*/ f808 1 f642"/>
              <a:gd name="f935" fmla="*/ f809 1 f643"/>
              <a:gd name="f936" fmla="*/ f810 1 f642"/>
              <a:gd name="f937" fmla="*/ f811 1 f643"/>
              <a:gd name="f938" fmla="*/ f812 1 f642"/>
              <a:gd name="f939" fmla="*/ f813 1 f643"/>
              <a:gd name="f940" fmla="*/ f814 1 f642"/>
              <a:gd name="f941" fmla="*/ f815 1 f643"/>
              <a:gd name="f942" fmla="*/ f816 1 f642"/>
              <a:gd name="f943" fmla="*/ f817 1 f643"/>
              <a:gd name="f944" fmla="*/ f818 1 f642"/>
              <a:gd name="f945" fmla="*/ f819 1 f642"/>
              <a:gd name="f946" fmla="*/ f820 1 f643"/>
              <a:gd name="f947" fmla="*/ f821 1 f642"/>
              <a:gd name="f948" fmla="*/ f822 1 f643"/>
              <a:gd name="f949" fmla="*/ f823 1 f642"/>
              <a:gd name="f950" fmla="*/ f824 1 f643"/>
              <a:gd name="f951" fmla="*/ f825 1 f642"/>
              <a:gd name="f952" fmla="*/ f826 1 f643"/>
              <a:gd name="f953" fmla="*/ f827 1 f642"/>
              <a:gd name="f954" fmla="*/ f828 1 f643"/>
              <a:gd name="f955" fmla="*/ f829 1 f642"/>
              <a:gd name="f956" fmla="*/ f830 1 f643"/>
              <a:gd name="f957" fmla="*/ f831 1 f642"/>
              <a:gd name="f958" fmla="*/ f832 1 f643"/>
              <a:gd name="f959" fmla="*/ f833 1 f642"/>
              <a:gd name="f960" fmla="*/ f834 1 f642"/>
              <a:gd name="f961" fmla="*/ f835 1 f643"/>
              <a:gd name="f962" fmla="*/ f836 1 f642"/>
              <a:gd name="f963" fmla="*/ f837 1 f643"/>
              <a:gd name="f964" fmla="*/ f838 1 f642"/>
              <a:gd name="f965" fmla="*/ f839 1 f643"/>
              <a:gd name="f966" fmla="*/ f840 1 f642"/>
              <a:gd name="f967" fmla="*/ f841 1 f643"/>
              <a:gd name="f968" fmla="*/ f842 1 f642"/>
              <a:gd name="f969" fmla="*/ f843 1 f643"/>
              <a:gd name="f970" fmla="*/ f844 1 f642"/>
              <a:gd name="f971" fmla="*/ f845 1 f643"/>
              <a:gd name="f972" fmla="*/ f846 1 f642"/>
              <a:gd name="f973" fmla="*/ f847 1 f643"/>
              <a:gd name="f974" fmla="*/ f848 1 f642"/>
              <a:gd name="f975" fmla="*/ f849 1 f643"/>
              <a:gd name="f976" fmla="*/ f850 1 f642"/>
              <a:gd name="f977" fmla="*/ f851 1 f643"/>
              <a:gd name="f978" fmla="*/ f852 1 f642"/>
              <a:gd name="f979" fmla="*/ f853 1 f643"/>
              <a:gd name="f980" fmla="*/ f854 1 f642"/>
              <a:gd name="f981" fmla="*/ f855 1 f643"/>
              <a:gd name="f982" fmla="*/ f856 1 f642"/>
              <a:gd name="f983" fmla="*/ f857 1 f643"/>
              <a:gd name="f984" fmla="*/ f858 1 f642"/>
              <a:gd name="f985" fmla="*/ f859 1 f643"/>
              <a:gd name="f986" fmla="*/ f860 1 f642"/>
              <a:gd name="f987" fmla="*/ f861 1 f643"/>
              <a:gd name="f988" fmla="*/ f862 1 f642"/>
              <a:gd name="f989" fmla="*/ f863 1 f643"/>
              <a:gd name="f990" fmla="*/ f864 1 f642"/>
              <a:gd name="f991" fmla="*/ f865 1 f643"/>
              <a:gd name="f992" fmla="*/ f866 1 f642"/>
              <a:gd name="f993" fmla="*/ f867 1 f643"/>
              <a:gd name="f994" fmla="*/ f868 1 f642"/>
              <a:gd name="f995" fmla="*/ f869 1 f643"/>
              <a:gd name="f996" fmla="*/ f870 1 f642"/>
              <a:gd name="f997" fmla="*/ f871 1 f643"/>
              <a:gd name="f998" fmla="*/ f872 1 f642"/>
              <a:gd name="f999" fmla="*/ f873 1 f643"/>
              <a:gd name="f1000" fmla="*/ f874 1 f642"/>
              <a:gd name="f1001" fmla="*/ f875 1 f643"/>
              <a:gd name="f1002" fmla="*/ f876 1 f642"/>
              <a:gd name="f1003" fmla="*/ f877 1 f643"/>
              <a:gd name="f1004" fmla="*/ f878 1 f642"/>
              <a:gd name="f1005" fmla="*/ f879 1 f642"/>
              <a:gd name="f1006" fmla="*/ f880 1 f643"/>
              <a:gd name="f1007" fmla="*/ f881 1 f642"/>
              <a:gd name="f1008" fmla="*/ f882 1 f643"/>
              <a:gd name="f1009" fmla="*/ f883 1 f642"/>
              <a:gd name="f1010" fmla="*/ f884 1 f643"/>
              <a:gd name="f1011" fmla="*/ f885 1 f642"/>
              <a:gd name="f1012" fmla="*/ f886 1 f643"/>
              <a:gd name="f1013" fmla="*/ f887 1 f642"/>
              <a:gd name="f1014" fmla="*/ f888 1 f643"/>
              <a:gd name="f1015" fmla="*/ f889 f633 1"/>
              <a:gd name="f1016" fmla="*/ f890 f633 1"/>
              <a:gd name="f1017" fmla="*/ f892 f634 1"/>
              <a:gd name="f1018" fmla="*/ f891 f634 1"/>
              <a:gd name="f1019" fmla="*/ f893 f633 1"/>
              <a:gd name="f1020" fmla="*/ f894 f634 1"/>
              <a:gd name="f1021" fmla="*/ f895 f633 1"/>
              <a:gd name="f1022" fmla="*/ f896 f634 1"/>
              <a:gd name="f1023" fmla="*/ f897 f633 1"/>
              <a:gd name="f1024" fmla="*/ f898 f634 1"/>
              <a:gd name="f1025" fmla="*/ f899 f633 1"/>
              <a:gd name="f1026" fmla="*/ f900 f634 1"/>
              <a:gd name="f1027" fmla="*/ f901 f633 1"/>
              <a:gd name="f1028" fmla="*/ f902 f634 1"/>
              <a:gd name="f1029" fmla="*/ f903 f633 1"/>
              <a:gd name="f1030" fmla="*/ f904 f634 1"/>
              <a:gd name="f1031" fmla="*/ f905 f633 1"/>
              <a:gd name="f1032" fmla="*/ f906 f634 1"/>
              <a:gd name="f1033" fmla="*/ f907 f633 1"/>
              <a:gd name="f1034" fmla="*/ f908 f634 1"/>
              <a:gd name="f1035" fmla="*/ f909 f633 1"/>
              <a:gd name="f1036" fmla="*/ f910 f634 1"/>
              <a:gd name="f1037" fmla="*/ f911 f633 1"/>
              <a:gd name="f1038" fmla="*/ f912 f634 1"/>
              <a:gd name="f1039" fmla="*/ f913 f633 1"/>
              <a:gd name="f1040" fmla="*/ f914 f634 1"/>
              <a:gd name="f1041" fmla="*/ f915 f633 1"/>
              <a:gd name="f1042" fmla="*/ f916 f634 1"/>
              <a:gd name="f1043" fmla="*/ f917 f633 1"/>
              <a:gd name="f1044" fmla="*/ f918 f634 1"/>
              <a:gd name="f1045" fmla="*/ f919 f633 1"/>
              <a:gd name="f1046" fmla="*/ f920 f634 1"/>
              <a:gd name="f1047" fmla="*/ f921 f633 1"/>
              <a:gd name="f1048" fmla="*/ f922 f633 1"/>
              <a:gd name="f1049" fmla="*/ f923 f634 1"/>
              <a:gd name="f1050" fmla="*/ f924 f633 1"/>
              <a:gd name="f1051" fmla="*/ f925 f634 1"/>
              <a:gd name="f1052" fmla="*/ f926 f633 1"/>
              <a:gd name="f1053" fmla="*/ f927 f634 1"/>
              <a:gd name="f1054" fmla="*/ f928 f633 1"/>
              <a:gd name="f1055" fmla="*/ f929 f634 1"/>
              <a:gd name="f1056" fmla="*/ f930 f633 1"/>
              <a:gd name="f1057" fmla="*/ f931 f634 1"/>
              <a:gd name="f1058" fmla="*/ f932 f633 1"/>
              <a:gd name="f1059" fmla="*/ f933 f634 1"/>
              <a:gd name="f1060" fmla="*/ f934 f633 1"/>
              <a:gd name="f1061" fmla="*/ f935 f634 1"/>
              <a:gd name="f1062" fmla="*/ f936 f633 1"/>
              <a:gd name="f1063" fmla="*/ f937 f634 1"/>
              <a:gd name="f1064" fmla="*/ f938 f633 1"/>
              <a:gd name="f1065" fmla="*/ f939 f634 1"/>
              <a:gd name="f1066" fmla="*/ f940 f633 1"/>
              <a:gd name="f1067" fmla="*/ f941 f634 1"/>
              <a:gd name="f1068" fmla="*/ f942 f633 1"/>
              <a:gd name="f1069" fmla="*/ f943 f634 1"/>
              <a:gd name="f1070" fmla="*/ f944 f633 1"/>
              <a:gd name="f1071" fmla="*/ f945 f633 1"/>
              <a:gd name="f1072" fmla="*/ f946 f634 1"/>
              <a:gd name="f1073" fmla="*/ f947 f633 1"/>
              <a:gd name="f1074" fmla="*/ f948 f634 1"/>
              <a:gd name="f1075" fmla="*/ f949 f633 1"/>
              <a:gd name="f1076" fmla="*/ f950 f634 1"/>
              <a:gd name="f1077" fmla="*/ f951 f633 1"/>
              <a:gd name="f1078" fmla="*/ f952 f634 1"/>
              <a:gd name="f1079" fmla="*/ f953 f633 1"/>
              <a:gd name="f1080" fmla="*/ f954 f634 1"/>
              <a:gd name="f1081" fmla="*/ f955 f633 1"/>
              <a:gd name="f1082" fmla="*/ f956 f634 1"/>
              <a:gd name="f1083" fmla="*/ f957 f633 1"/>
              <a:gd name="f1084" fmla="*/ f958 f634 1"/>
              <a:gd name="f1085" fmla="*/ f959 f633 1"/>
              <a:gd name="f1086" fmla="*/ f960 f633 1"/>
              <a:gd name="f1087" fmla="*/ f961 f634 1"/>
              <a:gd name="f1088" fmla="*/ f962 f633 1"/>
              <a:gd name="f1089" fmla="*/ f963 f634 1"/>
              <a:gd name="f1090" fmla="*/ f964 f633 1"/>
              <a:gd name="f1091" fmla="*/ f965 f634 1"/>
              <a:gd name="f1092" fmla="*/ f966 f633 1"/>
              <a:gd name="f1093" fmla="*/ f967 f634 1"/>
              <a:gd name="f1094" fmla="*/ f968 f633 1"/>
              <a:gd name="f1095" fmla="*/ f969 f634 1"/>
              <a:gd name="f1096" fmla="*/ f970 f633 1"/>
              <a:gd name="f1097" fmla="*/ f971 f634 1"/>
              <a:gd name="f1098" fmla="*/ f972 f633 1"/>
              <a:gd name="f1099" fmla="*/ f973 f634 1"/>
              <a:gd name="f1100" fmla="*/ f974 f633 1"/>
              <a:gd name="f1101" fmla="*/ f975 f634 1"/>
              <a:gd name="f1102" fmla="*/ f976 f633 1"/>
              <a:gd name="f1103" fmla="*/ f977 f634 1"/>
              <a:gd name="f1104" fmla="*/ f978 f633 1"/>
              <a:gd name="f1105" fmla="*/ f979 f634 1"/>
              <a:gd name="f1106" fmla="*/ f980 f633 1"/>
              <a:gd name="f1107" fmla="*/ f981 f634 1"/>
              <a:gd name="f1108" fmla="*/ f982 f633 1"/>
              <a:gd name="f1109" fmla="*/ f983 f634 1"/>
              <a:gd name="f1110" fmla="*/ f984 f633 1"/>
              <a:gd name="f1111" fmla="*/ f985 f634 1"/>
              <a:gd name="f1112" fmla="*/ f986 f633 1"/>
              <a:gd name="f1113" fmla="*/ f987 f634 1"/>
              <a:gd name="f1114" fmla="*/ f988 f633 1"/>
              <a:gd name="f1115" fmla="*/ f989 f634 1"/>
              <a:gd name="f1116" fmla="*/ f990 f633 1"/>
              <a:gd name="f1117" fmla="*/ f991 f634 1"/>
              <a:gd name="f1118" fmla="*/ f992 f633 1"/>
              <a:gd name="f1119" fmla="*/ f993 f634 1"/>
              <a:gd name="f1120" fmla="*/ f994 f633 1"/>
              <a:gd name="f1121" fmla="*/ f995 f634 1"/>
              <a:gd name="f1122" fmla="*/ f996 f633 1"/>
              <a:gd name="f1123" fmla="*/ f997 f634 1"/>
              <a:gd name="f1124" fmla="*/ f998 f633 1"/>
              <a:gd name="f1125" fmla="*/ f999 f634 1"/>
              <a:gd name="f1126" fmla="*/ f1000 f633 1"/>
              <a:gd name="f1127" fmla="*/ f1001 f634 1"/>
              <a:gd name="f1128" fmla="*/ f1002 f633 1"/>
              <a:gd name="f1129" fmla="*/ f1003 f634 1"/>
              <a:gd name="f1130" fmla="*/ f1004 f633 1"/>
              <a:gd name="f1131" fmla="*/ f1005 f633 1"/>
              <a:gd name="f1132" fmla="*/ f1006 f634 1"/>
              <a:gd name="f1133" fmla="*/ f1007 f633 1"/>
              <a:gd name="f1134" fmla="*/ f1008 f634 1"/>
              <a:gd name="f1135" fmla="*/ f1009 f633 1"/>
              <a:gd name="f1136" fmla="*/ f1010 f634 1"/>
              <a:gd name="f1137" fmla="*/ f1011 f633 1"/>
              <a:gd name="f1138" fmla="*/ f1012 f634 1"/>
              <a:gd name="f1139" fmla="*/ f1013 f633 1"/>
              <a:gd name="f1140" fmla="*/ f1014 f6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66">
                <a:pos x="f1019" y="f1020"/>
              </a:cxn>
              <a:cxn ang="f766">
                <a:pos x="f1021" y="f1022"/>
              </a:cxn>
              <a:cxn ang="f766">
                <a:pos x="f1023" y="f1024"/>
              </a:cxn>
              <a:cxn ang="f766">
                <a:pos x="f1025" y="f1026"/>
              </a:cxn>
              <a:cxn ang="f766">
                <a:pos x="f1027" y="f1028"/>
              </a:cxn>
              <a:cxn ang="f766">
                <a:pos x="f1029" y="f1030"/>
              </a:cxn>
              <a:cxn ang="f766">
                <a:pos x="f1031" y="f1032"/>
              </a:cxn>
              <a:cxn ang="f766">
                <a:pos x="f1033" y="f1034"/>
              </a:cxn>
              <a:cxn ang="f766">
                <a:pos x="f1035" y="f1036"/>
              </a:cxn>
              <a:cxn ang="f766">
                <a:pos x="f1037" y="f1038"/>
              </a:cxn>
              <a:cxn ang="f766">
                <a:pos x="f1039" y="f1040"/>
              </a:cxn>
              <a:cxn ang="f766">
                <a:pos x="f1041" y="f1042"/>
              </a:cxn>
              <a:cxn ang="f766">
                <a:pos x="f1043" y="f1044"/>
              </a:cxn>
              <a:cxn ang="f766">
                <a:pos x="f1045" y="f1046"/>
              </a:cxn>
              <a:cxn ang="f766">
                <a:pos x="f1047" y="f1032"/>
              </a:cxn>
              <a:cxn ang="f766">
                <a:pos x="f1048" y="f1049"/>
              </a:cxn>
              <a:cxn ang="f766">
                <a:pos x="f1050" y="f1051"/>
              </a:cxn>
              <a:cxn ang="f766">
                <a:pos x="f1052" y="f1053"/>
              </a:cxn>
              <a:cxn ang="f766">
                <a:pos x="f1054" y="f1055"/>
              </a:cxn>
              <a:cxn ang="f766">
                <a:pos x="f1056" y="f1057"/>
              </a:cxn>
              <a:cxn ang="f766">
                <a:pos x="f1058" y="f1059"/>
              </a:cxn>
              <a:cxn ang="f766">
                <a:pos x="f1060" y="f1061"/>
              </a:cxn>
              <a:cxn ang="f766">
                <a:pos x="f1062" y="f1063"/>
              </a:cxn>
              <a:cxn ang="f766">
                <a:pos x="f1064" y="f1065"/>
              </a:cxn>
              <a:cxn ang="f766">
                <a:pos x="f1066" y="f1067"/>
              </a:cxn>
              <a:cxn ang="f766">
                <a:pos x="f1068" y="f1069"/>
              </a:cxn>
              <a:cxn ang="f766">
                <a:pos x="f1070" y="f1032"/>
              </a:cxn>
              <a:cxn ang="f766">
                <a:pos x="f1071" y="f1072"/>
              </a:cxn>
              <a:cxn ang="f766">
                <a:pos x="f1073" y="f1074"/>
              </a:cxn>
              <a:cxn ang="f766">
                <a:pos x="f1075" y="f1076"/>
              </a:cxn>
              <a:cxn ang="f766">
                <a:pos x="f1077" y="f1078"/>
              </a:cxn>
              <a:cxn ang="f766">
                <a:pos x="f1079" y="f1080"/>
              </a:cxn>
              <a:cxn ang="f766">
                <a:pos x="f1081" y="f1082"/>
              </a:cxn>
              <a:cxn ang="f766">
                <a:pos x="f1083" y="f1084"/>
              </a:cxn>
              <a:cxn ang="f766">
                <a:pos x="f1085" y="f1038"/>
              </a:cxn>
              <a:cxn ang="f766">
                <a:pos x="f1086" y="f1087"/>
              </a:cxn>
              <a:cxn ang="f766">
                <a:pos x="f1088" y="f1089"/>
              </a:cxn>
              <a:cxn ang="f766">
                <a:pos x="f1090" y="f1091"/>
              </a:cxn>
              <a:cxn ang="f766">
                <a:pos x="f1092" y="f1093"/>
              </a:cxn>
              <a:cxn ang="f766">
                <a:pos x="f1094" y="f1095"/>
              </a:cxn>
              <a:cxn ang="f766">
                <a:pos x="f1096" y="f1097"/>
              </a:cxn>
              <a:cxn ang="f766">
                <a:pos x="f1098" y="f1099"/>
              </a:cxn>
              <a:cxn ang="f766">
                <a:pos x="f1100" y="f1101"/>
              </a:cxn>
              <a:cxn ang="f766">
                <a:pos x="f1102" y="f1103"/>
              </a:cxn>
              <a:cxn ang="f766">
                <a:pos x="f1104" y="f1105"/>
              </a:cxn>
              <a:cxn ang="f766">
                <a:pos x="f1106" y="f1107"/>
              </a:cxn>
              <a:cxn ang="f766">
                <a:pos x="f1108" y="f1109"/>
              </a:cxn>
              <a:cxn ang="f766">
                <a:pos x="f1110" y="f1111"/>
              </a:cxn>
              <a:cxn ang="f766">
                <a:pos x="f1112" y="f1113"/>
              </a:cxn>
              <a:cxn ang="f766">
                <a:pos x="f1114" y="f1115"/>
              </a:cxn>
              <a:cxn ang="f766">
                <a:pos x="f1116" y="f1117"/>
              </a:cxn>
              <a:cxn ang="f766">
                <a:pos x="f1118" y="f1119"/>
              </a:cxn>
              <a:cxn ang="f766">
                <a:pos x="f1120" y="f1121"/>
              </a:cxn>
              <a:cxn ang="f766">
                <a:pos x="f1122" y="f1123"/>
              </a:cxn>
              <a:cxn ang="f766">
                <a:pos x="f1124" y="f1125"/>
              </a:cxn>
              <a:cxn ang="f766">
                <a:pos x="f1126" y="f1127"/>
              </a:cxn>
              <a:cxn ang="f766">
                <a:pos x="f1128" y="f1129"/>
              </a:cxn>
              <a:cxn ang="f766">
                <a:pos x="f1130" y="f1059"/>
              </a:cxn>
              <a:cxn ang="f766">
                <a:pos x="f1131" y="f1132"/>
              </a:cxn>
              <a:cxn ang="f766">
                <a:pos x="f1133" y="f1134"/>
              </a:cxn>
              <a:cxn ang="f766">
                <a:pos x="f1135" y="f1136"/>
              </a:cxn>
              <a:cxn ang="f766">
                <a:pos x="f1137" y="f1138"/>
              </a:cxn>
              <a:cxn ang="f766">
                <a:pos x="f1139" y="f1140"/>
              </a:cxn>
            </a:cxnLst>
            <a:rect l="f1015" t="f1018" r="f1016" b="f1017"/>
            <a:pathLst>
              <a:path w="4436" h="3111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15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0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13"/>
                </a:lnTo>
                <a:lnTo>
                  <a:pt x="f88" y="f89"/>
                </a:lnTo>
                <a:lnTo>
                  <a:pt x="f90" y="f16"/>
                </a:lnTo>
                <a:lnTo>
                  <a:pt x="f91" y="f14"/>
                </a:lnTo>
                <a:lnTo>
                  <a:pt x="f92" y="f93"/>
                </a:lnTo>
                <a:lnTo>
                  <a:pt x="f9" y="f10"/>
                </a:lnTo>
                <a:close/>
                <a:moveTo>
                  <a:pt x="f94" y="f95"/>
                </a:move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5"/>
                </a:lnTo>
                <a:lnTo>
                  <a:pt x="f116" y="f117"/>
                </a:lnTo>
                <a:lnTo>
                  <a:pt x="f116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10" y="f125"/>
                </a:lnTo>
                <a:lnTo>
                  <a:pt x="f108" y="f126"/>
                </a:lnTo>
                <a:lnTo>
                  <a:pt x="f127" y="f66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139"/>
                </a:lnTo>
                <a:lnTo>
                  <a:pt x="f140" y="f141"/>
                </a:lnTo>
                <a:lnTo>
                  <a:pt x="f142" y="f139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46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25"/>
                </a:lnTo>
                <a:lnTo>
                  <a:pt x="f155" y="f156"/>
                </a:lnTo>
                <a:lnTo>
                  <a:pt x="f157" y="f158"/>
                </a:lnTo>
                <a:lnTo>
                  <a:pt x="f157" y="f159"/>
                </a:lnTo>
                <a:lnTo>
                  <a:pt x="f160" y="f30"/>
                </a:lnTo>
                <a:lnTo>
                  <a:pt x="f154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168" y="f169"/>
                </a:lnTo>
                <a:lnTo>
                  <a:pt x="f170" y="f89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99"/>
                </a:lnTo>
                <a:lnTo>
                  <a:pt x="f94" y="f95"/>
                </a:lnTo>
                <a:close/>
                <a:moveTo>
                  <a:pt x="f176" y="f6"/>
                </a:move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4"/>
                </a:lnTo>
                <a:lnTo>
                  <a:pt x="f185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91" y="f192"/>
                </a:ln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9" y="f200"/>
                </a:lnTo>
                <a:lnTo>
                  <a:pt x="f201" y="f202"/>
                </a:ln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02"/>
                </a:lnTo>
                <a:lnTo>
                  <a:pt x="f212" y="f213"/>
                </a:lnTo>
                <a:lnTo>
                  <a:pt x="f214" y="f215"/>
                </a:lnTo>
                <a:lnTo>
                  <a:pt x="f216" y="f217"/>
                </a:lnTo>
                <a:lnTo>
                  <a:pt x="f218" y="f196"/>
                </a:lnTo>
                <a:lnTo>
                  <a:pt x="f142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00"/>
                </a:lnTo>
                <a:lnTo>
                  <a:pt x="f233" y="f234"/>
                </a:lnTo>
                <a:lnTo>
                  <a:pt x="f235" y="f236"/>
                </a:lnTo>
                <a:lnTo>
                  <a:pt x="f237" y="f238"/>
                </a:lnTo>
                <a:lnTo>
                  <a:pt x="f239" y="f240"/>
                </a:lnTo>
                <a:lnTo>
                  <a:pt x="f241" y="f242"/>
                </a:lnTo>
                <a:lnTo>
                  <a:pt x="f243" y="f244"/>
                </a:lnTo>
                <a:lnTo>
                  <a:pt x="f245" y="f246"/>
                </a:lnTo>
                <a:lnTo>
                  <a:pt x="f247" y="f248"/>
                </a:lnTo>
                <a:lnTo>
                  <a:pt x="f249" y="f250"/>
                </a:lnTo>
                <a:lnTo>
                  <a:pt x="f251" y="f67"/>
                </a:lnTo>
                <a:lnTo>
                  <a:pt x="f7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47" y="f95"/>
                </a:lnTo>
                <a:lnTo>
                  <a:pt x="f257" y="f258"/>
                </a:lnTo>
                <a:lnTo>
                  <a:pt x="f259" y="f260"/>
                </a:lnTo>
                <a:lnTo>
                  <a:pt x="f261" y="f262"/>
                </a:lnTo>
                <a:lnTo>
                  <a:pt x="f263" y="f264"/>
                </a:lnTo>
                <a:lnTo>
                  <a:pt x="f265" y="f266"/>
                </a:lnTo>
                <a:lnTo>
                  <a:pt x="f267" y="f268"/>
                </a:lnTo>
                <a:lnTo>
                  <a:pt x="f269" y="f120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70"/>
                </a:lnTo>
                <a:lnTo>
                  <a:pt x="f275" y="f276"/>
                </a:lnTo>
                <a:lnTo>
                  <a:pt x="f277" y="f278"/>
                </a:lnTo>
                <a:lnTo>
                  <a:pt x="f279" y="f278"/>
                </a:lnTo>
                <a:lnTo>
                  <a:pt x="f279" y="f280"/>
                </a:lnTo>
                <a:lnTo>
                  <a:pt x="f281" y="f70"/>
                </a:lnTo>
                <a:lnTo>
                  <a:pt x="f282" y="f283"/>
                </a:lnTo>
                <a:lnTo>
                  <a:pt x="f284" y="f285"/>
                </a:lnTo>
                <a:lnTo>
                  <a:pt x="f284" y="f286"/>
                </a:lnTo>
                <a:lnTo>
                  <a:pt x="f287" y="f288"/>
                </a:lnTo>
                <a:lnTo>
                  <a:pt x="f289" y="f113"/>
                </a:lnTo>
                <a:lnTo>
                  <a:pt x="f290" y="f291"/>
                </a:lnTo>
                <a:lnTo>
                  <a:pt x="f292" y="f293"/>
                </a:lnTo>
                <a:lnTo>
                  <a:pt x="f294" y="f89"/>
                </a:lnTo>
                <a:lnTo>
                  <a:pt x="f294" y="f258"/>
                </a:lnTo>
                <a:lnTo>
                  <a:pt x="f277" y="f295"/>
                </a:lnTo>
                <a:lnTo>
                  <a:pt x="f275" y="f89"/>
                </a:lnTo>
                <a:lnTo>
                  <a:pt x="f296" y="f89"/>
                </a:lnTo>
                <a:lnTo>
                  <a:pt x="f297" y="f295"/>
                </a:lnTo>
                <a:lnTo>
                  <a:pt x="f298" y="f299"/>
                </a:lnTo>
                <a:lnTo>
                  <a:pt x="f300" y="f301"/>
                </a:lnTo>
                <a:lnTo>
                  <a:pt x="f302" y="f11"/>
                </a:lnTo>
                <a:lnTo>
                  <a:pt x="f303" y="f304"/>
                </a:lnTo>
                <a:lnTo>
                  <a:pt x="f305" y="f53"/>
                </a:lnTo>
                <a:lnTo>
                  <a:pt x="f306" y="f95"/>
                </a:lnTo>
                <a:lnTo>
                  <a:pt x="f307" y="f308"/>
                </a:lnTo>
                <a:lnTo>
                  <a:pt x="f309" y="f310"/>
                </a:lnTo>
                <a:lnTo>
                  <a:pt x="f311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237" y="f317"/>
                </a:lnTo>
                <a:lnTo>
                  <a:pt x="f318" y="f319"/>
                </a:lnTo>
                <a:lnTo>
                  <a:pt x="f320" y="f248"/>
                </a:lnTo>
                <a:lnTo>
                  <a:pt x="f321" y="f322"/>
                </a:lnTo>
                <a:lnTo>
                  <a:pt x="f323" y="f324"/>
                </a:lnTo>
                <a:lnTo>
                  <a:pt x="f325" y="f326"/>
                </a:lnTo>
                <a:lnTo>
                  <a:pt x="f327" y="f328"/>
                </a:lnTo>
                <a:lnTo>
                  <a:pt x="f329" y="f330"/>
                </a:lnTo>
                <a:lnTo>
                  <a:pt x="f331" y="f332"/>
                </a:lnTo>
                <a:lnTo>
                  <a:pt x="f333" y="f334"/>
                </a:lnTo>
                <a:lnTo>
                  <a:pt x="f335" y="f244"/>
                </a:lnTo>
                <a:lnTo>
                  <a:pt x="f336" y="f244"/>
                </a:lnTo>
                <a:lnTo>
                  <a:pt x="f337" y="f338"/>
                </a:lnTo>
                <a:lnTo>
                  <a:pt x="f339" y="f340"/>
                </a:lnTo>
                <a:lnTo>
                  <a:pt x="f341" y="f342"/>
                </a:lnTo>
                <a:lnTo>
                  <a:pt x="f343" y="f246"/>
                </a:lnTo>
                <a:lnTo>
                  <a:pt x="f344" y="f345"/>
                </a:lnTo>
                <a:lnTo>
                  <a:pt x="f346" y="f347"/>
                </a:lnTo>
                <a:lnTo>
                  <a:pt x="f348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04"/>
                </a:lnTo>
                <a:lnTo>
                  <a:pt x="f365" y="f366"/>
                </a:lnTo>
                <a:lnTo>
                  <a:pt x="f367" y="f368"/>
                </a:lnTo>
                <a:lnTo>
                  <a:pt x="f369" y="f370"/>
                </a:lnTo>
                <a:lnTo>
                  <a:pt x="f371" y="f372"/>
                </a:lnTo>
                <a:lnTo>
                  <a:pt x="f373" y="f120"/>
                </a:lnTo>
                <a:lnTo>
                  <a:pt x="f374" y="f375"/>
                </a:lnTo>
                <a:lnTo>
                  <a:pt x="f376" y="f377"/>
                </a:lnTo>
                <a:lnTo>
                  <a:pt x="f378" y="f379"/>
                </a:lnTo>
                <a:lnTo>
                  <a:pt x="f380" y="f381"/>
                </a:lnTo>
                <a:lnTo>
                  <a:pt x="f382" y="f383"/>
                </a:lnTo>
                <a:lnTo>
                  <a:pt x="f384" y="f385"/>
                </a:lnTo>
                <a:lnTo>
                  <a:pt x="f386" y="f387"/>
                </a:lnTo>
                <a:lnTo>
                  <a:pt x="f388" y="f389"/>
                </a:lnTo>
                <a:lnTo>
                  <a:pt x="f390" y="f391"/>
                </a:lnTo>
                <a:lnTo>
                  <a:pt x="f392" y="f393"/>
                </a:lnTo>
                <a:lnTo>
                  <a:pt x="f394" y="f395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2" y="f403"/>
                </a:lnTo>
                <a:lnTo>
                  <a:pt x="f404" y="f405"/>
                </a:lnTo>
                <a:lnTo>
                  <a:pt x="f406" y="f407"/>
                </a:lnTo>
                <a:lnTo>
                  <a:pt x="f408" y="f384"/>
                </a:lnTo>
                <a:lnTo>
                  <a:pt x="f409" y="f410"/>
                </a:lnTo>
                <a:lnTo>
                  <a:pt x="f411" y="f362"/>
                </a:lnTo>
                <a:lnTo>
                  <a:pt x="f412" y="f413"/>
                </a:lnTo>
                <a:lnTo>
                  <a:pt x="f414" y="f415"/>
                </a:lnTo>
                <a:lnTo>
                  <a:pt x="f416" y="f417"/>
                </a:lnTo>
                <a:lnTo>
                  <a:pt x="f418" y="f419"/>
                </a:lnTo>
                <a:lnTo>
                  <a:pt x="f420" y="f421"/>
                </a:lnTo>
                <a:lnTo>
                  <a:pt x="f422" y="f423"/>
                </a:lnTo>
                <a:lnTo>
                  <a:pt x="f424" y="f425"/>
                </a:lnTo>
                <a:lnTo>
                  <a:pt x="f426" y="f8"/>
                </a:lnTo>
                <a:lnTo>
                  <a:pt x="f427" y="f425"/>
                </a:lnTo>
                <a:lnTo>
                  <a:pt x="f428" y="f423"/>
                </a:lnTo>
                <a:lnTo>
                  <a:pt x="f429" y="f430"/>
                </a:lnTo>
                <a:lnTo>
                  <a:pt x="f431" y="f432"/>
                </a:lnTo>
                <a:lnTo>
                  <a:pt x="f433" y="f434"/>
                </a:lnTo>
                <a:lnTo>
                  <a:pt x="f435" y="f436"/>
                </a:lnTo>
                <a:lnTo>
                  <a:pt x="f437" y="f438"/>
                </a:lnTo>
                <a:lnTo>
                  <a:pt x="f439" y="f440"/>
                </a:lnTo>
                <a:lnTo>
                  <a:pt x="f441" y="f376"/>
                </a:lnTo>
                <a:lnTo>
                  <a:pt x="f442" y="f443"/>
                </a:lnTo>
                <a:lnTo>
                  <a:pt x="f444" y="f445"/>
                </a:lnTo>
                <a:lnTo>
                  <a:pt x="f446" y="f447"/>
                </a:lnTo>
                <a:lnTo>
                  <a:pt x="f448" y="f449"/>
                </a:lnTo>
                <a:lnTo>
                  <a:pt x="f450" y="f451"/>
                </a:lnTo>
                <a:lnTo>
                  <a:pt x="f452" y="f453"/>
                </a:lnTo>
                <a:lnTo>
                  <a:pt x="f454" y="f455"/>
                </a:lnTo>
                <a:lnTo>
                  <a:pt x="f387" y="f456"/>
                </a:lnTo>
                <a:lnTo>
                  <a:pt x="f457" y="f458"/>
                </a:lnTo>
                <a:lnTo>
                  <a:pt x="f459" y="f460"/>
                </a:lnTo>
                <a:lnTo>
                  <a:pt x="f461" y="f462"/>
                </a:lnTo>
                <a:lnTo>
                  <a:pt x="f135" y="f463"/>
                </a:lnTo>
                <a:lnTo>
                  <a:pt x="f46" y="f464"/>
                </a:lnTo>
                <a:lnTo>
                  <a:pt x="f149" y="f141"/>
                </a:lnTo>
                <a:lnTo>
                  <a:pt x="f465" y="f466"/>
                </a:lnTo>
                <a:lnTo>
                  <a:pt x="f66" y="f467"/>
                </a:lnTo>
                <a:lnTo>
                  <a:pt x="f468" y="f68"/>
                </a:lnTo>
                <a:lnTo>
                  <a:pt x="f469" y="f470"/>
                </a:lnTo>
                <a:lnTo>
                  <a:pt x="f471" y="f472"/>
                </a:lnTo>
                <a:lnTo>
                  <a:pt x="f473" y="f474"/>
                </a:lnTo>
                <a:lnTo>
                  <a:pt x="f276" y="f475"/>
                </a:lnTo>
                <a:lnTo>
                  <a:pt x="f377" y="f82"/>
                </a:lnTo>
                <a:lnTo>
                  <a:pt x="f476" y="f477"/>
                </a:lnTo>
                <a:lnTo>
                  <a:pt x="f478" y="f295"/>
                </a:lnTo>
                <a:lnTo>
                  <a:pt x="f479" y="f480"/>
                </a:lnTo>
                <a:lnTo>
                  <a:pt x="f481" y="f482"/>
                </a:lnTo>
                <a:lnTo>
                  <a:pt x="f483" y="f484"/>
                </a:lnTo>
                <a:lnTo>
                  <a:pt x="f485" y="f486"/>
                </a:lnTo>
                <a:lnTo>
                  <a:pt x="f487" y="f488"/>
                </a:lnTo>
                <a:lnTo>
                  <a:pt x="f489" y="f490"/>
                </a:lnTo>
                <a:lnTo>
                  <a:pt x="f491" y="f250"/>
                </a:lnTo>
                <a:lnTo>
                  <a:pt x="f492" y="f319"/>
                </a:lnTo>
                <a:lnTo>
                  <a:pt x="f493" y="f494"/>
                </a:lnTo>
                <a:lnTo>
                  <a:pt x="f495" y="f496"/>
                </a:lnTo>
                <a:lnTo>
                  <a:pt x="f86" y="f497"/>
                </a:lnTo>
                <a:lnTo>
                  <a:pt x="f295" y="f498"/>
                </a:lnTo>
                <a:lnTo>
                  <a:pt x="f10" y="f499"/>
                </a:lnTo>
                <a:lnTo>
                  <a:pt x="f500" y="f338"/>
                </a:lnTo>
                <a:lnTo>
                  <a:pt x="f501" y="f244"/>
                </a:lnTo>
                <a:lnTo>
                  <a:pt x="f502" y="f244"/>
                </a:lnTo>
                <a:lnTo>
                  <a:pt x="f503" y="f338"/>
                </a:lnTo>
                <a:lnTo>
                  <a:pt x="f504" y="f505"/>
                </a:lnTo>
                <a:lnTo>
                  <a:pt x="f506" y="f507"/>
                </a:lnTo>
                <a:lnTo>
                  <a:pt x="f508" y="f509"/>
                </a:lnTo>
                <a:lnTo>
                  <a:pt x="f510" y="f511"/>
                </a:lnTo>
                <a:lnTo>
                  <a:pt x="f512" y="f513"/>
                </a:lnTo>
                <a:lnTo>
                  <a:pt x="f2" y="f514"/>
                </a:lnTo>
                <a:lnTo>
                  <a:pt x="f515" y="f516"/>
                </a:lnTo>
                <a:lnTo>
                  <a:pt x="f517" y="f319"/>
                </a:lnTo>
                <a:lnTo>
                  <a:pt x="f518" y="f519"/>
                </a:lnTo>
                <a:lnTo>
                  <a:pt x="f520" y="f521"/>
                </a:lnTo>
                <a:lnTo>
                  <a:pt x="f215" y="f67"/>
                </a:lnTo>
                <a:lnTo>
                  <a:pt x="f217" y="f522"/>
                </a:lnTo>
                <a:lnTo>
                  <a:pt x="f523" y="f524"/>
                </a:lnTo>
                <a:lnTo>
                  <a:pt x="f217" y="f525"/>
                </a:lnTo>
                <a:lnTo>
                  <a:pt x="f526" y="f527"/>
                </a:lnTo>
                <a:lnTo>
                  <a:pt x="f200" y="f92"/>
                </a:lnTo>
                <a:lnTo>
                  <a:pt x="f528" y="f529"/>
                </a:lnTo>
                <a:lnTo>
                  <a:pt x="f530" y="f531"/>
                </a:lnTo>
                <a:lnTo>
                  <a:pt x="f532" y="f533"/>
                </a:lnTo>
                <a:lnTo>
                  <a:pt x="f534" y="f535"/>
                </a:lnTo>
                <a:lnTo>
                  <a:pt x="f536" y="f537"/>
                </a:lnTo>
                <a:lnTo>
                  <a:pt x="f538" y="f539"/>
                </a:lnTo>
                <a:lnTo>
                  <a:pt x="f540" y="f541"/>
                </a:lnTo>
                <a:lnTo>
                  <a:pt x="f328" y="f542"/>
                </a:lnTo>
                <a:lnTo>
                  <a:pt x="f543" y="f544"/>
                </a:lnTo>
                <a:lnTo>
                  <a:pt x="f545" y="f89"/>
                </a:lnTo>
                <a:lnTo>
                  <a:pt x="f546" y="f547"/>
                </a:lnTo>
                <a:lnTo>
                  <a:pt x="f548" y="f103"/>
                </a:lnTo>
                <a:lnTo>
                  <a:pt x="f549" y="f23"/>
                </a:lnTo>
                <a:lnTo>
                  <a:pt x="f550" y="f21"/>
                </a:lnTo>
                <a:lnTo>
                  <a:pt x="f322" y="f37"/>
                </a:lnTo>
                <a:lnTo>
                  <a:pt x="f322" y="f474"/>
                </a:lnTo>
                <a:lnTo>
                  <a:pt x="f551" y="f552"/>
                </a:lnTo>
                <a:lnTo>
                  <a:pt x="f553" y="f554"/>
                </a:lnTo>
                <a:lnTo>
                  <a:pt x="f248" y="f555"/>
                </a:lnTo>
                <a:lnTo>
                  <a:pt x="f349" y="f556"/>
                </a:lnTo>
                <a:lnTo>
                  <a:pt x="f557" y="f38"/>
                </a:lnTo>
                <a:lnTo>
                  <a:pt x="f558" y="f470"/>
                </a:lnTo>
                <a:lnTo>
                  <a:pt x="f2" y="f559"/>
                </a:lnTo>
                <a:lnTo>
                  <a:pt x="f560" y="f561"/>
                </a:lnTo>
                <a:lnTo>
                  <a:pt x="f208" y="f562"/>
                </a:lnTo>
                <a:lnTo>
                  <a:pt x="f215" y="f24"/>
                </a:lnTo>
                <a:lnTo>
                  <a:pt x="f563" y="f564"/>
                </a:lnTo>
                <a:lnTo>
                  <a:pt x="f565" y="f111"/>
                </a:lnTo>
                <a:lnTo>
                  <a:pt x="f566" y="f567"/>
                </a:lnTo>
                <a:lnTo>
                  <a:pt x="f568" y="f51"/>
                </a:lnTo>
                <a:lnTo>
                  <a:pt x="f569" y="f570"/>
                </a:lnTo>
                <a:lnTo>
                  <a:pt x="f571" y="f572"/>
                </a:lnTo>
                <a:lnTo>
                  <a:pt x="f573" y="f254"/>
                </a:lnTo>
                <a:lnTo>
                  <a:pt x="f6" y="f252"/>
                </a:lnTo>
                <a:lnTo>
                  <a:pt x="f574" y="f575"/>
                </a:lnTo>
                <a:lnTo>
                  <a:pt x="f576" y="f75"/>
                </a:lnTo>
                <a:lnTo>
                  <a:pt x="f569" y="f577"/>
                </a:lnTo>
                <a:lnTo>
                  <a:pt x="f578" y="f508"/>
                </a:lnTo>
                <a:lnTo>
                  <a:pt x="f579" y="f580"/>
                </a:lnTo>
                <a:lnTo>
                  <a:pt x="f581" y="f582"/>
                </a:lnTo>
                <a:lnTo>
                  <a:pt x="f231" y="f583"/>
                </a:lnTo>
                <a:lnTo>
                  <a:pt x="f584" y="f585"/>
                </a:lnTo>
                <a:lnTo>
                  <a:pt x="f585" y="f586"/>
                </a:lnTo>
                <a:lnTo>
                  <a:pt x="f587" y="f234"/>
                </a:lnTo>
                <a:lnTo>
                  <a:pt x="f588" y="f589"/>
                </a:lnTo>
                <a:lnTo>
                  <a:pt x="f590" y="f217"/>
                </a:lnTo>
                <a:lnTo>
                  <a:pt x="f591" y="f592"/>
                </a:lnTo>
                <a:lnTo>
                  <a:pt x="f83" y="f593"/>
                </a:lnTo>
                <a:lnTo>
                  <a:pt x="f594" y="f194"/>
                </a:lnTo>
                <a:lnTo>
                  <a:pt x="f595" y="f596"/>
                </a:lnTo>
                <a:lnTo>
                  <a:pt x="f597" y="f581"/>
                </a:lnTo>
                <a:lnTo>
                  <a:pt x="f598" y="f223"/>
                </a:lnTo>
                <a:lnTo>
                  <a:pt x="f13" y="f227"/>
                </a:lnTo>
                <a:lnTo>
                  <a:pt x="f41" y="f523"/>
                </a:lnTo>
                <a:lnTo>
                  <a:pt x="f26" y="f599"/>
                </a:lnTo>
                <a:lnTo>
                  <a:pt x="f286" y="f600"/>
                </a:lnTo>
                <a:lnTo>
                  <a:pt x="f601" y="f602"/>
                </a:lnTo>
                <a:lnTo>
                  <a:pt x="f603" y="f604"/>
                </a:lnTo>
                <a:lnTo>
                  <a:pt x="f605" y="f208"/>
                </a:lnTo>
                <a:lnTo>
                  <a:pt x="f606" y="f206"/>
                </a:lnTo>
                <a:lnTo>
                  <a:pt x="f607" y="f204"/>
                </a:lnTo>
                <a:lnTo>
                  <a:pt x="f608" y="f609"/>
                </a:lnTo>
                <a:lnTo>
                  <a:pt x="f610" y="f611"/>
                </a:lnTo>
                <a:lnTo>
                  <a:pt x="f612" y="f526"/>
                </a:lnTo>
                <a:lnTo>
                  <a:pt x="f613" y="f614"/>
                </a:lnTo>
                <a:lnTo>
                  <a:pt x="f615" y="f616"/>
                </a:lnTo>
                <a:lnTo>
                  <a:pt x="f617" y="f618"/>
                </a:lnTo>
                <a:lnTo>
                  <a:pt x="f619" y="f620"/>
                </a:lnTo>
                <a:lnTo>
                  <a:pt x="f621" y="f622"/>
                </a:lnTo>
                <a:lnTo>
                  <a:pt x="f623" y="f624"/>
                </a:lnTo>
                <a:lnTo>
                  <a:pt x="f625" y="f626"/>
                </a:lnTo>
                <a:lnTo>
                  <a:pt x="f627" y="f628"/>
                </a:lnTo>
                <a:lnTo>
                  <a:pt x="f460" y="f629"/>
                </a:lnTo>
                <a:lnTo>
                  <a:pt x="f630" y="f180"/>
                </a:lnTo>
                <a:lnTo>
                  <a:pt x="f631" y="f178"/>
                </a:lnTo>
                <a:lnTo>
                  <a:pt x="f176" y="f6"/>
                </a:lnTo>
                <a:close/>
              </a:path>
            </a:pathLst>
          </a:custGeom>
          <a:solidFill>
            <a:srgbClr val="FFECD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7" name="Freeform 9">
            <a:extLst>
              <a:ext uri="{FF2B5EF4-FFF2-40B4-BE49-F238E27FC236}">
                <a16:creationId xmlns:a16="http://schemas.microsoft.com/office/drawing/2014/main" id="{D648BE2B-D180-4803-A126-0DC32495FD66}"/>
              </a:ext>
            </a:extLst>
          </p:cNvPr>
          <p:cNvSpPr/>
          <p:nvPr/>
        </p:nvSpPr>
        <p:spPr>
          <a:xfrm>
            <a:off x="6786783" y="4619850"/>
            <a:ext cx="289054" cy="2217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46"/>
              <a:gd name="f7" fmla="val 1340"/>
              <a:gd name="f8" fmla="val 1289"/>
              <a:gd name="f9" fmla="val 20"/>
              <a:gd name="f10" fmla="val 1353"/>
              <a:gd name="f11" fmla="val 1418"/>
              <a:gd name="f12" fmla="val 21"/>
              <a:gd name="f13" fmla="val 1484"/>
              <a:gd name="f14" fmla="val 27"/>
              <a:gd name="f15" fmla="val 1547"/>
              <a:gd name="f16" fmla="val 36"/>
              <a:gd name="f17" fmla="val 1609"/>
              <a:gd name="f18" fmla="val 47"/>
              <a:gd name="f19" fmla="val 1669"/>
              <a:gd name="f20" fmla="val 61"/>
              <a:gd name="f21" fmla="val 1722"/>
              <a:gd name="f22" fmla="val 78"/>
              <a:gd name="f23" fmla="val 1771"/>
              <a:gd name="f24" fmla="val 100"/>
              <a:gd name="f25" fmla="val 1813"/>
              <a:gd name="f26" fmla="val 123"/>
              <a:gd name="f27" fmla="val 151"/>
              <a:gd name="f28" fmla="val 1840"/>
              <a:gd name="f29" fmla="val 191"/>
              <a:gd name="f30" fmla="val 1827"/>
              <a:gd name="f31" fmla="val 229"/>
              <a:gd name="f32" fmla="val 1809"/>
              <a:gd name="f33" fmla="val 263"/>
              <a:gd name="f34" fmla="val 1787"/>
              <a:gd name="f35" fmla="val 294"/>
              <a:gd name="f36" fmla="val 1762"/>
              <a:gd name="f37" fmla="val 320"/>
              <a:gd name="f38" fmla="val 1717"/>
              <a:gd name="f39" fmla="val 356"/>
              <a:gd name="f40" fmla="val 1673"/>
              <a:gd name="f41" fmla="val 385"/>
              <a:gd name="f42" fmla="val 1633"/>
              <a:gd name="f43" fmla="val 409"/>
              <a:gd name="f44" fmla="val 1595"/>
              <a:gd name="f45" fmla="val 429"/>
              <a:gd name="f46" fmla="val 1560"/>
              <a:gd name="f47" fmla="val 447"/>
              <a:gd name="f48" fmla="val 1526"/>
              <a:gd name="f49" fmla="val 463"/>
              <a:gd name="f50" fmla="val 1493"/>
              <a:gd name="f51" fmla="val 480"/>
              <a:gd name="f52" fmla="val 1462"/>
              <a:gd name="f53" fmla="val 498"/>
              <a:gd name="f54" fmla="val 1431"/>
              <a:gd name="f55" fmla="val 520"/>
              <a:gd name="f56" fmla="val 1402"/>
              <a:gd name="f57" fmla="val 547"/>
              <a:gd name="f58" fmla="val 1380"/>
              <a:gd name="f59" fmla="val 565"/>
              <a:gd name="f60" fmla="val 581"/>
              <a:gd name="f61" fmla="val 1322"/>
              <a:gd name="f62" fmla="val 594"/>
              <a:gd name="f63" fmla="val 605"/>
              <a:gd name="f64" fmla="val 1257"/>
              <a:gd name="f65" fmla="val 609"/>
              <a:gd name="f66" fmla="val 1226"/>
              <a:gd name="f67" fmla="val 1198"/>
              <a:gd name="f68" fmla="val 596"/>
              <a:gd name="f69" fmla="val 1177"/>
              <a:gd name="f70" fmla="val 578"/>
              <a:gd name="f71" fmla="val 1157"/>
              <a:gd name="f72" fmla="val 554"/>
              <a:gd name="f73" fmla="val 1140"/>
              <a:gd name="f74" fmla="val 527"/>
              <a:gd name="f75" fmla="val 1126"/>
              <a:gd name="f76" fmla="val 1115"/>
              <a:gd name="f77" fmla="val 471"/>
              <a:gd name="f78" fmla="val 1107"/>
              <a:gd name="f79" fmla="val 1102"/>
              <a:gd name="f80" fmla="val 431"/>
              <a:gd name="f81" fmla="val 1097"/>
              <a:gd name="f82" fmla="val 405"/>
              <a:gd name="f83" fmla="val 1091"/>
              <a:gd name="f84" fmla="val 371"/>
              <a:gd name="f85" fmla="val 1089"/>
              <a:gd name="f86" fmla="val 327"/>
              <a:gd name="f87" fmla="val 281"/>
              <a:gd name="f88" fmla="val 232"/>
              <a:gd name="f89" fmla="val 1095"/>
              <a:gd name="f90" fmla="val 183"/>
              <a:gd name="f91" fmla="val 140"/>
              <a:gd name="f92" fmla="val 1106"/>
              <a:gd name="f93" fmla="val 129"/>
              <a:gd name="f94" fmla="val 1113"/>
              <a:gd name="f95" fmla="val 114"/>
              <a:gd name="f96" fmla="val 1124"/>
              <a:gd name="f97" fmla="val 98"/>
              <a:gd name="f98" fmla="val 1138"/>
              <a:gd name="f99" fmla="val 80"/>
              <a:gd name="f100" fmla="val 1158"/>
              <a:gd name="f101" fmla="val 63"/>
              <a:gd name="f102" fmla="val 1184"/>
              <a:gd name="f103" fmla="val 1213"/>
              <a:gd name="f104" fmla="val 32"/>
              <a:gd name="f105" fmla="val 1249"/>
              <a:gd name="f106" fmla="val 23"/>
              <a:gd name="f107" fmla="val 606"/>
              <a:gd name="f108" fmla="val 653"/>
              <a:gd name="f109" fmla="val 702"/>
              <a:gd name="f110" fmla="val 3"/>
              <a:gd name="f111" fmla="val 749"/>
              <a:gd name="f112" fmla="val 9"/>
              <a:gd name="f113" fmla="val 797"/>
              <a:gd name="f114" fmla="val 18"/>
              <a:gd name="f115" fmla="val 840"/>
              <a:gd name="f116" fmla="val 31"/>
              <a:gd name="f117" fmla="val 882"/>
              <a:gd name="f118" fmla="val 45"/>
              <a:gd name="f119" fmla="val 918"/>
              <a:gd name="f120" fmla="val 951"/>
              <a:gd name="f121" fmla="val 85"/>
              <a:gd name="f122" fmla="val 978"/>
              <a:gd name="f123" fmla="val 111"/>
              <a:gd name="f124" fmla="val 998"/>
              <a:gd name="f125" fmla="val 138"/>
              <a:gd name="f126" fmla="val 1009"/>
              <a:gd name="f127" fmla="val 171"/>
              <a:gd name="f128" fmla="val 1018"/>
              <a:gd name="f129" fmla="val 1020"/>
              <a:gd name="f130" fmla="val 289"/>
              <a:gd name="f131" fmla="val 345"/>
              <a:gd name="f132" fmla="val 401"/>
              <a:gd name="f133" fmla="val 1026"/>
              <a:gd name="f134" fmla="val 456"/>
              <a:gd name="f135" fmla="val 1035"/>
              <a:gd name="f136" fmla="val 481"/>
              <a:gd name="f137" fmla="val 1049"/>
              <a:gd name="f138" fmla="val 511"/>
              <a:gd name="f139" fmla="val 1064"/>
              <a:gd name="f140" fmla="val 540"/>
              <a:gd name="f141" fmla="val 1077"/>
              <a:gd name="f142" fmla="val 569"/>
              <a:gd name="f143" fmla="val 1086"/>
              <a:gd name="f144" fmla="val 600"/>
              <a:gd name="f145" fmla="val 1087"/>
              <a:gd name="f146" fmla="val 631"/>
              <a:gd name="f147" fmla="val 1078"/>
              <a:gd name="f148" fmla="val 663"/>
              <a:gd name="f149" fmla="val 1071"/>
              <a:gd name="f150" fmla="val 678"/>
              <a:gd name="f151" fmla="val 1060"/>
              <a:gd name="f152" fmla="val 694"/>
              <a:gd name="f153" fmla="val 1047"/>
              <a:gd name="f154" fmla="val 712"/>
              <a:gd name="f155" fmla="val 1029"/>
              <a:gd name="f156" fmla="val 731"/>
              <a:gd name="f157" fmla="val 1007"/>
              <a:gd name="f158" fmla="val 754"/>
              <a:gd name="f159" fmla="val 977"/>
              <a:gd name="f160" fmla="val 778"/>
              <a:gd name="f161" fmla="val 940"/>
              <a:gd name="f162" fmla="val 807"/>
              <a:gd name="f163" fmla="val 895"/>
              <a:gd name="f164" fmla="val 833"/>
              <a:gd name="f165" fmla="val 874"/>
              <a:gd name="f166" fmla="val 780"/>
              <a:gd name="f167" fmla="val 907"/>
              <a:gd name="f168" fmla="val 735"/>
              <a:gd name="f169" fmla="val 941"/>
              <a:gd name="f170" fmla="val 695"/>
              <a:gd name="f171" fmla="val 658"/>
              <a:gd name="f172" fmla="val 1016"/>
              <a:gd name="f173" fmla="val 624"/>
              <a:gd name="f174" fmla="val 589"/>
              <a:gd name="f175" fmla="val 564"/>
              <a:gd name="f176" fmla="val 1147"/>
              <a:gd name="f177" fmla="val 531"/>
              <a:gd name="f178" fmla="val 1185"/>
              <a:gd name="f179" fmla="val 497"/>
              <a:gd name="f180" fmla="val 1221"/>
              <a:gd name="f181" fmla="val 458"/>
              <a:gd name="f182" fmla="val 1252"/>
              <a:gd name="f183" fmla="val 420"/>
              <a:gd name="f184" fmla="val 1280"/>
              <a:gd name="f185" fmla="val 382"/>
              <a:gd name="f186" fmla="val 1303"/>
              <a:gd name="f187" fmla="val 344"/>
              <a:gd name="f188" fmla="val 1320"/>
              <a:gd name="f189" fmla="val 307"/>
              <a:gd name="f190" fmla="val 1332"/>
              <a:gd name="f191" fmla="val 275"/>
              <a:gd name="f192" fmla="val 246"/>
              <a:gd name="f193" fmla="val 220"/>
              <a:gd name="f194" fmla="val 1331"/>
              <a:gd name="f195" fmla="val 195"/>
              <a:gd name="f196" fmla="val 1314"/>
              <a:gd name="f197" fmla="val 169"/>
              <a:gd name="f198" fmla="val 1287"/>
              <a:gd name="f199" fmla="val 144"/>
              <a:gd name="f200" fmla="val 1251"/>
              <a:gd name="f201" fmla="val 118"/>
              <a:gd name="f202" fmla="val 1207"/>
              <a:gd name="f203" fmla="val 93"/>
              <a:gd name="f204" fmla="val 1156"/>
              <a:gd name="f205" fmla="val 71"/>
              <a:gd name="f206" fmla="val 1100"/>
              <a:gd name="f207" fmla="val 51"/>
              <a:gd name="f208" fmla="val 1040"/>
              <a:gd name="f209" fmla="val 33"/>
              <a:gd name="f210" fmla="val 974"/>
              <a:gd name="f211" fmla="val 905"/>
              <a:gd name="f212" fmla="val 7"/>
              <a:gd name="f213" fmla="val 832"/>
              <a:gd name="f214" fmla="val 2"/>
              <a:gd name="f215" fmla="val 760"/>
              <a:gd name="f216" fmla="val 687"/>
              <a:gd name="f217" fmla="val 4"/>
              <a:gd name="f218" fmla="val 612"/>
              <a:gd name="f219" fmla="val 11"/>
              <a:gd name="f220" fmla="val 467"/>
              <a:gd name="f221" fmla="val 49"/>
              <a:gd name="f222" fmla="val 398"/>
              <a:gd name="f223" fmla="val 77"/>
              <a:gd name="f224" fmla="val 332"/>
              <a:gd name="f225" fmla="val 113"/>
              <a:gd name="f226" fmla="val 271"/>
              <a:gd name="f227" fmla="val 158"/>
              <a:gd name="f228" fmla="val 214"/>
              <a:gd name="f229" fmla="val 211"/>
              <a:gd name="f230" fmla="val 161"/>
              <a:gd name="f231" fmla="val 264"/>
              <a:gd name="f232" fmla="val 120"/>
              <a:gd name="f233" fmla="val 313"/>
              <a:gd name="f234" fmla="val 364"/>
              <a:gd name="f235" fmla="val 60"/>
              <a:gd name="f236" fmla="val 413"/>
              <a:gd name="f237" fmla="val 41"/>
              <a:gd name="f238" fmla="val 460"/>
              <a:gd name="f239" fmla="val 509"/>
              <a:gd name="f240" fmla="val 16"/>
              <a:gd name="f241" fmla="val 558"/>
              <a:gd name="f242" fmla="+- 0 0 -90"/>
              <a:gd name="f243" fmla="*/ f3 1 1846"/>
              <a:gd name="f244" fmla="*/ f4 1 1340"/>
              <a:gd name="f245" fmla="val f5"/>
              <a:gd name="f246" fmla="val f6"/>
              <a:gd name="f247" fmla="val f7"/>
              <a:gd name="f248" fmla="*/ f242 f0 1"/>
              <a:gd name="f249" fmla="+- f247 0 f245"/>
              <a:gd name="f250" fmla="+- f246 0 f245"/>
              <a:gd name="f251" fmla="*/ f248 1 f2"/>
              <a:gd name="f252" fmla="*/ f250 1 1846"/>
              <a:gd name="f253" fmla="*/ f249 1 1340"/>
              <a:gd name="f254" fmla="*/ 1418 f250 1"/>
              <a:gd name="f255" fmla="*/ 21 f249 1"/>
              <a:gd name="f256" fmla="*/ 1609 f250 1"/>
              <a:gd name="f257" fmla="*/ 47 f249 1"/>
              <a:gd name="f258" fmla="*/ 1771 f250 1"/>
              <a:gd name="f259" fmla="*/ 100 f249 1"/>
              <a:gd name="f260" fmla="*/ 1840 f250 1"/>
              <a:gd name="f261" fmla="*/ 191 f249 1"/>
              <a:gd name="f262" fmla="*/ 1787 f250 1"/>
              <a:gd name="f263" fmla="*/ 294 f249 1"/>
              <a:gd name="f264" fmla="*/ 1673 f250 1"/>
              <a:gd name="f265" fmla="*/ 385 f249 1"/>
              <a:gd name="f266" fmla="*/ 1560 f250 1"/>
              <a:gd name="f267" fmla="*/ 447 f249 1"/>
              <a:gd name="f268" fmla="*/ 1462 f250 1"/>
              <a:gd name="f269" fmla="*/ 498 f249 1"/>
              <a:gd name="f270" fmla="*/ 1380 f250 1"/>
              <a:gd name="f271" fmla="*/ 565 f249 1"/>
              <a:gd name="f272" fmla="*/ 1289 f250 1"/>
              <a:gd name="f273" fmla="*/ 605 f249 1"/>
              <a:gd name="f274" fmla="*/ 1198 f250 1"/>
              <a:gd name="f275" fmla="*/ 596 f249 1"/>
              <a:gd name="f276" fmla="*/ 1140 f250 1"/>
              <a:gd name="f277" fmla="*/ 527 f249 1"/>
              <a:gd name="f278" fmla="*/ 1107 f250 1"/>
              <a:gd name="f279" fmla="*/ 1091 f250 1"/>
              <a:gd name="f280" fmla="*/ 371 f249 1"/>
              <a:gd name="f281" fmla="*/ 232 f249 1"/>
              <a:gd name="f282" fmla="*/ 1106 f250 1"/>
              <a:gd name="f283" fmla="*/ 129 f249 1"/>
              <a:gd name="f284" fmla="*/ 1138 f250 1"/>
              <a:gd name="f285" fmla="*/ 80 f249 1"/>
              <a:gd name="f286" fmla="*/ 1213 f250 1"/>
              <a:gd name="f287" fmla="*/ 32 f249 1"/>
              <a:gd name="f288" fmla="*/ 606 f250 1"/>
              <a:gd name="f289" fmla="*/ 0 f249 1"/>
              <a:gd name="f290" fmla="*/ 749 f250 1"/>
              <a:gd name="f291" fmla="*/ 9 f249 1"/>
              <a:gd name="f292" fmla="*/ 882 f250 1"/>
              <a:gd name="f293" fmla="*/ 45 f249 1"/>
              <a:gd name="f294" fmla="*/ 978 f250 1"/>
              <a:gd name="f295" fmla="*/ 111 f249 1"/>
              <a:gd name="f296" fmla="*/ 1018 f250 1"/>
              <a:gd name="f297" fmla="*/ 229 f249 1"/>
              <a:gd name="f298" fmla="*/ 401 f249 1"/>
              <a:gd name="f299" fmla="*/ 1049 f250 1"/>
              <a:gd name="f300" fmla="*/ 511 f249 1"/>
              <a:gd name="f301" fmla="*/ 1086 f250 1"/>
              <a:gd name="f302" fmla="*/ 600 f249 1"/>
              <a:gd name="f303" fmla="*/ 1071 f250 1"/>
              <a:gd name="f304" fmla="*/ 678 f249 1"/>
              <a:gd name="f305" fmla="*/ 1029 f250 1"/>
              <a:gd name="f306" fmla="*/ 731 f249 1"/>
              <a:gd name="f307" fmla="*/ 940 f250 1"/>
              <a:gd name="f308" fmla="*/ 807 f249 1"/>
              <a:gd name="f309" fmla="*/ 780 f250 1"/>
              <a:gd name="f310" fmla="*/ 907 f249 1"/>
              <a:gd name="f311" fmla="*/ 658 f250 1"/>
              <a:gd name="f312" fmla="*/ 1016 f249 1"/>
              <a:gd name="f313" fmla="*/ 564 f250 1"/>
              <a:gd name="f314" fmla="*/ 1147 f249 1"/>
              <a:gd name="f315" fmla="*/ 458 f250 1"/>
              <a:gd name="f316" fmla="*/ 1252 f249 1"/>
              <a:gd name="f317" fmla="*/ 344 f250 1"/>
              <a:gd name="f318" fmla="*/ 1320 f249 1"/>
              <a:gd name="f319" fmla="*/ 246 f250 1"/>
              <a:gd name="f320" fmla="*/ 1340 f249 1"/>
              <a:gd name="f321" fmla="*/ 169 f250 1"/>
              <a:gd name="f322" fmla="*/ 1287 f249 1"/>
              <a:gd name="f323" fmla="*/ 93 f250 1"/>
              <a:gd name="f324" fmla="*/ 1156 f249 1"/>
              <a:gd name="f325" fmla="*/ 33 f250 1"/>
              <a:gd name="f326" fmla="*/ 974 f249 1"/>
              <a:gd name="f327" fmla="*/ 2 f250 1"/>
              <a:gd name="f328" fmla="*/ 760 f249 1"/>
              <a:gd name="f329" fmla="*/ 11 f250 1"/>
              <a:gd name="f330" fmla="*/ 540 f249 1"/>
              <a:gd name="f331" fmla="*/ 77 f250 1"/>
              <a:gd name="f332" fmla="*/ 332 f249 1"/>
              <a:gd name="f333" fmla="*/ 211 f250 1"/>
              <a:gd name="f334" fmla="*/ 161 f249 1"/>
              <a:gd name="f335" fmla="*/ 364 f250 1"/>
              <a:gd name="f336" fmla="*/ 60 f249 1"/>
              <a:gd name="f337" fmla="*/ 509 f250 1"/>
              <a:gd name="f338" fmla="*/ 16 f249 1"/>
              <a:gd name="f339" fmla="+- f251 0 f1"/>
              <a:gd name="f340" fmla="*/ f254 1 1846"/>
              <a:gd name="f341" fmla="*/ f255 1 1340"/>
              <a:gd name="f342" fmla="*/ f256 1 1846"/>
              <a:gd name="f343" fmla="*/ f257 1 1340"/>
              <a:gd name="f344" fmla="*/ f258 1 1846"/>
              <a:gd name="f345" fmla="*/ f259 1 1340"/>
              <a:gd name="f346" fmla="*/ f260 1 1846"/>
              <a:gd name="f347" fmla="*/ f261 1 1340"/>
              <a:gd name="f348" fmla="*/ f262 1 1846"/>
              <a:gd name="f349" fmla="*/ f263 1 1340"/>
              <a:gd name="f350" fmla="*/ f264 1 1846"/>
              <a:gd name="f351" fmla="*/ f265 1 1340"/>
              <a:gd name="f352" fmla="*/ f266 1 1846"/>
              <a:gd name="f353" fmla="*/ f267 1 1340"/>
              <a:gd name="f354" fmla="*/ f268 1 1846"/>
              <a:gd name="f355" fmla="*/ f269 1 1340"/>
              <a:gd name="f356" fmla="*/ f270 1 1846"/>
              <a:gd name="f357" fmla="*/ f271 1 1340"/>
              <a:gd name="f358" fmla="*/ f272 1 1846"/>
              <a:gd name="f359" fmla="*/ f273 1 1340"/>
              <a:gd name="f360" fmla="*/ f274 1 1846"/>
              <a:gd name="f361" fmla="*/ f275 1 1340"/>
              <a:gd name="f362" fmla="*/ f276 1 1846"/>
              <a:gd name="f363" fmla="*/ f277 1 1340"/>
              <a:gd name="f364" fmla="*/ f278 1 1846"/>
              <a:gd name="f365" fmla="*/ f279 1 1846"/>
              <a:gd name="f366" fmla="*/ f280 1 1340"/>
              <a:gd name="f367" fmla="*/ f281 1 1340"/>
              <a:gd name="f368" fmla="*/ f282 1 1846"/>
              <a:gd name="f369" fmla="*/ f283 1 1340"/>
              <a:gd name="f370" fmla="*/ f284 1 1846"/>
              <a:gd name="f371" fmla="*/ f285 1 1340"/>
              <a:gd name="f372" fmla="*/ f286 1 1846"/>
              <a:gd name="f373" fmla="*/ f287 1 1340"/>
              <a:gd name="f374" fmla="*/ f288 1 1846"/>
              <a:gd name="f375" fmla="*/ f289 1 1340"/>
              <a:gd name="f376" fmla="*/ f290 1 1846"/>
              <a:gd name="f377" fmla="*/ f291 1 1340"/>
              <a:gd name="f378" fmla="*/ f292 1 1846"/>
              <a:gd name="f379" fmla="*/ f293 1 1340"/>
              <a:gd name="f380" fmla="*/ f294 1 1846"/>
              <a:gd name="f381" fmla="*/ f295 1 1340"/>
              <a:gd name="f382" fmla="*/ f296 1 1846"/>
              <a:gd name="f383" fmla="*/ f297 1 1340"/>
              <a:gd name="f384" fmla="*/ f298 1 1340"/>
              <a:gd name="f385" fmla="*/ f299 1 1846"/>
              <a:gd name="f386" fmla="*/ f300 1 1340"/>
              <a:gd name="f387" fmla="*/ f301 1 1846"/>
              <a:gd name="f388" fmla="*/ f302 1 1340"/>
              <a:gd name="f389" fmla="*/ f303 1 1846"/>
              <a:gd name="f390" fmla="*/ f304 1 1340"/>
              <a:gd name="f391" fmla="*/ f305 1 1846"/>
              <a:gd name="f392" fmla="*/ f306 1 1340"/>
              <a:gd name="f393" fmla="*/ f307 1 1846"/>
              <a:gd name="f394" fmla="*/ f308 1 1340"/>
              <a:gd name="f395" fmla="*/ f309 1 1846"/>
              <a:gd name="f396" fmla="*/ f310 1 1340"/>
              <a:gd name="f397" fmla="*/ f311 1 1846"/>
              <a:gd name="f398" fmla="*/ f312 1 1340"/>
              <a:gd name="f399" fmla="*/ f313 1 1846"/>
              <a:gd name="f400" fmla="*/ f314 1 1340"/>
              <a:gd name="f401" fmla="*/ f315 1 1846"/>
              <a:gd name="f402" fmla="*/ f316 1 1340"/>
              <a:gd name="f403" fmla="*/ f317 1 1846"/>
              <a:gd name="f404" fmla="*/ f318 1 1340"/>
              <a:gd name="f405" fmla="*/ f319 1 1846"/>
              <a:gd name="f406" fmla="*/ f320 1 1340"/>
              <a:gd name="f407" fmla="*/ f321 1 1846"/>
              <a:gd name="f408" fmla="*/ f322 1 1340"/>
              <a:gd name="f409" fmla="*/ f323 1 1846"/>
              <a:gd name="f410" fmla="*/ f324 1 1340"/>
              <a:gd name="f411" fmla="*/ f325 1 1846"/>
              <a:gd name="f412" fmla="*/ f326 1 1340"/>
              <a:gd name="f413" fmla="*/ f327 1 1846"/>
              <a:gd name="f414" fmla="*/ f328 1 1340"/>
              <a:gd name="f415" fmla="*/ f329 1 1846"/>
              <a:gd name="f416" fmla="*/ f330 1 1340"/>
              <a:gd name="f417" fmla="*/ f331 1 1846"/>
              <a:gd name="f418" fmla="*/ f332 1 1340"/>
              <a:gd name="f419" fmla="*/ f333 1 1846"/>
              <a:gd name="f420" fmla="*/ f334 1 1340"/>
              <a:gd name="f421" fmla="*/ f335 1 1846"/>
              <a:gd name="f422" fmla="*/ f336 1 1340"/>
              <a:gd name="f423" fmla="*/ f337 1 1846"/>
              <a:gd name="f424" fmla="*/ f338 1 1340"/>
              <a:gd name="f425" fmla="*/ 0 1 f252"/>
              <a:gd name="f426" fmla="*/ f246 1 f252"/>
              <a:gd name="f427" fmla="*/ 0 1 f253"/>
              <a:gd name="f428" fmla="*/ f247 1 f253"/>
              <a:gd name="f429" fmla="*/ f340 1 f252"/>
              <a:gd name="f430" fmla="*/ f341 1 f253"/>
              <a:gd name="f431" fmla="*/ f342 1 f252"/>
              <a:gd name="f432" fmla="*/ f343 1 f253"/>
              <a:gd name="f433" fmla="*/ f344 1 f252"/>
              <a:gd name="f434" fmla="*/ f345 1 f253"/>
              <a:gd name="f435" fmla="*/ f346 1 f252"/>
              <a:gd name="f436" fmla="*/ f347 1 f253"/>
              <a:gd name="f437" fmla="*/ f348 1 f252"/>
              <a:gd name="f438" fmla="*/ f349 1 f253"/>
              <a:gd name="f439" fmla="*/ f350 1 f252"/>
              <a:gd name="f440" fmla="*/ f351 1 f253"/>
              <a:gd name="f441" fmla="*/ f352 1 f252"/>
              <a:gd name="f442" fmla="*/ f353 1 f253"/>
              <a:gd name="f443" fmla="*/ f354 1 f252"/>
              <a:gd name="f444" fmla="*/ f355 1 f253"/>
              <a:gd name="f445" fmla="*/ f356 1 f252"/>
              <a:gd name="f446" fmla="*/ f357 1 f253"/>
              <a:gd name="f447" fmla="*/ f358 1 f252"/>
              <a:gd name="f448" fmla="*/ f359 1 f253"/>
              <a:gd name="f449" fmla="*/ f360 1 f252"/>
              <a:gd name="f450" fmla="*/ f361 1 f253"/>
              <a:gd name="f451" fmla="*/ f362 1 f252"/>
              <a:gd name="f452" fmla="*/ f363 1 f253"/>
              <a:gd name="f453" fmla="*/ f364 1 f252"/>
              <a:gd name="f454" fmla="*/ f365 1 f252"/>
              <a:gd name="f455" fmla="*/ f366 1 f253"/>
              <a:gd name="f456" fmla="*/ f367 1 f253"/>
              <a:gd name="f457" fmla="*/ f368 1 f252"/>
              <a:gd name="f458" fmla="*/ f369 1 f253"/>
              <a:gd name="f459" fmla="*/ f370 1 f252"/>
              <a:gd name="f460" fmla="*/ f371 1 f253"/>
              <a:gd name="f461" fmla="*/ f372 1 f252"/>
              <a:gd name="f462" fmla="*/ f373 1 f253"/>
              <a:gd name="f463" fmla="*/ f374 1 f252"/>
              <a:gd name="f464" fmla="*/ f375 1 f253"/>
              <a:gd name="f465" fmla="*/ f376 1 f252"/>
              <a:gd name="f466" fmla="*/ f377 1 f253"/>
              <a:gd name="f467" fmla="*/ f378 1 f252"/>
              <a:gd name="f468" fmla="*/ f379 1 f253"/>
              <a:gd name="f469" fmla="*/ f380 1 f252"/>
              <a:gd name="f470" fmla="*/ f381 1 f253"/>
              <a:gd name="f471" fmla="*/ f382 1 f252"/>
              <a:gd name="f472" fmla="*/ f383 1 f253"/>
              <a:gd name="f473" fmla="*/ f384 1 f253"/>
              <a:gd name="f474" fmla="*/ f385 1 f252"/>
              <a:gd name="f475" fmla="*/ f386 1 f253"/>
              <a:gd name="f476" fmla="*/ f387 1 f252"/>
              <a:gd name="f477" fmla="*/ f388 1 f253"/>
              <a:gd name="f478" fmla="*/ f389 1 f252"/>
              <a:gd name="f479" fmla="*/ f390 1 f253"/>
              <a:gd name="f480" fmla="*/ f391 1 f252"/>
              <a:gd name="f481" fmla="*/ f392 1 f253"/>
              <a:gd name="f482" fmla="*/ f393 1 f252"/>
              <a:gd name="f483" fmla="*/ f394 1 f253"/>
              <a:gd name="f484" fmla="*/ f395 1 f252"/>
              <a:gd name="f485" fmla="*/ f396 1 f253"/>
              <a:gd name="f486" fmla="*/ f397 1 f252"/>
              <a:gd name="f487" fmla="*/ f398 1 f253"/>
              <a:gd name="f488" fmla="*/ f399 1 f252"/>
              <a:gd name="f489" fmla="*/ f400 1 f253"/>
              <a:gd name="f490" fmla="*/ f401 1 f252"/>
              <a:gd name="f491" fmla="*/ f402 1 f253"/>
              <a:gd name="f492" fmla="*/ f403 1 f252"/>
              <a:gd name="f493" fmla="*/ f404 1 f253"/>
              <a:gd name="f494" fmla="*/ f405 1 f252"/>
              <a:gd name="f495" fmla="*/ f406 1 f253"/>
              <a:gd name="f496" fmla="*/ f407 1 f252"/>
              <a:gd name="f497" fmla="*/ f408 1 f253"/>
              <a:gd name="f498" fmla="*/ f409 1 f252"/>
              <a:gd name="f499" fmla="*/ f410 1 f253"/>
              <a:gd name="f500" fmla="*/ f411 1 f252"/>
              <a:gd name="f501" fmla="*/ f412 1 f253"/>
              <a:gd name="f502" fmla="*/ f413 1 f252"/>
              <a:gd name="f503" fmla="*/ f414 1 f253"/>
              <a:gd name="f504" fmla="*/ f415 1 f252"/>
              <a:gd name="f505" fmla="*/ f416 1 f253"/>
              <a:gd name="f506" fmla="*/ f417 1 f252"/>
              <a:gd name="f507" fmla="*/ f418 1 f253"/>
              <a:gd name="f508" fmla="*/ f419 1 f252"/>
              <a:gd name="f509" fmla="*/ f420 1 f253"/>
              <a:gd name="f510" fmla="*/ f421 1 f252"/>
              <a:gd name="f511" fmla="*/ f422 1 f253"/>
              <a:gd name="f512" fmla="*/ f423 1 f252"/>
              <a:gd name="f513" fmla="*/ f424 1 f253"/>
              <a:gd name="f514" fmla="*/ f425 f243 1"/>
              <a:gd name="f515" fmla="*/ f426 f243 1"/>
              <a:gd name="f516" fmla="*/ f428 f244 1"/>
              <a:gd name="f517" fmla="*/ f427 f244 1"/>
              <a:gd name="f518" fmla="*/ f429 f243 1"/>
              <a:gd name="f519" fmla="*/ f430 f244 1"/>
              <a:gd name="f520" fmla="*/ f431 f243 1"/>
              <a:gd name="f521" fmla="*/ f432 f244 1"/>
              <a:gd name="f522" fmla="*/ f433 f243 1"/>
              <a:gd name="f523" fmla="*/ f434 f244 1"/>
              <a:gd name="f524" fmla="*/ f435 f243 1"/>
              <a:gd name="f525" fmla="*/ f436 f244 1"/>
              <a:gd name="f526" fmla="*/ f437 f243 1"/>
              <a:gd name="f527" fmla="*/ f438 f244 1"/>
              <a:gd name="f528" fmla="*/ f439 f243 1"/>
              <a:gd name="f529" fmla="*/ f440 f244 1"/>
              <a:gd name="f530" fmla="*/ f441 f243 1"/>
              <a:gd name="f531" fmla="*/ f442 f244 1"/>
              <a:gd name="f532" fmla="*/ f443 f243 1"/>
              <a:gd name="f533" fmla="*/ f444 f244 1"/>
              <a:gd name="f534" fmla="*/ f445 f243 1"/>
              <a:gd name="f535" fmla="*/ f446 f244 1"/>
              <a:gd name="f536" fmla="*/ f447 f243 1"/>
              <a:gd name="f537" fmla="*/ f448 f244 1"/>
              <a:gd name="f538" fmla="*/ f449 f243 1"/>
              <a:gd name="f539" fmla="*/ f450 f244 1"/>
              <a:gd name="f540" fmla="*/ f451 f243 1"/>
              <a:gd name="f541" fmla="*/ f452 f244 1"/>
              <a:gd name="f542" fmla="*/ f453 f243 1"/>
              <a:gd name="f543" fmla="*/ f454 f243 1"/>
              <a:gd name="f544" fmla="*/ f455 f244 1"/>
              <a:gd name="f545" fmla="*/ f456 f244 1"/>
              <a:gd name="f546" fmla="*/ f457 f243 1"/>
              <a:gd name="f547" fmla="*/ f458 f244 1"/>
              <a:gd name="f548" fmla="*/ f459 f243 1"/>
              <a:gd name="f549" fmla="*/ f460 f244 1"/>
              <a:gd name="f550" fmla="*/ f461 f243 1"/>
              <a:gd name="f551" fmla="*/ f462 f244 1"/>
              <a:gd name="f552" fmla="*/ f463 f243 1"/>
              <a:gd name="f553" fmla="*/ f464 f244 1"/>
              <a:gd name="f554" fmla="*/ f465 f243 1"/>
              <a:gd name="f555" fmla="*/ f466 f244 1"/>
              <a:gd name="f556" fmla="*/ f467 f243 1"/>
              <a:gd name="f557" fmla="*/ f468 f244 1"/>
              <a:gd name="f558" fmla="*/ f469 f243 1"/>
              <a:gd name="f559" fmla="*/ f470 f244 1"/>
              <a:gd name="f560" fmla="*/ f471 f243 1"/>
              <a:gd name="f561" fmla="*/ f472 f244 1"/>
              <a:gd name="f562" fmla="*/ f473 f244 1"/>
              <a:gd name="f563" fmla="*/ f474 f243 1"/>
              <a:gd name="f564" fmla="*/ f475 f244 1"/>
              <a:gd name="f565" fmla="*/ f476 f243 1"/>
              <a:gd name="f566" fmla="*/ f477 f244 1"/>
              <a:gd name="f567" fmla="*/ f478 f243 1"/>
              <a:gd name="f568" fmla="*/ f479 f244 1"/>
              <a:gd name="f569" fmla="*/ f480 f243 1"/>
              <a:gd name="f570" fmla="*/ f481 f244 1"/>
              <a:gd name="f571" fmla="*/ f482 f243 1"/>
              <a:gd name="f572" fmla="*/ f483 f244 1"/>
              <a:gd name="f573" fmla="*/ f484 f243 1"/>
              <a:gd name="f574" fmla="*/ f485 f244 1"/>
              <a:gd name="f575" fmla="*/ f486 f243 1"/>
              <a:gd name="f576" fmla="*/ f487 f244 1"/>
              <a:gd name="f577" fmla="*/ f488 f243 1"/>
              <a:gd name="f578" fmla="*/ f489 f244 1"/>
              <a:gd name="f579" fmla="*/ f490 f243 1"/>
              <a:gd name="f580" fmla="*/ f491 f244 1"/>
              <a:gd name="f581" fmla="*/ f492 f243 1"/>
              <a:gd name="f582" fmla="*/ f493 f244 1"/>
              <a:gd name="f583" fmla="*/ f494 f243 1"/>
              <a:gd name="f584" fmla="*/ f495 f244 1"/>
              <a:gd name="f585" fmla="*/ f496 f243 1"/>
              <a:gd name="f586" fmla="*/ f497 f244 1"/>
              <a:gd name="f587" fmla="*/ f498 f243 1"/>
              <a:gd name="f588" fmla="*/ f499 f244 1"/>
              <a:gd name="f589" fmla="*/ f500 f243 1"/>
              <a:gd name="f590" fmla="*/ f501 f244 1"/>
              <a:gd name="f591" fmla="*/ f502 f243 1"/>
              <a:gd name="f592" fmla="*/ f503 f244 1"/>
              <a:gd name="f593" fmla="*/ f504 f243 1"/>
              <a:gd name="f594" fmla="*/ f505 f244 1"/>
              <a:gd name="f595" fmla="*/ f506 f243 1"/>
              <a:gd name="f596" fmla="*/ f507 f244 1"/>
              <a:gd name="f597" fmla="*/ f508 f243 1"/>
              <a:gd name="f598" fmla="*/ f509 f244 1"/>
              <a:gd name="f599" fmla="*/ f510 f243 1"/>
              <a:gd name="f600" fmla="*/ f511 f244 1"/>
              <a:gd name="f601" fmla="*/ f512 f243 1"/>
              <a:gd name="f602" fmla="*/ f513 f2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9">
                <a:pos x="f518" y="f519"/>
              </a:cxn>
              <a:cxn ang="f339">
                <a:pos x="f520" y="f521"/>
              </a:cxn>
              <a:cxn ang="f339">
                <a:pos x="f522" y="f523"/>
              </a:cxn>
              <a:cxn ang="f339">
                <a:pos x="f524" y="f525"/>
              </a:cxn>
              <a:cxn ang="f339">
                <a:pos x="f526" y="f527"/>
              </a:cxn>
              <a:cxn ang="f339">
                <a:pos x="f528" y="f529"/>
              </a:cxn>
              <a:cxn ang="f339">
                <a:pos x="f530" y="f531"/>
              </a:cxn>
              <a:cxn ang="f339">
                <a:pos x="f532" y="f533"/>
              </a:cxn>
              <a:cxn ang="f339">
                <a:pos x="f534" y="f535"/>
              </a:cxn>
              <a:cxn ang="f339">
                <a:pos x="f536" y="f537"/>
              </a:cxn>
              <a:cxn ang="f339">
                <a:pos x="f538" y="f539"/>
              </a:cxn>
              <a:cxn ang="f339">
                <a:pos x="f540" y="f541"/>
              </a:cxn>
              <a:cxn ang="f339">
                <a:pos x="f542" y="f531"/>
              </a:cxn>
              <a:cxn ang="f339">
                <a:pos x="f543" y="f544"/>
              </a:cxn>
              <a:cxn ang="f339">
                <a:pos x="f543" y="f545"/>
              </a:cxn>
              <a:cxn ang="f339">
                <a:pos x="f546" y="f547"/>
              </a:cxn>
              <a:cxn ang="f339">
                <a:pos x="f548" y="f549"/>
              </a:cxn>
              <a:cxn ang="f339">
                <a:pos x="f550" y="f551"/>
              </a:cxn>
              <a:cxn ang="f339">
                <a:pos x="f552" y="f553"/>
              </a:cxn>
              <a:cxn ang="f339">
                <a:pos x="f554" y="f555"/>
              </a:cxn>
              <a:cxn ang="f339">
                <a:pos x="f556" y="f557"/>
              </a:cxn>
              <a:cxn ang="f339">
                <a:pos x="f558" y="f559"/>
              </a:cxn>
              <a:cxn ang="f339">
                <a:pos x="f560" y="f561"/>
              </a:cxn>
              <a:cxn ang="f339">
                <a:pos x="f560" y="f562"/>
              </a:cxn>
              <a:cxn ang="f339">
                <a:pos x="f563" y="f564"/>
              </a:cxn>
              <a:cxn ang="f339">
                <a:pos x="f565" y="f566"/>
              </a:cxn>
              <a:cxn ang="f339">
                <a:pos x="f567" y="f568"/>
              </a:cxn>
              <a:cxn ang="f339">
                <a:pos x="f569" y="f570"/>
              </a:cxn>
              <a:cxn ang="f339">
                <a:pos x="f571" y="f572"/>
              </a:cxn>
              <a:cxn ang="f339">
                <a:pos x="f573" y="f574"/>
              </a:cxn>
              <a:cxn ang="f339">
                <a:pos x="f575" y="f576"/>
              </a:cxn>
              <a:cxn ang="f339">
                <a:pos x="f577" y="f578"/>
              </a:cxn>
              <a:cxn ang="f339">
                <a:pos x="f579" y="f580"/>
              </a:cxn>
              <a:cxn ang="f339">
                <a:pos x="f581" y="f582"/>
              </a:cxn>
              <a:cxn ang="f339">
                <a:pos x="f583" y="f584"/>
              </a:cxn>
              <a:cxn ang="f339">
                <a:pos x="f585" y="f586"/>
              </a:cxn>
              <a:cxn ang="f339">
                <a:pos x="f587" y="f588"/>
              </a:cxn>
              <a:cxn ang="f339">
                <a:pos x="f589" y="f590"/>
              </a:cxn>
              <a:cxn ang="f339">
                <a:pos x="f591" y="f592"/>
              </a:cxn>
              <a:cxn ang="f339">
                <a:pos x="f593" y="f594"/>
              </a:cxn>
              <a:cxn ang="f339">
                <a:pos x="f595" y="f596"/>
              </a:cxn>
              <a:cxn ang="f339">
                <a:pos x="f597" y="f598"/>
              </a:cxn>
              <a:cxn ang="f339">
                <a:pos x="f599" y="f600"/>
              </a:cxn>
              <a:cxn ang="f339">
                <a:pos x="f601" y="f602"/>
              </a:cxn>
            </a:cxnLst>
            <a:rect l="f514" t="f517" r="f515" b="f516"/>
            <a:pathLst>
              <a:path w="1846" h="1340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10" y="f60"/>
                </a:lnTo>
                <a:lnTo>
                  <a:pt x="f61" y="f62"/>
                </a:lnTo>
                <a:lnTo>
                  <a:pt x="f8" y="f63"/>
                </a:lnTo>
                <a:lnTo>
                  <a:pt x="f64" y="f65"/>
                </a:lnTo>
                <a:lnTo>
                  <a:pt x="f66" y="f63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53"/>
                </a:lnTo>
                <a:lnTo>
                  <a:pt x="f76" y="f77"/>
                </a:lnTo>
                <a:lnTo>
                  <a:pt x="f78" y="f47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5" y="f87"/>
                </a:lnTo>
                <a:lnTo>
                  <a:pt x="f83" y="f88"/>
                </a:lnTo>
                <a:lnTo>
                  <a:pt x="f89" y="f90"/>
                </a:lnTo>
                <a:lnTo>
                  <a:pt x="f79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8"/>
                </a:lnTo>
                <a:lnTo>
                  <a:pt x="f103" y="f104"/>
                </a:lnTo>
                <a:lnTo>
                  <a:pt x="f105" y="f106"/>
                </a:lnTo>
                <a:lnTo>
                  <a:pt x="f8" y="f9"/>
                </a:lnTo>
                <a:close/>
                <a:moveTo>
                  <a:pt x="f107" y="f5"/>
                </a:moveTo>
                <a:lnTo>
                  <a:pt x="f108" y="f5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01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31"/>
                </a:lnTo>
                <a:lnTo>
                  <a:pt x="f129" y="f130"/>
                </a:lnTo>
                <a:lnTo>
                  <a:pt x="f128" y="f131"/>
                </a:lnTo>
                <a:lnTo>
                  <a:pt x="f128" y="f132"/>
                </a:lnTo>
                <a:lnTo>
                  <a:pt x="f133" y="f134"/>
                </a:lnTo>
                <a:lnTo>
                  <a:pt x="f135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15"/>
                </a:lnTo>
                <a:lnTo>
                  <a:pt x="f164" y="f165"/>
                </a:lnTo>
                <a:lnTo>
                  <a:pt x="f166" y="f167"/>
                </a:lnTo>
                <a:lnTo>
                  <a:pt x="f168" y="f169"/>
                </a:lnTo>
                <a:lnTo>
                  <a:pt x="f170" y="f122"/>
                </a:lnTo>
                <a:lnTo>
                  <a:pt x="f171" y="f172"/>
                </a:lnTo>
                <a:lnTo>
                  <a:pt x="f173" y="f151"/>
                </a:lnTo>
                <a:lnTo>
                  <a:pt x="f174" y="f78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4"/>
                </a:lnTo>
                <a:lnTo>
                  <a:pt x="f185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91" y="f7"/>
                </a:lnTo>
                <a:lnTo>
                  <a:pt x="f192" y="f7"/>
                </a:ln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9" y="f200"/>
                </a:lnTo>
                <a:lnTo>
                  <a:pt x="f201" y="f202"/>
                </a:ln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9" y="f210"/>
                </a:lnTo>
                <a:lnTo>
                  <a:pt x="f114" y="f211"/>
                </a:lnTo>
                <a:lnTo>
                  <a:pt x="f212" y="f213"/>
                </a:lnTo>
                <a:lnTo>
                  <a:pt x="f214" y="f215"/>
                </a:lnTo>
                <a:lnTo>
                  <a:pt x="f5" y="f216"/>
                </a:lnTo>
                <a:lnTo>
                  <a:pt x="f217" y="f218"/>
                </a:lnTo>
                <a:lnTo>
                  <a:pt x="f219" y="f140"/>
                </a:lnTo>
                <a:lnTo>
                  <a:pt x="f14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121"/>
                </a:lnTo>
                <a:lnTo>
                  <a:pt x="f234" y="f235"/>
                </a:lnTo>
                <a:lnTo>
                  <a:pt x="f236" y="f237"/>
                </a:lnTo>
                <a:lnTo>
                  <a:pt x="f238" y="f14"/>
                </a:lnTo>
                <a:lnTo>
                  <a:pt x="f239" y="f240"/>
                </a:lnTo>
                <a:lnTo>
                  <a:pt x="f241" y="f212"/>
                </a:lnTo>
                <a:lnTo>
                  <a:pt x="f107" y="f5"/>
                </a:ln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8" name="Freeform 9">
            <a:extLst>
              <a:ext uri="{FF2B5EF4-FFF2-40B4-BE49-F238E27FC236}">
                <a16:creationId xmlns:a16="http://schemas.microsoft.com/office/drawing/2014/main" id="{9FA0229A-9BE9-47B0-910D-FED9AF4513B2}"/>
              </a:ext>
            </a:extLst>
          </p:cNvPr>
          <p:cNvSpPr/>
          <p:nvPr/>
        </p:nvSpPr>
        <p:spPr>
          <a:xfrm>
            <a:off x="8105608" y="4565087"/>
            <a:ext cx="262101" cy="28363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785"/>
              <a:gd name="f7" fmla="val 3876"/>
              <a:gd name="f8" fmla="val 1245"/>
              <a:gd name="f9" fmla="val 1753"/>
              <a:gd name="f10" fmla="val 4"/>
              <a:gd name="f11" fmla="val 56"/>
              <a:gd name="f12" fmla="val 1754"/>
              <a:gd name="f13" fmla="val 114"/>
              <a:gd name="f14" fmla="val 1756"/>
              <a:gd name="f15" fmla="val 174"/>
              <a:gd name="f16" fmla="val 1760"/>
              <a:gd name="f17" fmla="val 238"/>
              <a:gd name="f18" fmla="val 1765"/>
              <a:gd name="f19" fmla="val 302"/>
              <a:gd name="f20" fmla="val 1771"/>
              <a:gd name="f21" fmla="val 367"/>
              <a:gd name="f22" fmla="val 1780"/>
              <a:gd name="f23" fmla="val 433"/>
              <a:gd name="f24" fmla="val 1791"/>
              <a:gd name="f25" fmla="val 494"/>
              <a:gd name="f26" fmla="val 1804"/>
              <a:gd name="f27" fmla="val 556"/>
              <a:gd name="f28" fmla="val 1818"/>
              <a:gd name="f29" fmla="val 614"/>
              <a:gd name="f30" fmla="val 1836"/>
              <a:gd name="f31" fmla="val 669"/>
              <a:gd name="f32" fmla="val 1854"/>
              <a:gd name="f33" fmla="val 718"/>
              <a:gd name="f34" fmla="val 1878"/>
              <a:gd name="f35" fmla="val 760"/>
              <a:gd name="f36" fmla="val 1902"/>
              <a:gd name="f37" fmla="val 796"/>
              <a:gd name="f38" fmla="val 1931"/>
              <a:gd name="f39" fmla="val 825"/>
              <a:gd name="f40" fmla="val 1962"/>
              <a:gd name="f41" fmla="val 844"/>
              <a:gd name="f42" fmla="val 2000"/>
              <a:gd name="f43" fmla="val 856"/>
              <a:gd name="f44" fmla="val 2038"/>
              <a:gd name="f45" fmla="val 858"/>
              <a:gd name="f46" fmla="val 2076"/>
              <a:gd name="f47" fmla="val 851"/>
              <a:gd name="f48" fmla="val 2113"/>
              <a:gd name="f49" fmla="val 838"/>
              <a:gd name="f50" fmla="val 2147"/>
              <a:gd name="f51" fmla="val 822"/>
              <a:gd name="f52" fmla="val 2180"/>
              <a:gd name="f53" fmla="val 802"/>
              <a:gd name="f54" fmla="val 2211"/>
              <a:gd name="f55" fmla="val 782"/>
              <a:gd name="f56" fmla="val 2240"/>
              <a:gd name="f57" fmla="val 764"/>
              <a:gd name="f58" fmla="val 2265"/>
              <a:gd name="f59" fmla="val 747"/>
              <a:gd name="f60" fmla="val 2320"/>
              <a:gd name="f61" fmla="val 722"/>
              <a:gd name="f62" fmla="val 2384"/>
              <a:gd name="f63" fmla="val 696"/>
              <a:gd name="f64" fmla="val 2454"/>
              <a:gd name="f65" fmla="val 673"/>
              <a:gd name="f66" fmla="val 2531"/>
              <a:gd name="f67" fmla="val 653"/>
              <a:gd name="f68" fmla="val 2609"/>
              <a:gd name="f69" fmla="val 640"/>
              <a:gd name="f70" fmla="val 2693"/>
              <a:gd name="f71" fmla="val 633"/>
              <a:gd name="f72" fmla="val 2774"/>
              <a:gd name="f73" fmla="val 636"/>
              <a:gd name="f74" fmla="val 2856"/>
              <a:gd name="f75" fmla="val 649"/>
              <a:gd name="f76" fmla="val 2954"/>
              <a:gd name="f77" fmla="val 674"/>
              <a:gd name="f78" fmla="val 3047"/>
              <a:gd name="f79" fmla="val 709"/>
              <a:gd name="f80" fmla="val 3136"/>
              <a:gd name="f81" fmla="val 751"/>
              <a:gd name="f82" fmla="val 3220"/>
              <a:gd name="f83" fmla="val 800"/>
              <a:gd name="f84" fmla="val 3298"/>
              <a:gd name="f85" fmla="val 3373"/>
              <a:gd name="f86" fmla="val 918"/>
              <a:gd name="f87" fmla="val 3440"/>
              <a:gd name="f88" fmla="val 985"/>
              <a:gd name="f89" fmla="val 3502"/>
              <a:gd name="f90" fmla="val 1056"/>
              <a:gd name="f91" fmla="val 3556"/>
              <a:gd name="f92" fmla="val 1133"/>
              <a:gd name="f93" fmla="val 3604"/>
              <a:gd name="f94" fmla="val 1213"/>
              <a:gd name="f95" fmla="val 3645"/>
              <a:gd name="f96" fmla="val 1296"/>
              <a:gd name="f97" fmla="val 3678"/>
              <a:gd name="f98" fmla="val 1384"/>
              <a:gd name="f99" fmla="val 3704"/>
              <a:gd name="f100" fmla="val 1473"/>
              <a:gd name="f101" fmla="val 3724"/>
              <a:gd name="f102" fmla="val 1567"/>
              <a:gd name="f103" fmla="val 3744"/>
              <a:gd name="f104" fmla="val 1665"/>
              <a:gd name="f105" fmla="val 3762"/>
              <a:gd name="f106" fmla="val 1769"/>
              <a:gd name="f107" fmla="val 3776"/>
              <a:gd name="f108" fmla="val 1871"/>
              <a:gd name="f109" fmla="val 3784"/>
              <a:gd name="f110" fmla="val 1974"/>
              <a:gd name="f111" fmla="val 2078"/>
              <a:gd name="f112" fmla="val 3780"/>
              <a:gd name="f113" fmla="val 2182"/>
              <a:gd name="f114" fmla="val 3771"/>
              <a:gd name="f115" fmla="val 2284"/>
              <a:gd name="f116" fmla="val 3756"/>
              <a:gd name="f117" fmla="val 2380"/>
              <a:gd name="f118" fmla="val 3736"/>
              <a:gd name="f119" fmla="val 2473"/>
              <a:gd name="f120" fmla="val 3713"/>
              <a:gd name="f121" fmla="val 2560"/>
              <a:gd name="f122" fmla="val 3674"/>
              <a:gd name="f123" fmla="val 2671"/>
              <a:gd name="f124" fmla="val 3631"/>
              <a:gd name="f125" fmla="val 3582"/>
              <a:gd name="f126" fmla="val 2873"/>
              <a:gd name="f127" fmla="val 3527"/>
              <a:gd name="f128" fmla="val 2964"/>
              <a:gd name="f129" fmla="val 3467"/>
              <a:gd name="f130" fmla="val 3049"/>
              <a:gd name="f131" fmla="val 3404"/>
              <a:gd name="f132" fmla="val 3129"/>
              <a:gd name="f133" fmla="val 3338"/>
              <a:gd name="f134" fmla="val 3204"/>
              <a:gd name="f135" fmla="val 3269"/>
              <a:gd name="f136" fmla="val 3271"/>
              <a:gd name="f137" fmla="val 3198"/>
              <a:gd name="f138" fmla="val 3334"/>
              <a:gd name="f139" fmla="val 3124"/>
              <a:gd name="f140" fmla="val 3393"/>
              <a:gd name="f141" fmla="val 3445"/>
              <a:gd name="f142" fmla="val 2974"/>
              <a:gd name="f143" fmla="val 3493"/>
              <a:gd name="f144" fmla="val 2900"/>
              <a:gd name="f145" fmla="val 3536"/>
              <a:gd name="f146" fmla="val 2825"/>
              <a:gd name="f147" fmla="val 3576"/>
              <a:gd name="f148" fmla="val 2751"/>
              <a:gd name="f149" fmla="val 3611"/>
              <a:gd name="f150" fmla="val 2680"/>
              <a:gd name="f151" fmla="val 3640"/>
              <a:gd name="f152" fmla="val 3667"/>
              <a:gd name="f153" fmla="val 2542"/>
              <a:gd name="f154" fmla="val 3689"/>
              <a:gd name="f155" fmla="val 2476"/>
              <a:gd name="f156" fmla="val 3709"/>
              <a:gd name="f157" fmla="val 2391"/>
              <a:gd name="f158" fmla="val 3727"/>
              <a:gd name="f159" fmla="val 2300"/>
              <a:gd name="f160" fmla="val 3738"/>
              <a:gd name="f161" fmla="val 2209"/>
              <a:gd name="f162" fmla="val 3742"/>
              <a:gd name="f163" fmla="val 2116"/>
              <a:gd name="f164" fmla="val 3740"/>
              <a:gd name="f165" fmla="val 2025"/>
              <a:gd name="f166" fmla="val 3733"/>
              <a:gd name="f167" fmla="val 1933"/>
              <a:gd name="f168" fmla="val 3720"/>
              <a:gd name="f169" fmla="val 1845"/>
              <a:gd name="f170" fmla="val 3682"/>
              <a:gd name="f171" fmla="val 1678"/>
              <a:gd name="f172" fmla="val 3660"/>
              <a:gd name="f173" fmla="val 1602"/>
              <a:gd name="f174" fmla="val 3634"/>
              <a:gd name="f175" fmla="val 1533"/>
              <a:gd name="f176" fmla="val 3607"/>
              <a:gd name="f177" fmla="val 1438"/>
              <a:gd name="f178" fmla="val 3565"/>
              <a:gd name="f179" fmla="val 1347"/>
              <a:gd name="f180" fmla="val 3518"/>
              <a:gd name="f181" fmla="val 1262"/>
              <a:gd name="f182" fmla="val 3469"/>
              <a:gd name="f183" fmla="val 1176"/>
              <a:gd name="f184" fmla="val 3416"/>
              <a:gd name="f185" fmla="val 1093"/>
              <a:gd name="f186" fmla="val 3364"/>
              <a:gd name="f187" fmla="val 1005"/>
              <a:gd name="f188" fmla="val 3309"/>
              <a:gd name="f189" fmla="val 913"/>
              <a:gd name="f190" fmla="val 3256"/>
              <a:gd name="f191" fmla="val 898"/>
              <a:gd name="f192" fmla="val 3247"/>
              <a:gd name="f193" fmla="val 880"/>
              <a:gd name="f194" fmla="val 3236"/>
              <a:gd name="f195" fmla="val 862"/>
              <a:gd name="f196" fmla="val 3225"/>
              <a:gd name="f197" fmla="val 842"/>
              <a:gd name="f198" fmla="val 3214"/>
              <a:gd name="f199" fmla="val 820"/>
              <a:gd name="f200" fmla="val 798"/>
              <a:gd name="f201" fmla="val 3193"/>
              <a:gd name="f202" fmla="val 776"/>
              <a:gd name="f203" fmla="val 3184"/>
              <a:gd name="f204" fmla="val 753"/>
              <a:gd name="f205" fmla="val 3174"/>
              <a:gd name="f206" fmla="val 729"/>
              <a:gd name="f207" fmla="val 3167"/>
              <a:gd name="f208" fmla="val 705"/>
              <a:gd name="f209" fmla="val 3164"/>
              <a:gd name="f210" fmla="val 682"/>
              <a:gd name="f211" fmla="val 3162"/>
              <a:gd name="f212" fmla="val 658"/>
              <a:gd name="f213" fmla="val 3169"/>
              <a:gd name="f214" fmla="val 613"/>
              <a:gd name="f215" fmla="val 3178"/>
              <a:gd name="f216" fmla="val 591"/>
              <a:gd name="f217" fmla="val 571"/>
              <a:gd name="f218" fmla="val 3213"/>
              <a:gd name="f219" fmla="val 553"/>
              <a:gd name="f220" fmla="val 534"/>
              <a:gd name="f221" fmla="val 3267"/>
              <a:gd name="f222" fmla="val 518"/>
              <a:gd name="f223" fmla="val 3304"/>
              <a:gd name="f224" fmla="val 504"/>
              <a:gd name="f225" fmla="val 3347"/>
              <a:gd name="f226" fmla="val 491"/>
              <a:gd name="f227" fmla="val 3396"/>
              <a:gd name="f228" fmla="val 482"/>
              <a:gd name="f229" fmla="val 3454"/>
              <a:gd name="f230" fmla="val 473"/>
              <a:gd name="f231" fmla="val 3522"/>
              <a:gd name="f232" fmla="val 467"/>
              <a:gd name="f233" fmla="val 3596"/>
              <a:gd name="f234" fmla="val 465"/>
              <a:gd name="f235" fmla="val 3680"/>
              <a:gd name="f236" fmla="val 3773"/>
              <a:gd name="f237" fmla="val 469"/>
              <a:gd name="f238" fmla="val 382"/>
              <a:gd name="f239" fmla="val 3873"/>
              <a:gd name="f240" fmla="val 291"/>
              <a:gd name="f241" fmla="val 3865"/>
              <a:gd name="f242" fmla="val 200"/>
              <a:gd name="f243" fmla="val 3862"/>
              <a:gd name="f244" fmla="val 107"/>
              <a:gd name="f245" fmla="val 16"/>
              <a:gd name="f246" fmla="val 3869"/>
              <a:gd name="f247" fmla="val 3840"/>
              <a:gd name="f248" fmla="val 11"/>
              <a:gd name="f249" fmla="val 3793"/>
              <a:gd name="f250" fmla="val 5"/>
              <a:gd name="f251" fmla="val 2"/>
              <a:gd name="f252" fmla="val 3618"/>
              <a:gd name="f253" fmla="val 3553"/>
              <a:gd name="f254" fmla="val 3484"/>
              <a:gd name="f255" fmla="val 9"/>
              <a:gd name="f256" fmla="val 3413"/>
              <a:gd name="f257" fmla="val 3342"/>
              <a:gd name="f258" fmla="val 29"/>
              <a:gd name="f259" fmla="val 44"/>
              <a:gd name="f260" fmla="val 3196"/>
              <a:gd name="f261" fmla="val 64"/>
              <a:gd name="f262" fmla="val 3125"/>
              <a:gd name="f263" fmla="val 85"/>
              <a:gd name="f264" fmla="val 3056"/>
              <a:gd name="f265" fmla="val 113"/>
              <a:gd name="f266" fmla="val 2989"/>
              <a:gd name="f267" fmla="val 145"/>
              <a:gd name="f268" fmla="val 2925"/>
              <a:gd name="f269" fmla="val 182"/>
              <a:gd name="f270" fmla="val 2867"/>
              <a:gd name="f271" fmla="val 224"/>
              <a:gd name="f272" fmla="val 2813"/>
              <a:gd name="f273" fmla="val 271"/>
              <a:gd name="f274" fmla="val 2765"/>
              <a:gd name="f275" fmla="val 324"/>
              <a:gd name="f276" fmla="val 2724"/>
              <a:gd name="f277" fmla="val 2689"/>
              <a:gd name="f278" fmla="val 429"/>
              <a:gd name="f279" fmla="val 2667"/>
              <a:gd name="f280" fmla="val 474"/>
              <a:gd name="f281" fmla="val 2654"/>
              <a:gd name="f282" fmla="val 516"/>
              <a:gd name="f283" fmla="val 2649"/>
              <a:gd name="f284" fmla="val 2647"/>
              <a:gd name="f285" fmla="val 594"/>
              <a:gd name="f286" fmla="val 2653"/>
              <a:gd name="f287" fmla="val 2662"/>
              <a:gd name="f288" fmla="val 2673"/>
              <a:gd name="f289" fmla="val 714"/>
              <a:gd name="f290" fmla="val 2684"/>
              <a:gd name="f291" fmla="val 758"/>
              <a:gd name="f292" fmla="val 2698"/>
              <a:gd name="f293" fmla="val 805"/>
              <a:gd name="f294" fmla="val 2709"/>
              <a:gd name="f295" fmla="val 2720"/>
              <a:gd name="f296" fmla="val 971"/>
              <a:gd name="f297" fmla="val 2734"/>
              <a:gd name="f298" fmla="val 1082"/>
              <a:gd name="f299" fmla="val 2738"/>
              <a:gd name="f300" fmla="val 1189"/>
              <a:gd name="f301" fmla="val 2733"/>
              <a:gd name="f302" fmla="val 1291"/>
              <a:gd name="f303" fmla="val 2718"/>
              <a:gd name="f304" fmla="val 1387"/>
              <a:gd name="f305" fmla="val 2694"/>
              <a:gd name="f306" fmla="val 1478"/>
              <a:gd name="f307" fmla="val 2664"/>
              <a:gd name="f308" fmla="val 1562"/>
              <a:gd name="f309" fmla="val 2625"/>
              <a:gd name="f310" fmla="val 1640"/>
              <a:gd name="f311" fmla="val 2580"/>
              <a:gd name="f312" fmla="val 1711"/>
              <a:gd name="f313" fmla="val 2527"/>
              <a:gd name="f314" fmla="val 1773"/>
              <a:gd name="f315" fmla="val 2471"/>
              <a:gd name="f316" fmla="val 1827"/>
              <a:gd name="f317" fmla="val 2409"/>
              <a:gd name="f318" fmla="val 1873"/>
              <a:gd name="f319" fmla="val 2342"/>
              <a:gd name="f320" fmla="val 1909"/>
              <a:gd name="f321" fmla="val 2273"/>
              <a:gd name="f322" fmla="val 2213"/>
              <a:gd name="f323" fmla="val 1947"/>
              <a:gd name="f324" fmla="val 2149"/>
              <a:gd name="f325" fmla="val 2084"/>
              <a:gd name="f326" fmla="val 1973"/>
              <a:gd name="f327" fmla="val 1993"/>
              <a:gd name="f328" fmla="val 1971"/>
              <a:gd name="f329" fmla="val 1904"/>
              <a:gd name="f330" fmla="val 1942"/>
              <a:gd name="f331" fmla="val 1736"/>
              <a:gd name="f332" fmla="val 1916"/>
              <a:gd name="f333" fmla="val 1658"/>
              <a:gd name="f334" fmla="val 1884"/>
              <a:gd name="f335" fmla="val 1585"/>
              <a:gd name="f336" fmla="val 1518"/>
              <a:gd name="f337" fmla="val 1458"/>
              <a:gd name="f338" fmla="val 1404"/>
              <a:gd name="f339" fmla="val 1714"/>
              <a:gd name="f340" fmla="val 1356"/>
              <a:gd name="f341" fmla="val 1669"/>
              <a:gd name="f342" fmla="val 1316"/>
              <a:gd name="f343" fmla="val 1618"/>
              <a:gd name="f344" fmla="val 1278"/>
              <a:gd name="f345" fmla="val 1564"/>
              <a:gd name="f346" fmla="val 1238"/>
              <a:gd name="f347" fmla="val 1513"/>
              <a:gd name="f348" fmla="val 1198"/>
              <a:gd name="f349" fmla="val 1464"/>
              <a:gd name="f350" fmla="val 1156"/>
              <a:gd name="f351" fmla="val 1422"/>
              <a:gd name="f352" fmla="val 1107"/>
              <a:gd name="f353" fmla="val 1358"/>
              <a:gd name="f354" fmla="val 1000"/>
              <a:gd name="f355" fmla="val 1334"/>
              <a:gd name="f356" fmla="val 938"/>
              <a:gd name="f357" fmla="val 874"/>
              <a:gd name="f358" fmla="val 1300"/>
              <a:gd name="f359" fmla="val 807"/>
              <a:gd name="f360" fmla="val 1285"/>
              <a:gd name="f361" fmla="val 736"/>
              <a:gd name="f362" fmla="val 1273"/>
              <a:gd name="f363" fmla="val 664"/>
              <a:gd name="f364" fmla="val 589"/>
              <a:gd name="f365" fmla="val 1260"/>
              <a:gd name="f366" fmla="val 585"/>
              <a:gd name="f367" fmla="val 1258"/>
              <a:gd name="f368" fmla="val 574"/>
              <a:gd name="f369" fmla="val 1256"/>
              <a:gd name="f370" fmla="val 1253"/>
              <a:gd name="f371" fmla="val 522"/>
              <a:gd name="f372" fmla="val 1251"/>
              <a:gd name="f373" fmla="val 485"/>
              <a:gd name="f374" fmla="val 1247"/>
              <a:gd name="f375" fmla="val 442"/>
              <a:gd name="f376" fmla="val 1244"/>
              <a:gd name="f377" fmla="val 394"/>
              <a:gd name="f378" fmla="val 1240"/>
              <a:gd name="f379" fmla="val 345"/>
              <a:gd name="f380" fmla="val 1236"/>
              <a:gd name="f381" fmla="val 293"/>
              <a:gd name="f382" fmla="val 1234"/>
              <a:gd name="f383" fmla="val 185"/>
              <a:gd name="f384" fmla="val 134"/>
              <a:gd name="f385" fmla="val 40"/>
              <a:gd name="f386" fmla="+- 0 0 -90"/>
              <a:gd name="f387" fmla="*/ f3 1 3785"/>
              <a:gd name="f388" fmla="*/ f4 1 3876"/>
              <a:gd name="f389" fmla="val f5"/>
              <a:gd name="f390" fmla="val f6"/>
              <a:gd name="f391" fmla="val f7"/>
              <a:gd name="f392" fmla="*/ f386 f0 1"/>
              <a:gd name="f393" fmla="+- f391 0 f389"/>
              <a:gd name="f394" fmla="+- f390 0 f389"/>
              <a:gd name="f395" fmla="*/ f392 1 f2"/>
              <a:gd name="f396" fmla="*/ f394 1 3785"/>
              <a:gd name="f397" fmla="*/ f393 1 3876"/>
              <a:gd name="f398" fmla="*/ 1754 f394 1"/>
              <a:gd name="f399" fmla="*/ 114 f393 1"/>
              <a:gd name="f400" fmla="*/ 1771 f394 1"/>
              <a:gd name="f401" fmla="*/ 367 f393 1"/>
              <a:gd name="f402" fmla="*/ 1818 f394 1"/>
              <a:gd name="f403" fmla="*/ 614 f393 1"/>
              <a:gd name="f404" fmla="*/ 1902 f394 1"/>
              <a:gd name="f405" fmla="*/ 796 f393 1"/>
              <a:gd name="f406" fmla="*/ 2038 f394 1"/>
              <a:gd name="f407" fmla="*/ 858 f393 1"/>
              <a:gd name="f408" fmla="*/ 2180 f394 1"/>
              <a:gd name="f409" fmla="*/ 802 f393 1"/>
              <a:gd name="f410" fmla="*/ 2320 f394 1"/>
              <a:gd name="f411" fmla="*/ 722 f393 1"/>
              <a:gd name="f412" fmla="*/ 2609 f394 1"/>
              <a:gd name="f413" fmla="*/ 640 f393 1"/>
              <a:gd name="f414" fmla="*/ 2954 f394 1"/>
              <a:gd name="f415" fmla="*/ 674 f393 1"/>
              <a:gd name="f416" fmla="*/ 3298 f394 1"/>
              <a:gd name="f417" fmla="*/ 856 f393 1"/>
              <a:gd name="f418" fmla="*/ 3556 f394 1"/>
              <a:gd name="f419" fmla="*/ 1133 f393 1"/>
              <a:gd name="f420" fmla="*/ 3704 f394 1"/>
              <a:gd name="f421" fmla="*/ 1473 f393 1"/>
              <a:gd name="f422" fmla="*/ 3776 f394 1"/>
              <a:gd name="f423" fmla="*/ 1871 f393 1"/>
              <a:gd name="f424" fmla="*/ 3771 f394 1"/>
              <a:gd name="f425" fmla="*/ 2284 f393 1"/>
              <a:gd name="f426" fmla="*/ 3674 f394 1"/>
              <a:gd name="f427" fmla="*/ 2671 f393 1"/>
              <a:gd name="f428" fmla="*/ 3467 f394 1"/>
              <a:gd name="f429" fmla="*/ 3049 f393 1"/>
              <a:gd name="f430" fmla="*/ 3198 f394 1"/>
              <a:gd name="f431" fmla="*/ 3334 f393 1"/>
              <a:gd name="f432" fmla="*/ 2900 f394 1"/>
              <a:gd name="f433" fmla="*/ 3536 f393 1"/>
              <a:gd name="f434" fmla="*/ 3667 f393 1"/>
              <a:gd name="f435" fmla="*/ 2300 f394 1"/>
              <a:gd name="f436" fmla="*/ 3738 f393 1"/>
              <a:gd name="f437" fmla="*/ 1933 f394 1"/>
              <a:gd name="f438" fmla="*/ 3720 f393 1"/>
              <a:gd name="f439" fmla="*/ 1602 f394 1"/>
              <a:gd name="f440" fmla="*/ 3634 f393 1"/>
              <a:gd name="f441" fmla="*/ 1262 f394 1"/>
              <a:gd name="f442" fmla="*/ 3469 f393 1"/>
              <a:gd name="f443" fmla="*/ 913 f394 1"/>
              <a:gd name="f444" fmla="*/ 3256 f393 1"/>
              <a:gd name="f445" fmla="*/ 842 f394 1"/>
              <a:gd name="f446" fmla="*/ 3214 f393 1"/>
              <a:gd name="f447" fmla="*/ 753 f394 1"/>
              <a:gd name="f448" fmla="*/ 3174 f393 1"/>
              <a:gd name="f449" fmla="*/ 658 f394 1"/>
              <a:gd name="f450" fmla="*/ 3164 f393 1"/>
              <a:gd name="f451" fmla="*/ 571 f394 1"/>
              <a:gd name="f452" fmla="*/ 3213 f393 1"/>
              <a:gd name="f453" fmla="*/ 504 f394 1"/>
              <a:gd name="f454" fmla="*/ 3347 f393 1"/>
              <a:gd name="f455" fmla="*/ 467 f394 1"/>
              <a:gd name="f456" fmla="*/ 3596 f393 1"/>
              <a:gd name="f457" fmla="*/ 382 f394 1"/>
              <a:gd name="f458" fmla="*/ 3873 f393 1"/>
              <a:gd name="f459" fmla="*/ 16 f394 1"/>
              <a:gd name="f460" fmla="*/ 3869 f393 1"/>
              <a:gd name="f461" fmla="*/ 2 f394 1"/>
              <a:gd name="f462" fmla="*/ 3682 f393 1"/>
              <a:gd name="f463" fmla="*/ 9 f394 1"/>
              <a:gd name="f464" fmla="*/ 3413 f393 1"/>
              <a:gd name="f465" fmla="*/ 64 f394 1"/>
              <a:gd name="f466" fmla="*/ 3125 f393 1"/>
              <a:gd name="f467" fmla="*/ 182 f394 1"/>
              <a:gd name="f468" fmla="*/ 2867 f393 1"/>
              <a:gd name="f469" fmla="*/ 2689 f393 1"/>
              <a:gd name="f470" fmla="*/ 556 f394 1"/>
              <a:gd name="f471" fmla="*/ 2647 f393 1"/>
              <a:gd name="f472" fmla="*/ 714 f394 1"/>
              <a:gd name="f473" fmla="*/ 2684 f393 1"/>
              <a:gd name="f474" fmla="*/ 971 f394 1"/>
              <a:gd name="f475" fmla="*/ 2734 f393 1"/>
              <a:gd name="f476" fmla="*/ 1387 f394 1"/>
              <a:gd name="f477" fmla="*/ 2694 f393 1"/>
              <a:gd name="f478" fmla="*/ 1711 f394 1"/>
              <a:gd name="f479" fmla="*/ 2527 f393 1"/>
              <a:gd name="f480" fmla="*/ 1909 f394 1"/>
              <a:gd name="f481" fmla="*/ 2273 f393 1"/>
              <a:gd name="f482" fmla="*/ 1973 f394 1"/>
              <a:gd name="f483" fmla="*/ 1993 f393 1"/>
              <a:gd name="f484" fmla="*/ 1916 f394 1"/>
              <a:gd name="f485" fmla="*/ 1658 f393 1"/>
              <a:gd name="f486" fmla="*/ 1760 f394 1"/>
              <a:gd name="f487" fmla="*/ 1404 f393 1"/>
              <a:gd name="f488" fmla="*/ 1564 f394 1"/>
              <a:gd name="f489" fmla="*/ 1238 f393 1"/>
              <a:gd name="f490" fmla="*/ 1056 f393 1"/>
              <a:gd name="f491" fmla="*/ 1300 f394 1"/>
              <a:gd name="f492" fmla="*/ 807 f393 1"/>
              <a:gd name="f493" fmla="*/ 1260 f394 1"/>
              <a:gd name="f494" fmla="*/ 585 f393 1"/>
              <a:gd name="f495" fmla="*/ 1251 f394 1"/>
              <a:gd name="f496" fmla="*/ 485 f393 1"/>
              <a:gd name="f497" fmla="*/ 1236 f394 1"/>
              <a:gd name="f498" fmla="*/ 293 f393 1"/>
              <a:gd name="f499" fmla="*/ 85 f393 1"/>
              <a:gd name="f500" fmla="+- f395 0 f1"/>
              <a:gd name="f501" fmla="*/ f398 1 3785"/>
              <a:gd name="f502" fmla="*/ f399 1 3876"/>
              <a:gd name="f503" fmla="*/ f400 1 3785"/>
              <a:gd name="f504" fmla="*/ f401 1 3876"/>
              <a:gd name="f505" fmla="*/ f402 1 3785"/>
              <a:gd name="f506" fmla="*/ f403 1 3876"/>
              <a:gd name="f507" fmla="*/ f404 1 3785"/>
              <a:gd name="f508" fmla="*/ f405 1 3876"/>
              <a:gd name="f509" fmla="*/ f406 1 3785"/>
              <a:gd name="f510" fmla="*/ f407 1 3876"/>
              <a:gd name="f511" fmla="*/ f408 1 3785"/>
              <a:gd name="f512" fmla="*/ f409 1 3876"/>
              <a:gd name="f513" fmla="*/ f410 1 3785"/>
              <a:gd name="f514" fmla="*/ f411 1 3876"/>
              <a:gd name="f515" fmla="*/ f412 1 3785"/>
              <a:gd name="f516" fmla="*/ f413 1 3876"/>
              <a:gd name="f517" fmla="*/ f414 1 3785"/>
              <a:gd name="f518" fmla="*/ f415 1 3876"/>
              <a:gd name="f519" fmla="*/ f416 1 3785"/>
              <a:gd name="f520" fmla="*/ f417 1 3876"/>
              <a:gd name="f521" fmla="*/ f418 1 3785"/>
              <a:gd name="f522" fmla="*/ f419 1 3876"/>
              <a:gd name="f523" fmla="*/ f420 1 3785"/>
              <a:gd name="f524" fmla="*/ f421 1 3876"/>
              <a:gd name="f525" fmla="*/ f422 1 3785"/>
              <a:gd name="f526" fmla="*/ f423 1 3876"/>
              <a:gd name="f527" fmla="*/ f424 1 3785"/>
              <a:gd name="f528" fmla="*/ f425 1 3876"/>
              <a:gd name="f529" fmla="*/ f426 1 3785"/>
              <a:gd name="f530" fmla="*/ f427 1 3876"/>
              <a:gd name="f531" fmla="*/ f428 1 3785"/>
              <a:gd name="f532" fmla="*/ f429 1 3876"/>
              <a:gd name="f533" fmla="*/ f430 1 3785"/>
              <a:gd name="f534" fmla="*/ f431 1 3876"/>
              <a:gd name="f535" fmla="*/ f432 1 3785"/>
              <a:gd name="f536" fmla="*/ f433 1 3876"/>
              <a:gd name="f537" fmla="*/ f434 1 3876"/>
              <a:gd name="f538" fmla="*/ f435 1 3785"/>
              <a:gd name="f539" fmla="*/ f436 1 3876"/>
              <a:gd name="f540" fmla="*/ f437 1 3785"/>
              <a:gd name="f541" fmla="*/ f438 1 3876"/>
              <a:gd name="f542" fmla="*/ f439 1 3785"/>
              <a:gd name="f543" fmla="*/ f440 1 3876"/>
              <a:gd name="f544" fmla="*/ f441 1 3785"/>
              <a:gd name="f545" fmla="*/ f442 1 3876"/>
              <a:gd name="f546" fmla="*/ f443 1 3785"/>
              <a:gd name="f547" fmla="*/ f444 1 3876"/>
              <a:gd name="f548" fmla="*/ f445 1 3785"/>
              <a:gd name="f549" fmla="*/ f446 1 3876"/>
              <a:gd name="f550" fmla="*/ f447 1 3785"/>
              <a:gd name="f551" fmla="*/ f448 1 3876"/>
              <a:gd name="f552" fmla="*/ f449 1 3785"/>
              <a:gd name="f553" fmla="*/ f450 1 3876"/>
              <a:gd name="f554" fmla="*/ f451 1 3785"/>
              <a:gd name="f555" fmla="*/ f452 1 3876"/>
              <a:gd name="f556" fmla="*/ f453 1 3785"/>
              <a:gd name="f557" fmla="*/ f454 1 3876"/>
              <a:gd name="f558" fmla="*/ f455 1 3785"/>
              <a:gd name="f559" fmla="*/ f456 1 3876"/>
              <a:gd name="f560" fmla="*/ f457 1 3785"/>
              <a:gd name="f561" fmla="*/ f458 1 3876"/>
              <a:gd name="f562" fmla="*/ f459 1 3785"/>
              <a:gd name="f563" fmla="*/ f460 1 3876"/>
              <a:gd name="f564" fmla="*/ f461 1 3785"/>
              <a:gd name="f565" fmla="*/ f462 1 3876"/>
              <a:gd name="f566" fmla="*/ f463 1 3785"/>
              <a:gd name="f567" fmla="*/ f464 1 3876"/>
              <a:gd name="f568" fmla="*/ f465 1 3785"/>
              <a:gd name="f569" fmla="*/ f466 1 3876"/>
              <a:gd name="f570" fmla="*/ f467 1 3785"/>
              <a:gd name="f571" fmla="*/ f468 1 3876"/>
              <a:gd name="f572" fmla="*/ f469 1 3876"/>
              <a:gd name="f573" fmla="*/ f470 1 3785"/>
              <a:gd name="f574" fmla="*/ f471 1 3876"/>
              <a:gd name="f575" fmla="*/ f472 1 3785"/>
              <a:gd name="f576" fmla="*/ f473 1 3876"/>
              <a:gd name="f577" fmla="*/ f474 1 3785"/>
              <a:gd name="f578" fmla="*/ f475 1 3876"/>
              <a:gd name="f579" fmla="*/ f476 1 3785"/>
              <a:gd name="f580" fmla="*/ f477 1 3876"/>
              <a:gd name="f581" fmla="*/ f478 1 3785"/>
              <a:gd name="f582" fmla="*/ f479 1 3876"/>
              <a:gd name="f583" fmla="*/ f480 1 3785"/>
              <a:gd name="f584" fmla="*/ f481 1 3876"/>
              <a:gd name="f585" fmla="*/ f482 1 3785"/>
              <a:gd name="f586" fmla="*/ f483 1 3876"/>
              <a:gd name="f587" fmla="*/ f484 1 3785"/>
              <a:gd name="f588" fmla="*/ f485 1 3876"/>
              <a:gd name="f589" fmla="*/ f486 1 3785"/>
              <a:gd name="f590" fmla="*/ f487 1 3876"/>
              <a:gd name="f591" fmla="*/ f488 1 3785"/>
              <a:gd name="f592" fmla="*/ f489 1 3876"/>
              <a:gd name="f593" fmla="*/ f490 1 3876"/>
              <a:gd name="f594" fmla="*/ f491 1 3785"/>
              <a:gd name="f595" fmla="*/ f492 1 3876"/>
              <a:gd name="f596" fmla="*/ f493 1 3785"/>
              <a:gd name="f597" fmla="*/ f494 1 3876"/>
              <a:gd name="f598" fmla="*/ f495 1 3785"/>
              <a:gd name="f599" fmla="*/ f496 1 3876"/>
              <a:gd name="f600" fmla="*/ f497 1 3785"/>
              <a:gd name="f601" fmla="*/ f498 1 3876"/>
              <a:gd name="f602" fmla="*/ f499 1 3876"/>
              <a:gd name="f603" fmla="*/ 0 1 f396"/>
              <a:gd name="f604" fmla="*/ f390 1 f396"/>
              <a:gd name="f605" fmla="*/ 0 1 f397"/>
              <a:gd name="f606" fmla="*/ f391 1 f397"/>
              <a:gd name="f607" fmla="*/ f501 1 f396"/>
              <a:gd name="f608" fmla="*/ f502 1 f397"/>
              <a:gd name="f609" fmla="*/ f503 1 f396"/>
              <a:gd name="f610" fmla="*/ f504 1 f397"/>
              <a:gd name="f611" fmla="*/ f505 1 f396"/>
              <a:gd name="f612" fmla="*/ f506 1 f397"/>
              <a:gd name="f613" fmla="*/ f507 1 f396"/>
              <a:gd name="f614" fmla="*/ f508 1 f397"/>
              <a:gd name="f615" fmla="*/ f509 1 f396"/>
              <a:gd name="f616" fmla="*/ f510 1 f397"/>
              <a:gd name="f617" fmla="*/ f511 1 f396"/>
              <a:gd name="f618" fmla="*/ f512 1 f397"/>
              <a:gd name="f619" fmla="*/ f513 1 f396"/>
              <a:gd name="f620" fmla="*/ f514 1 f397"/>
              <a:gd name="f621" fmla="*/ f515 1 f396"/>
              <a:gd name="f622" fmla="*/ f516 1 f397"/>
              <a:gd name="f623" fmla="*/ f517 1 f396"/>
              <a:gd name="f624" fmla="*/ f518 1 f397"/>
              <a:gd name="f625" fmla="*/ f519 1 f396"/>
              <a:gd name="f626" fmla="*/ f520 1 f397"/>
              <a:gd name="f627" fmla="*/ f521 1 f396"/>
              <a:gd name="f628" fmla="*/ f522 1 f397"/>
              <a:gd name="f629" fmla="*/ f523 1 f396"/>
              <a:gd name="f630" fmla="*/ f524 1 f397"/>
              <a:gd name="f631" fmla="*/ f525 1 f396"/>
              <a:gd name="f632" fmla="*/ f526 1 f397"/>
              <a:gd name="f633" fmla="*/ f527 1 f396"/>
              <a:gd name="f634" fmla="*/ f528 1 f397"/>
              <a:gd name="f635" fmla="*/ f529 1 f396"/>
              <a:gd name="f636" fmla="*/ f530 1 f397"/>
              <a:gd name="f637" fmla="*/ f531 1 f396"/>
              <a:gd name="f638" fmla="*/ f532 1 f397"/>
              <a:gd name="f639" fmla="*/ f533 1 f396"/>
              <a:gd name="f640" fmla="*/ f534 1 f397"/>
              <a:gd name="f641" fmla="*/ f535 1 f396"/>
              <a:gd name="f642" fmla="*/ f536 1 f397"/>
              <a:gd name="f643" fmla="*/ f537 1 f397"/>
              <a:gd name="f644" fmla="*/ f538 1 f396"/>
              <a:gd name="f645" fmla="*/ f539 1 f397"/>
              <a:gd name="f646" fmla="*/ f540 1 f396"/>
              <a:gd name="f647" fmla="*/ f541 1 f397"/>
              <a:gd name="f648" fmla="*/ f542 1 f396"/>
              <a:gd name="f649" fmla="*/ f543 1 f397"/>
              <a:gd name="f650" fmla="*/ f544 1 f396"/>
              <a:gd name="f651" fmla="*/ f545 1 f397"/>
              <a:gd name="f652" fmla="*/ f546 1 f396"/>
              <a:gd name="f653" fmla="*/ f547 1 f397"/>
              <a:gd name="f654" fmla="*/ f548 1 f396"/>
              <a:gd name="f655" fmla="*/ f549 1 f397"/>
              <a:gd name="f656" fmla="*/ f550 1 f396"/>
              <a:gd name="f657" fmla="*/ f551 1 f397"/>
              <a:gd name="f658" fmla="*/ f552 1 f396"/>
              <a:gd name="f659" fmla="*/ f553 1 f397"/>
              <a:gd name="f660" fmla="*/ f554 1 f396"/>
              <a:gd name="f661" fmla="*/ f555 1 f397"/>
              <a:gd name="f662" fmla="*/ f556 1 f396"/>
              <a:gd name="f663" fmla="*/ f557 1 f397"/>
              <a:gd name="f664" fmla="*/ f558 1 f396"/>
              <a:gd name="f665" fmla="*/ f559 1 f397"/>
              <a:gd name="f666" fmla="*/ f560 1 f396"/>
              <a:gd name="f667" fmla="*/ f561 1 f397"/>
              <a:gd name="f668" fmla="*/ f562 1 f396"/>
              <a:gd name="f669" fmla="*/ f563 1 f397"/>
              <a:gd name="f670" fmla="*/ f564 1 f396"/>
              <a:gd name="f671" fmla="*/ f565 1 f397"/>
              <a:gd name="f672" fmla="*/ f566 1 f396"/>
              <a:gd name="f673" fmla="*/ f567 1 f397"/>
              <a:gd name="f674" fmla="*/ f568 1 f396"/>
              <a:gd name="f675" fmla="*/ f569 1 f397"/>
              <a:gd name="f676" fmla="*/ f570 1 f396"/>
              <a:gd name="f677" fmla="*/ f571 1 f397"/>
              <a:gd name="f678" fmla="*/ f572 1 f397"/>
              <a:gd name="f679" fmla="*/ f573 1 f396"/>
              <a:gd name="f680" fmla="*/ f574 1 f397"/>
              <a:gd name="f681" fmla="*/ f575 1 f396"/>
              <a:gd name="f682" fmla="*/ f576 1 f397"/>
              <a:gd name="f683" fmla="*/ f577 1 f396"/>
              <a:gd name="f684" fmla="*/ f578 1 f397"/>
              <a:gd name="f685" fmla="*/ f579 1 f396"/>
              <a:gd name="f686" fmla="*/ f580 1 f397"/>
              <a:gd name="f687" fmla="*/ f581 1 f396"/>
              <a:gd name="f688" fmla="*/ f582 1 f397"/>
              <a:gd name="f689" fmla="*/ f583 1 f396"/>
              <a:gd name="f690" fmla="*/ f584 1 f397"/>
              <a:gd name="f691" fmla="*/ f585 1 f396"/>
              <a:gd name="f692" fmla="*/ f586 1 f397"/>
              <a:gd name="f693" fmla="*/ f587 1 f396"/>
              <a:gd name="f694" fmla="*/ f588 1 f397"/>
              <a:gd name="f695" fmla="*/ f589 1 f396"/>
              <a:gd name="f696" fmla="*/ f590 1 f397"/>
              <a:gd name="f697" fmla="*/ f591 1 f396"/>
              <a:gd name="f698" fmla="*/ f592 1 f397"/>
              <a:gd name="f699" fmla="*/ f593 1 f397"/>
              <a:gd name="f700" fmla="*/ f594 1 f396"/>
              <a:gd name="f701" fmla="*/ f595 1 f397"/>
              <a:gd name="f702" fmla="*/ f596 1 f396"/>
              <a:gd name="f703" fmla="*/ f597 1 f397"/>
              <a:gd name="f704" fmla="*/ f598 1 f396"/>
              <a:gd name="f705" fmla="*/ f599 1 f397"/>
              <a:gd name="f706" fmla="*/ f600 1 f396"/>
              <a:gd name="f707" fmla="*/ f601 1 f397"/>
              <a:gd name="f708" fmla="*/ f602 1 f397"/>
              <a:gd name="f709" fmla="*/ f603 f387 1"/>
              <a:gd name="f710" fmla="*/ f604 f387 1"/>
              <a:gd name="f711" fmla="*/ f606 f388 1"/>
              <a:gd name="f712" fmla="*/ f605 f388 1"/>
              <a:gd name="f713" fmla="*/ f607 f387 1"/>
              <a:gd name="f714" fmla="*/ f608 f388 1"/>
              <a:gd name="f715" fmla="*/ f609 f387 1"/>
              <a:gd name="f716" fmla="*/ f610 f388 1"/>
              <a:gd name="f717" fmla="*/ f611 f387 1"/>
              <a:gd name="f718" fmla="*/ f612 f388 1"/>
              <a:gd name="f719" fmla="*/ f613 f387 1"/>
              <a:gd name="f720" fmla="*/ f614 f388 1"/>
              <a:gd name="f721" fmla="*/ f615 f387 1"/>
              <a:gd name="f722" fmla="*/ f616 f388 1"/>
              <a:gd name="f723" fmla="*/ f617 f387 1"/>
              <a:gd name="f724" fmla="*/ f618 f388 1"/>
              <a:gd name="f725" fmla="*/ f619 f387 1"/>
              <a:gd name="f726" fmla="*/ f620 f388 1"/>
              <a:gd name="f727" fmla="*/ f621 f387 1"/>
              <a:gd name="f728" fmla="*/ f622 f388 1"/>
              <a:gd name="f729" fmla="*/ f623 f387 1"/>
              <a:gd name="f730" fmla="*/ f624 f388 1"/>
              <a:gd name="f731" fmla="*/ f625 f387 1"/>
              <a:gd name="f732" fmla="*/ f626 f388 1"/>
              <a:gd name="f733" fmla="*/ f627 f387 1"/>
              <a:gd name="f734" fmla="*/ f628 f388 1"/>
              <a:gd name="f735" fmla="*/ f629 f387 1"/>
              <a:gd name="f736" fmla="*/ f630 f388 1"/>
              <a:gd name="f737" fmla="*/ f631 f387 1"/>
              <a:gd name="f738" fmla="*/ f632 f388 1"/>
              <a:gd name="f739" fmla="*/ f633 f387 1"/>
              <a:gd name="f740" fmla="*/ f634 f388 1"/>
              <a:gd name="f741" fmla="*/ f635 f387 1"/>
              <a:gd name="f742" fmla="*/ f636 f388 1"/>
              <a:gd name="f743" fmla="*/ f637 f387 1"/>
              <a:gd name="f744" fmla="*/ f638 f388 1"/>
              <a:gd name="f745" fmla="*/ f639 f387 1"/>
              <a:gd name="f746" fmla="*/ f640 f388 1"/>
              <a:gd name="f747" fmla="*/ f641 f387 1"/>
              <a:gd name="f748" fmla="*/ f642 f388 1"/>
              <a:gd name="f749" fmla="*/ f643 f388 1"/>
              <a:gd name="f750" fmla="*/ f644 f387 1"/>
              <a:gd name="f751" fmla="*/ f645 f388 1"/>
              <a:gd name="f752" fmla="*/ f646 f387 1"/>
              <a:gd name="f753" fmla="*/ f647 f388 1"/>
              <a:gd name="f754" fmla="*/ f648 f387 1"/>
              <a:gd name="f755" fmla="*/ f649 f388 1"/>
              <a:gd name="f756" fmla="*/ f650 f387 1"/>
              <a:gd name="f757" fmla="*/ f651 f388 1"/>
              <a:gd name="f758" fmla="*/ f652 f387 1"/>
              <a:gd name="f759" fmla="*/ f653 f388 1"/>
              <a:gd name="f760" fmla="*/ f654 f387 1"/>
              <a:gd name="f761" fmla="*/ f655 f388 1"/>
              <a:gd name="f762" fmla="*/ f656 f387 1"/>
              <a:gd name="f763" fmla="*/ f657 f388 1"/>
              <a:gd name="f764" fmla="*/ f658 f387 1"/>
              <a:gd name="f765" fmla="*/ f659 f388 1"/>
              <a:gd name="f766" fmla="*/ f660 f387 1"/>
              <a:gd name="f767" fmla="*/ f661 f388 1"/>
              <a:gd name="f768" fmla="*/ f662 f387 1"/>
              <a:gd name="f769" fmla="*/ f663 f388 1"/>
              <a:gd name="f770" fmla="*/ f664 f387 1"/>
              <a:gd name="f771" fmla="*/ f665 f388 1"/>
              <a:gd name="f772" fmla="*/ f666 f387 1"/>
              <a:gd name="f773" fmla="*/ f667 f388 1"/>
              <a:gd name="f774" fmla="*/ f668 f387 1"/>
              <a:gd name="f775" fmla="*/ f669 f388 1"/>
              <a:gd name="f776" fmla="*/ f670 f387 1"/>
              <a:gd name="f777" fmla="*/ f671 f388 1"/>
              <a:gd name="f778" fmla="*/ f672 f387 1"/>
              <a:gd name="f779" fmla="*/ f673 f388 1"/>
              <a:gd name="f780" fmla="*/ f674 f387 1"/>
              <a:gd name="f781" fmla="*/ f675 f388 1"/>
              <a:gd name="f782" fmla="*/ f676 f387 1"/>
              <a:gd name="f783" fmla="*/ f677 f388 1"/>
              <a:gd name="f784" fmla="*/ f678 f388 1"/>
              <a:gd name="f785" fmla="*/ f679 f387 1"/>
              <a:gd name="f786" fmla="*/ f680 f388 1"/>
              <a:gd name="f787" fmla="*/ f681 f387 1"/>
              <a:gd name="f788" fmla="*/ f682 f388 1"/>
              <a:gd name="f789" fmla="*/ f683 f387 1"/>
              <a:gd name="f790" fmla="*/ f684 f388 1"/>
              <a:gd name="f791" fmla="*/ f685 f387 1"/>
              <a:gd name="f792" fmla="*/ f686 f388 1"/>
              <a:gd name="f793" fmla="*/ f687 f387 1"/>
              <a:gd name="f794" fmla="*/ f688 f388 1"/>
              <a:gd name="f795" fmla="*/ f689 f387 1"/>
              <a:gd name="f796" fmla="*/ f690 f388 1"/>
              <a:gd name="f797" fmla="*/ f691 f387 1"/>
              <a:gd name="f798" fmla="*/ f692 f388 1"/>
              <a:gd name="f799" fmla="*/ f693 f387 1"/>
              <a:gd name="f800" fmla="*/ f694 f388 1"/>
              <a:gd name="f801" fmla="*/ f695 f387 1"/>
              <a:gd name="f802" fmla="*/ f696 f388 1"/>
              <a:gd name="f803" fmla="*/ f697 f387 1"/>
              <a:gd name="f804" fmla="*/ f698 f388 1"/>
              <a:gd name="f805" fmla="*/ f699 f388 1"/>
              <a:gd name="f806" fmla="*/ f700 f387 1"/>
              <a:gd name="f807" fmla="*/ f701 f388 1"/>
              <a:gd name="f808" fmla="*/ f702 f387 1"/>
              <a:gd name="f809" fmla="*/ f703 f388 1"/>
              <a:gd name="f810" fmla="*/ f704 f387 1"/>
              <a:gd name="f811" fmla="*/ f705 f388 1"/>
              <a:gd name="f812" fmla="*/ f706 f387 1"/>
              <a:gd name="f813" fmla="*/ f707 f388 1"/>
              <a:gd name="f814" fmla="*/ f708 f3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0">
                <a:pos x="f713" y="f714"/>
              </a:cxn>
              <a:cxn ang="f500">
                <a:pos x="f715" y="f716"/>
              </a:cxn>
              <a:cxn ang="f500">
                <a:pos x="f717" y="f718"/>
              </a:cxn>
              <a:cxn ang="f500">
                <a:pos x="f719" y="f720"/>
              </a:cxn>
              <a:cxn ang="f500">
                <a:pos x="f721" y="f722"/>
              </a:cxn>
              <a:cxn ang="f500">
                <a:pos x="f723" y="f724"/>
              </a:cxn>
              <a:cxn ang="f500">
                <a:pos x="f725" y="f726"/>
              </a:cxn>
              <a:cxn ang="f500">
                <a:pos x="f727" y="f728"/>
              </a:cxn>
              <a:cxn ang="f500">
                <a:pos x="f729" y="f730"/>
              </a:cxn>
              <a:cxn ang="f500">
                <a:pos x="f731" y="f732"/>
              </a:cxn>
              <a:cxn ang="f500">
                <a:pos x="f733" y="f734"/>
              </a:cxn>
              <a:cxn ang="f500">
                <a:pos x="f735" y="f736"/>
              </a:cxn>
              <a:cxn ang="f500">
                <a:pos x="f737" y="f738"/>
              </a:cxn>
              <a:cxn ang="f500">
                <a:pos x="f739" y="f740"/>
              </a:cxn>
              <a:cxn ang="f500">
                <a:pos x="f741" y="f742"/>
              </a:cxn>
              <a:cxn ang="f500">
                <a:pos x="f743" y="f744"/>
              </a:cxn>
              <a:cxn ang="f500">
                <a:pos x="f745" y="f746"/>
              </a:cxn>
              <a:cxn ang="f500">
                <a:pos x="f747" y="f748"/>
              </a:cxn>
              <a:cxn ang="f500">
                <a:pos x="f727" y="f749"/>
              </a:cxn>
              <a:cxn ang="f500">
                <a:pos x="f750" y="f751"/>
              </a:cxn>
              <a:cxn ang="f500">
                <a:pos x="f752" y="f753"/>
              </a:cxn>
              <a:cxn ang="f500">
                <a:pos x="f754" y="f755"/>
              </a:cxn>
              <a:cxn ang="f500">
                <a:pos x="f756" y="f757"/>
              </a:cxn>
              <a:cxn ang="f500">
                <a:pos x="f758" y="f759"/>
              </a:cxn>
              <a:cxn ang="f500">
                <a:pos x="f760" y="f761"/>
              </a:cxn>
              <a:cxn ang="f500">
                <a:pos x="f762" y="f763"/>
              </a:cxn>
              <a:cxn ang="f500">
                <a:pos x="f764" y="f765"/>
              </a:cxn>
              <a:cxn ang="f500">
                <a:pos x="f766" y="f767"/>
              </a:cxn>
              <a:cxn ang="f500">
                <a:pos x="f768" y="f769"/>
              </a:cxn>
              <a:cxn ang="f500">
                <a:pos x="f770" y="f771"/>
              </a:cxn>
              <a:cxn ang="f500">
                <a:pos x="f772" y="f773"/>
              </a:cxn>
              <a:cxn ang="f500">
                <a:pos x="f774" y="f775"/>
              </a:cxn>
              <a:cxn ang="f500">
                <a:pos x="f776" y="f777"/>
              </a:cxn>
              <a:cxn ang="f500">
                <a:pos x="f778" y="f779"/>
              </a:cxn>
              <a:cxn ang="f500">
                <a:pos x="f780" y="f781"/>
              </a:cxn>
              <a:cxn ang="f500">
                <a:pos x="f782" y="f783"/>
              </a:cxn>
              <a:cxn ang="f500">
                <a:pos x="f772" y="f784"/>
              </a:cxn>
              <a:cxn ang="f500">
                <a:pos x="f785" y="f786"/>
              </a:cxn>
              <a:cxn ang="f500">
                <a:pos x="f787" y="f788"/>
              </a:cxn>
              <a:cxn ang="f500">
                <a:pos x="f789" y="f790"/>
              </a:cxn>
              <a:cxn ang="f500">
                <a:pos x="f791" y="f792"/>
              </a:cxn>
              <a:cxn ang="f500">
                <a:pos x="f793" y="f794"/>
              </a:cxn>
              <a:cxn ang="f500">
                <a:pos x="f795" y="f796"/>
              </a:cxn>
              <a:cxn ang="f500">
                <a:pos x="f797" y="f798"/>
              </a:cxn>
              <a:cxn ang="f500">
                <a:pos x="f799" y="f800"/>
              </a:cxn>
              <a:cxn ang="f500">
                <a:pos x="f801" y="f802"/>
              </a:cxn>
              <a:cxn ang="f500">
                <a:pos x="f803" y="f804"/>
              </a:cxn>
              <a:cxn ang="f500">
                <a:pos x="f791" y="f805"/>
              </a:cxn>
              <a:cxn ang="f500">
                <a:pos x="f806" y="f807"/>
              </a:cxn>
              <a:cxn ang="f500">
                <a:pos x="f808" y="f809"/>
              </a:cxn>
              <a:cxn ang="f500">
                <a:pos x="f810" y="f811"/>
              </a:cxn>
              <a:cxn ang="f500">
                <a:pos x="f812" y="f813"/>
              </a:cxn>
              <a:cxn ang="f500">
                <a:pos x="f812" y="f814"/>
              </a:cxn>
            </a:cxnLst>
            <a:rect l="f709" t="f712" r="f710" b="f711"/>
            <a:pathLst>
              <a:path w="3785" h="3876">
                <a:moveTo>
                  <a:pt x="f8" y="f5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43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6" y="f111"/>
                </a:lnTo>
                <a:lnTo>
                  <a:pt x="f112" y="f113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72"/>
                </a:lnTo>
                <a:lnTo>
                  <a:pt x="f125" y="f126"/>
                </a:lnTo>
                <a:lnTo>
                  <a:pt x="f127" y="f128"/>
                </a:lnTo>
                <a:lnTo>
                  <a:pt x="f129" y="f130"/>
                </a:lnTo>
                <a:lnTo>
                  <a:pt x="f131" y="f132"/>
                </a:lnTo>
                <a:lnTo>
                  <a:pt x="f133" y="f134"/>
                </a:lnTo>
                <a:lnTo>
                  <a:pt x="f135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30" y="f141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68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99"/>
                </a:lnTo>
                <a:lnTo>
                  <a:pt x="f16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4"/>
                </a:lnTo>
                <a:lnTo>
                  <a:pt x="f185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91" y="f192"/>
                </a:ln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9" y="f134"/>
                </a:lnTo>
                <a:lnTo>
                  <a:pt x="f200" y="f201"/>
                </a:lnTo>
                <a:lnTo>
                  <a:pt x="f202" y="f203"/>
                </a:lnTo>
                <a:lnTo>
                  <a:pt x="f204" y="f205"/>
                </a:lnTo>
                <a:lnTo>
                  <a:pt x="f206" y="f207"/>
                </a:lnTo>
                <a:lnTo>
                  <a:pt x="f208" y="f209"/>
                </a:lnTo>
                <a:lnTo>
                  <a:pt x="f210" y="f211"/>
                </a:lnTo>
                <a:lnTo>
                  <a:pt x="f212" y="f209"/>
                </a:lnTo>
                <a:lnTo>
                  <a:pt x="f73" y="f213"/>
                </a:lnTo>
                <a:lnTo>
                  <a:pt x="f214" y="f215"/>
                </a:lnTo>
                <a:lnTo>
                  <a:pt x="f216" y="f201"/>
                </a:lnTo>
                <a:lnTo>
                  <a:pt x="f217" y="f218"/>
                </a:lnTo>
                <a:lnTo>
                  <a:pt x="f219" y="f194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35"/>
                </a:lnTo>
                <a:lnTo>
                  <a:pt x="f234" y="f236"/>
                </a:lnTo>
                <a:lnTo>
                  <a:pt x="f237" y="f7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4" y="f243"/>
                </a:lnTo>
                <a:lnTo>
                  <a:pt x="f245" y="f246"/>
                </a:lnTo>
                <a:lnTo>
                  <a:pt x="f245" y="f247"/>
                </a:lnTo>
                <a:lnTo>
                  <a:pt x="f248" y="f249"/>
                </a:lnTo>
                <a:lnTo>
                  <a:pt x="f250" y="f164"/>
                </a:lnTo>
                <a:lnTo>
                  <a:pt x="f251" y="f170"/>
                </a:lnTo>
                <a:lnTo>
                  <a:pt x="f5" y="f252"/>
                </a:lnTo>
                <a:lnTo>
                  <a:pt x="f5" y="f253"/>
                </a:lnTo>
                <a:lnTo>
                  <a:pt x="f10" y="f254"/>
                </a:lnTo>
                <a:lnTo>
                  <a:pt x="f255" y="f256"/>
                </a:lnTo>
                <a:lnTo>
                  <a:pt x="f245" y="f257"/>
                </a:lnTo>
                <a:lnTo>
                  <a:pt x="f258" y="f135"/>
                </a:lnTo>
                <a:lnTo>
                  <a:pt x="f259" y="f260"/>
                </a:lnTo>
                <a:lnTo>
                  <a:pt x="f261" y="f262"/>
                </a:lnTo>
                <a:lnTo>
                  <a:pt x="f263" y="f264"/>
                </a:lnTo>
                <a:lnTo>
                  <a:pt x="f265" y="f266"/>
                </a:lnTo>
                <a:lnTo>
                  <a:pt x="f267" y="f268"/>
                </a:lnTo>
                <a:lnTo>
                  <a:pt x="f269" y="f270"/>
                </a:lnTo>
                <a:lnTo>
                  <a:pt x="f271" y="f272"/>
                </a:lnTo>
                <a:lnTo>
                  <a:pt x="f273" y="f274"/>
                </a:lnTo>
                <a:lnTo>
                  <a:pt x="f275" y="f276"/>
                </a:lnTo>
                <a:lnTo>
                  <a:pt x="f238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7" y="f284"/>
                </a:lnTo>
                <a:lnTo>
                  <a:pt x="f285" y="f286"/>
                </a:lnTo>
                <a:lnTo>
                  <a:pt x="f71" y="f287"/>
                </a:lnTo>
                <a:lnTo>
                  <a:pt x="f65" y="f288"/>
                </a:lnTo>
                <a:lnTo>
                  <a:pt x="f289" y="f290"/>
                </a:lnTo>
                <a:lnTo>
                  <a:pt x="f291" y="f292"/>
                </a:lnTo>
                <a:lnTo>
                  <a:pt x="f293" y="f294"/>
                </a:lnTo>
                <a:lnTo>
                  <a:pt x="f43" y="f295"/>
                </a:lnTo>
                <a:lnTo>
                  <a:pt x="f296" y="f297"/>
                </a:lnTo>
                <a:lnTo>
                  <a:pt x="f298" y="f299"/>
                </a:lnTo>
                <a:lnTo>
                  <a:pt x="f300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313"/>
                </a:lnTo>
                <a:lnTo>
                  <a:pt x="f314" y="f315"/>
                </a:lnTo>
                <a:lnTo>
                  <a:pt x="f316" y="f317"/>
                </a:lnTo>
                <a:lnTo>
                  <a:pt x="f318" y="f319"/>
                </a:lnTo>
                <a:lnTo>
                  <a:pt x="f320" y="f321"/>
                </a:lnTo>
                <a:lnTo>
                  <a:pt x="f38" y="f322"/>
                </a:lnTo>
                <a:lnTo>
                  <a:pt x="f323" y="f324"/>
                </a:lnTo>
                <a:lnTo>
                  <a:pt x="f40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40" y="f28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169" y="f336"/>
                </a:lnTo>
                <a:lnTo>
                  <a:pt x="f26" y="f337"/>
                </a:lnTo>
                <a:lnTo>
                  <a:pt x="f16" y="f338"/>
                </a:lnTo>
                <a:lnTo>
                  <a:pt x="f339" y="f340"/>
                </a:lnTo>
                <a:lnTo>
                  <a:pt x="f341" y="f342"/>
                </a:lnTo>
                <a:lnTo>
                  <a:pt x="f343" y="f344"/>
                </a:lnTo>
                <a:lnTo>
                  <a:pt x="f345" y="f346"/>
                </a:lnTo>
                <a:lnTo>
                  <a:pt x="f347" y="f348"/>
                </a:lnTo>
                <a:lnTo>
                  <a:pt x="f349" y="f350"/>
                </a:lnTo>
                <a:lnTo>
                  <a:pt x="f351" y="f352"/>
                </a:lnTo>
                <a:lnTo>
                  <a:pt x="f304" y="f90"/>
                </a:lnTo>
                <a:lnTo>
                  <a:pt x="f353" y="f354"/>
                </a:lnTo>
                <a:lnTo>
                  <a:pt x="f355" y="f356"/>
                </a:lnTo>
                <a:lnTo>
                  <a:pt x="f342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181" y="f364"/>
                </a:lnTo>
                <a:lnTo>
                  <a:pt x="f365" y="f366"/>
                </a:lnTo>
                <a:lnTo>
                  <a:pt x="f367" y="f368"/>
                </a:lnTo>
                <a:lnTo>
                  <a:pt x="f369" y="f219"/>
                </a:lnTo>
                <a:lnTo>
                  <a:pt x="f370" y="f371"/>
                </a:lnTo>
                <a:lnTo>
                  <a:pt x="f372" y="f373"/>
                </a:lnTo>
                <a:lnTo>
                  <a:pt x="f374" y="f375"/>
                </a:lnTo>
                <a:lnTo>
                  <a:pt x="f376" y="f377"/>
                </a:lnTo>
                <a:lnTo>
                  <a:pt x="f378" y="f379"/>
                </a:lnTo>
                <a:lnTo>
                  <a:pt x="f380" y="f381"/>
                </a:lnTo>
                <a:lnTo>
                  <a:pt x="f382" y="f17"/>
                </a:lnTo>
                <a:lnTo>
                  <a:pt x="f382" y="f383"/>
                </a:lnTo>
                <a:lnTo>
                  <a:pt x="f382" y="f384"/>
                </a:lnTo>
                <a:lnTo>
                  <a:pt x="f380" y="f263"/>
                </a:lnTo>
                <a:lnTo>
                  <a:pt x="f378" y="f385"/>
                </a:lnTo>
                <a:lnTo>
                  <a:pt x="f8" y="f5"/>
                </a:lnTo>
                <a:close/>
              </a:path>
            </a:pathLst>
          </a:custGeom>
          <a:solidFill>
            <a:srgbClr val="FF3F47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pic>
        <p:nvPicPr>
          <p:cNvPr id="19" name="Marcador de posición de imagen 4">
            <a:extLst>
              <a:ext uri="{FF2B5EF4-FFF2-40B4-BE49-F238E27FC236}">
                <a16:creationId xmlns:a16="http://schemas.microsoft.com/office/drawing/2014/main" id="{54348C36-2D96-4216-8008-F1832EE68A9C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3"/>
          <a:srcRect/>
          <a:stretch>
            <a:fillRect/>
          </a:stretch>
        </p:blipFill>
        <p:spPr>
          <a:xfrm>
            <a:off x="1351722" y="155224"/>
            <a:ext cx="2684532" cy="4747793"/>
          </a:xfrm>
          <a:solidFill>
            <a:srgbClr val="F2F2F2"/>
          </a:solidFill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315;p70">
            <a:extLst>
              <a:ext uri="{FF2B5EF4-FFF2-40B4-BE49-F238E27FC236}">
                <a16:creationId xmlns:a16="http://schemas.microsoft.com/office/drawing/2014/main" id="{6486CAA9-67DF-4B64-BD45-EFA4FB0C791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75756" y="136062"/>
            <a:ext cx="8520598" cy="572697"/>
          </a:xfrm>
        </p:spPr>
        <p:txBody>
          <a:bodyPr/>
          <a:lstStyle/>
          <a:p>
            <a:pPr lvl="0" algn="ctr" rtl="1"/>
            <a:r>
              <a:rPr lang="fa-IR" sz="3600" dirty="0">
                <a:cs typeface="B Nazanin" panose="00000400000000000000" pitchFamily="2" charset="-78"/>
              </a:rPr>
              <a:t>نرم افزار دسکتاپ</a:t>
            </a:r>
            <a:endParaRPr lang="en-US" sz="3600" dirty="0">
              <a:cs typeface="B Nazanin" panose="00000400000000000000" pitchFamily="2" charset="-78"/>
            </a:endParaRPr>
          </a:p>
        </p:txBody>
      </p:sp>
      <p:sp>
        <p:nvSpPr>
          <p:cNvPr id="3" name="Google Shape;4316;p70">
            <a:extLst>
              <a:ext uri="{FF2B5EF4-FFF2-40B4-BE49-F238E27FC236}">
                <a16:creationId xmlns:a16="http://schemas.microsoft.com/office/drawing/2014/main" id="{E5442744-DAC1-4EC2-B819-FCD73FD705A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75036" y="2350501"/>
            <a:ext cx="2581278" cy="1203732"/>
          </a:xfrm>
        </p:spPr>
        <p:txBody>
          <a:bodyPr anchorCtr="1"/>
          <a:lstStyle/>
          <a:p>
            <a:pPr marL="0" lvl="0" indent="0" algn="r" rtl="1">
              <a:buNone/>
            </a:pPr>
            <a:r>
              <a:rPr lang="fa-IR" sz="1600" dirty="0">
                <a:cs typeface="B Nazanin" panose="00000400000000000000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sz="1600" dirty="0">
                <a:cs typeface="B Nazanin" panose="00000400000000000000" pitchFamily="2" charset="-78"/>
              </a:rPr>
              <a:t>Replace image </a:t>
            </a:r>
            <a:r>
              <a:rPr lang="fa-IR" sz="1600" dirty="0">
                <a:cs typeface="B Nazanin" panose="00000400000000000000" pitchFamily="2" charset="-78"/>
              </a:rPr>
              <a:t>را انتخاب کنید.</a:t>
            </a:r>
            <a:endParaRPr lang="en-US" sz="1600" dirty="0">
              <a:cs typeface="B Nazanin" panose="00000400000000000000" pitchFamily="2" charset="-78"/>
            </a:endParaRPr>
          </a:p>
        </p:txBody>
      </p:sp>
      <p:pic>
        <p:nvPicPr>
          <p:cNvPr id="4" name="Imagen 4">
            <a:extLst>
              <a:ext uri="{FF2B5EF4-FFF2-40B4-BE49-F238E27FC236}">
                <a16:creationId xmlns:a16="http://schemas.microsoft.com/office/drawing/2014/main" id="{6639EA2C-D9A1-4EA6-9DA4-F06DA577C6F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3557034" y="982184"/>
            <a:ext cx="5631368" cy="3846286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76;p38">
            <a:extLst>
              <a:ext uri="{FF2B5EF4-FFF2-40B4-BE49-F238E27FC236}">
                <a16:creationId xmlns:a16="http://schemas.microsoft.com/office/drawing/2014/main" id="{1A23DFFD-07DB-4B85-BA9D-A8B6113B133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93162" y="554528"/>
            <a:ext cx="7823396" cy="572697"/>
          </a:xfrm>
        </p:spPr>
        <p:txBody>
          <a:bodyPr lIns="91421" tIns="91421" rIns="91421" bIns="91421" anchor="t"/>
          <a:lstStyle/>
          <a:p>
            <a:pPr lvl="0" algn="ctr" rtl="1"/>
            <a:r>
              <a:rPr lang="fa-IR" sz="3500" dirty="0">
                <a:cs typeface="B Nazanin" panose="00000400000000000000" pitchFamily="2" charset="-78"/>
              </a:rPr>
              <a:t>سفر خریدار</a:t>
            </a:r>
            <a:endParaRPr lang="en-US" sz="3500" dirty="0">
              <a:cs typeface="B Nazanin" panose="00000400000000000000" pitchFamily="2" charset="-78"/>
            </a:endParaRPr>
          </a:p>
        </p:txBody>
      </p:sp>
      <p:grpSp>
        <p:nvGrpSpPr>
          <p:cNvPr id="3" name="Google Shape;1377;p38">
            <a:extLst>
              <a:ext uri="{FF2B5EF4-FFF2-40B4-BE49-F238E27FC236}">
                <a16:creationId xmlns:a16="http://schemas.microsoft.com/office/drawing/2014/main" id="{2F7DF491-4271-445E-A13D-6B1C4E7F55E4}"/>
              </a:ext>
            </a:extLst>
          </p:cNvPr>
          <p:cNvGrpSpPr/>
          <p:nvPr/>
        </p:nvGrpSpPr>
        <p:grpSpPr>
          <a:xfrm>
            <a:off x="2913077" y="1700710"/>
            <a:ext cx="3641607" cy="688836"/>
            <a:chOff x="2913077" y="1700710"/>
            <a:chExt cx="3641607" cy="688836"/>
          </a:xfrm>
        </p:grpSpPr>
        <p:sp>
          <p:nvSpPr>
            <p:cNvPr id="4" name="Google Shape;1378;p38">
              <a:extLst>
                <a:ext uri="{FF2B5EF4-FFF2-40B4-BE49-F238E27FC236}">
                  <a16:creationId xmlns:a16="http://schemas.microsoft.com/office/drawing/2014/main" id="{F89DF7A7-451A-4454-B3DF-C981A9C56861}"/>
                </a:ext>
              </a:extLst>
            </p:cNvPr>
            <p:cNvSpPr/>
            <p:nvPr/>
          </p:nvSpPr>
          <p:spPr>
            <a:xfrm>
              <a:off x="6544799" y="2386739"/>
              <a:ext cx="9875" cy="2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"/>
                <a:gd name="f4" fmla="val 94"/>
                <a:gd name="f5" fmla="val 1"/>
                <a:gd name="f6" fmla="*/ f0 1 93"/>
                <a:gd name="f7" fmla="*/ f1 1 94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93"/>
                <a:gd name="f14" fmla="*/ f11 1 94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93" h="94">
                  <a:moveTo>
                    <a:pt x="f3" y="f5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" name="Google Shape;1379;p38">
              <a:extLst>
                <a:ext uri="{FF2B5EF4-FFF2-40B4-BE49-F238E27FC236}">
                  <a16:creationId xmlns:a16="http://schemas.microsoft.com/office/drawing/2014/main" id="{9DADF997-295B-4483-8CE6-9A97462AC03B}"/>
                </a:ext>
              </a:extLst>
            </p:cNvPr>
            <p:cNvSpPr/>
            <p:nvPr/>
          </p:nvSpPr>
          <p:spPr>
            <a:xfrm>
              <a:off x="4653463" y="1854906"/>
              <a:ext cx="1901211" cy="5346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898"/>
                <a:gd name="f4" fmla="val 17899"/>
                <a:gd name="f5" fmla="val 1"/>
                <a:gd name="f6" fmla="val 17110"/>
                <a:gd name="f7" fmla="val 789"/>
                <a:gd name="f8" fmla="val 15997"/>
                <a:gd name="f9" fmla="val 1902"/>
                <a:gd name="f10" fmla="val 14884"/>
                <a:gd name="f11" fmla="val 3015"/>
                <a:gd name="f12" fmla="val 13771"/>
                <a:gd name="f13" fmla="val 4127"/>
                <a:gd name="f14" fmla="val 12658"/>
                <a:gd name="f15" fmla="val 5240"/>
                <a:gd name="f16" fmla="val 11546"/>
                <a:gd name="f17" fmla="val 6353"/>
                <a:gd name="f18" fmla="val 10433"/>
                <a:gd name="f19" fmla="val 7466"/>
                <a:gd name="f20" fmla="val 9320"/>
                <a:gd name="f21" fmla="val 8579"/>
                <a:gd name="f22" fmla="val 8207"/>
                <a:gd name="f23" fmla="val 9692"/>
                <a:gd name="f24" fmla="val 7094"/>
                <a:gd name="f25" fmla="val 10804"/>
                <a:gd name="f26" fmla="val 5981"/>
                <a:gd name="f27" fmla="val 11917"/>
                <a:gd name="f28" fmla="val 4869"/>
                <a:gd name="f29" fmla="val 13030"/>
                <a:gd name="f30" fmla="val 3756"/>
                <a:gd name="f31" fmla="val 14143"/>
                <a:gd name="f32" fmla="val 2643"/>
                <a:gd name="f33" fmla="val 15256"/>
                <a:gd name="f34" fmla="val 1530"/>
                <a:gd name="f35" fmla="val 16368"/>
                <a:gd name="f36" fmla="val 417"/>
                <a:gd name="f37" fmla="val 17481"/>
                <a:gd name="f38" fmla="val 216"/>
                <a:gd name="f39" fmla="val 680"/>
                <a:gd name="f40" fmla="val 17419"/>
                <a:gd name="f41" fmla="val 1793"/>
                <a:gd name="f42" fmla="val 16307"/>
                <a:gd name="f43" fmla="val 2906"/>
                <a:gd name="f44" fmla="val 15194"/>
                <a:gd name="f45" fmla="val 4019"/>
                <a:gd name="f46" fmla="val 14081"/>
                <a:gd name="f47" fmla="val 5131"/>
                <a:gd name="f48" fmla="val 12968"/>
                <a:gd name="f49" fmla="val 6244"/>
                <a:gd name="f50" fmla="val 11855"/>
                <a:gd name="f51" fmla="val 7357"/>
                <a:gd name="f52" fmla="val 10743"/>
                <a:gd name="f53" fmla="val 9583"/>
                <a:gd name="f54" fmla="val 8517"/>
                <a:gd name="f55" fmla="val 10696"/>
                <a:gd name="f56" fmla="val 7404"/>
                <a:gd name="f57" fmla="val 11808"/>
                <a:gd name="f58" fmla="val 6291"/>
                <a:gd name="f59" fmla="val 12921"/>
                <a:gd name="f60" fmla="val 5178"/>
                <a:gd name="f61" fmla="val 14034"/>
                <a:gd name="f62" fmla="val 4066"/>
                <a:gd name="f63" fmla="val 15147"/>
                <a:gd name="f64" fmla="val 2953"/>
                <a:gd name="f65" fmla="val 16260"/>
                <a:gd name="f66" fmla="val 1840"/>
                <a:gd name="f67" fmla="val 17372"/>
                <a:gd name="f68" fmla="val 727"/>
                <a:gd name="f69" fmla="val 217"/>
                <a:gd name="f70" fmla="*/ f0 1 17898"/>
                <a:gd name="f71" fmla="*/ f1 1 17899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7898"/>
                <a:gd name="f78" fmla="*/ f75 1 17899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7898" h="17899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2" y="f4"/>
                  </a:lnTo>
                  <a:lnTo>
                    <a:pt x="f38" y="f4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3" y="f69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" name="Google Shape;1380;p38">
              <a:extLst>
                <a:ext uri="{FF2B5EF4-FFF2-40B4-BE49-F238E27FC236}">
                  <a16:creationId xmlns:a16="http://schemas.microsoft.com/office/drawing/2014/main" id="{F2E99EF8-1703-4173-99D5-4138857F170B}"/>
                </a:ext>
              </a:extLst>
            </p:cNvPr>
            <p:cNvSpPr/>
            <p:nvPr/>
          </p:nvSpPr>
          <p:spPr>
            <a:xfrm>
              <a:off x="5717304" y="2154079"/>
              <a:ext cx="837370" cy="2354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83"/>
                <a:gd name="f4" fmla="val 7095"/>
                <a:gd name="f5" fmla="val 788"/>
                <a:gd name="f6" fmla="val 5982"/>
                <a:gd name="f7" fmla="val 1901"/>
                <a:gd name="f8" fmla="val 4869"/>
                <a:gd name="f9" fmla="val 3014"/>
                <a:gd name="f10" fmla="val 3756"/>
                <a:gd name="f11" fmla="val 4127"/>
                <a:gd name="f12" fmla="val 2643"/>
                <a:gd name="f13" fmla="val 5240"/>
                <a:gd name="f14" fmla="val 1531"/>
                <a:gd name="f15" fmla="val 6352"/>
                <a:gd name="f16" fmla="val 418"/>
                <a:gd name="f17" fmla="val 7465"/>
                <a:gd name="f18" fmla="val 217"/>
                <a:gd name="f19" fmla="val 681"/>
                <a:gd name="f20" fmla="val 7403"/>
                <a:gd name="f21" fmla="val 1793"/>
                <a:gd name="f22" fmla="val 6291"/>
                <a:gd name="f23" fmla="val 2906"/>
                <a:gd name="f24" fmla="val 5178"/>
                <a:gd name="f25" fmla="val 4019"/>
                <a:gd name="f26" fmla="val 4065"/>
                <a:gd name="f27" fmla="val 5132"/>
                <a:gd name="f28" fmla="val 2952"/>
                <a:gd name="f29" fmla="val 6245"/>
                <a:gd name="f30" fmla="val 1839"/>
                <a:gd name="f31" fmla="val 7357"/>
                <a:gd name="f32" fmla="val 727"/>
                <a:gd name="f33" fmla="*/ f0 1 7883"/>
                <a:gd name="f34" fmla="*/ f1 1 7883"/>
                <a:gd name="f35" fmla="val f2"/>
                <a:gd name="f36" fmla="val f3"/>
                <a:gd name="f37" fmla="+- f36 0 f35"/>
                <a:gd name="f38" fmla="*/ f37 1 7883"/>
                <a:gd name="f39" fmla="*/ f35 1 f38"/>
                <a:gd name="f40" fmla="*/ f36 1 f38"/>
                <a:gd name="f41" fmla="*/ f39 f33 1"/>
                <a:gd name="f42" fmla="*/ f40 f33 1"/>
                <a:gd name="f43" fmla="*/ f40 f34 1"/>
                <a:gd name="f44" fmla="*/ f39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7883" h="7883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2" y="f3"/>
                  </a:lnTo>
                  <a:lnTo>
                    <a:pt x="f18" y="f3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" y="f1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" name="Google Shape;1381;p38">
              <a:extLst>
                <a:ext uri="{FF2B5EF4-FFF2-40B4-BE49-F238E27FC236}">
                  <a16:creationId xmlns:a16="http://schemas.microsoft.com/office/drawing/2014/main" id="{E30502E8-8829-4530-83C7-1C9A4D8EB027}"/>
                </a:ext>
              </a:extLst>
            </p:cNvPr>
            <p:cNvSpPr/>
            <p:nvPr/>
          </p:nvSpPr>
          <p:spPr>
            <a:xfrm>
              <a:off x="6426567" y="2353519"/>
              <a:ext cx="128107" cy="36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"/>
                <a:gd name="f4" fmla="val 418"/>
                <a:gd name="f5" fmla="val 788"/>
                <a:gd name="f6" fmla="val 217"/>
                <a:gd name="f7" fmla="val 680"/>
                <a:gd name="f8" fmla="val 726"/>
                <a:gd name="f9" fmla="val 216"/>
                <a:gd name="f10" fmla="*/ f0 1 1206"/>
                <a:gd name="f11" fmla="*/ f1 1 1206"/>
                <a:gd name="f12" fmla="val f2"/>
                <a:gd name="f13" fmla="val f3"/>
                <a:gd name="f14" fmla="+- f13 0 f12"/>
                <a:gd name="f15" fmla="*/ f14 1 1206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206" h="1206">
                  <a:moveTo>
                    <a:pt x="f3" y="f2"/>
                  </a:moveTo>
                  <a:lnTo>
                    <a:pt x="f4" y="f5"/>
                  </a:lnTo>
                  <a:lnTo>
                    <a:pt x="f2" y="f3"/>
                  </a:lnTo>
                  <a:lnTo>
                    <a:pt x="f6" y="f3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Google Shape;1382;p38">
              <a:extLst>
                <a:ext uri="{FF2B5EF4-FFF2-40B4-BE49-F238E27FC236}">
                  <a16:creationId xmlns:a16="http://schemas.microsoft.com/office/drawing/2014/main" id="{3FD80E9E-21FF-4DE1-B2AA-F878692E5517}"/>
                </a:ext>
              </a:extLst>
            </p:cNvPr>
            <p:cNvSpPr/>
            <p:nvPr/>
          </p:nvSpPr>
          <p:spPr>
            <a:xfrm>
              <a:off x="6308345" y="2320271"/>
              <a:ext cx="246339" cy="692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19"/>
                <a:gd name="f4" fmla="val 835"/>
                <a:gd name="f5" fmla="val 1484"/>
                <a:gd name="f6" fmla="val 418"/>
                <a:gd name="f7" fmla="val 1901"/>
                <a:gd name="f8" fmla="val 1"/>
                <a:gd name="f9" fmla="val 217"/>
                <a:gd name="f10" fmla="val 681"/>
                <a:gd name="f11" fmla="val 1839"/>
                <a:gd name="f12" fmla="val 1793"/>
                <a:gd name="f13" fmla="val 727"/>
                <a:gd name="f14" fmla="*/ f0 1 2319"/>
                <a:gd name="f15" fmla="*/ f1 1 2319"/>
                <a:gd name="f16" fmla="val f2"/>
                <a:gd name="f17" fmla="val f3"/>
                <a:gd name="f18" fmla="+- f17 0 f16"/>
                <a:gd name="f19" fmla="*/ f18 1 2319"/>
                <a:gd name="f20" fmla="*/ f16 1 f19"/>
                <a:gd name="f21" fmla="*/ f17 1 f19"/>
                <a:gd name="f22" fmla="*/ f20 f14 1"/>
                <a:gd name="f23" fmla="*/ f21 f14 1"/>
                <a:gd name="f24" fmla="*/ f21 f15 1"/>
                <a:gd name="f25" fmla="*/ f20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319" h="2319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3"/>
                  </a:lnTo>
                  <a:lnTo>
                    <a:pt x="f9" y="f3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3" y="f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Google Shape;1383;p38">
              <a:extLst>
                <a:ext uri="{FF2B5EF4-FFF2-40B4-BE49-F238E27FC236}">
                  <a16:creationId xmlns:a16="http://schemas.microsoft.com/office/drawing/2014/main" id="{72BE049F-45D5-496F-A6AC-BE09F98BFCD4}"/>
                </a:ext>
              </a:extLst>
            </p:cNvPr>
            <p:cNvSpPr/>
            <p:nvPr/>
          </p:nvSpPr>
          <p:spPr>
            <a:xfrm>
              <a:off x="6190113" y="2287033"/>
              <a:ext cx="364562" cy="102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32"/>
                <a:gd name="f4" fmla="val 2644"/>
                <a:gd name="f5" fmla="val 789"/>
                <a:gd name="f6" fmla="val 1531"/>
                <a:gd name="f7" fmla="val 1901"/>
                <a:gd name="f8" fmla="val 418"/>
                <a:gd name="f9" fmla="val 3014"/>
                <a:gd name="f10" fmla="val 1"/>
                <a:gd name="f11" fmla="val 217"/>
                <a:gd name="f12" fmla="val 681"/>
                <a:gd name="f13" fmla="val 2952"/>
                <a:gd name="f14" fmla="val 1794"/>
                <a:gd name="f15" fmla="val 1840"/>
                <a:gd name="f16" fmla="val 2906"/>
                <a:gd name="f17" fmla="val 727"/>
                <a:gd name="f18" fmla="*/ f0 1 3432"/>
                <a:gd name="f19" fmla="*/ f1 1 3432"/>
                <a:gd name="f20" fmla="val f2"/>
                <a:gd name="f21" fmla="val f3"/>
                <a:gd name="f22" fmla="+- f21 0 f20"/>
                <a:gd name="f23" fmla="*/ f22 1 3432"/>
                <a:gd name="f24" fmla="*/ f20 1 f23"/>
                <a:gd name="f25" fmla="*/ f21 1 f23"/>
                <a:gd name="f26" fmla="*/ f24 f18 1"/>
                <a:gd name="f27" fmla="*/ f25 f18 1"/>
                <a:gd name="f28" fmla="*/ f25 f19 1"/>
                <a:gd name="f29" fmla="*/ f2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32" h="3432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3"/>
                  </a:lnTo>
                  <a:lnTo>
                    <a:pt x="f11" y="f3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3" y="f11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Google Shape;1384;p38">
              <a:extLst>
                <a:ext uri="{FF2B5EF4-FFF2-40B4-BE49-F238E27FC236}">
                  <a16:creationId xmlns:a16="http://schemas.microsoft.com/office/drawing/2014/main" id="{0EBA4FA6-1B1D-446C-8242-241617CF3604}"/>
                </a:ext>
              </a:extLst>
            </p:cNvPr>
            <p:cNvSpPr/>
            <p:nvPr/>
          </p:nvSpPr>
          <p:spPr>
            <a:xfrm>
              <a:off x="6071881" y="2253785"/>
              <a:ext cx="482794" cy="1357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45"/>
                <a:gd name="f4" fmla="val 1"/>
                <a:gd name="f5" fmla="val 3061"/>
                <a:gd name="f6" fmla="val 1484"/>
                <a:gd name="f7" fmla="val 2644"/>
                <a:gd name="f8" fmla="val 1902"/>
                <a:gd name="f9" fmla="val 1531"/>
                <a:gd name="f10" fmla="val 3014"/>
                <a:gd name="f11" fmla="val 418"/>
                <a:gd name="f12" fmla="val 4127"/>
                <a:gd name="f13" fmla="val 217"/>
                <a:gd name="f14" fmla="val 681"/>
                <a:gd name="f15" fmla="val 4065"/>
                <a:gd name="f16" fmla="val 1794"/>
                <a:gd name="f17" fmla="val 2953"/>
                <a:gd name="f18" fmla="val 2907"/>
                <a:gd name="f19" fmla="val 1840"/>
                <a:gd name="f20" fmla="val 4019"/>
                <a:gd name="f21" fmla="val 727"/>
                <a:gd name="f22" fmla="*/ f0 1 4545"/>
                <a:gd name="f23" fmla="*/ f1 1 4545"/>
                <a:gd name="f24" fmla="val f2"/>
                <a:gd name="f25" fmla="val f3"/>
                <a:gd name="f26" fmla="+- f25 0 f24"/>
                <a:gd name="f27" fmla="*/ f26 1 4545"/>
                <a:gd name="f28" fmla="*/ f24 1 f27"/>
                <a:gd name="f29" fmla="*/ f25 1 f27"/>
                <a:gd name="f30" fmla="*/ f28 f22 1"/>
                <a:gd name="f31" fmla="*/ f29 f22 1"/>
                <a:gd name="f32" fmla="*/ f29 f23 1"/>
                <a:gd name="f33" fmla="*/ f2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545" h="4545">
                  <a:moveTo>
                    <a:pt x="f3" y="f4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4" y="f3"/>
                  </a:lnTo>
                  <a:lnTo>
                    <a:pt x="f13" y="f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3" y="f13"/>
                  </a:lnTo>
                  <a:lnTo>
                    <a:pt x="f3" y="f4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Google Shape;1385;p38">
              <a:extLst>
                <a:ext uri="{FF2B5EF4-FFF2-40B4-BE49-F238E27FC236}">
                  <a16:creationId xmlns:a16="http://schemas.microsoft.com/office/drawing/2014/main" id="{DE2CEB1E-14C8-4658-9569-BC2676DB8CA6}"/>
                </a:ext>
              </a:extLst>
            </p:cNvPr>
            <p:cNvSpPr/>
            <p:nvPr/>
          </p:nvSpPr>
          <p:spPr>
            <a:xfrm>
              <a:off x="3589513" y="1700710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1"/>
                <a:gd name="f6" fmla="val 22674"/>
                <a:gd name="f7" fmla="val 387"/>
                <a:gd name="f8" fmla="val 21562"/>
                <a:gd name="f9" fmla="val 1500"/>
                <a:gd name="f10" fmla="val 20449"/>
                <a:gd name="f11" fmla="val 2613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5"/>
                <a:gd name="f21" fmla="val 8177"/>
                <a:gd name="f22" fmla="val 13772"/>
                <a:gd name="f23" fmla="val 9289"/>
                <a:gd name="f24" fmla="val 12659"/>
                <a:gd name="f25" fmla="val 10402"/>
                <a:gd name="f26" fmla="val 11546"/>
                <a:gd name="f27" fmla="val 11515"/>
                <a:gd name="f28" fmla="val 10433"/>
                <a:gd name="f29" fmla="val 12628"/>
                <a:gd name="f30" fmla="val 9321"/>
                <a:gd name="f31" fmla="val 13741"/>
                <a:gd name="f32" fmla="val 8208"/>
                <a:gd name="f33" fmla="val 14854"/>
                <a:gd name="f34" fmla="val 7095"/>
                <a:gd name="f35" fmla="val 15966"/>
                <a:gd name="f36" fmla="val 5982"/>
                <a:gd name="f37" fmla="val 17079"/>
                <a:gd name="f38" fmla="val 4869"/>
                <a:gd name="f39" fmla="val 18192"/>
                <a:gd name="f40" fmla="val 3757"/>
                <a:gd name="f41" fmla="val 19305"/>
                <a:gd name="f42" fmla="val 2644"/>
                <a:gd name="f43" fmla="val 20418"/>
                <a:gd name="f44" fmla="val 1531"/>
                <a:gd name="f45" fmla="val 21530"/>
                <a:gd name="f46" fmla="val 418"/>
                <a:gd name="f47" fmla="val 22643"/>
                <a:gd name="f48" fmla="val 217"/>
                <a:gd name="f49" fmla="val 681"/>
                <a:gd name="f50" fmla="val 22581"/>
                <a:gd name="f51" fmla="val 1794"/>
                <a:gd name="f52" fmla="val 21469"/>
                <a:gd name="f53" fmla="val 2906"/>
                <a:gd name="f54" fmla="val 20356"/>
                <a:gd name="f55" fmla="val 4019"/>
                <a:gd name="f56" fmla="val 19243"/>
                <a:gd name="f57" fmla="val 5132"/>
                <a:gd name="f58" fmla="val 18130"/>
                <a:gd name="f59" fmla="val 6245"/>
                <a:gd name="f60" fmla="val 17017"/>
                <a:gd name="f61" fmla="val 7358"/>
                <a:gd name="f62" fmla="val 15905"/>
                <a:gd name="f63" fmla="val 9583"/>
                <a:gd name="f64" fmla="val 13679"/>
                <a:gd name="f65" fmla="val 10696"/>
                <a:gd name="f66" fmla="val 12566"/>
                <a:gd name="f67" fmla="val 11809"/>
                <a:gd name="f68" fmla="val 11453"/>
                <a:gd name="f69" fmla="val 12922"/>
                <a:gd name="f70" fmla="val 10340"/>
                <a:gd name="f71" fmla="val 14035"/>
                <a:gd name="f72" fmla="val 9228"/>
                <a:gd name="f73" fmla="val 15147"/>
                <a:gd name="f74" fmla="val 8115"/>
                <a:gd name="f75" fmla="val 16260"/>
                <a:gd name="f76" fmla="val 7002"/>
                <a:gd name="f77" fmla="val 17373"/>
                <a:gd name="f78" fmla="val 5889"/>
                <a:gd name="f79" fmla="val 18486"/>
                <a:gd name="f80" fmla="val 4776"/>
                <a:gd name="f81" fmla="val 19599"/>
                <a:gd name="f82" fmla="val 3664"/>
                <a:gd name="f83" fmla="val 20712"/>
                <a:gd name="f84" fmla="val 2551"/>
                <a:gd name="f85" fmla="val 21824"/>
                <a:gd name="f86" fmla="val 1438"/>
                <a:gd name="f87" fmla="val 22937"/>
                <a:gd name="f88" fmla="val 325"/>
                <a:gd name="f89" fmla="*/ f0 1 23262"/>
                <a:gd name="f90" fmla="*/ f1 1 23061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3262"/>
                <a:gd name="f97" fmla="*/ f94 1 23061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3262" h="23061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5" y="f4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Google Shape;1386;p38">
              <a:extLst>
                <a:ext uri="{FF2B5EF4-FFF2-40B4-BE49-F238E27FC236}">
                  <a16:creationId xmlns:a16="http://schemas.microsoft.com/office/drawing/2014/main" id="{650C1869-6382-4B29-BD90-810CB46E94CA}"/>
                </a:ext>
              </a:extLst>
            </p:cNvPr>
            <p:cNvSpPr/>
            <p:nvPr/>
          </p:nvSpPr>
          <p:spPr>
            <a:xfrm>
              <a:off x="5953758" y="2220538"/>
              <a:ext cx="600916" cy="1690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57"/>
                <a:gd name="f4" fmla="val 5658"/>
                <a:gd name="f5" fmla="val 1"/>
                <a:gd name="f6" fmla="val 4869"/>
                <a:gd name="f7" fmla="val 789"/>
                <a:gd name="f8" fmla="val 3756"/>
                <a:gd name="f9" fmla="val 1902"/>
                <a:gd name="f10" fmla="val 2643"/>
                <a:gd name="f11" fmla="val 3015"/>
                <a:gd name="f12" fmla="val 1530"/>
                <a:gd name="f13" fmla="val 4127"/>
                <a:gd name="f14" fmla="val 417"/>
                <a:gd name="f15" fmla="val 5240"/>
                <a:gd name="f16" fmla="val 216"/>
                <a:gd name="f17" fmla="val 680"/>
                <a:gd name="f18" fmla="val 5178"/>
                <a:gd name="f19" fmla="val 1793"/>
                <a:gd name="f20" fmla="val 4066"/>
                <a:gd name="f21" fmla="val 2906"/>
                <a:gd name="f22" fmla="val 2953"/>
                <a:gd name="f23" fmla="val 4019"/>
                <a:gd name="f24" fmla="val 1840"/>
                <a:gd name="f25" fmla="val 5131"/>
                <a:gd name="f26" fmla="val 727"/>
                <a:gd name="f27" fmla="val 217"/>
                <a:gd name="f28" fmla="*/ f0 1 5657"/>
                <a:gd name="f29" fmla="*/ f1 1 565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57"/>
                <a:gd name="f36" fmla="*/ f33 1 565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57" h="5658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2" y="f4"/>
                  </a:lnTo>
                  <a:lnTo>
                    <a:pt x="f16" y="f4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3" y="f27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Google Shape;1387;p38">
              <a:extLst>
                <a:ext uri="{FF2B5EF4-FFF2-40B4-BE49-F238E27FC236}">
                  <a16:creationId xmlns:a16="http://schemas.microsoft.com/office/drawing/2014/main" id="{6E8A1A71-9DF4-4EC6-A307-BF9DFABA83F9}"/>
                </a:ext>
              </a:extLst>
            </p:cNvPr>
            <p:cNvSpPr/>
            <p:nvPr/>
          </p:nvSpPr>
          <p:spPr>
            <a:xfrm>
              <a:off x="5835536" y="2187290"/>
              <a:ext cx="719139" cy="2022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0"/>
                <a:gd name="f4" fmla="val 6771"/>
                <a:gd name="f5" fmla="val 1"/>
                <a:gd name="f6" fmla="val 5286"/>
                <a:gd name="f7" fmla="val 1485"/>
                <a:gd name="f8" fmla="val 4869"/>
                <a:gd name="f9" fmla="val 1902"/>
                <a:gd name="f10" fmla="val 3756"/>
                <a:gd name="f11" fmla="val 3015"/>
                <a:gd name="f12" fmla="val 2643"/>
                <a:gd name="f13" fmla="val 4128"/>
                <a:gd name="f14" fmla="val 1530"/>
                <a:gd name="f15" fmla="val 5240"/>
                <a:gd name="f16" fmla="val 418"/>
                <a:gd name="f17" fmla="val 6353"/>
                <a:gd name="f18" fmla="val 217"/>
                <a:gd name="f19" fmla="val 680"/>
                <a:gd name="f20" fmla="val 6291"/>
                <a:gd name="f21" fmla="val 1793"/>
                <a:gd name="f22" fmla="val 5179"/>
                <a:gd name="f23" fmla="val 2906"/>
                <a:gd name="f24" fmla="val 4066"/>
                <a:gd name="f25" fmla="val 4019"/>
                <a:gd name="f26" fmla="val 2953"/>
                <a:gd name="f27" fmla="val 5132"/>
                <a:gd name="f28" fmla="val 1840"/>
                <a:gd name="f29" fmla="val 6244"/>
                <a:gd name="f30" fmla="val 727"/>
                <a:gd name="f31" fmla="*/ f0 1 6770"/>
                <a:gd name="f32" fmla="*/ f1 1 6771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6770"/>
                <a:gd name="f39" fmla="*/ f36 1 6771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6770" h="6771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2" y="f4"/>
                  </a:lnTo>
                  <a:lnTo>
                    <a:pt x="f18" y="f4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" y="f18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Google Shape;1388;p38">
              <a:extLst>
                <a:ext uri="{FF2B5EF4-FFF2-40B4-BE49-F238E27FC236}">
                  <a16:creationId xmlns:a16="http://schemas.microsoft.com/office/drawing/2014/main" id="{543E8E20-8F14-43A6-A8E2-F291D8486B47}"/>
                </a:ext>
              </a:extLst>
            </p:cNvPr>
            <p:cNvSpPr/>
            <p:nvPr/>
          </p:nvSpPr>
          <p:spPr>
            <a:xfrm>
              <a:off x="5599081" y="2120831"/>
              <a:ext cx="955602" cy="2687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96"/>
                <a:gd name="f4" fmla="val 8208"/>
                <a:gd name="f5" fmla="val 789"/>
                <a:gd name="f6" fmla="val 7095"/>
                <a:gd name="f7" fmla="val 1901"/>
                <a:gd name="f8" fmla="val 5982"/>
                <a:gd name="f9" fmla="val 3014"/>
                <a:gd name="f10" fmla="val 4869"/>
                <a:gd name="f11" fmla="val 4127"/>
                <a:gd name="f12" fmla="val 3756"/>
                <a:gd name="f13" fmla="val 5240"/>
                <a:gd name="f14" fmla="val 2644"/>
                <a:gd name="f15" fmla="val 6353"/>
                <a:gd name="f16" fmla="val 1531"/>
                <a:gd name="f17" fmla="val 7465"/>
                <a:gd name="f18" fmla="val 418"/>
                <a:gd name="f19" fmla="val 8578"/>
                <a:gd name="f20" fmla="val 1"/>
                <a:gd name="f21" fmla="val 217"/>
                <a:gd name="f22" fmla="val 248"/>
                <a:gd name="f23" fmla="val 8949"/>
                <a:gd name="f24" fmla="val 681"/>
                <a:gd name="f25" fmla="val 8516"/>
                <a:gd name="f26" fmla="val 1794"/>
                <a:gd name="f27" fmla="val 7404"/>
                <a:gd name="f28" fmla="val 2906"/>
                <a:gd name="f29" fmla="val 6291"/>
                <a:gd name="f30" fmla="val 4019"/>
                <a:gd name="f31" fmla="val 5178"/>
                <a:gd name="f32" fmla="val 5132"/>
                <a:gd name="f33" fmla="val 4065"/>
                <a:gd name="f34" fmla="val 6245"/>
                <a:gd name="f35" fmla="val 2952"/>
                <a:gd name="f36" fmla="val 7358"/>
                <a:gd name="f37" fmla="val 1840"/>
                <a:gd name="f38" fmla="val 8470"/>
                <a:gd name="f39" fmla="val 727"/>
                <a:gd name="f40" fmla="*/ f0 1 8996"/>
                <a:gd name="f41" fmla="*/ f1 1 8996"/>
                <a:gd name="f42" fmla="val f2"/>
                <a:gd name="f43" fmla="val f3"/>
                <a:gd name="f44" fmla="+- f43 0 f42"/>
                <a:gd name="f45" fmla="*/ f44 1 8996"/>
                <a:gd name="f46" fmla="*/ f42 1 f45"/>
                <a:gd name="f47" fmla="*/ f43 1 f45"/>
                <a:gd name="f48" fmla="*/ f46 f40 1"/>
                <a:gd name="f49" fmla="*/ f47 f40 1"/>
                <a:gd name="f50" fmla="*/ f47 f41 1"/>
                <a:gd name="f51" fmla="*/ f46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8996" h="8996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3"/>
                  </a:lnTo>
                  <a:lnTo>
                    <a:pt x="f21" y="f3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3" y="f21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Google Shape;1389;p38">
              <a:extLst>
                <a:ext uri="{FF2B5EF4-FFF2-40B4-BE49-F238E27FC236}">
                  <a16:creationId xmlns:a16="http://schemas.microsoft.com/office/drawing/2014/main" id="{16F983AB-8EFE-4DAA-9609-2D748758F658}"/>
                </a:ext>
              </a:extLst>
            </p:cNvPr>
            <p:cNvSpPr/>
            <p:nvPr/>
          </p:nvSpPr>
          <p:spPr>
            <a:xfrm>
              <a:off x="5480849" y="2087593"/>
              <a:ext cx="1073825" cy="3019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09"/>
                <a:gd name="f4" fmla="val 8208"/>
                <a:gd name="f5" fmla="val 1902"/>
                <a:gd name="f6" fmla="val 7095"/>
                <a:gd name="f7" fmla="val 3014"/>
                <a:gd name="f8" fmla="val 5982"/>
                <a:gd name="f9" fmla="val 4127"/>
                <a:gd name="f10" fmla="val 4869"/>
                <a:gd name="f11" fmla="val 5240"/>
                <a:gd name="f12" fmla="val 3757"/>
                <a:gd name="f13" fmla="val 6353"/>
                <a:gd name="f14" fmla="val 2644"/>
                <a:gd name="f15" fmla="val 7466"/>
                <a:gd name="f16" fmla="val 1531"/>
                <a:gd name="f17" fmla="val 8578"/>
                <a:gd name="f18" fmla="val 418"/>
                <a:gd name="f19" fmla="val 9691"/>
                <a:gd name="f20" fmla="val 1"/>
                <a:gd name="f21" fmla="val 217"/>
                <a:gd name="f22" fmla="val 681"/>
                <a:gd name="f23" fmla="val 9629"/>
                <a:gd name="f24" fmla="val 1794"/>
                <a:gd name="f25" fmla="val 8517"/>
                <a:gd name="f26" fmla="val 2907"/>
                <a:gd name="f27" fmla="val 7404"/>
                <a:gd name="f28" fmla="val 4019"/>
                <a:gd name="f29" fmla="val 6291"/>
                <a:gd name="f30" fmla="val 5132"/>
                <a:gd name="f31" fmla="val 5178"/>
                <a:gd name="f32" fmla="val 6245"/>
                <a:gd name="f33" fmla="val 4065"/>
                <a:gd name="f34" fmla="val 7358"/>
                <a:gd name="f35" fmla="val 2953"/>
                <a:gd name="f36" fmla="val 8471"/>
                <a:gd name="f37" fmla="val 1840"/>
                <a:gd name="f38" fmla="val 9583"/>
                <a:gd name="f39" fmla="val 727"/>
                <a:gd name="f40" fmla="*/ f0 1 10109"/>
                <a:gd name="f41" fmla="*/ f1 1 10109"/>
                <a:gd name="f42" fmla="val f2"/>
                <a:gd name="f43" fmla="val f3"/>
                <a:gd name="f44" fmla="+- f43 0 f42"/>
                <a:gd name="f45" fmla="*/ f44 1 10109"/>
                <a:gd name="f46" fmla="*/ f42 1 f45"/>
                <a:gd name="f47" fmla="*/ f43 1 f45"/>
                <a:gd name="f48" fmla="*/ f46 f40 1"/>
                <a:gd name="f49" fmla="*/ f47 f40 1"/>
                <a:gd name="f50" fmla="*/ f47 f41 1"/>
                <a:gd name="f51" fmla="*/ f46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0109" h="10109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3"/>
                  </a:lnTo>
                  <a:lnTo>
                    <a:pt x="f21" y="f3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3" y="f21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Google Shape;1390;p38">
              <a:extLst>
                <a:ext uri="{FF2B5EF4-FFF2-40B4-BE49-F238E27FC236}">
                  <a16:creationId xmlns:a16="http://schemas.microsoft.com/office/drawing/2014/main" id="{41786F92-AD24-45B1-80DC-D6E8A693D4FC}"/>
                </a:ext>
              </a:extLst>
            </p:cNvPr>
            <p:cNvSpPr/>
            <p:nvPr/>
          </p:nvSpPr>
          <p:spPr>
            <a:xfrm>
              <a:off x="5362727" y="2054345"/>
              <a:ext cx="1191947" cy="335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221"/>
                <a:gd name="f4" fmla="val 11222"/>
                <a:gd name="f5" fmla="val 1"/>
                <a:gd name="f6" fmla="val 10433"/>
                <a:gd name="f7" fmla="val 789"/>
                <a:gd name="f8" fmla="val 9320"/>
                <a:gd name="f9" fmla="val 1902"/>
                <a:gd name="f10" fmla="val 8207"/>
                <a:gd name="f11" fmla="val 3015"/>
                <a:gd name="f12" fmla="val 7094"/>
                <a:gd name="f13" fmla="val 4127"/>
                <a:gd name="f14" fmla="val 5981"/>
                <a:gd name="f15" fmla="val 5240"/>
                <a:gd name="f16" fmla="val 4869"/>
                <a:gd name="f17" fmla="val 6353"/>
                <a:gd name="f18" fmla="val 3756"/>
                <a:gd name="f19" fmla="val 7466"/>
                <a:gd name="f20" fmla="val 2643"/>
                <a:gd name="f21" fmla="val 8579"/>
                <a:gd name="f22" fmla="val 1530"/>
                <a:gd name="f23" fmla="val 9691"/>
                <a:gd name="f24" fmla="val 417"/>
                <a:gd name="f25" fmla="val 10804"/>
                <a:gd name="f26" fmla="val 216"/>
                <a:gd name="f27" fmla="val 680"/>
                <a:gd name="f28" fmla="val 10742"/>
                <a:gd name="f29" fmla="val 2473"/>
                <a:gd name="f30" fmla="val 8950"/>
                <a:gd name="f31" fmla="val 2906"/>
                <a:gd name="f32" fmla="val 8517"/>
                <a:gd name="f33" fmla="val 4019"/>
                <a:gd name="f34" fmla="val 7404"/>
                <a:gd name="f35" fmla="val 5131"/>
                <a:gd name="f36" fmla="val 6291"/>
                <a:gd name="f37" fmla="val 6244"/>
                <a:gd name="f38" fmla="val 5178"/>
                <a:gd name="f39" fmla="val 7357"/>
                <a:gd name="f40" fmla="val 4066"/>
                <a:gd name="f41" fmla="val 8470"/>
                <a:gd name="f42" fmla="val 2953"/>
                <a:gd name="f43" fmla="val 9583"/>
                <a:gd name="f44" fmla="val 1840"/>
                <a:gd name="f45" fmla="val 10695"/>
                <a:gd name="f46" fmla="val 727"/>
                <a:gd name="f47" fmla="val 217"/>
                <a:gd name="f48" fmla="*/ f0 1 11221"/>
                <a:gd name="f49" fmla="*/ f1 1 11222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11221"/>
                <a:gd name="f56" fmla="*/ f53 1 11222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11221" h="11222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" y="f4"/>
                  </a:lnTo>
                  <a:lnTo>
                    <a:pt x="f26" y="f4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3" y="f47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Google Shape;1391;p38">
              <a:extLst>
                <a:ext uri="{FF2B5EF4-FFF2-40B4-BE49-F238E27FC236}">
                  <a16:creationId xmlns:a16="http://schemas.microsoft.com/office/drawing/2014/main" id="{8EE696A6-7822-47A6-8B5B-D6147CC1D0EC}"/>
                </a:ext>
              </a:extLst>
            </p:cNvPr>
            <p:cNvSpPr/>
            <p:nvPr/>
          </p:nvSpPr>
          <p:spPr>
            <a:xfrm>
              <a:off x="5244495" y="2021098"/>
              <a:ext cx="1310179" cy="3684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334"/>
                <a:gd name="f4" fmla="val 12335"/>
                <a:gd name="f5" fmla="val 1"/>
                <a:gd name="f6" fmla="val 10433"/>
                <a:gd name="f7" fmla="val 1902"/>
                <a:gd name="f8" fmla="val 9320"/>
                <a:gd name="f9" fmla="val 3015"/>
                <a:gd name="f10" fmla="val 8207"/>
                <a:gd name="f11" fmla="val 4128"/>
                <a:gd name="f12" fmla="val 7094"/>
                <a:gd name="f13" fmla="val 5240"/>
                <a:gd name="f14" fmla="val 5982"/>
                <a:gd name="f15" fmla="val 6353"/>
                <a:gd name="f16" fmla="val 4869"/>
                <a:gd name="f17" fmla="val 7466"/>
                <a:gd name="f18" fmla="val 3756"/>
                <a:gd name="f19" fmla="val 8579"/>
                <a:gd name="f20" fmla="val 2643"/>
                <a:gd name="f21" fmla="val 9692"/>
                <a:gd name="f22" fmla="val 835"/>
                <a:gd name="f23" fmla="val 11500"/>
                <a:gd name="f24" fmla="val 417"/>
                <a:gd name="f25" fmla="val 11917"/>
                <a:gd name="f26" fmla="val 217"/>
                <a:gd name="f27" fmla="val 680"/>
                <a:gd name="f28" fmla="val 11855"/>
                <a:gd name="f29" fmla="val 1793"/>
                <a:gd name="f30" fmla="val 10743"/>
                <a:gd name="f31" fmla="val 2906"/>
                <a:gd name="f32" fmla="val 9630"/>
                <a:gd name="f33" fmla="val 4019"/>
                <a:gd name="f34" fmla="val 8517"/>
                <a:gd name="f35" fmla="val 5132"/>
                <a:gd name="f36" fmla="val 7404"/>
                <a:gd name="f37" fmla="val 6244"/>
                <a:gd name="f38" fmla="val 6291"/>
                <a:gd name="f39" fmla="val 7357"/>
                <a:gd name="f40" fmla="val 5179"/>
                <a:gd name="f41" fmla="val 8470"/>
                <a:gd name="f42" fmla="val 4066"/>
                <a:gd name="f43" fmla="val 9583"/>
                <a:gd name="f44" fmla="val 2953"/>
                <a:gd name="f45" fmla="val 10696"/>
                <a:gd name="f46" fmla="val 1840"/>
                <a:gd name="f47" fmla="val 11808"/>
                <a:gd name="f48" fmla="val 727"/>
                <a:gd name="f49" fmla="*/ f0 1 12334"/>
                <a:gd name="f50" fmla="*/ f1 1 12335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2334"/>
                <a:gd name="f57" fmla="*/ f54 1 12335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2334" h="12335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" y="f4"/>
                  </a:lnTo>
                  <a:lnTo>
                    <a:pt x="f26" y="f4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3" y="f2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Google Shape;1392;p38">
              <a:extLst>
                <a:ext uri="{FF2B5EF4-FFF2-40B4-BE49-F238E27FC236}">
                  <a16:creationId xmlns:a16="http://schemas.microsoft.com/office/drawing/2014/main" id="{3355BD20-E918-40BD-9430-3415896A31E8}"/>
                </a:ext>
              </a:extLst>
            </p:cNvPr>
            <p:cNvSpPr/>
            <p:nvPr/>
          </p:nvSpPr>
          <p:spPr>
            <a:xfrm>
              <a:off x="5126272" y="1987887"/>
              <a:ext cx="1428402" cy="401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47"/>
                <a:gd name="f4" fmla="val 12659"/>
                <a:gd name="f5" fmla="val 788"/>
                <a:gd name="f6" fmla="val 11546"/>
                <a:gd name="f7" fmla="val 1901"/>
                <a:gd name="f8" fmla="val 10433"/>
                <a:gd name="f9" fmla="val 3014"/>
                <a:gd name="f10" fmla="val 9320"/>
                <a:gd name="f11" fmla="val 4127"/>
                <a:gd name="f12" fmla="val 8207"/>
                <a:gd name="f13" fmla="val 5240"/>
                <a:gd name="f14" fmla="val 7095"/>
                <a:gd name="f15" fmla="val 6352"/>
                <a:gd name="f16" fmla="val 5982"/>
                <a:gd name="f17" fmla="val 7465"/>
                <a:gd name="f18" fmla="val 4869"/>
                <a:gd name="f19" fmla="val 8578"/>
                <a:gd name="f20" fmla="val 3756"/>
                <a:gd name="f21" fmla="val 9691"/>
                <a:gd name="f22" fmla="val 2643"/>
                <a:gd name="f23" fmla="val 10804"/>
                <a:gd name="f24" fmla="val 1530"/>
                <a:gd name="f25" fmla="val 11916"/>
                <a:gd name="f26" fmla="val 418"/>
                <a:gd name="f27" fmla="val 13029"/>
                <a:gd name="f28" fmla="val 217"/>
                <a:gd name="f29" fmla="val 680"/>
                <a:gd name="f30" fmla="val 12967"/>
                <a:gd name="f31" fmla="val 1793"/>
                <a:gd name="f32" fmla="val 11855"/>
                <a:gd name="f33" fmla="val 2906"/>
                <a:gd name="f34" fmla="val 10742"/>
                <a:gd name="f35" fmla="val 4699"/>
                <a:gd name="f36" fmla="val 8949"/>
                <a:gd name="f37" fmla="val 5132"/>
                <a:gd name="f38" fmla="val 8516"/>
                <a:gd name="f39" fmla="val 6245"/>
                <a:gd name="f40" fmla="val 7403"/>
                <a:gd name="f41" fmla="val 7357"/>
                <a:gd name="f42" fmla="val 6291"/>
                <a:gd name="f43" fmla="val 8470"/>
                <a:gd name="f44" fmla="val 5178"/>
                <a:gd name="f45" fmla="val 9583"/>
                <a:gd name="f46" fmla="val 4065"/>
                <a:gd name="f47" fmla="val 10696"/>
                <a:gd name="f48" fmla="val 2952"/>
                <a:gd name="f49" fmla="val 11809"/>
                <a:gd name="f50" fmla="val 1839"/>
                <a:gd name="f51" fmla="val 12921"/>
                <a:gd name="f52" fmla="val 726"/>
                <a:gd name="f53" fmla="val 216"/>
                <a:gd name="f54" fmla="*/ f0 1 13447"/>
                <a:gd name="f55" fmla="*/ f1 1 13447"/>
                <a:gd name="f56" fmla="val f2"/>
                <a:gd name="f57" fmla="val f3"/>
                <a:gd name="f58" fmla="+- f57 0 f56"/>
                <a:gd name="f59" fmla="*/ f58 1 13447"/>
                <a:gd name="f60" fmla="*/ f56 1 f59"/>
                <a:gd name="f61" fmla="*/ f57 1 f59"/>
                <a:gd name="f62" fmla="*/ f60 f54 1"/>
                <a:gd name="f63" fmla="*/ f61 f54 1"/>
                <a:gd name="f64" fmla="*/ f61 f55 1"/>
                <a:gd name="f65" fmla="*/ f60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3447" h="13447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" y="f3"/>
                  </a:lnTo>
                  <a:lnTo>
                    <a:pt x="f28" y="f3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3" y="f5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Google Shape;1393;p38">
              <a:extLst>
                <a:ext uri="{FF2B5EF4-FFF2-40B4-BE49-F238E27FC236}">
                  <a16:creationId xmlns:a16="http://schemas.microsoft.com/office/drawing/2014/main" id="{1016F02D-5AA9-406F-B42A-4B3FC96287AB}"/>
                </a:ext>
              </a:extLst>
            </p:cNvPr>
            <p:cNvSpPr/>
            <p:nvPr/>
          </p:nvSpPr>
          <p:spPr>
            <a:xfrm>
              <a:off x="5008040" y="1954639"/>
              <a:ext cx="1546634" cy="4349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60"/>
                <a:gd name="f4" fmla="val 12659"/>
                <a:gd name="f5" fmla="val 1901"/>
                <a:gd name="f6" fmla="val 11546"/>
                <a:gd name="f7" fmla="val 3014"/>
                <a:gd name="f8" fmla="val 10433"/>
                <a:gd name="f9" fmla="val 4127"/>
                <a:gd name="f10" fmla="val 9320"/>
                <a:gd name="f11" fmla="val 5240"/>
                <a:gd name="f12" fmla="val 8208"/>
                <a:gd name="f13" fmla="val 6353"/>
                <a:gd name="f14" fmla="val 7095"/>
                <a:gd name="f15" fmla="val 7465"/>
                <a:gd name="f16" fmla="val 5982"/>
                <a:gd name="f17" fmla="val 8578"/>
                <a:gd name="f18" fmla="val 4869"/>
                <a:gd name="f19" fmla="val 9691"/>
                <a:gd name="f20" fmla="val 3061"/>
                <a:gd name="f21" fmla="val 11499"/>
                <a:gd name="f22" fmla="val 2643"/>
                <a:gd name="f23" fmla="val 11917"/>
                <a:gd name="f24" fmla="val 1531"/>
                <a:gd name="f25" fmla="val 13029"/>
                <a:gd name="f26" fmla="val 418"/>
                <a:gd name="f27" fmla="val 14142"/>
                <a:gd name="f28" fmla="val 1"/>
                <a:gd name="f29" fmla="val 217"/>
                <a:gd name="f30" fmla="val 681"/>
                <a:gd name="f31" fmla="val 14080"/>
                <a:gd name="f32" fmla="val 1793"/>
                <a:gd name="f33" fmla="val 12968"/>
                <a:gd name="f34" fmla="val 2906"/>
                <a:gd name="f35" fmla="val 11855"/>
                <a:gd name="f36" fmla="val 4019"/>
                <a:gd name="f37" fmla="val 10742"/>
                <a:gd name="f38" fmla="val 5132"/>
                <a:gd name="f39" fmla="val 9629"/>
                <a:gd name="f40" fmla="val 6245"/>
                <a:gd name="f41" fmla="val 8516"/>
                <a:gd name="f42" fmla="val 7358"/>
                <a:gd name="f43" fmla="val 7404"/>
                <a:gd name="f44" fmla="val 8470"/>
                <a:gd name="f45" fmla="val 6291"/>
                <a:gd name="f46" fmla="val 9583"/>
                <a:gd name="f47" fmla="val 5178"/>
                <a:gd name="f48" fmla="val 10696"/>
                <a:gd name="f49" fmla="val 4065"/>
                <a:gd name="f50" fmla="val 11809"/>
                <a:gd name="f51" fmla="val 2952"/>
                <a:gd name="f52" fmla="val 12922"/>
                <a:gd name="f53" fmla="val 1839"/>
                <a:gd name="f54" fmla="val 14034"/>
                <a:gd name="f55" fmla="val 727"/>
                <a:gd name="f56" fmla="*/ f0 1 14560"/>
                <a:gd name="f57" fmla="*/ f1 1 14560"/>
                <a:gd name="f58" fmla="val f2"/>
                <a:gd name="f59" fmla="val f3"/>
                <a:gd name="f60" fmla="+- f59 0 f58"/>
                <a:gd name="f61" fmla="*/ f60 1 14560"/>
                <a:gd name="f62" fmla="*/ f58 1 f61"/>
                <a:gd name="f63" fmla="*/ f59 1 f61"/>
                <a:gd name="f64" fmla="*/ f62 f56 1"/>
                <a:gd name="f65" fmla="*/ f63 f56 1"/>
                <a:gd name="f66" fmla="*/ f63 f57 1"/>
                <a:gd name="f67" fmla="*/ f62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4560" h="14560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3"/>
                  </a:lnTo>
                  <a:lnTo>
                    <a:pt x="f29" y="f3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3" y="f2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Google Shape;1394;p38">
              <a:extLst>
                <a:ext uri="{FF2B5EF4-FFF2-40B4-BE49-F238E27FC236}">
                  <a16:creationId xmlns:a16="http://schemas.microsoft.com/office/drawing/2014/main" id="{18FD39FA-75DB-4B04-A0AC-F0D0464B4796}"/>
                </a:ext>
              </a:extLst>
            </p:cNvPr>
            <p:cNvSpPr/>
            <p:nvPr/>
          </p:nvSpPr>
          <p:spPr>
            <a:xfrm>
              <a:off x="4889818" y="1921392"/>
              <a:ext cx="1664866" cy="4681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673"/>
                <a:gd name="f4" fmla="val 14885"/>
                <a:gd name="f5" fmla="val 789"/>
                <a:gd name="f6" fmla="val 13772"/>
                <a:gd name="f7" fmla="val 1901"/>
                <a:gd name="f8" fmla="val 12659"/>
                <a:gd name="f9" fmla="val 3014"/>
                <a:gd name="f10" fmla="val 11546"/>
                <a:gd name="f11" fmla="val 4127"/>
                <a:gd name="f12" fmla="val 10433"/>
                <a:gd name="f13" fmla="val 5240"/>
                <a:gd name="f14" fmla="val 9321"/>
                <a:gd name="f15" fmla="val 6353"/>
                <a:gd name="f16" fmla="val 8208"/>
                <a:gd name="f17" fmla="val 7466"/>
                <a:gd name="f18" fmla="val 7095"/>
                <a:gd name="f19" fmla="val 8578"/>
                <a:gd name="f20" fmla="val 5982"/>
                <a:gd name="f21" fmla="val 9691"/>
                <a:gd name="f22" fmla="val 4869"/>
                <a:gd name="f23" fmla="val 10804"/>
                <a:gd name="f24" fmla="val 3756"/>
                <a:gd name="f25" fmla="val 11917"/>
                <a:gd name="f26" fmla="val 2644"/>
                <a:gd name="f27" fmla="val 13030"/>
                <a:gd name="f28" fmla="val 1531"/>
                <a:gd name="f29" fmla="val 14142"/>
                <a:gd name="f30" fmla="val 418"/>
                <a:gd name="f31" fmla="val 15255"/>
                <a:gd name="f32" fmla="val 1"/>
                <a:gd name="f33" fmla="val 217"/>
                <a:gd name="f34" fmla="val 681"/>
                <a:gd name="f35" fmla="val 15193"/>
                <a:gd name="f36" fmla="val 1794"/>
                <a:gd name="f37" fmla="val 14081"/>
                <a:gd name="f38" fmla="val 2906"/>
                <a:gd name="f39" fmla="val 12968"/>
                <a:gd name="f40" fmla="val 4019"/>
                <a:gd name="f41" fmla="val 11855"/>
                <a:gd name="f42" fmla="val 5132"/>
                <a:gd name="f43" fmla="val 10742"/>
                <a:gd name="f44" fmla="val 7358"/>
                <a:gd name="f45" fmla="val 8517"/>
                <a:gd name="f46" fmla="val 8471"/>
                <a:gd name="f47" fmla="val 7404"/>
                <a:gd name="f48" fmla="val 9583"/>
                <a:gd name="f49" fmla="val 6291"/>
                <a:gd name="f50" fmla="val 10696"/>
                <a:gd name="f51" fmla="val 5178"/>
                <a:gd name="f52" fmla="val 11809"/>
                <a:gd name="f53" fmla="val 4065"/>
                <a:gd name="f54" fmla="val 12922"/>
                <a:gd name="f55" fmla="val 2952"/>
                <a:gd name="f56" fmla="val 14035"/>
                <a:gd name="f57" fmla="val 1840"/>
                <a:gd name="f58" fmla="val 15147"/>
                <a:gd name="f59" fmla="val 727"/>
                <a:gd name="f60" fmla="*/ f0 1 15673"/>
                <a:gd name="f61" fmla="*/ f1 1 15673"/>
                <a:gd name="f62" fmla="val f2"/>
                <a:gd name="f63" fmla="val f3"/>
                <a:gd name="f64" fmla="+- f63 0 f62"/>
                <a:gd name="f65" fmla="*/ f64 1 15673"/>
                <a:gd name="f66" fmla="*/ f62 1 f65"/>
                <a:gd name="f67" fmla="*/ f63 1 f65"/>
                <a:gd name="f68" fmla="*/ f66 f60 1"/>
                <a:gd name="f69" fmla="*/ f67 f60 1"/>
                <a:gd name="f70" fmla="*/ f67 f61 1"/>
                <a:gd name="f71" fmla="*/ f66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5673" h="15673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"/>
                  </a:lnTo>
                  <a:lnTo>
                    <a:pt x="f33" y="f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3" y="f3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Google Shape;1395;p38">
              <a:extLst>
                <a:ext uri="{FF2B5EF4-FFF2-40B4-BE49-F238E27FC236}">
                  <a16:creationId xmlns:a16="http://schemas.microsoft.com/office/drawing/2014/main" id="{C3A9A784-E7B2-4FB7-A250-E1A1C314FF6C}"/>
                </a:ext>
              </a:extLst>
            </p:cNvPr>
            <p:cNvSpPr/>
            <p:nvPr/>
          </p:nvSpPr>
          <p:spPr>
            <a:xfrm>
              <a:off x="4771586" y="1888144"/>
              <a:ext cx="1783089" cy="5014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86"/>
                <a:gd name="f4" fmla="val 1"/>
                <a:gd name="f5" fmla="val 14885"/>
                <a:gd name="f6" fmla="val 1902"/>
                <a:gd name="f7" fmla="val 13772"/>
                <a:gd name="f8" fmla="val 3014"/>
                <a:gd name="f9" fmla="val 12659"/>
                <a:gd name="f10" fmla="val 4127"/>
                <a:gd name="f11" fmla="val 11546"/>
                <a:gd name="f12" fmla="val 5240"/>
                <a:gd name="f13" fmla="val 10434"/>
                <a:gd name="f14" fmla="val 6353"/>
                <a:gd name="f15" fmla="val 9321"/>
                <a:gd name="f16" fmla="val 7466"/>
                <a:gd name="f17" fmla="val 8208"/>
                <a:gd name="f18" fmla="val 8579"/>
                <a:gd name="f19" fmla="val 7095"/>
                <a:gd name="f20" fmla="val 9691"/>
                <a:gd name="f21" fmla="val 5287"/>
                <a:gd name="f22" fmla="val 11500"/>
                <a:gd name="f23" fmla="val 4869"/>
                <a:gd name="f24" fmla="val 11917"/>
                <a:gd name="f25" fmla="val 3757"/>
                <a:gd name="f26" fmla="val 13030"/>
                <a:gd name="f27" fmla="val 2644"/>
                <a:gd name="f28" fmla="val 14143"/>
                <a:gd name="f29" fmla="val 1531"/>
                <a:gd name="f30" fmla="val 15255"/>
                <a:gd name="f31" fmla="val 418"/>
                <a:gd name="f32" fmla="val 16368"/>
                <a:gd name="f33" fmla="val 217"/>
                <a:gd name="f34" fmla="val 681"/>
                <a:gd name="f35" fmla="val 16306"/>
                <a:gd name="f36" fmla="val 1794"/>
                <a:gd name="f37" fmla="val 15194"/>
                <a:gd name="f38" fmla="val 2907"/>
                <a:gd name="f39" fmla="val 14081"/>
                <a:gd name="f40" fmla="val 4019"/>
                <a:gd name="f41" fmla="val 12968"/>
                <a:gd name="f42" fmla="val 5132"/>
                <a:gd name="f43" fmla="val 11855"/>
                <a:gd name="f44" fmla="val 6245"/>
                <a:gd name="f45" fmla="val 10742"/>
                <a:gd name="f46" fmla="val 7358"/>
                <a:gd name="f47" fmla="val 9630"/>
                <a:gd name="f48" fmla="val 8471"/>
                <a:gd name="f49" fmla="val 8517"/>
                <a:gd name="f50" fmla="val 9584"/>
                <a:gd name="f51" fmla="val 7404"/>
                <a:gd name="f52" fmla="val 10696"/>
                <a:gd name="f53" fmla="val 6291"/>
                <a:gd name="f54" fmla="val 11809"/>
                <a:gd name="f55" fmla="val 5178"/>
                <a:gd name="f56" fmla="val 12922"/>
                <a:gd name="f57" fmla="val 4065"/>
                <a:gd name="f58" fmla="val 14035"/>
                <a:gd name="f59" fmla="val 2953"/>
                <a:gd name="f60" fmla="val 15148"/>
                <a:gd name="f61" fmla="val 1840"/>
                <a:gd name="f62" fmla="val 16260"/>
                <a:gd name="f63" fmla="val 727"/>
                <a:gd name="f64" fmla="*/ f0 1 16786"/>
                <a:gd name="f65" fmla="*/ f1 1 16786"/>
                <a:gd name="f66" fmla="val f2"/>
                <a:gd name="f67" fmla="val f3"/>
                <a:gd name="f68" fmla="+- f67 0 f66"/>
                <a:gd name="f69" fmla="*/ f68 1 16786"/>
                <a:gd name="f70" fmla="*/ f66 1 f69"/>
                <a:gd name="f71" fmla="*/ f67 1 f69"/>
                <a:gd name="f72" fmla="*/ f70 f64 1"/>
                <a:gd name="f73" fmla="*/ f71 f64 1"/>
                <a:gd name="f74" fmla="*/ f71 f65 1"/>
                <a:gd name="f75" fmla="*/ f70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6786" h="16786">
                  <a:moveTo>
                    <a:pt x="f3" y="f4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4" y="f3"/>
                  </a:lnTo>
                  <a:lnTo>
                    <a:pt x="f33" y="f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3" y="f33"/>
                  </a:lnTo>
                  <a:lnTo>
                    <a:pt x="f3" y="f4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Google Shape;1396;p38">
              <a:extLst>
                <a:ext uri="{FF2B5EF4-FFF2-40B4-BE49-F238E27FC236}">
                  <a16:creationId xmlns:a16="http://schemas.microsoft.com/office/drawing/2014/main" id="{08BA820F-AE3B-4778-AD78-9FE7E5325329}"/>
                </a:ext>
              </a:extLst>
            </p:cNvPr>
            <p:cNvSpPr/>
            <p:nvPr/>
          </p:nvSpPr>
          <p:spPr>
            <a:xfrm>
              <a:off x="4535231" y="1821658"/>
              <a:ext cx="2019443" cy="5678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011"/>
                <a:gd name="f4" fmla="val 19012"/>
                <a:gd name="f5" fmla="val 1"/>
                <a:gd name="f6" fmla="val 17110"/>
                <a:gd name="f7" fmla="val 1902"/>
                <a:gd name="f8" fmla="val 15997"/>
                <a:gd name="f9" fmla="val 3015"/>
                <a:gd name="f10" fmla="val 14884"/>
                <a:gd name="f11" fmla="val 4128"/>
                <a:gd name="f12" fmla="val 13771"/>
                <a:gd name="f13" fmla="val 5240"/>
                <a:gd name="f14" fmla="val 12659"/>
                <a:gd name="f15" fmla="val 6353"/>
                <a:gd name="f16" fmla="val 11546"/>
                <a:gd name="f17" fmla="val 7466"/>
                <a:gd name="f18" fmla="val 10433"/>
                <a:gd name="f19" fmla="val 8579"/>
                <a:gd name="f20" fmla="val 9320"/>
                <a:gd name="f21" fmla="val 9692"/>
                <a:gd name="f22" fmla="val 8207"/>
                <a:gd name="f23" fmla="val 10805"/>
                <a:gd name="f24" fmla="val 7094"/>
                <a:gd name="f25" fmla="val 11917"/>
                <a:gd name="f26" fmla="val 5982"/>
                <a:gd name="f27" fmla="val 13030"/>
                <a:gd name="f28" fmla="val 4869"/>
                <a:gd name="f29" fmla="val 14143"/>
                <a:gd name="f30" fmla="val 3756"/>
                <a:gd name="f31" fmla="val 15256"/>
                <a:gd name="f32" fmla="val 2643"/>
                <a:gd name="f33" fmla="val 16369"/>
                <a:gd name="f34" fmla="val 1530"/>
                <a:gd name="f35" fmla="val 17481"/>
                <a:gd name="f36" fmla="val 418"/>
                <a:gd name="f37" fmla="val 18594"/>
                <a:gd name="f38" fmla="val 217"/>
                <a:gd name="f39" fmla="val 248"/>
                <a:gd name="f40" fmla="val 18965"/>
                <a:gd name="f41" fmla="val 680"/>
                <a:gd name="f42" fmla="val 18532"/>
                <a:gd name="f43" fmla="val 1793"/>
                <a:gd name="f44" fmla="val 17420"/>
                <a:gd name="f45" fmla="val 2906"/>
                <a:gd name="f46" fmla="val 16307"/>
                <a:gd name="f47" fmla="val 4019"/>
                <a:gd name="f48" fmla="val 15194"/>
                <a:gd name="f49" fmla="val 5132"/>
                <a:gd name="f50" fmla="val 14081"/>
                <a:gd name="f51" fmla="val 6244"/>
                <a:gd name="f52" fmla="val 12968"/>
                <a:gd name="f53" fmla="val 7357"/>
                <a:gd name="f54" fmla="val 11856"/>
                <a:gd name="f55" fmla="val 8470"/>
                <a:gd name="f56" fmla="val 10743"/>
                <a:gd name="f57" fmla="val 9583"/>
                <a:gd name="f58" fmla="val 9630"/>
                <a:gd name="f59" fmla="val 10696"/>
                <a:gd name="f60" fmla="val 8517"/>
                <a:gd name="f61" fmla="val 11809"/>
                <a:gd name="f62" fmla="val 7404"/>
                <a:gd name="f63" fmla="val 12921"/>
                <a:gd name="f64" fmla="val 6291"/>
                <a:gd name="f65" fmla="val 14034"/>
                <a:gd name="f66" fmla="val 5179"/>
                <a:gd name="f67" fmla="val 15147"/>
                <a:gd name="f68" fmla="val 4066"/>
                <a:gd name="f69" fmla="val 16260"/>
                <a:gd name="f70" fmla="val 2953"/>
                <a:gd name="f71" fmla="val 17373"/>
                <a:gd name="f72" fmla="val 1840"/>
                <a:gd name="f73" fmla="val 18485"/>
                <a:gd name="f74" fmla="val 727"/>
                <a:gd name="f75" fmla="*/ f0 1 19011"/>
                <a:gd name="f76" fmla="*/ f1 1 19012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19011"/>
                <a:gd name="f83" fmla="*/ f80 1 19012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19011" h="19012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2" y="f4"/>
                  </a:lnTo>
                  <a:lnTo>
                    <a:pt x="f38" y="f4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3" y="f38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Google Shape;1397;p38">
              <a:extLst>
                <a:ext uri="{FF2B5EF4-FFF2-40B4-BE49-F238E27FC236}">
                  <a16:creationId xmlns:a16="http://schemas.microsoft.com/office/drawing/2014/main" id="{EEC44702-A40F-46C4-82D0-0705CCE6F8C8}"/>
                </a:ext>
              </a:extLst>
            </p:cNvPr>
            <p:cNvSpPr/>
            <p:nvPr/>
          </p:nvSpPr>
          <p:spPr>
            <a:xfrm>
              <a:off x="4417009" y="1788438"/>
              <a:ext cx="2137675" cy="6011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124"/>
                <a:gd name="f4" fmla="val 19336"/>
                <a:gd name="f5" fmla="val 788"/>
                <a:gd name="f6" fmla="val 18223"/>
                <a:gd name="f7" fmla="val 1901"/>
                <a:gd name="f8" fmla="val 17110"/>
                <a:gd name="f9" fmla="val 3014"/>
                <a:gd name="f10" fmla="val 15997"/>
                <a:gd name="f11" fmla="val 4127"/>
                <a:gd name="f12" fmla="val 14884"/>
                <a:gd name="f13" fmla="val 5240"/>
                <a:gd name="f14" fmla="val 13772"/>
                <a:gd name="f15" fmla="val 6352"/>
                <a:gd name="f16" fmla="val 12659"/>
                <a:gd name="f17" fmla="val 7465"/>
                <a:gd name="f18" fmla="val 11546"/>
                <a:gd name="f19" fmla="val 8578"/>
                <a:gd name="f20" fmla="val 10433"/>
                <a:gd name="f21" fmla="val 9691"/>
                <a:gd name="f22" fmla="val 8207"/>
                <a:gd name="f23" fmla="val 11917"/>
                <a:gd name="f24" fmla="val 7095"/>
                <a:gd name="f25" fmla="val 13029"/>
                <a:gd name="f26" fmla="val 5982"/>
                <a:gd name="f27" fmla="val 14142"/>
                <a:gd name="f28" fmla="val 4869"/>
                <a:gd name="f29" fmla="val 15255"/>
                <a:gd name="f30" fmla="val 3756"/>
                <a:gd name="f31" fmla="val 16368"/>
                <a:gd name="f32" fmla="val 2643"/>
                <a:gd name="f33" fmla="val 17481"/>
                <a:gd name="f34" fmla="val 1531"/>
                <a:gd name="f35" fmla="val 18593"/>
                <a:gd name="f36" fmla="val 418"/>
                <a:gd name="f37" fmla="val 19706"/>
                <a:gd name="f38" fmla="val 217"/>
                <a:gd name="f39" fmla="val 681"/>
                <a:gd name="f40" fmla="val 19644"/>
                <a:gd name="f41" fmla="val 1793"/>
                <a:gd name="f42" fmla="val 18532"/>
                <a:gd name="f43" fmla="val 2906"/>
                <a:gd name="f44" fmla="val 17419"/>
                <a:gd name="f45" fmla="val 4019"/>
                <a:gd name="f46" fmla="val 16306"/>
                <a:gd name="f47" fmla="val 5132"/>
                <a:gd name="f48" fmla="val 15193"/>
                <a:gd name="f49" fmla="val 6245"/>
                <a:gd name="f50" fmla="val 14080"/>
                <a:gd name="f51" fmla="val 7357"/>
                <a:gd name="f52" fmla="val 12968"/>
                <a:gd name="f53" fmla="val 8470"/>
                <a:gd name="f54" fmla="val 11855"/>
                <a:gd name="f55" fmla="val 9583"/>
                <a:gd name="f56" fmla="val 10742"/>
                <a:gd name="f57" fmla="val 11809"/>
                <a:gd name="f58" fmla="val 8516"/>
                <a:gd name="f59" fmla="val 12922"/>
                <a:gd name="f60" fmla="val 7403"/>
                <a:gd name="f61" fmla="val 14034"/>
                <a:gd name="f62" fmla="val 6291"/>
                <a:gd name="f63" fmla="val 15147"/>
                <a:gd name="f64" fmla="val 5178"/>
                <a:gd name="f65" fmla="val 16260"/>
                <a:gd name="f66" fmla="val 4065"/>
                <a:gd name="f67" fmla="val 17373"/>
                <a:gd name="f68" fmla="val 2952"/>
                <a:gd name="f69" fmla="val 18486"/>
                <a:gd name="f70" fmla="val 1839"/>
                <a:gd name="f71" fmla="val 19598"/>
                <a:gd name="f72" fmla="val 727"/>
                <a:gd name="f73" fmla="*/ f0 1 20124"/>
                <a:gd name="f74" fmla="*/ f1 1 20124"/>
                <a:gd name="f75" fmla="val f2"/>
                <a:gd name="f76" fmla="val f3"/>
                <a:gd name="f77" fmla="+- f76 0 f75"/>
                <a:gd name="f78" fmla="*/ f77 1 20124"/>
                <a:gd name="f79" fmla="*/ f75 1 f78"/>
                <a:gd name="f80" fmla="*/ f76 1 f78"/>
                <a:gd name="f81" fmla="*/ f79 f73 1"/>
                <a:gd name="f82" fmla="*/ f80 f73 1"/>
                <a:gd name="f83" fmla="*/ f80 f74 1"/>
                <a:gd name="f84" fmla="*/ f79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20124" h="20124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2" y="f3"/>
                  </a:lnTo>
                  <a:lnTo>
                    <a:pt x="f38" y="f3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3" y="f3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Google Shape;1398;p38">
              <a:extLst>
                <a:ext uri="{FF2B5EF4-FFF2-40B4-BE49-F238E27FC236}">
                  <a16:creationId xmlns:a16="http://schemas.microsoft.com/office/drawing/2014/main" id="{6900AFCD-2945-4880-BC37-54CB008EB25F}"/>
                </a:ext>
              </a:extLst>
            </p:cNvPr>
            <p:cNvSpPr/>
            <p:nvPr/>
          </p:nvSpPr>
          <p:spPr>
            <a:xfrm>
              <a:off x="4298777" y="1755199"/>
              <a:ext cx="2255897" cy="6343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37"/>
                <a:gd name="f4" fmla="val 19336"/>
                <a:gd name="f5" fmla="val 1901"/>
                <a:gd name="f6" fmla="val 18223"/>
                <a:gd name="f7" fmla="val 3014"/>
                <a:gd name="f8" fmla="val 17110"/>
                <a:gd name="f9" fmla="val 4127"/>
                <a:gd name="f10" fmla="val 15997"/>
                <a:gd name="f11" fmla="val 5240"/>
                <a:gd name="f12" fmla="val 14885"/>
                <a:gd name="f13" fmla="val 6353"/>
                <a:gd name="f14" fmla="val 13772"/>
                <a:gd name="f15" fmla="val 7465"/>
                <a:gd name="f16" fmla="val 12659"/>
                <a:gd name="f17" fmla="val 8578"/>
                <a:gd name="f18" fmla="val 11546"/>
                <a:gd name="f19" fmla="val 9691"/>
                <a:gd name="f20" fmla="val 10433"/>
                <a:gd name="f21" fmla="val 10804"/>
                <a:gd name="f22" fmla="val 9320"/>
                <a:gd name="f23" fmla="val 11917"/>
                <a:gd name="f24" fmla="val 8208"/>
                <a:gd name="f25" fmla="val 13030"/>
                <a:gd name="f26" fmla="val 7095"/>
                <a:gd name="f27" fmla="val 14142"/>
                <a:gd name="f28" fmla="val 5982"/>
                <a:gd name="f29" fmla="val 15255"/>
                <a:gd name="f30" fmla="val 4869"/>
                <a:gd name="f31" fmla="val 16368"/>
                <a:gd name="f32" fmla="val 3756"/>
                <a:gd name="f33" fmla="val 17481"/>
                <a:gd name="f34" fmla="val 2644"/>
                <a:gd name="f35" fmla="val 18594"/>
                <a:gd name="f36" fmla="val 1531"/>
                <a:gd name="f37" fmla="val 19706"/>
                <a:gd name="f38" fmla="val 418"/>
                <a:gd name="f39" fmla="val 20819"/>
                <a:gd name="f40" fmla="val 1"/>
                <a:gd name="f41" fmla="val 217"/>
                <a:gd name="f42" fmla="val 681"/>
                <a:gd name="f43" fmla="val 20757"/>
                <a:gd name="f44" fmla="val 2474"/>
                <a:gd name="f45" fmla="val 18965"/>
                <a:gd name="f46" fmla="val 2906"/>
                <a:gd name="f47" fmla="val 18532"/>
                <a:gd name="f48" fmla="val 4019"/>
                <a:gd name="f49" fmla="val 17419"/>
                <a:gd name="f50" fmla="val 5132"/>
                <a:gd name="f51" fmla="val 16306"/>
                <a:gd name="f52" fmla="val 6245"/>
                <a:gd name="f53" fmla="val 15193"/>
                <a:gd name="f54" fmla="val 7358"/>
                <a:gd name="f55" fmla="val 14081"/>
                <a:gd name="f56" fmla="val 8470"/>
                <a:gd name="f57" fmla="val 12968"/>
                <a:gd name="f58" fmla="val 9583"/>
                <a:gd name="f59" fmla="val 11855"/>
                <a:gd name="f60" fmla="val 10696"/>
                <a:gd name="f61" fmla="val 10742"/>
                <a:gd name="f62" fmla="val 11809"/>
                <a:gd name="f63" fmla="val 9629"/>
                <a:gd name="f64" fmla="val 12922"/>
                <a:gd name="f65" fmla="val 8516"/>
                <a:gd name="f66" fmla="val 14035"/>
                <a:gd name="f67" fmla="val 7404"/>
                <a:gd name="f68" fmla="val 15147"/>
                <a:gd name="f69" fmla="val 6291"/>
                <a:gd name="f70" fmla="val 16260"/>
                <a:gd name="f71" fmla="val 5178"/>
                <a:gd name="f72" fmla="val 17373"/>
                <a:gd name="f73" fmla="val 4065"/>
                <a:gd name="f74" fmla="val 18486"/>
                <a:gd name="f75" fmla="val 2952"/>
                <a:gd name="f76" fmla="val 19599"/>
                <a:gd name="f77" fmla="val 1840"/>
                <a:gd name="f78" fmla="val 20711"/>
                <a:gd name="f79" fmla="val 727"/>
                <a:gd name="f80" fmla="*/ f0 1 21237"/>
                <a:gd name="f81" fmla="*/ f1 1 21237"/>
                <a:gd name="f82" fmla="val f2"/>
                <a:gd name="f83" fmla="val f3"/>
                <a:gd name="f84" fmla="+- f83 0 f82"/>
                <a:gd name="f85" fmla="*/ f84 1 21237"/>
                <a:gd name="f86" fmla="*/ f82 1 f85"/>
                <a:gd name="f87" fmla="*/ f83 1 f85"/>
                <a:gd name="f88" fmla="*/ f86 f80 1"/>
                <a:gd name="f89" fmla="*/ f87 f80 1"/>
                <a:gd name="f90" fmla="*/ f87 f81 1"/>
                <a:gd name="f91" fmla="*/ f86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21237" h="21237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3"/>
                  </a:lnTo>
                  <a:lnTo>
                    <a:pt x="f41" y="f3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3" y="f41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Google Shape;1399;p38">
              <a:extLst>
                <a:ext uri="{FF2B5EF4-FFF2-40B4-BE49-F238E27FC236}">
                  <a16:creationId xmlns:a16="http://schemas.microsoft.com/office/drawing/2014/main" id="{75470DB3-46DD-4279-B588-2906A2DFABB9}"/>
                </a:ext>
              </a:extLst>
            </p:cNvPr>
            <p:cNvSpPr/>
            <p:nvPr/>
          </p:nvSpPr>
          <p:spPr>
            <a:xfrm>
              <a:off x="4180554" y="1721952"/>
              <a:ext cx="2374129" cy="66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350"/>
                <a:gd name="f4" fmla="val 21562"/>
                <a:gd name="f5" fmla="val 789"/>
                <a:gd name="f6" fmla="val 20449"/>
                <a:gd name="f7" fmla="val 1902"/>
                <a:gd name="f8" fmla="val 19336"/>
                <a:gd name="f9" fmla="val 3014"/>
                <a:gd name="f10" fmla="val 18223"/>
                <a:gd name="f11" fmla="val 4127"/>
                <a:gd name="f12" fmla="val 17110"/>
                <a:gd name="f13" fmla="val 5240"/>
                <a:gd name="f14" fmla="val 15998"/>
                <a:gd name="f15" fmla="val 6353"/>
                <a:gd name="f16" fmla="val 14885"/>
                <a:gd name="f17" fmla="val 7466"/>
                <a:gd name="f18" fmla="val 13772"/>
                <a:gd name="f19" fmla="val 8578"/>
                <a:gd name="f20" fmla="val 12659"/>
                <a:gd name="f21" fmla="val 9691"/>
                <a:gd name="f22" fmla="val 10433"/>
                <a:gd name="f23" fmla="val 11917"/>
                <a:gd name="f24" fmla="val 9321"/>
                <a:gd name="f25" fmla="val 13030"/>
                <a:gd name="f26" fmla="val 8208"/>
                <a:gd name="f27" fmla="val 14143"/>
                <a:gd name="f28" fmla="val 7095"/>
                <a:gd name="f29" fmla="val 15255"/>
                <a:gd name="f30" fmla="val 5982"/>
                <a:gd name="f31" fmla="val 16368"/>
                <a:gd name="f32" fmla="val 4869"/>
                <a:gd name="f33" fmla="val 17481"/>
                <a:gd name="f34" fmla="val 3757"/>
                <a:gd name="f35" fmla="val 18594"/>
                <a:gd name="f36" fmla="val 2644"/>
                <a:gd name="f37" fmla="val 19707"/>
                <a:gd name="f38" fmla="val 835"/>
                <a:gd name="f39" fmla="val 21515"/>
                <a:gd name="f40" fmla="val 418"/>
                <a:gd name="f41" fmla="val 21932"/>
                <a:gd name="f42" fmla="val 1"/>
                <a:gd name="f43" fmla="val 217"/>
                <a:gd name="f44" fmla="val 681"/>
                <a:gd name="f45" fmla="val 21870"/>
                <a:gd name="f46" fmla="val 1794"/>
                <a:gd name="f47" fmla="val 20758"/>
                <a:gd name="f48" fmla="val 2907"/>
                <a:gd name="f49" fmla="val 19645"/>
                <a:gd name="f50" fmla="val 4019"/>
                <a:gd name="f51" fmla="val 18532"/>
                <a:gd name="f52" fmla="val 5132"/>
                <a:gd name="f53" fmla="val 17419"/>
                <a:gd name="f54" fmla="val 6245"/>
                <a:gd name="f55" fmla="val 16306"/>
                <a:gd name="f56" fmla="val 7358"/>
                <a:gd name="f57" fmla="val 15194"/>
                <a:gd name="f58" fmla="val 8471"/>
                <a:gd name="f59" fmla="val 14081"/>
                <a:gd name="f60" fmla="val 9583"/>
                <a:gd name="f61" fmla="val 12968"/>
                <a:gd name="f62" fmla="val 10696"/>
                <a:gd name="f63" fmla="val 11855"/>
                <a:gd name="f64" fmla="val 11809"/>
                <a:gd name="f65" fmla="val 10742"/>
                <a:gd name="f66" fmla="val 14035"/>
                <a:gd name="f67" fmla="val 8517"/>
                <a:gd name="f68" fmla="val 15148"/>
                <a:gd name="f69" fmla="val 7404"/>
                <a:gd name="f70" fmla="val 16260"/>
                <a:gd name="f71" fmla="val 6291"/>
                <a:gd name="f72" fmla="val 17373"/>
                <a:gd name="f73" fmla="val 5178"/>
                <a:gd name="f74" fmla="val 18486"/>
                <a:gd name="f75" fmla="val 4065"/>
                <a:gd name="f76" fmla="val 19599"/>
                <a:gd name="f77" fmla="val 2953"/>
                <a:gd name="f78" fmla="val 20712"/>
                <a:gd name="f79" fmla="val 1840"/>
                <a:gd name="f80" fmla="val 21824"/>
                <a:gd name="f81" fmla="val 727"/>
                <a:gd name="f82" fmla="*/ f0 1 22350"/>
                <a:gd name="f83" fmla="*/ f1 1 22350"/>
                <a:gd name="f84" fmla="val f2"/>
                <a:gd name="f85" fmla="val f3"/>
                <a:gd name="f86" fmla="+- f85 0 f84"/>
                <a:gd name="f87" fmla="*/ f86 1 22350"/>
                <a:gd name="f88" fmla="*/ f84 1 f87"/>
                <a:gd name="f89" fmla="*/ f85 1 f87"/>
                <a:gd name="f90" fmla="*/ f88 f82 1"/>
                <a:gd name="f91" fmla="*/ f89 f82 1"/>
                <a:gd name="f92" fmla="*/ f89 f83 1"/>
                <a:gd name="f93" fmla="*/ f88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22350" h="22350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3"/>
                  </a:lnTo>
                  <a:lnTo>
                    <a:pt x="f43" y="f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3" y="f4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Google Shape;1400;p38">
              <a:extLst>
                <a:ext uri="{FF2B5EF4-FFF2-40B4-BE49-F238E27FC236}">
                  <a16:creationId xmlns:a16="http://schemas.microsoft.com/office/drawing/2014/main" id="{06FB4C06-8159-409D-9702-CEEDAE8C6FBB}"/>
                </a:ext>
              </a:extLst>
            </p:cNvPr>
            <p:cNvSpPr/>
            <p:nvPr/>
          </p:nvSpPr>
          <p:spPr>
            <a:xfrm>
              <a:off x="4062423" y="1700710"/>
              <a:ext cx="247090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1"/>
                <a:gd name="f4" fmla="val 23061"/>
                <a:gd name="f5" fmla="val 23060"/>
                <a:gd name="f6" fmla="val 1"/>
                <a:gd name="f7" fmla="val 21561"/>
                <a:gd name="f8" fmla="val 1500"/>
                <a:gd name="f9" fmla="val 20448"/>
                <a:gd name="f10" fmla="val 2613"/>
                <a:gd name="f11" fmla="val 19335"/>
                <a:gd name="f12" fmla="val 3725"/>
                <a:gd name="f13" fmla="val 18222"/>
                <a:gd name="f14" fmla="val 4838"/>
                <a:gd name="f15" fmla="val 17110"/>
                <a:gd name="f16" fmla="val 5951"/>
                <a:gd name="f17" fmla="val 15997"/>
                <a:gd name="f18" fmla="val 7064"/>
                <a:gd name="f19" fmla="val 14884"/>
                <a:gd name="f20" fmla="val 8177"/>
                <a:gd name="f21" fmla="val 13771"/>
                <a:gd name="f22" fmla="val 9289"/>
                <a:gd name="f23" fmla="val 12658"/>
                <a:gd name="f24" fmla="val 10402"/>
                <a:gd name="f25" fmla="val 11545"/>
                <a:gd name="f26" fmla="val 11515"/>
                <a:gd name="f27" fmla="val 10433"/>
                <a:gd name="f28" fmla="val 12628"/>
                <a:gd name="f29" fmla="val 9320"/>
                <a:gd name="f30" fmla="val 13741"/>
                <a:gd name="f31" fmla="val 8207"/>
                <a:gd name="f32" fmla="val 14854"/>
                <a:gd name="f33" fmla="val 7094"/>
                <a:gd name="f34" fmla="val 15966"/>
                <a:gd name="f35" fmla="val 5981"/>
                <a:gd name="f36" fmla="val 17079"/>
                <a:gd name="f37" fmla="val 4869"/>
                <a:gd name="f38" fmla="val 18192"/>
                <a:gd name="f39" fmla="val 3756"/>
                <a:gd name="f40" fmla="val 19305"/>
                <a:gd name="f41" fmla="val 2643"/>
                <a:gd name="f42" fmla="val 20418"/>
                <a:gd name="f43" fmla="val 1530"/>
                <a:gd name="f44" fmla="val 21530"/>
                <a:gd name="f45" fmla="val 417"/>
                <a:gd name="f46" fmla="val 22643"/>
                <a:gd name="f47" fmla="val 216"/>
                <a:gd name="f48" fmla="val 680"/>
                <a:gd name="f49" fmla="val 22581"/>
                <a:gd name="f50" fmla="val 1793"/>
                <a:gd name="f51" fmla="val 21469"/>
                <a:gd name="f52" fmla="val 2906"/>
                <a:gd name="f53" fmla="val 20356"/>
                <a:gd name="f54" fmla="val 4699"/>
                <a:gd name="f55" fmla="val 18563"/>
                <a:gd name="f56" fmla="val 5131"/>
                <a:gd name="f57" fmla="val 18130"/>
                <a:gd name="f58" fmla="val 6244"/>
                <a:gd name="f59" fmla="val 17017"/>
                <a:gd name="f60" fmla="val 7357"/>
                <a:gd name="f61" fmla="val 15905"/>
                <a:gd name="f62" fmla="val 8470"/>
                <a:gd name="f63" fmla="val 14792"/>
                <a:gd name="f64" fmla="val 9583"/>
                <a:gd name="f65" fmla="val 13679"/>
                <a:gd name="f66" fmla="val 10695"/>
                <a:gd name="f67" fmla="val 12566"/>
                <a:gd name="f68" fmla="val 11808"/>
                <a:gd name="f69" fmla="val 11453"/>
                <a:gd name="f70" fmla="val 12921"/>
                <a:gd name="f71" fmla="val 10340"/>
                <a:gd name="f72" fmla="val 14034"/>
                <a:gd name="f73" fmla="val 9228"/>
                <a:gd name="f74" fmla="val 15147"/>
                <a:gd name="f75" fmla="val 8115"/>
                <a:gd name="f76" fmla="val 16260"/>
                <a:gd name="f77" fmla="val 7002"/>
                <a:gd name="f78" fmla="val 17372"/>
                <a:gd name="f79" fmla="val 5889"/>
                <a:gd name="f80" fmla="val 18485"/>
                <a:gd name="f81" fmla="val 4776"/>
                <a:gd name="f82" fmla="val 19598"/>
                <a:gd name="f83" fmla="val 3664"/>
                <a:gd name="f84" fmla="val 20711"/>
                <a:gd name="f85" fmla="val 2551"/>
                <a:gd name="f86" fmla="val 21824"/>
                <a:gd name="f87" fmla="val 1438"/>
                <a:gd name="f88" fmla="val 22936"/>
                <a:gd name="f89" fmla="val 325"/>
                <a:gd name="f90" fmla="*/ f0 1 23261"/>
                <a:gd name="f91" fmla="*/ f1 1 2306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23261"/>
                <a:gd name="f98" fmla="*/ f95 1 2306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23261" h="23061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3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Google Shape;1401;p38">
              <a:extLst>
                <a:ext uri="{FF2B5EF4-FFF2-40B4-BE49-F238E27FC236}">
                  <a16:creationId xmlns:a16="http://schemas.microsoft.com/office/drawing/2014/main" id="{F56E94E0-CE68-43D8-A76B-0719015956F8}"/>
                </a:ext>
              </a:extLst>
            </p:cNvPr>
            <p:cNvSpPr/>
            <p:nvPr/>
          </p:nvSpPr>
          <p:spPr>
            <a:xfrm>
              <a:off x="3944200" y="1700710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23060"/>
                <a:gd name="f6" fmla="val 1"/>
                <a:gd name="f7" fmla="val 22674"/>
                <a:gd name="f8" fmla="val 387"/>
                <a:gd name="f9" fmla="val 21561"/>
                <a:gd name="f10" fmla="val 1500"/>
                <a:gd name="f11" fmla="val 20448"/>
                <a:gd name="f12" fmla="val 2613"/>
                <a:gd name="f13" fmla="val 19335"/>
                <a:gd name="f14" fmla="val 3725"/>
                <a:gd name="f15" fmla="val 18223"/>
                <a:gd name="f16" fmla="val 4838"/>
                <a:gd name="f17" fmla="val 17110"/>
                <a:gd name="f18" fmla="val 5951"/>
                <a:gd name="f19" fmla="val 15997"/>
                <a:gd name="f20" fmla="val 7064"/>
                <a:gd name="f21" fmla="val 14884"/>
                <a:gd name="f22" fmla="val 8177"/>
                <a:gd name="f23" fmla="val 12658"/>
                <a:gd name="f24" fmla="val 10402"/>
                <a:gd name="f25" fmla="val 11546"/>
                <a:gd name="f26" fmla="val 11515"/>
                <a:gd name="f27" fmla="val 10433"/>
                <a:gd name="f28" fmla="val 12628"/>
                <a:gd name="f29" fmla="val 9320"/>
                <a:gd name="f30" fmla="val 13741"/>
                <a:gd name="f31" fmla="val 8207"/>
                <a:gd name="f32" fmla="val 14854"/>
                <a:gd name="f33" fmla="val 7094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060"/>
                <a:gd name="f40" fmla="val 20000"/>
                <a:gd name="f41" fmla="val 2643"/>
                <a:gd name="f42" fmla="val 20418"/>
                <a:gd name="f43" fmla="val 1530"/>
                <a:gd name="f44" fmla="val 21530"/>
                <a:gd name="f45" fmla="val 418"/>
                <a:gd name="f46" fmla="val 22643"/>
                <a:gd name="f47" fmla="val 217"/>
                <a:gd name="f48" fmla="val 680"/>
                <a:gd name="f49" fmla="val 22581"/>
                <a:gd name="f50" fmla="val 1793"/>
                <a:gd name="f51" fmla="val 21469"/>
                <a:gd name="f52" fmla="val 2906"/>
                <a:gd name="f53" fmla="val 20356"/>
                <a:gd name="f54" fmla="val 4019"/>
                <a:gd name="f55" fmla="val 19243"/>
                <a:gd name="f56" fmla="val 5132"/>
                <a:gd name="f57" fmla="val 18130"/>
                <a:gd name="f58" fmla="val 6244"/>
                <a:gd name="f59" fmla="val 17017"/>
                <a:gd name="f60" fmla="val 7357"/>
                <a:gd name="f61" fmla="val 15905"/>
                <a:gd name="f62" fmla="val 8470"/>
                <a:gd name="f63" fmla="val 14792"/>
                <a:gd name="f64" fmla="val 9583"/>
                <a:gd name="f65" fmla="val 13679"/>
                <a:gd name="f66" fmla="val 10696"/>
                <a:gd name="f67" fmla="val 12566"/>
                <a:gd name="f68" fmla="val 11808"/>
                <a:gd name="f69" fmla="val 11453"/>
                <a:gd name="f70" fmla="val 12921"/>
                <a:gd name="f71" fmla="val 10340"/>
                <a:gd name="f72" fmla="val 14034"/>
                <a:gd name="f73" fmla="val 9228"/>
                <a:gd name="f74" fmla="val 16260"/>
                <a:gd name="f75" fmla="val 7002"/>
                <a:gd name="f76" fmla="val 17373"/>
                <a:gd name="f77" fmla="val 5889"/>
                <a:gd name="f78" fmla="val 18485"/>
                <a:gd name="f79" fmla="val 4776"/>
                <a:gd name="f80" fmla="val 19598"/>
                <a:gd name="f81" fmla="val 3664"/>
                <a:gd name="f82" fmla="val 20711"/>
                <a:gd name="f83" fmla="val 2551"/>
                <a:gd name="f84" fmla="val 21824"/>
                <a:gd name="f85" fmla="val 1438"/>
                <a:gd name="f86" fmla="val 22937"/>
                <a:gd name="f87" fmla="val 325"/>
                <a:gd name="f88" fmla="val 23261"/>
                <a:gd name="f89" fmla="*/ f0 1 23262"/>
                <a:gd name="f90" fmla="*/ f1 1 23061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3262"/>
                <a:gd name="f97" fmla="*/ f94 1 23061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3262" h="23061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Google Shape;1402;p38">
              <a:extLst>
                <a:ext uri="{FF2B5EF4-FFF2-40B4-BE49-F238E27FC236}">
                  <a16:creationId xmlns:a16="http://schemas.microsoft.com/office/drawing/2014/main" id="{52C1799F-2975-4277-B2E9-3AE9044BF879}"/>
                </a:ext>
              </a:extLst>
            </p:cNvPr>
            <p:cNvSpPr/>
            <p:nvPr/>
          </p:nvSpPr>
          <p:spPr>
            <a:xfrm>
              <a:off x="3825968" y="1700710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23060"/>
                <a:gd name="f6" fmla="val 1"/>
                <a:gd name="f7" fmla="val 22674"/>
                <a:gd name="f8" fmla="val 387"/>
                <a:gd name="f9" fmla="val 21561"/>
                <a:gd name="f10" fmla="val 1500"/>
                <a:gd name="f11" fmla="val 20448"/>
                <a:gd name="f12" fmla="val 2613"/>
                <a:gd name="f13" fmla="val 19336"/>
                <a:gd name="f14" fmla="val 3725"/>
                <a:gd name="f15" fmla="val 18223"/>
                <a:gd name="f16" fmla="val 4838"/>
                <a:gd name="f17" fmla="val 17110"/>
                <a:gd name="f18" fmla="val 5951"/>
                <a:gd name="f19" fmla="val 15997"/>
                <a:gd name="f20" fmla="val 7064"/>
                <a:gd name="f21" fmla="val 14884"/>
                <a:gd name="f22" fmla="val 8177"/>
                <a:gd name="f23" fmla="val 13771"/>
                <a:gd name="f24" fmla="val 9289"/>
                <a:gd name="f25" fmla="val 12659"/>
                <a:gd name="f26" fmla="val 10402"/>
                <a:gd name="f27" fmla="val 11546"/>
                <a:gd name="f28" fmla="val 11515"/>
                <a:gd name="f29" fmla="val 10433"/>
                <a:gd name="f30" fmla="val 12628"/>
                <a:gd name="f31" fmla="val 9320"/>
                <a:gd name="f32" fmla="val 13741"/>
                <a:gd name="f33" fmla="val 8207"/>
                <a:gd name="f34" fmla="val 14854"/>
                <a:gd name="f35" fmla="val 7095"/>
                <a:gd name="f36" fmla="val 15966"/>
                <a:gd name="f37" fmla="val 5982"/>
                <a:gd name="f38" fmla="val 17079"/>
                <a:gd name="f39" fmla="val 4869"/>
                <a:gd name="f40" fmla="val 18192"/>
                <a:gd name="f41" fmla="val 3756"/>
                <a:gd name="f42" fmla="val 19305"/>
                <a:gd name="f43" fmla="val 2643"/>
                <a:gd name="f44" fmla="val 20418"/>
                <a:gd name="f45" fmla="val 1531"/>
                <a:gd name="f46" fmla="val 21530"/>
                <a:gd name="f47" fmla="val 418"/>
                <a:gd name="f48" fmla="val 22643"/>
                <a:gd name="f49" fmla="val 217"/>
                <a:gd name="f50" fmla="val 680"/>
                <a:gd name="f51" fmla="val 22581"/>
                <a:gd name="f52" fmla="val 1793"/>
                <a:gd name="f53" fmla="val 21469"/>
                <a:gd name="f54" fmla="val 2906"/>
                <a:gd name="f55" fmla="val 20356"/>
                <a:gd name="f56" fmla="val 4019"/>
                <a:gd name="f57" fmla="val 19243"/>
                <a:gd name="f58" fmla="val 5132"/>
                <a:gd name="f59" fmla="val 18130"/>
                <a:gd name="f60" fmla="val 7357"/>
                <a:gd name="f61" fmla="val 15905"/>
                <a:gd name="f62" fmla="val 8470"/>
                <a:gd name="f63" fmla="val 14792"/>
                <a:gd name="f64" fmla="val 9583"/>
                <a:gd name="f65" fmla="val 13679"/>
                <a:gd name="f66" fmla="val 10696"/>
                <a:gd name="f67" fmla="val 12566"/>
                <a:gd name="f68" fmla="val 11809"/>
                <a:gd name="f69" fmla="val 11453"/>
                <a:gd name="f70" fmla="val 12921"/>
                <a:gd name="f71" fmla="val 10340"/>
                <a:gd name="f72" fmla="val 14034"/>
                <a:gd name="f73" fmla="val 9228"/>
                <a:gd name="f74" fmla="val 15147"/>
                <a:gd name="f75" fmla="val 8115"/>
                <a:gd name="f76" fmla="val 16260"/>
                <a:gd name="f77" fmla="val 7002"/>
                <a:gd name="f78" fmla="val 17373"/>
                <a:gd name="f79" fmla="val 5889"/>
                <a:gd name="f80" fmla="val 18486"/>
                <a:gd name="f81" fmla="val 4776"/>
                <a:gd name="f82" fmla="val 19598"/>
                <a:gd name="f83" fmla="val 3664"/>
                <a:gd name="f84" fmla="val 20711"/>
                <a:gd name="f85" fmla="val 2551"/>
                <a:gd name="f86" fmla="val 21824"/>
                <a:gd name="f87" fmla="val 1438"/>
                <a:gd name="f88" fmla="val 22937"/>
                <a:gd name="f89" fmla="val 325"/>
                <a:gd name="f90" fmla="val 23261"/>
                <a:gd name="f91" fmla="*/ f0 1 23262"/>
                <a:gd name="f92" fmla="*/ f1 1 23061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61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61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2" y="f4"/>
                  </a:lnTo>
                  <a:lnTo>
                    <a:pt x="f49" y="f4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Google Shape;1403;p38">
              <a:extLst>
                <a:ext uri="{FF2B5EF4-FFF2-40B4-BE49-F238E27FC236}">
                  <a16:creationId xmlns:a16="http://schemas.microsoft.com/office/drawing/2014/main" id="{BBFB7D68-A2AC-4CB9-8EC1-F89F903F5B54}"/>
                </a:ext>
              </a:extLst>
            </p:cNvPr>
            <p:cNvSpPr/>
            <p:nvPr/>
          </p:nvSpPr>
          <p:spPr>
            <a:xfrm>
              <a:off x="3707745" y="1700710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1"/>
                <a:gd name="f6" fmla="val 22674"/>
                <a:gd name="f7" fmla="val 387"/>
                <a:gd name="f8" fmla="val 21561"/>
                <a:gd name="f9" fmla="val 1500"/>
                <a:gd name="f10" fmla="val 20449"/>
                <a:gd name="f11" fmla="val 2613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4884"/>
                <a:gd name="f19" fmla="val 8177"/>
                <a:gd name="f20" fmla="val 13772"/>
                <a:gd name="f21" fmla="val 9289"/>
                <a:gd name="f22" fmla="val 12659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9320"/>
                <a:gd name="f29" fmla="val 13741"/>
                <a:gd name="f30" fmla="val 8208"/>
                <a:gd name="f31" fmla="val 14854"/>
                <a:gd name="f32" fmla="val 7095"/>
                <a:gd name="f33" fmla="val 15966"/>
                <a:gd name="f34" fmla="val 5286"/>
                <a:gd name="f35" fmla="val 17775"/>
                <a:gd name="f36" fmla="val 4869"/>
                <a:gd name="f37" fmla="val 18192"/>
                <a:gd name="f38" fmla="val 3756"/>
                <a:gd name="f39" fmla="val 19305"/>
                <a:gd name="f40" fmla="val 2644"/>
                <a:gd name="f41" fmla="val 20418"/>
                <a:gd name="f42" fmla="val 1531"/>
                <a:gd name="f43" fmla="val 21530"/>
                <a:gd name="f44" fmla="val 418"/>
                <a:gd name="f45" fmla="val 22643"/>
                <a:gd name="f46" fmla="val 217"/>
                <a:gd name="f47" fmla="val 681"/>
                <a:gd name="f48" fmla="val 22581"/>
                <a:gd name="f49" fmla="val 1793"/>
                <a:gd name="f50" fmla="val 21469"/>
                <a:gd name="f51" fmla="val 2906"/>
                <a:gd name="f52" fmla="val 20356"/>
                <a:gd name="f53" fmla="val 4019"/>
                <a:gd name="f54" fmla="val 19243"/>
                <a:gd name="f55" fmla="val 5132"/>
                <a:gd name="f56" fmla="val 18130"/>
                <a:gd name="f57" fmla="val 6245"/>
                <a:gd name="f58" fmla="val 17017"/>
                <a:gd name="f59" fmla="val 7358"/>
                <a:gd name="f60" fmla="val 15905"/>
                <a:gd name="f61" fmla="val 8470"/>
                <a:gd name="f62" fmla="val 14792"/>
                <a:gd name="f63" fmla="val 9583"/>
                <a:gd name="f64" fmla="val 13679"/>
                <a:gd name="f65" fmla="val 10696"/>
                <a:gd name="f66" fmla="val 12566"/>
                <a:gd name="f67" fmla="val 11809"/>
                <a:gd name="f68" fmla="val 11453"/>
                <a:gd name="f69" fmla="val 12922"/>
                <a:gd name="f70" fmla="val 10340"/>
                <a:gd name="f71" fmla="val 14034"/>
                <a:gd name="f72" fmla="val 9228"/>
                <a:gd name="f73" fmla="val 15147"/>
                <a:gd name="f74" fmla="val 8115"/>
                <a:gd name="f75" fmla="val 16260"/>
                <a:gd name="f76" fmla="val 7002"/>
                <a:gd name="f77" fmla="val 18486"/>
                <a:gd name="f78" fmla="val 4776"/>
                <a:gd name="f79" fmla="val 19599"/>
                <a:gd name="f80" fmla="val 3664"/>
                <a:gd name="f81" fmla="val 20711"/>
                <a:gd name="f82" fmla="val 2551"/>
                <a:gd name="f83" fmla="val 21824"/>
                <a:gd name="f84" fmla="val 1438"/>
                <a:gd name="f85" fmla="val 22937"/>
                <a:gd name="f86" fmla="val 325"/>
                <a:gd name="f87" fmla="*/ f0 1 23262"/>
                <a:gd name="f88" fmla="*/ f1 1 23061"/>
                <a:gd name="f89" fmla="val f2"/>
                <a:gd name="f90" fmla="val f3"/>
                <a:gd name="f91" fmla="val f4"/>
                <a:gd name="f92" fmla="+- f91 0 f89"/>
                <a:gd name="f93" fmla="+- f90 0 f89"/>
                <a:gd name="f94" fmla="*/ f93 1 23262"/>
                <a:gd name="f95" fmla="*/ f92 1 23061"/>
                <a:gd name="f96" fmla="*/ f89 1 f94"/>
                <a:gd name="f97" fmla="*/ f90 1 f94"/>
                <a:gd name="f98" fmla="*/ f89 1 f95"/>
                <a:gd name="f99" fmla="*/ f91 1 f95"/>
                <a:gd name="f100" fmla="*/ f96 f87 1"/>
                <a:gd name="f101" fmla="*/ f97 f87 1"/>
                <a:gd name="f102" fmla="*/ f99 f88 1"/>
                <a:gd name="f103" fmla="*/ f98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23262" h="23061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5" y="f4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Google Shape;1404;p38">
              <a:extLst>
                <a:ext uri="{FF2B5EF4-FFF2-40B4-BE49-F238E27FC236}">
                  <a16:creationId xmlns:a16="http://schemas.microsoft.com/office/drawing/2014/main" id="{5344D941-CC97-4A38-8864-F20EEF5F3686}"/>
                </a:ext>
              </a:extLst>
            </p:cNvPr>
            <p:cNvSpPr/>
            <p:nvPr/>
          </p:nvSpPr>
          <p:spPr>
            <a:xfrm>
              <a:off x="3471281" y="1700710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1"/>
                <a:gd name="f6" fmla="val 22675"/>
                <a:gd name="f7" fmla="val 387"/>
                <a:gd name="f8" fmla="val 21562"/>
                <a:gd name="f9" fmla="val 1500"/>
                <a:gd name="f10" fmla="val 20449"/>
                <a:gd name="f11" fmla="val 2613"/>
                <a:gd name="f12" fmla="val 19336"/>
                <a:gd name="f13" fmla="val 3725"/>
                <a:gd name="f14" fmla="val 17110"/>
                <a:gd name="f15" fmla="val 5951"/>
                <a:gd name="f16" fmla="val 15998"/>
                <a:gd name="f17" fmla="val 7064"/>
                <a:gd name="f18" fmla="val 14885"/>
                <a:gd name="f19" fmla="val 8177"/>
                <a:gd name="f20" fmla="val 13772"/>
                <a:gd name="f21" fmla="val 9289"/>
                <a:gd name="f22" fmla="val 12659"/>
                <a:gd name="f23" fmla="val 10402"/>
                <a:gd name="f24" fmla="val 11546"/>
                <a:gd name="f25" fmla="val 11515"/>
                <a:gd name="f26" fmla="val 10434"/>
                <a:gd name="f27" fmla="val 12628"/>
                <a:gd name="f28" fmla="val 9321"/>
                <a:gd name="f29" fmla="val 13741"/>
                <a:gd name="f30" fmla="val 8208"/>
                <a:gd name="f31" fmla="val 14854"/>
                <a:gd name="f32" fmla="val 7095"/>
                <a:gd name="f33" fmla="val 15966"/>
                <a:gd name="f34" fmla="val 5982"/>
                <a:gd name="f35" fmla="val 17079"/>
                <a:gd name="f36" fmla="val 4870"/>
                <a:gd name="f37" fmla="val 18192"/>
                <a:gd name="f38" fmla="val 3757"/>
                <a:gd name="f39" fmla="val 19305"/>
                <a:gd name="f40" fmla="val 2644"/>
                <a:gd name="f41" fmla="val 20418"/>
                <a:gd name="f42" fmla="val 1531"/>
                <a:gd name="f43" fmla="val 21530"/>
                <a:gd name="f44" fmla="val 418"/>
                <a:gd name="f45" fmla="val 22643"/>
                <a:gd name="f46" fmla="val 217"/>
                <a:gd name="f47" fmla="val 248"/>
                <a:gd name="f48" fmla="val 23014"/>
                <a:gd name="f49" fmla="val 681"/>
                <a:gd name="f50" fmla="val 22581"/>
                <a:gd name="f51" fmla="val 1794"/>
                <a:gd name="f52" fmla="val 21469"/>
                <a:gd name="f53" fmla="val 2907"/>
                <a:gd name="f54" fmla="val 20356"/>
                <a:gd name="f55" fmla="val 4019"/>
                <a:gd name="f56" fmla="val 19243"/>
                <a:gd name="f57" fmla="val 5132"/>
                <a:gd name="f58" fmla="val 18130"/>
                <a:gd name="f59" fmla="val 6245"/>
                <a:gd name="f60" fmla="val 17017"/>
                <a:gd name="f61" fmla="val 7358"/>
                <a:gd name="f62" fmla="val 15905"/>
                <a:gd name="f63" fmla="val 8471"/>
                <a:gd name="f64" fmla="val 14792"/>
                <a:gd name="f65" fmla="val 9584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5"/>
                <a:gd name="f74" fmla="val 9228"/>
                <a:gd name="f75" fmla="val 15148"/>
                <a:gd name="f76" fmla="val 8115"/>
                <a:gd name="f77" fmla="val 16260"/>
                <a:gd name="f78" fmla="val 7002"/>
                <a:gd name="f79" fmla="val 17373"/>
                <a:gd name="f80" fmla="val 5889"/>
                <a:gd name="f81" fmla="val 18486"/>
                <a:gd name="f82" fmla="val 4776"/>
                <a:gd name="f83" fmla="val 20712"/>
                <a:gd name="f84" fmla="val 2551"/>
                <a:gd name="f85" fmla="val 21825"/>
                <a:gd name="f86" fmla="val 1438"/>
                <a:gd name="f87" fmla="val 22937"/>
                <a:gd name="f88" fmla="val 325"/>
                <a:gd name="f89" fmla="*/ f0 1 23262"/>
                <a:gd name="f90" fmla="*/ f1 1 23061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3262"/>
                <a:gd name="f97" fmla="*/ f94 1 23061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3262" h="23061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5" y="f4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Google Shape;1405;p38">
              <a:extLst>
                <a:ext uri="{FF2B5EF4-FFF2-40B4-BE49-F238E27FC236}">
                  <a16:creationId xmlns:a16="http://schemas.microsoft.com/office/drawing/2014/main" id="{B1B5FC9D-05F8-4867-9AD6-7C5C609F244F}"/>
                </a:ext>
              </a:extLst>
            </p:cNvPr>
            <p:cNvSpPr/>
            <p:nvPr/>
          </p:nvSpPr>
          <p:spPr>
            <a:xfrm>
              <a:off x="3353159" y="1700710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23060"/>
                <a:gd name="f6" fmla="val 1"/>
                <a:gd name="f7" fmla="val 22674"/>
                <a:gd name="f8" fmla="val 387"/>
                <a:gd name="f9" fmla="val 21561"/>
                <a:gd name="f10" fmla="val 1500"/>
                <a:gd name="f11" fmla="val 20448"/>
                <a:gd name="f12" fmla="val 2613"/>
                <a:gd name="f13" fmla="val 19335"/>
                <a:gd name="f14" fmla="val 3725"/>
                <a:gd name="f15" fmla="val 18222"/>
                <a:gd name="f16" fmla="val 4838"/>
                <a:gd name="f17" fmla="val 17110"/>
                <a:gd name="f18" fmla="val 5951"/>
                <a:gd name="f19" fmla="val 15997"/>
                <a:gd name="f20" fmla="val 7064"/>
                <a:gd name="f21" fmla="val 14884"/>
                <a:gd name="f22" fmla="val 8177"/>
                <a:gd name="f23" fmla="val 13771"/>
                <a:gd name="f24" fmla="val 9289"/>
                <a:gd name="f25" fmla="val 12658"/>
                <a:gd name="f26" fmla="val 10402"/>
                <a:gd name="f27" fmla="val 11546"/>
                <a:gd name="f28" fmla="val 11515"/>
                <a:gd name="f29" fmla="val 10433"/>
                <a:gd name="f30" fmla="val 12628"/>
                <a:gd name="f31" fmla="val 8207"/>
                <a:gd name="f32" fmla="val 14854"/>
                <a:gd name="f33" fmla="val 7094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756"/>
                <a:gd name="f40" fmla="val 19305"/>
                <a:gd name="f41" fmla="val 2643"/>
                <a:gd name="f42" fmla="val 20418"/>
                <a:gd name="f43" fmla="val 1530"/>
                <a:gd name="f44" fmla="val 21530"/>
                <a:gd name="f45" fmla="val 417"/>
                <a:gd name="f46" fmla="val 22643"/>
                <a:gd name="f47" fmla="val 216"/>
                <a:gd name="f48" fmla="val 680"/>
                <a:gd name="f49" fmla="val 22581"/>
                <a:gd name="f50" fmla="val 1793"/>
                <a:gd name="f51" fmla="val 21469"/>
                <a:gd name="f52" fmla="val 2906"/>
                <a:gd name="f53" fmla="val 20356"/>
                <a:gd name="f54" fmla="val 4019"/>
                <a:gd name="f55" fmla="val 19243"/>
                <a:gd name="f56" fmla="val 5131"/>
                <a:gd name="f57" fmla="val 18130"/>
                <a:gd name="f58" fmla="val 6244"/>
                <a:gd name="f59" fmla="val 17017"/>
                <a:gd name="f60" fmla="val 7357"/>
                <a:gd name="f61" fmla="val 15905"/>
                <a:gd name="f62" fmla="val 8470"/>
                <a:gd name="f63" fmla="val 14792"/>
                <a:gd name="f64" fmla="val 9583"/>
                <a:gd name="f65" fmla="val 13679"/>
                <a:gd name="f66" fmla="val 11808"/>
                <a:gd name="f67" fmla="val 11453"/>
                <a:gd name="f68" fmla="val 12921"/>
                <a:gd name="f69" fmla="val 10340"/>
                <a:gd name="f70" fmla="val 14034"/>
                <a:gd name="f71" fmla="val 9228"/>
                <a:gd name="f72" fmla="val 15147"/>
                <a:gd name="f73" fmla="val 8115"/>
                <a:gd name="f74" fmla="val 16260"/>
                <a:gd name="f75" fmla="val 7002"/>
                <a:gd name="f76" fmla="val 17372"/>
                <a:gd name="f77" fmla="val 5889"/>
                <a:gd name="f78" fmla="val 18485"/>
                <a:gd name="f79" fmla="val 4776"/>
                <a:gd name="f80" fmla="val 19598"/>
                <a:gd name="f81" fmla="val 3664"/>
                <a:gd name="f82" fmla="val 20711"/>
                <a:gd name="f83" fmla="val 2551"/>
                <a:gd name="f84" fmla="val 21824"/>
                <a:gd name="f85" fmla="val 1438"/>
                <a:gd name="f86" fmla="val 22937"/>
                <a:gd name="f87" fmla="val 325"/>
                <a:gd name="f88" fmla="val 23261"/>
                <a:gd name="f89" fmla="*/ f0 1 23262"/>
                <a:gd name="f90" fmla="*/ f1 1 23061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3262"/>
                <a:gd name="f97" fmla="*/ f94 1 23061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3262" h="23061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Google Shape;1406;p38">
              <a:extLst>
                <a:ext uri="{FF2B5EF4-FFF2-40B4-BE49-F238E27FC236}">
                  <a16:creationId xmlns:a16="http://schemas.microsoft.com/office/drawing/2014/main" id="{CCB416EA-9460-4694-9C59-85C67AC48EED}"/>
                </a:ext>
              </a:extLst>
            </p:cNvPr>
            <p:cNvSpPr/>
            <p:nvPr/>
          </p:nvSpPr>
          <p:spPr>
            <a:xfrm>
              <a:off x="3234936" y="1700710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23060"/>
                <a:gd name="f6" fmla="val 1"/>
                <a:gd name="f7" fmla="val 22674"/>
                <a:gd name="f8" fmla="val 387"/>
                <a:gd name="f9" fmla="val 21561"/>
                <a:gd name="f10" fmla="val 1500"/>
                <a:gd name="f11" fmla="val 19335"/>
                <a:gd name="f12" fmla="val 3725"/>
                <a:gd name="f13" fmla="val 18223"/>
                <a:gd name="f14" fmla="val 4838"/>
                <a:gd name="f15" fmla="val 17110"/>
                <a:gd name="f16" fmla="val 5951"/>
                <a:gd name="f17" fmla="val 15997"/>
                <a:gd name="f18" fmla="val 7064"/>
                <a:gd name="f19" fmla="val 14884"/>
                <a:gd name="f20" fmla="val 8177"/>
                <a:gd name="f21" fmla="val 13771"/>
                <a:gd name="f22" fmla="val 9289"/>
                <a:gd name="f23" fmla="val 12659"/>
                <a:gd name="f24" fmla="val 10402"/>
                <a:gd name="f25" fmla="val 11546"/>
                <a:gd name="f26" fmla="val 11515"/>
                <a:gd name="f27" fmla="val 10433"/>
                <a:gd name="f28" fmla="val 12628"/>
                <a:gd name="f29" fmla="val 9320"/>
                <a:gd name="f30" fmla="val 13741"/>
                <a:gd name="f31" fmla="val 8207"/>
                <a:gd name="f32" fmla="val 14854"/>
                <a:gd name="f33" fmla="val 7095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756"/>
                <a:gd name="f40" fmla="val 19305"/>
                <a:gd name="f41" fmla="val 2643"/>
                <a:gd name="f42" fmla="val 20418"/>
                <a:gd name="f43" fmla="val 1530"/>
                <a:gd name="f44" fmla="val 21530"/>
                <a:gd name="f45" fmla="val 418"/>
                <a:gd name="f46" fmla="val 22643"/>
                <a:gd name="f47" fmla="val 217"/>
                <a:gd name="f48" fmla="val 680"/>
                <a:gd name="f49" fmla="val 22581"/>
                <a:gd name="f50" fmla="val 2473"/>
                <a:gd name="f51" fmla="val 20789"/>
                <a:gd name="f52" fmla="val 2906"/>
                <a:gd name="f53" fmla="val 20356"/>
                <a:gd name="f54" fmla="val 4019"/>
                <a:gd name="f55" fmla="val 19243"/>
                <a:gd name="f56" fmla="val 5132"/>
                <a:gd name="f57" fmla="val 18130"/>
                <a:gd name="f58" fmla="val 6244"/>
                <a:gd name="f59" fmla="val 17017"/>
                <a:gd name="f60" fmla="val 7357"/>
                <a:gd name="f61" fmla="val 15905"/>
                <a:gd name="f62" fmla="val 8470"/>
                <a:gd name="f63" fmla="val 14792"/>
                <a:gd name="f64" fmla="val 9583"/>
                <a:gd name="f65" fmla="val 13679"/>
                <a:gd name="f66" fmla="val 10696"/>
                <a:gd name="f67" fmla="val 12566"/>
                <a:gd name="f68" fmla="val 11809"/>
                <a:gd name="f69" fmla="val 11453"/>
                <a:gd name="f70" fmla="val 12921"/>
                <a:gd name="f71" fmla="val 10340"/>
                <a:gd name="f72" fmla="val 14034"/>
                <a:gd name="f73" fmla="val 9228"/>
                <a:gd name="f74" fmla="val 15147"/>
                <a:gd name="f75" fmla="val 8115"/>
                <a:gd name="f76" fmla="val 16260"/>
                <a:gd name="f77" fmla="val 7002"/>
                <a:gd name="f78" fmla="val 17373"/>
                <a:gd name="f79" fmla="val 5889"/>
                <a:gd name="f80" fmla="val 18485"/>
                <a:gd name="f81" fmla="val 4776"/>
                <a:gd name="f82" fmla="val 19598"/>
                <a:gd name="f83" fmla="val 3664"/>
                <a:gd name="f84" fmla="val 20711"/>
                <a:gd name="f85" fmla="val 2551"/>
                <a:gd name="f86" fmla="val 21824"/>
                <a:gd name="f87" fmla="val 1438"/>
                <a:gd name="f88" fmla="val 22937"/>
                <a:gd name="f89" fmla="val 325"/>
                <a:gd name="f90" fmla="val 23261"/>
                <a:gd name="f91" fmla="*/ f0 1 23262"/>
                <a:gd name="f92" fmla="*/ f1 1 23061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61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61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Google Shape;1407;p38">
              <a:extLst>
                <a:ext uri="{FF2B5EF4-FFF2-40B4-BE49-F238E27FC236}">
                  <a16:creationId xmlns:a16="http://schemas.microsoft.com/office/drawing/2014/main" id="{25255DFB-DD82-42ED-AD0F-1558D9F99821}"/>
                </a:ext>
              </a:extLst>
            </p:cNvPr>
            <p:cNvSpPr/>
            <p:nvPr/>
          </p:nvSpPr>
          <p:spPr>
            <a:xfrm>
              <a:off x="3116704" y="1700710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1"/>
                <a:gd name="f6" fmla="val 22674"/>
                <a:gd name="f7" fmla="val 387"/>
                <a:gd name="f8" fmla="val 21561"/>
                <a:gd name="f9" fmla="val 1500"/>
                <a:gd name="f10" fmla="val 20448"/>
                <a:gd name="f11" fmla="val 2613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4"/>
                <a:gd name="f21" fmla="val 8177"/>
                <a:gd name="f22" fmla="val 13772"/>
                <a:gd name="f23" fmla="val 9289"/>
                <a:gd name="f24" fmla="val 12659"/>
                <a:gd name="f25" fmla="val 10402"/>
                <a:gd name="f26" fmla="val 10433"/>
                <a:gd name="f27" fmla="val 12628"/>
                <a:gd name="f28" fmla="val 9320"/>
                <a:gd name="f29" fmla="val 13741"/>
                <a:gd name="f30" fmla="val 8208"/>
                <a:gd name="f31" fmla="val 14854"/>
                <a:gd name="f32" fmla="val 7095"/>
                <a:gd name="f33" fmla="val 15966"/>
                <a:gd name="f34" fmla="val 5982"/>
                <a:gd name="f35" fmla="val 17079"/>
                <a:gd name="f36" fmla="val 4869"/>
                <a:gd name="f37" fmla="val 18192"/>
                <a:gd name="f38" fmla="val 3756"/>
                <a:gd name="f39" fmla="val 19305"/>
                <a:gd name="f40" fmla="val 2643"/>
                <a:gd name="f41" fmla="val 20418"/>
                <a:gd name="f42" fmla="val 835"/>
                <a:gd name="f43" fmla="val 22226"/>
                <a:gd name="f44" fmla="val 418"/>
                <a:gd name="f45" fmla="val 22643"/>
                <a:gd name="f46" fmla="val 217"/>
                <a:gd name="f47" fmla="val 681"/>
                <a:gd name="f48" fmla="val 22581"/>
                <a:gd name="f49" fmla="val 1793"/>
                <a:gd name="f50" fmla="val 21469"/>
                <a:gd name="f51" fmla="val 2906"/>
                <a:gd name="f52" fmla="val 20356"/>
                <a:gd name="f53" fmla="val 4019"/>
                <a:gd name="f54" fmla="val 19243"/>
                <a:gd name="f55" fmla="val 5132"/>
                <a:gd name="f56" fmla="val 18130"/>
                <a:gd name="f57" fmla="val 6245"/>
                <a:gd name="f58" fmla="val 17017"/>
                <a:gd name="f59" fmla="val 7357"/>
                <a:gd name="f60" fmla="val 15905"/>
                <a:gd name="f61" fmla="val 8470"/>
                <a:gd name="f62" fmla="val 14792"/>
                <a:gd name="f63" fmla="val 9583"/>
                <a:gd name="f64" fmla="val 13679"/>
                <a:gd name="f65" fmla="val 10696"/>
                <a:gd name="f66" fmla="val 12566"/>
                <a:gd name="f67" fmla="val 11809"/>
                <a:gd name="f68" fmla="val 11453"/>
                <a:gd name="f69" fmla="val 14034"/>
                <a:gd name="f70" fmla="val 9228"/>
                <a:gd name="f71" fmla="val 15147"/>
                <a:gd name="f72" fmla="val 8115"/>
                <a:gd name="f73" fmla="val 16260"/>
                <a:gd name="f74" fmla="val 7002"/>
                <a:gd name="f75" fmla="val 17373"/>
                <a:gd name="f76" fmla="val 5889"/>
                <a:gd name="f77" fmla="val 18486"/>
                <a:gd name="f78" fmla="val 4776"/>
                <a:gd name="f79" fmla="val 19598"/>
                <a:gd name="f80" fmla="val 3664"/>
                <a:gd name="f81" fmla="val 20711"/>
                <a:gd name="f82" fmla="val 2551"/>
                <a:gd name="f83" fmla="val 21824"/>
                <a:gd name="f84" fmla="val 1438"/>
                <a:gd name="f85" fmla="val 23261"/>
                <a:gd name="f86" fmla="*/ f0 1 23262"/>
                <a:gd name="f87" fmla="*/ f1 1 23061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23262"/>
                <a:gd name="f94" fmla="*/ f91 1 23061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3262" h="23061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4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Google Shape;1408;p38">
              <a:extLst>
                <a:ext uri="{FF2B5EF4-FFF2-40B4-BE49-F238E27FC236}">
                  <a16:creationId xmlns:a16="http://schemas.microsoft.com/office/drawing/2014/main" id="{FD800E00-6E52-4981-832A-DAFB09D7BCB8}"/>
                </a:ext>
              </a:extLst>
            </p:cNvPr>
            <p:cNvSpPr/>
            <p:nvPr/>
          </p:nvSpPr>
          <p:spPr>
            <a:xfrm>
              <a:off x="2998482" y="1700710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1"/>
                <a:gd name="f6" fmla="val 21561"/>
                <a:gd name="f7" fmla="val 1500"/>
                <a:gd name="f8" fmla="val 20449"/>
                <a:gd name="f9" fmla="val 2613"/>
                <a:gd name="f10" fmla="val 19336"/>
                <a:gd name="f11" fmla="val 3725"/>
                <a:gd name="f12" fmla="val 18223"/>
                <a:gd name="f13" fmla="val 4838"/>
                <a:gd name="f14" fmla="val 17110"/>
                <a:gd name="f15" fmla="val 5951"/>
                <a:gd name="f16" fmla="val 15997"/>
                <a:gd name="f17" fmla="val 7064"/>
                <a:gd name="f18" fmla="val 14885"/>
                <a:gd name="f19" fmla="val 8177"/>
                <a:gd name="f20" fmla="val 13772"/>
                <a:gd name="f21" fmla="val 9289"/>
                <a:gd name="f22" fmla="val 12659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9321"/>
                <a:gd name="f29" fmla="val 13741"/>
                <a:gd name="f30" fmla="val 8208"/>
                <a:gd name="f31" fmla="val 14854"/>
                <a:gd name="f32" fmla="val 7095"/>
                <a:gd name="f33" fmla="val 15966"/>
                <a:gd name="f34" fmla="val 5982"/>
                <a:gd name="f35" fmla="val 17079"/>
                <a:gd name="f36" fmla="val 4869"/>
                <a:gd name="f37" fmla="val 18192"/>
                <a:gd name="f38" fmla="val 3756"/>
                <a:gd name="f39" fmla="val 19305"/>
                <a:gd name="f40" fmla="val 2644"/>
                <a:gd name="f41" fmla="val 20418"/>
                <a:gd name="f42" fmla="val 1531"/>
                <a:gd name="f43" fmla="val 21530"/>
                <a:gd name="f44" fmla="val 418"/>
                <a:gd name="f45" fmla="val 22643"/>
                <a:gd name="f46" fmla="val 217"/>
                <a:gd name="f47" fmla="val 681"/>
                <a:gd name="f48" fmla="val 22581"/>
                <a:gd name="f49" fmla="val 1794"/>
                <a:gd name="f50" fmla="val 21469"/>
                <a:gd name="f51" fmla="val 2906"/>
                <a:gd name="f52" fmla="val 20356"/>
                <a:gd name="f53" fmla="val 4699"/>
                <a:gd name="f54" fmla="val 18563"/>
                <a:gd name="f55" fmla="val 5132"/>
                <a:gd name="f56" fmla="val 18130"/>
                <a:gd name="f57" fmla="val 6245"/>
                <a:gd name="f58" fmla="val 17017"/>
                <a:gd name="f59" fmla="val 7358"/>
                <a:gd name="f60" fmla="val 15905"/>
                <a:gd name="f61" fmla="val 8470"/>
                <a:gd name="f62" fmla="val 14792"/>
                <a:gd name="f63" fmla="val 9583"/>
                <a:gd name="f64" fmla="val 13679"/>
                <a:gd name="f65" fmla="val 10696"/>
                <a:gd name="f66" fmla="val 12566"/>
                <a:gd name="f67" fmla="val 11809"/>
                <a:gd name="f68" fmla="val 11453"/>
                <a:gd name="f69" fmla="val 12922"/>
                <a:gd name="f70" fmla="val 10340"/>
                <a:gd name="f71" fmla="val 14035"/>
                <a:gd name="f72" fmla="val 9228"/>
                <a:gd name="f73" fmla="val 15147"/>
                <a:gd name="f74" fmla="val 8115"/>
                <a:gd name="f75" fmla="val 16260"/>
                <a:gd name="f76" fmla="val 7002"/>
                <a:gd name="f77" fmla="val 17373"/>
                <a:gd name="f78" fmla="val 5889"/>
                <a:gd name="f79" fmla="val 18486"/>
                <a:gd name="f80" fmla="val 4776"/>
                <a:gd name="f81" fmla="val 19599"/>
                <a:gd name="f82" fmla="val 3664"/>
                <a:gd name="f83" fmla="val 20711"/>
                <a:gd name="f84" fmla="val 2551"/>
                <a:gd name="f85" fmla="val 21824"/>
                <a:gd name="f86" fmla="val 1438"/>
                <a:gd name="f87" fmla="val 22937"/>
                <a:gd name="f88" fmla="val 325"/>
                <a:gd name="f89" fmla="*/ f0 1 23262"/>
                <a:gd name="f90" fmla="*/ f1 1 23061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3262"/>
                <a:gd name="f97" fmla="*/ f94 1 23061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3262" h="23061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5" y="f4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Google Shape;1409;p38">
              <a:extLst>
                <a:ext uri="{FF2B5EF4-FFF2-40B4-BE49-F238E27FC236}">
                  <a16:creationId xmlns:a16="http://schemas.microsoft.com/office/drawing/2014/main" id="{7C957E12-7C65-483B-8ADD-53ACDF486B99}"/>
                </a:ext>
              </a:extLst>
            </p:cNvPr>
            <p:cNvSpPr/>
            <p:nvPr/>
          </p:nvSpPr>
          <p:spPr>
            <a:xfrm>
              <a:off x="2913077" y="1700710"/>
              <a:ext cx="74038" cy="208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7"/>
                <a:gd name="f4" fmla="val 480"/>
                <a:gd name="f5" fmla="val 1"/>
                <a:gd name="f6" fmla="val 109"/>
                <a:gd name="f7" fmla="val 387"/>
                <a:gd name="f8" fmla="val 495"/>
                <a:gd name="f9" fmla="val 696"/>
                <a:gd name="f10" fmla="val 372"/>
                <a:gd name="f11" fmla="val 325"/>
                <a:gd name="f12" fmla="*/ f0 1 697"/>
                <a:gd name="f13" fmla="*/ f1 1 697"/>
                <a:gd name="f14" fmla="val f2"/>
                <a:gd name="f15" fmla="val f3"/>
                <a:gd name="f16" fmla="+- f15 0 f14"/>
                <a:gd name="f17" fmla="*/ f16 1 697"/>
                <a:gd name="f18" fmla="*/ f14 1 f17"/>
                <a:gd name="f19" fmla="*/ f15 1 f17"/>
                <a:gd name="f20" fmla="*/ f18 f12 1"/>
                <a:gd name="f21" fmla="*/ f19 f12 1"/>
                <a:gd name="f22" fmla="*/ f19 f13 1"/>
                <a:gd name="f23" fmla="*/ f1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7" h="697">
                  <a:moveTo>
                    <a:pt x="f4" y="f5"/>
                  </a:moveTo>
                  <a:lnTo>
                    <a:pt x="f6" y="f7"/>
                  </a:lnTo>
                  <a:lnTo>
                    <a:pt x="f5" y="f8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9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Google Shape;1410;p38">
              <a:extLst>
                <a:ext uri="{FF2B5EF4-FFF2-40B4-BE49-F238E27FC236}">
                  <a16:creationId xmlns:a16="http://schemas.microsoft.com/office/drawing/2014/main" id="{DD26D62A-CE89-4E38-95C3-598AAC57F31F}"/>
                </a:ext>
              </a:extLst>
            </p:cNvPr>
            <p:cNvSpPr/>
            <p:nvPr/>
          </p:nvSpPr>
          <p:spPr>
            <a:xfrm>
              <a:off x="2913077" y="1700710"/>
              <a:ext cx="192270" cy="540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10"/>
                <a:gd name="f4" fmla="val 1809"/>
                <a:gd name="f5" fmla="val 1593"/>
                <a:gd name="f6" fmla="val 1"/>
                <a:gd name="f7" fmla="val 1222"/>
                <a:gd name="f8" fmla="val 387"/>
                <a:gd name="f9" fmla="val 109"/>
                <a:gd name="f10" fmla="val 1500"/>
                <a:gd name="f11" fmla="val 1608"/>
                <a:gd name="f12" fmla="val 372"/>
                <a:gd name="f13" fmla="val 1438"/>
                <a:gd name="f14" fmla="val 1485"/>
                <a:gd name="f15" fmla="val 325"/>
                <a:gd name="f16" fmla="*/ f0 1 1810"/>
                <a:gd name="f17" fmla="*/ f1 1 180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10"/>
                <a:gd name="f24" fmla="*/ f21 1 180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10" h="180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6" y="f11"/>
                  </a:lnTo>
                  <a:lnTo>
                    <a:pt x="f6" y="f4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Google Shape;1411;p38">
              <a:extLst>
                <a:ext uri="{FF2B5EF4-FFF2-40B4-BE49-F238E27FC236}">
                  <a16:creationId xmlns:a16="http://schemas.microsoft.com/office/drawing/2014/main" id="{02E44B43-ECDD-4842-A289-349D014E0EDE}"/>
                </a:ext>
              </a:extLst>
            </p:cNvPr>
            <p:cNvSpPr/>
            <p:nvPr/>
          </p:nvSpPr>
          <p:spPr>
            <a:xfrm>
              <a:off x="2913077" y="1700710"/>
              <a:ext cx="310493" cy="872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3"/>
                <a:gd name="f4" fmla="val 2922"/>
                <a:gd name="f5" fmla="val 2706"/>
                <a:gd name="f6" fmla="val 1"/>
                <a:gd name="f7" fmla="val 2335"/>
                <a:gd name="f8" fmla="val 387"/>
                <a:gd name="f9" fmla="val 1222"/>
                <a:gd name="f10" fmla="val 1500"/>
                <a:gd name="f11" fmla="val 109"/>
                <a:gd name="f12" fmla="val 2613"/>
                <a:gd name="f13" fmla="val 2721"/>
                <a:gd name="f14" fmla="val 372"/>
                <a:gd name="f15" fmla="val 2551"/>
                <a:gd name="f16" fmla="val 1485"/>
                <a:gd name="f17" fmla="val 1438"/>
                <a:gd name="f18" fmla="val 2598"/>
                <a:gd name="f19" fmla="val 325"/>
                <a:gd name="f20" fmla="*/ f0 1 2923"/>
                <a:gd name="f21" fmla="*/ f1 1 292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923"/>
                <a:gd name="f28" fmla="*/ f25 1 292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923" h="2922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6" y="f13"/>
                  </a:lnTo>
                  <a:lnTo>
                    <a:pt x="f6" y="f4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Google Shape;1412;p38">
              <a:extLst>
                <a:ext uri="{FF2B5EF4-FFF2-40B4-BE49-F238E27FC236}">
                  <a16:creationId xmlns:a16="http://schemas.microsoft.com/office/drawing/2014/main" id="{9A81CB55-0304-4B86-8772-DC2DF34D0DD6}"/>
                </a:ext>
              </a:extLst>
            </p:cNvPr>
            <p:cNvSpPr/>
            <p:nvPr/>
          </p:nvSpPr>
          <p:spPr>
            <a:xfrm>
              <a:off x="2913077" y="1700710"/>
              <a:ext cx="428615" cy="120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5"/>
                <a:gd name="f4" fmla="val 3819"/>
                <a:gd name="f5" fmla="val 1"/>
                <a:gd name="f6" fmla="val 2335"/>
                <a:gd name="f7" fmla="val 1500"/>
                <a:gd name="f8" fmla="val 1222"/>
                <a:gd name="f9" fmla="val 2613"/>
                <a:gd name="f10" fmla="val 109"/>
                <a:gd name="f11" fmla="val 3725"/>
                <a:gd name="f12" fmla="val 3834"/>
                <a:gd name="f13" fmla="val 4034"/>
                <a:gd name="f14" fmla="val 372"/>
                <a:gd name="f15" fmla="val 3664"/>
                <a:gd name="f16" fmla="val 1485"/>
                <a:gd name="f17" fmla="val 2551"/>
                <a:gd name="f18" fmla="val 2598"/>
                <a:gd name="f19" fmla="val 1438"/>
                <a:gd name="f20" fmla="val 3710"/>
                <a:gd name="f21" fmla="val 325"/>
                <a:gd name="f22" fmla="*/ f0 1 4035"/>
                <a:gd name="f23" fmla="*/ f1 1 4035"/>
                <a:gd name="f24" fmla="val f2"/>
                <a:gd name="f25" fmla="val f3"/>
                <a:gd name="f26" fmla="+- f25 0 f24"/>
                <a:gd name="f27" fmla="*/ f26 1 4035"/>
                <a:gd name="f28" fmla="*/ f24 1 f27"/>
                <a:gd name="f29" fmla="*/ f25 1 f27"/>
                <a:gd name="f30" fmla="*/ f28 f22 1"/>
                <a:gd name="f31" fmla="*/ f29 f22 1"/>
                <a:gd name="f32" fmla="*/ f29 f23 1"/>
                <a:gd name="f33" fmla="*/ f2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035" h="403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5" y="f12"/>
                  </a:lnTo>
                  <a:lnTo>
                    <a:pt x="f5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Google Shape;1413;p38">
              <a:extLst>
                <a:ext uri="{FF2B5EF4-FFF2-40B4-BE49-F238E27FC236}">
                  <a16:creationId xmlns:a16="http://schemas.microsoft.com/office/drawing/2014/main" id="{AB8B5D3C-8A65-4AAF-B866-69A9FA8BAB17}"/>
                </a:ext>
              </a:extLst>
            </p:cNvPr>
            <p:cNvSpPr/>
            <p:nvPr/>
          </p:nvSpPr>
          <p:spPr>
            <a:xfrm>
              <a:off x="2913077" y="1700710"/>
              <a:ext cx="546847" cy="1537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48"/>
                <a:gd name="f4" fmla="val 4931"/>
                <a:gd name="f5" fmla="val 1"/>
                <a:gd name="f6" fmla="val 4560"/>
                <a:gd name="f7" fmla="val 387"/>
                <a:gd name="f8" fmla="val 3448"/>
                <a:gd name="f9" fmla="val 1500"/>
                <a:gd name="f10" fmla="val 2335"/>
                <a:gd name="f11" fmla="val 2613"/>
                <a:gd name="f12" fmla="val 1222"/>
                <a:gd name="f13" fmla="val 3725"/>
                <a:gd name="f14" fmla="val 109"/>
                <a:gd name="f15" fmla="val 4838"/>
                <a:gd name="f16" fmla="val 4946"/>
                <a:gd name="f17" fmla="val 5147"/>
                <a:gd name="f18" fmla="val 372"/>
                <a:gd name="f19" fmla="val 4776"/>
                <a:gd name="f20" fmla="val 1485"/>
                <a:gd name="f21" fmla="val 3664"/>
                <a:gd name="f22" fmla="val 2598"/>
                <a:gd name="f23" fmla="val 2551"/>
                <a:gd name="f24" fmla="val 3710"/>
                <a:gd name="f25" fmla="val 1438"/>
                <a:gd name="f26" fmla="*/ f0 1 5148"/>
                <a:gd name="f27" fmla="*/ f1 1 5148"/>
                <a:gd name="f28" fmla="val f2"/>
                <a:gd name="f29" fmla="val f3"/>
                <a:gd name="f30" fmla="+- f29 0 f28"/>
                <a:gd name="f31" fmla="*/ f30 1 5148"/>
                <a:gd name="f32" fmla="*/ f28 1 f31"/>
                <a:gd name="f33" fmla="*/ f29 1 f31"/>
                <a:gd name="f34" fmla="*/ f32 f26 1"/>
                <a:gd name="f35" fmla="*/ f33 f26 1"/>
                <a:gd name="f36" fmla="*/ f33 f27 1"/>
                <a:gd name="f37" fmla="*/ f32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148" h="5148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5" y="f16"/>
                  </a:lnTo>
                  <a:lnTo>
                    <a:pt x="f5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Google Shape;1414;p38">
              <a:extLst>
                <a:ext uri="{FF2B5EF4-FFF2-40B4-BE49-F238E27FC236}">
                  <a16:creationId xmlns:a16="http://schemas.microsoft.com/office/drawing/2014/main" id="{0086F9B2-BD77-4877-983D-EFD09E126AA1}"/>
                </a:ext>
              </a:extLst>
            </p:cNvPr>
            <p:cNvSpPr/>
            <p:nvPr/>
          </p:nvSpPr>
          <p:spPr>
            <a:xfrm>
              <a:off x="2913077" y="1700710"/>
              <a:ext cx="665070" cy="1870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61"/>
                <a:gd name="f4" fmla="val 6044"/>
                <a:gd name="f5" fmla="val 1"/>
                <a:gd name="f6" fmla="val 5673"/>
                <a:gd name="f7" fmla="val 387"/>
                <a:gd name="f8" fmla="val 4560"/>
                <a:gd name="f9" fmla="val 1500"/>
                <a:gd name="f10" fmla="val 2335"/>
                <a:gd name="f11" fmla="val 3725"/>
                <a:gd name="f12" fmla="val 1222"/>
                <a:gd name="f13" fmla="val 4838"/>
                <a:gd name="f14" fmla="val 109"/>
                <a:gd name="f15" fmla="val 5951"/>
                <a:gd name="f16" fmla="val 6059"/>
                <a:gd name="f17" fmla="val 6260"/>
                <a:gd name="f18" fmla="val 372"/>
                <a:gd name="f19" fmla="val 5889"/>
                <a:gd name="f20" fmla="val 1485"/>
                <a:gd name="f21" fmla="val 4776"/>
                <a:gd name="f22" fmla="val 2598"/>
                <a:gd name="f23" fmla="val 3664"/>
                <a:gd name="f24" fmla="val 3710"/>
                <a:gd name="f25" fmla="val 2551"/>
                <a:gd name="f26" fmla="val 4823"/>
                <a:gd name="f27" fmla="val 1438"/>
                <a:gd name="f28" fmla="val 5936"/>
                <a:gd name="f29" fmla="val 325"/>
                <a:gd name="f30" fmla="*/ f0 1 6261"/>
                <a:gd name="f31" fmla="*/ f1 1 6261"/>
                <a:gd name="f32" fmla="val f2"/>
                <a:gd name="f33" fmla="val f3"/>
                <a:gd name="f34" fmla="+- f33 0 f32"/>
                <a:gd name="f35" fmla="*/ f34 1 6261"/>
                <a:gd name="f36" fmla="*/ f32 1 f35"/>
                <a:gd name="f37" fmla="*/ f33 1 f35"/>
                <a:gd name="f38" fmla="*/ f36 f30 1"/>
                <a:gd name="f39" fmla="*/ f37 f30 1"/>
                <a:gd name="f40" fmla="*/ f37 f31 1"/>
                <a:gd name="f41" fmla="*/ f36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61" h="6261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5" y="f16"/>
                  </a:lnTo>
                  <a:lnTo>
                    <a:pt x="f5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Google Shape;1415;p38">
              <a:extLst>
                <a:ext uri="{FF2B5EF4-FFF2-40B4-BE49-F238E27FC236}">
                  <a16:creationId xmlns:a16="http://schemas.microsoft.com/office/drawing/2014/main" id="{32E00E00-F6F7-48DD-8021-36A211CDFB03}"/>
                </a:ext>
              </a:extLst>
            </p:cNvPr>
            <p:cNvSpPr/>
            <p:nvPr/>
          </p:nvSpPr>
          <p:spPr>
            <a:xfrm>
              <a:off x="2913077" y="1700710"/>
              <a:ext cx="783302" cy="2202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74"/>
                <a:gd name="f4" fmla="val 7373"/>
                <a:gd name="f5" fmla="val 7157"/>
                <a:gd name="f6" fmla="val 1"/>
                <a:gd name="f7" fmla="val 6786"/>
                <a:gd name="f8" fmla="val 387"/>
                <a:gd name="f9" fmla="val 5673"/>
                <a:gd name="f10" fmla="val 1500"/>
                <a:gd name="f11" fmla="val 4560"/>
                <a:gd name="f12" fmla="val 2613"/>
                <a:gd name="f13" fmla="val 3448"/>
                <a:gd name="f14" fmla="val 3725"/>
                <a:gd name="f15" fmla="val 2335"/>
                <a:gd name="f16" fmla="val 4838"/>
                <a:gd name="f17" fmla="val 1222"/>
                <a:gd name="f18" fmla="val 5951"/>
                <a:gd name="f19" fmla="val 109"/>
                <a:gd name="f20" fmla="val 7064"/>
                <a:gd name="f21" fmla="val 7172"/>
                <a:gd name="f22" fmla="val 372"/>
                <a:gd name="f23" fmla="val 7002"/>
                <a:gd name="f24" fmla="val 1485"/>
                <a:gd name="f25" fmla="val 5889"/>
                <a:gd name="f26" fmla="val 2598"/>
                <a:gd name="f27" fmla="val 4776"/>
                <a:gd name="f28" fmla="val 3710"/>
                <a:gd name="f29" fmla="val 3664"/>
                <a:gd name="f30" fmla="val 4823"/>
                <a:gd name="f31" fmla="val 2551"/>
                <a:gd name="f32" fmla="val 5936"/>
                <a:gd name="f33" fmla="val 1438"/>
                <a:gd name="f34" fmla="val 7049"/>
                <a:gd name="f35" fmla="val 325"/>
                <a:gd name="f36" fmla="*/ f0 1 7374"/>
                <a:gd name="f37" fmla="*/ f1 1 7373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7374"/>
                <a:gd name="f44" fmla="*/ f41 1 737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374" h="7373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6" y="f21"/>
                  </a:lnTo>
                  <a:lnTo>
                    <a:pt x="f6" y="f4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Google Shape;1416;p38">
              <a:extLst>
                <a:ext uri="{FF2B5EF4-FFF2-40B4-BE49-F238E27FC236}">
                  <a16:creationId xmlns:a16="http://schemas.microsoft.com/office/drawing/2014/main" id="{F99384A2-98D2-43FE-A3E3-BEF0C37D2D8C}"/>
                </a:ext>
              </a:extLst>
            </p:cNvPr>
            <p:cNvSpPr/>
            <p:nvPr/>
          </p:nvSpPr>
          <p:spPr>
            <a:xfrm>
              <a:off x="2913077" y="1700710"/>
              <a:ext cx="901534" cy="253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87"/>
                <a:gd name="f4" fmla="val 8486"/>
                <a:gd name="f5" fmla="val 8270"/>
                <a:gd name="f6" fmla="val 1"/>
                <a:gd name="f7" fmla="val 7899"/>
                <a:gd name="f8" fmla="val 387"/>
                <a:gd name="f9" fmla="val 6786"/>
                <a:gd name="f10" fmla="val 1500"/>
                <a:gd name="f11" fmla="val 5673"/>
                <a:gd name="f12" fmla="val 2613"/>
                <a:gd name="f13" fmla="val 4560"/>
                <a:gd name="f14" fmla="val 3725"/>
                <a:gd name="f15" fmla="val 2335"/>
                <a:gd name="f16" fmla="val 5951"/>
                <a:gd name="f17" fmla="val 1222"/>
                <a:gd name="f18" fmla="val 7064"/>
                <a:gd name="f19" fmla="val 109"/>
                <a:gd name="f20" fmla="val 8177"/>
                <a:gd name="f21" fmla="val 8285"/>
                <a:gd name="f22" fmla="val 372"/>
                <a:gd name="f23" fmla="val 8115"/>
                <a:gd name="f24" fmla="val 1485"/>
                <a:gd name="f25" fmla="val 7002"/>
                <a:gd name="f26" fmla="val 2598"/>
                <a:gd name="f27" fmla="val 5889"/>
                <a:gd name="f28" fmla="val 3710"/>
                <a:gd name="f29" fmla="val 4776"/>
                <a:gd name="f30" fmla="val 5936"/>
                <a:gd name="f31" fmla="val 2551"/>
                <a:gd name="f32" fmla="val 7049"/>
                <a:gd name="f33" fmla="val 1438"/>
                <a:gd name="f34" fmla="val 8162"/>
                <a:gd name="f35" fmla="val 325"/>
                <a:gd name="f36" fmla="*/ f0 1 8487"/>
                <a:gd name="f37" fmla="*/ f1 1 848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8487"/>
                <a:gd name="f44" fmla="*/ f41 1 848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8487" h="8486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6" y="f21"/>
                  </a:lnTo>
                  <a:lnTo>
                    <a:pt x="f6" y="f4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Google Shape;1417;p38">
              <a:extLst>
                <a:ext uri="{FF2B5EF4-FFF2-40B4-BE49-F238E27FC236}">
                  <a16:creationId xmlns:a16="http://schemas.microsoft.com/office/drawing/2014/main" id="{4E0E15CF-1E31-4666-A64D-31E83598603B}"/>
                </a:ext>
              </a:extLst>
            </p:cNvPr>
            <p:cNvSpPr/>
            <p:nvPr/>
          </p:nvSpPr>
          <p:spPr>
            <a:xfrm>
              <a:off x="2913077" y="1700710"/>
              <a:ext cx="1019757" cy="286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00"/>
                <a:gd name="f4" fmla="val 9599"/>
                <a:gd name="f5" fmla="val 9383"/>
                <a:gd name="f6" fmla="val 1"/>
                <a:gd name="f7" fmla="val 9012"/>
                <a:gd name="f8" fmla="val 387"/>
                <a:gd name="f9" fmla="val 7899"/>
                <a:gd name="f10" fmla="val 1500"/>
                <a:gd name="f11" fmla="val 6786"/>
                <a:gd name="f12" fmla="val 2613"/>
                <a:gd name="f13" fmla="val 5673"/>
                <a:gd name="f14" fmla="val 3725"/>
                <a:gd name="f15" fmla="val 4560"/>
                <a:gd name="f16" fmla="val 4838"/>
                <a:gd name="f17" fmla="val 3448"/>
                <a:gd name="f18" fmla="val 5951"/>
                <a:gd name="f19" fmla="val 2335"/>
                <a:gd name="f20" fmla="val 7064"/>
                <a:gd name="f21" fmla="val 1222"/>
                <a:gd name="f22" fmla="val 8177"/>
                <a:gd name="f23" fmla="val 109"/>
                <a:gd name="f24" fmla="val 9289"/>
                <a:gd name="f25" fmla="val 9398"/>
                <a:gd name="f26" fmla="val 372"/>
                <a:gd name="f27" fmla="val 9228"/>
                <a:gd name="f28" fmla="val 1485"/>
                <a:gd name="f29" fmla="val 8115"/>
                <a:gd name="f30" fmla="val 2598"/>
                <a:gd name="f31" fmla="val 7002"/>
                <a:gd name="f32" fmla="val 3710"/>
                <a:gd name="f33" fmla="val 5889"/>
                <a:gd name="f34" fmla="val 4823"/>
                <a:gd name="f35" fmla="val 4776"/>
                <a:gd name="f36" fmla="val 5936"/>
                <a:gd name="f37" fmla="val 3664"/>
                <a:gd name="f38" fmla="val 7049"/>
                <a:gd name="f39" fmla="val 2551"/>
                <a:gd name="f40" fmla="val 8162"/>
                <a:gd name="f41" fmla="val 1438"/>
                <a:gd name="f42" fmla="val 9274"/>
                <a:gd name="f43" fmla="val 325"/>
                <a:gd name="f44" fmla="*/ f0 1 9600"/>
                <a:gd name="f45" fmla="*/ f1 1 959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9600"/>
                <a:gd name="f52" fmla="*/ f49 1 959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9600" h="959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5"/>
                  </a:lnTo>
                  <a:lnTo>
                    <a:pt x="f6" y="f4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Google Shape;1418;p38">
              <a:extLst>
                <a:ext uri="{FF2B5EF4-FFF2-40B4-BE49-F238E27FC236}">
                  <a16:creationId xmlns:a16="http://schemas.microsoft.com/office/drawing/2014/main" id="{1E695462-1913-4241-863A-D71F58F963DA}"/>
                </a:ext>
              </a:extLst>
            </p:cNvPr>
            <p:cNvSpPr/>
            <p:nvPr/>
          </p:nvSpPr>
          <p:spPr>
            <a:xfrm>
              <a:off x="2913077" y="1700710"/>
              <a:ext cx="1137879" cy="3199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12"/>
                <a:gd name="f4" fmla="val 10495"/>
                <a:gd name="f5" fmla="val 1"/>
                <a:gd name="f6" fmla="val 10125"/>
                <a:gd name="f7" fmla="val 387"/>
                <a:gd name="f8" fmla="val 9012"/>
                <a:gd name="f9" fmla="val 1500"/>
                <a:gd name="f10" fmla="val 7899"/>
                <a:gd name="f11" fmla="val 2613"/>
                <a:gd name="f12" fmla="val 6786"/>
                <a:gd name="f13" fmla="val 3725"/>
                <a:gd name="f14" fmla="val 5673"/>
                <a:gd name="f15" fmla="val 4838"/>
                <a:gd name="f16" fmla="val 4560"/>
                <a:gd name="f17" fmla="val 5951"/>
                <a:gd name="f18" fmla="val 2335"/>
                <a:gd name="f19" fmla="val 8177"/>
                <a:gd name="f20" fmla="val 1222"/>
                <a:gd name="f21" fmla="val 9289"/>
                <a:gd name="f22" fmla="val 109"/>
                <a:gd name="f23" fmla="val 10402"/>
                <a:gd name="f24" fmla="val 10510"/>
                <a:gd name="f25" fmla="val 10711"/>
                <a:gd name="f26" fmla="val 372"/>
                <a:gd name="f27" fmla="val 10340"/>
                <a:gd name="f28" fmla="val 1485"/>
                <a:gd name="f29" fmla="val 9228"/>
                <a:gd name="f30" fmla="val 2598"/>
                <a:gd name="f31" fmla="val 8115"/>
                <a:gd name="f32" fmla="val 3710"/>
                <a:gd name="f33" fmla="val 7002"/>
                <a:gd name="f34" fmla="val 5936"/>
                <a:gd name="f35" fmla="val 4776"/>
                <a:gd name="f36" fmla="val 7049"/>
                <a:gd name="f37" fmla="val 3664"/>
                <a:gd name="f38" fmla="val 8162"/>
                <a:gd name="f39" fmla="val 2551"/>
                <a:gd name="f40" fmla="val 9274"/>
                <a:gd name="f41" fmla="val 1438"/>
                <a:gd name="f42" fmla="val 10387"/>
                <a:gd name="f43" fmla="val 325"/>
                <a:gd name="f44" fmla="*/ f0 1 10712"/>
                <a:gd name="f45" fmla="*/ f1 1 10712"/>
                <a:gd name="f46" fmla="val f2"/>
                <a:gd name="f47" fmla="val f3"/>
                <a:gd name="f48" fmla="+- f47 0 f46"/>
                <a:gd name="f49" fmla="*/ f48 1 10712"/>
                <a:gd name="f50" fmla="*/ f46 1 f49"/>
                <a:gd name="f51" fmla="*/ f47 1 f49"/>
                <a:gd name="f52" fmla="*/ f50 f44 1"/>
                <a:gd name="f53" fmla="*/ f51 f44 1"/>
                <a:gd name="f54" fmla="*/ f51 f45 1"/>
                <a:gd name="f55" fmla="*/ f50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0712" h="10712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4"/>
                  </a:lnTo>
                  <a:lnTo>
                    <a:pt x="f5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Google Shape;1419;p38">
              <a:extLst>
                <a:ext uri="{FF2B5EF4-FFF2-40B4-BE49-F238E27FC236}">
                  <a16:creationId xmlns:a16="http://schemas.microsoft.com/office/drawing/2014/main" id="{D18F224B-95A6-4506-A3E1-D28590F6CE6E}"/>
                </a:ext>
              </a:extLst>
            </p:cNvPr>
            <p:cNvSpPr/>
            <p:nvPr/>
          </p:nvSpPr>
          <p:spPr>
            <a:xfrm>
              <a:off x="2913077" y="1700710"/>
              <a:ext cx="1256111" cy="3532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25"/>
                <a:gd name="f4" fmla="val 11608"/>
                <a:gd name="f5" fmla="val 1"/>
                <a:gd name="f6" fmla="val 11237"/>
                <a:gd name="f7" fmla="val 387"/>
                <a:gd name="f8" fmla="val 10125"/>
                <a:gd name="f9" fmla="val 1500"/>
                <a:gd name="f10" fmla="val 9012"/>
                <a:gd name="f11" fmla="val 2613"/>
                <a:gd name="f12" fmla="val 7899"/>
                <a:gd name="f13" fmla="val 3725"/>
                <a:gd name="f14" fmla="val 6786"/>
                <a:gd name="f15" fmla="val 4838"/>
                <a:gd name="f16" fmla="val 5673"/>
                <a:gd name="f17" fmla="val 5951"/>
                <a:gd name="f18" fmla="val 4560"/>
                <a:gd name="f19" fmla="val 7064"/>
                <a:gd name="f20" fmla="val 3448"/>
                <a:gd name="f21" fmla="val 8177"/>
                <a:gd name="f22" fmla="val 2335"/>
                <a:gd name="f23" fmla="val 9289"/>
                <a:gd name="f24" fmla="val 1222"/>
                <a:gd name="f25" fmla="val 10402"/>
                <a:gd name="f26" fmla="val 109"/>
                <a:gd name="f27" fmla="val 11515"/>
                <a:gd name="f28" fmla="val 11623"/>
                <a:gd name="f29" fmla="val 11824"/>
                <a:gd name="f30" fmla="val 372"/>
                <a:gd name="f31" fmla="val 11453"/>
                <a:gd name="f32" fmla="val 1485"/>
                <a:gd name="f33" fmla="val 10340"/>
                <a:gd name="f34" fmla="val 2598"/>
                <a:gd name="f35" fmla="val 9228"/>
                <a:gd name="f36" fmla="val 3710"/>
                <a:gd name="f37" fmla="val 8115"/>
                <a:gd name="f38" fmla="val 4823"/>
                <a:gd name="f39" fmla="val 7002"/>
                <a:gd name="f40" fmla="val 5936"/>
                <a:gd name="f41" fmla="val 5889"/>
                <a:gd name="f42" fmla="val 7049"/>
                <a:gd name="f43" fmla="val 4776"/>
                <a:gd name="f44" fmla="val 8162"/>
                <a:gd name="f45" fmla="val 3664"/>
                <a:gd name="f46" fmla="val 9274"/>
                <a:gd name="f47" fmla="val 2551"/>
                <a:gd name="f48" fmla="val 10387"/>
                <a:gd name="f49" fmla="val 1438"/>
                <a:gd name="f50" fmla="val 11500"/>
                <a:gd name="f51" fmla="val 325"/>
                <a:gd name="f52" fmla="*/ f0 1 11825"/>
                <a:gd name="f53" fmla="*/ f1 1 11825"/>
                <a:gd name="f54" fmla="val f2"/>
                <a:gd name="f55" fmla="val f3"/>
                <a:gd name="f56" fmla="+- f55 0 f54"/>
                <a:gd name="f57" fmla="*/ f56 1 11825"/>
                <a:gd name="f58" fmla="*/ f54 1 f57"/>
                <a:gd name="f59" fmla="*/ f55 1 f57"/>
                <a:gd name="f60" fmla="*/ f58 f52 1"/>
                <a:gd name="f61" fmla="*/ f59 f52 1"/>
                <a:gd name="f62" fmla="*/ f59 f53 1"/>
                <a:gd name="f63" fmla="*/ f58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1825" h="1182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5" y="f28"/>
                  </a:lnTo>
                  <a:lnTo>
                    <a:pt x="f5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Google Shape;1420;p38">
              <a:extLst>
                <a:ext uri="{FF2B5EF4-FFF2-40B4-BE49-F238E27FC236}">
                  <a16:creationId xmlns:a16="http://schemas.microsoft.com/office/drawing/2014/main" id="{36CF8F7C-7253-4F56-A386-E261243EC215}"/>
                </a:ext>
              </a:extLst>
            </p:cNvPr>
            <p:cNvSpPr/>
            <p:nvPr/>
          </p:nvSpPr>
          <p:spPr>
            <a:xfrm>
              <a:off x="2913077" y="1700710"/>
              <a:ext cx="1374343" cy="386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8"/>
                <a:gd name="f4" fmla="val 12721"/>
                <a:gd name="f5" fmla="val 1"/>
                <a:gd name="f6" fmla="val 12350"/>
                <a:gd name="f7" fmla="val 387"/>
                <a:gd name="f8" fmla="val 11237"/>
                <a:gd name="f9" fmla="val 1500"/>
                <a:gd name="f10" fmla="val 10125"/>
                <a:gd name="f11" fmla="val 2613"/>
                <a:gd name="f12" fmla="val 9012"/>
                <a:gd name="f13" fmla="val 3725"/>
                <a:gd name="f14" fmla="val 7899"/>
                <a:gd name="f15" fmla="val 4838"/>
                <a:gd name="f16" fmla="val 6786"/>
                <a:gd name="f17" fmla="val 5951"/>
                <a:gd name="f18" fmla="val 5673"/>
                <a:gd name="f19" fmla="val 7064"/>
                <a:gd name="f20" fmla="val 4560"/>
                <a:gd name="f21" fmla="val 8177"/>
                <a:gd name="f22" fmla="val 2335"/>
                <a:gd name="f23" fmla="val 10402"/>
                <a:gd name="f24" fmla="val 1222"/>
                <a:gd name="f25" fmla="val 11515"/>
                <a:gd name="f26" fmla="val 109"/>
                <a:gd name="f27" fmla="val 12628"/>
                <a:gd name="f28" fmla="val 12736"/>
                <a:gd name="f29" fmla="val 12937"/>
                <a:gd name="f30" fmla="val 372"/>
                <a:gd name="f31" fmla="val 12566"/>
                <a:gd name="f32" fmla="val 1485"/>
                <a:gd name="f33" fmla="val 11453"/>
                <a:gd name="f34" fmla="val 2598"/>
                <a:gd name="f35" fmla="val 10340"/>
                <a:gd name="f36" fmla="val 3710"/>
                <a:gd name="f37" fmla="val 9228"/>
                <a:gd name="f38" fmla="val 5936"/>
                <a:gd name="f39" fmla="val 7002"/>
                <a:gd name="f40" fmla="val 7049"/>
                <a:gd name="f41" fmla="val 5889"/>
                <a:gd name="f42" fmla="val 8162"/>
                <a:gd name="f43" fmla="val 4776"/>
                <a:gd name="f44" fmla="val 9274"/>
                <a:gd name="f45" fmla="val 3664"/>
                <a:gd name="f46" fmla="val 10387"/>
                <a:gd name="f47" fmla="val 2551"/>
                <a:gd name="f48" fmla="val 11500"/>
                <a:gd name="f49" fmla="val 1438"/>
                <a:gd name="f50" fmla="val 12613"/>
                <a:gd name="f51" fmla="val 325"/>
                <a:gd name="f52" fmla="*/ f0 1 12938"/>
                <a:gd name="f53" fmla="*/ f1 1 12938"/>
                <a:gd name="f54" fmla="val f2"/>
                <a:gd name="f55" fmla="val f3"/>
                <a:gd name="f56" fmla="+- f55 0 f54"/>
                <a:gd name="f57" fmla="*/ f56 1 12938"/>
                <a:gd name="f58" fmla="*/ f54 1 f57"/>
                <a:gd name="f59" fmla="*/ f55 1 f57"/>
                <a:gd name="f60" fmla="*/ f58 f52 1"/>
                <a:gd name="f61" fmla="*/ f59 f52 1"/>
                <a:gd name="f62" fmla="*/ f59 f53 1"/>
                <a:gd name="f63" fmla="*/ f58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2938" h="12938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5" y="f28"/>
                  </a:lnTo>
                  <a:lnTo>
                    <a:pt x="f5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29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Google Shape;1421;p38">
              <a:extLst>
                <a:ext uri="{FF2B5EF4-FFF2-40B4-BE49-F238E27FC236}">
                  <a16:creationId xmlns:a16="http://schemas.microsoft.com/office/drawing/2014/main" id="{2E6BDB0A-4FFB-4E8D-8DA4-B4E1B2150B66}"/>
                </a:ext>
              </a:extLst>
            </p:cNvPr>
            <p:cNvSpPr/>
            <p:nvPr/>
          </p:nvSpPr>
          <p:spPr>
            <a:xfrm>
              <a:off x="2913077" y="1700710"/>
              <a:ext cx="1492565" cy="4196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51"/>
                <a:gd name="f4" fmla="val 14050"/>
                <a:gd name="f5" fmla="val 13834"/>
                <a:gd name="f6" fmla="val 1"/>
                <a:gd name="f7" fmla="val 12350"/>
                <a:gd name="f8" fmla="val 1500"/>
                <a:gd name="f9" fmla="val 11237"/>
                <a:gd name="f10" fmla="val 2613"/>
                <a:gd name="f11" fmla="val 10125"/>
                <a:gd name="f12" fmla="val 3725"/>
                <a:gd name="f13" fmla="val 9012"/>
                <a:gd name="f14" fmla="val 4838"/>
                <a:gd name="f15" fmla="val 7899"/>
                <a:gd name="f16" fmla="val 5951"/>
                <a:gd name="f17" fmla="val 6786"/>
                <a:gd name="f18" fmla="val 7064"/>
                <a:gd name="f19" fmla="val 5673"/>
                <a:gd name="f20" fmla="val 8177"/>
                <a:gd name="f21" fmla="val 4560"/>
                <a:gd name="f22" fmla="val 9289"/>
                <a:gd name="f23" fmla="val 3448"/>
                <a:gd name="f24" fmla="val 10402"/>
                <a:gd name="f25" fmla="val 2335"/>
                <a:gd name="f26" fmla="val 11515"/>
                <a:gd name="f27" fmla="val 1222"/>
                <a:gd name="f28" fmla="val 12628"/>
                <a:gd name="f29" fmla="val 109"/>
                <a:gd name="f30" fmla="val 13741"/>
                <a:gd name="f31" fmla="val 13849"/>
                <a:gd name="f32" fmla="val 372"/>
                <a:gd name="f33" fmla="val 13679"/>
                <a:gd name="f34" fmla="val 1485"/>
                <a:gd name="f35" fmla="val 12566"/>
                <a:gd name="f36" fmla="val 2598"/>
                <a:gd name="f37" fmla="val 11453"/>
                <a:gd name="f38" fmla="val 3710"/>
                <a:gd name="f39" fmla="val 10340"/>
                <a:gd name="f40" fmla="val 4823"/>
                <a:gd name="f41" fmla="val 9228"/>
                <a:gd name="f42" fmla="val 5936"/>
                <a:gd name="f43" fmla="val 8115"/>
                <a:gd name="f44" fmla="val 7049"/>
                <a:gd name="f45" fmla="val 7002"/>
                <a:gd name="f46" fmla="val 8162"/>
                <a:gd name="f47" fmla="val 5889"/>
                <a:gd name="f48" fmla="val 9274"/>
                <a:gd name="f49" fmla="val 4776"/>
                <a:gd name="f50" fmla="val 10387"/>
                <a:gd name="f51" fmla="val 3664"/>
                <a:gd name="f52" fmla="val 11500"/>
                <a:gd name="f53" fmla="val 2551"/>
                <a:gd name="f54" fmla="val 12613"/>
                <a:gd name="f55" fmla="val 1438"/>
                <a:gd name="f56" fmla="val 13726"/>
                <a:gd name="f57" fmla="val 325"/>
                <a:gd name="f58" fmla="*/ f0 1 14051"/>
                <a:gd name="f59" fmla="*/ f1 1 14050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4051"/>
                <a:gd name="f66" fmla="*/ f63 1 14050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4051" h="14050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6" y="f31"/>
                  </a:lnTo>
                  <a:lnTo>
                    <a:pt x="f6" y="f4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Google Shape;1422;p38">
              <a:extLst>
                <a:ext uri="{FF2B5EF4-FFF2-40B4-BE49-F238E27FC236}">
                  <a16:creationId xmlns:a16="http://schemas.microsoft.com/office/drawing/2014/main" id="{2867656E-00D1-40A2-A302-9D0CC36D8C8F}"/>
                </a:ext>
              </a:extLst>
            </p:cNvPr>
            <p:cNvSpPr/>
            <p:nvPr/>
          </p:nvSpPr>
          <p:spPr>
            <a:xfrm>
              <a:off x="2913077" y="1700710"/>
              <a:ext cx="1610797" cy="452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164"/>
                <a:gd name="f4" fmla="val 15163"/>
                <a:gd name="f5" fmla="val 14947"/>
                <a:gd name="f6" fmla="val 1"/>
                <a:gd name="f7" fmla="val 14576"/>
                <a:gd name="f8" fmla="val 387"/>
                <a:gd name="f9" fmla="val 13463"/>
                <a:gd name="f10" fmla="val 1500"/>
                <a:gd name="f11" fmla="val 12350"/>
                <a:gd name="f12" fmla="val 2613"/>
                <a:gd name="f13" fmla="val 11237"/>
                <a:gd name="f14" fmla="val 3725"/>
                <a:gd name="f15" fmla="val 10125"/>
                <a:gd name="f16" fmla="val 4838"/>
                <a:gd name="f17" fmla="val 9012"/>
                <a:gd name="f18" fmla="val 5951"/>
                <a:gd name="f19" fmla="val 7899"/>
                <a:gd name="f20" fmla="val 7064"/>
                <a:gd name="f21" fmla="val 6786"/>
                <a:gd name="f22" fmla="val 8177"/>
                <a:gd name="f23" fmla="val 5673"/>
                <a:gd name="f24" fmla="val 9289"/>
                <a:gd name="f25" fmla="val 4560"/>
                <a:gd name="f26" fmla="val 10402"/>
                <a:gd name="f27" fmla="val 2335"/>
                <a:gd name="f28" fmla="val 12628"/>
                <a:gd name="f29" fmla="val 1222"/>
                <a:gd name="f30" fmla="val 13741"/>
                <a:gd name="f31" fmla="val 109"/>
                <a:gd name="f32" fmla="val 14854"/>
                <a:gd name="f33" fmla="val 14962"/>
                <a:gd name="f34" fmla="val 372"/>
                <a:gd name="f35" fmla="val 14792"/>
                <a:gd name="f36" fmla="val 1485"/>
                <a:gd name="f37" fmla="val 13679"/>
                <a:gd name="f38" fmla="val 2598"/>
                <a:gd name="f39" fmla="val 12566"/>
                <a:gd name="f40" fmla="val 3710"/>
                <a:gd name="f41" fmla="val 11453"/>
                <a:gd name="f42" fmla="val 5936"/>
                <a:gd name="f43" fmla="val 9228"/>
                <a:gd name="f44" fmla="val 7049"/>
                <a:gd name="f45" fmla="val 8115"/>
                <a:gd name="f46" fmla="val 8162"/>
                <a:gd name="f47" fmla="val 7002"/>
                <a:gd name="f48" fmla="val 9274"/>
                <a:gd name="f49" fmla="val 5889"/>
                <a:gd name="f50" fmla="val 10387"/>
                <a:gd name="f51" fmla="val 4776"/>
                <a:gd name="f52" fmla="val 11500"/>
                <a:gd name="f53" fmla="val 3664"/>
                <a:gd name="f54" fmla="val 12613"/>
                <a:gd name="f55" fmla="val 2551"/>
                <a:gd name="f56" fmla="val 13726"/>
                <a:gd name="f57" fmla="val 1438"/>
                <a:gd name="f58" fmla="*/ f0 1 15164"/>
                <a:gd name="f59" fmla="*/ f1 1 15163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5164"/>
                <a:gd name="f66" fmla="*/ f63 1 15163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5164" h="15163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6" y="f33"/>
                  </a:lnTo>
                  <a:lnTo>
                    <a:pt x="f6" y="f4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Google Shape;1423;p38">
              <a:extLst>
                <a:ext uri="{FF2B5EF4-FFF2-40B4-BE49-F238E27FC236}">
                  <a16:creationId xmlns:a16="http://schemas.microsoft.com/office/drawing/2014/main" id="{3429C6F0-B528-45E7-9366-94D8CC508E4F}"/>
                </a:ext>
              </a:extLst>
            </p:cNvPr>
            <p:cNvSpPr/>
            <p:nvPr/>
          </p:nvSpPr>
          <p:spPr>
            <a:xfrm>
              <a:off x="2913077" y="1700710"/>
              <a:ext cx="1728920" cy="4861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76"/>
                <a:gd name="f4" fmla="val 16060"/>
                <a:gd name="f5" fmla="val 1"/>
                <a:gd name="f6" fmla="val 15689"/>
                <a:gd name="f7" fmla="val 387"/>
                <a:gd name="f8" fmla="val 14576"/>
                <a:gd name="f9" fmla="val 1500"/>
                <a:gd name="f10" fmla="val 12350"/>
                <a:gd name="f11" fmla="val 3725"/>
                <a:gd name="f12" fmla="val 11237"/>
                <a:gd name="f13" fmla="val 4838"/>
                <a:gd name="f14" fmla="val 10125"/>
                <a:gd name="f15" fmla="val 5951"/>
                <a:gd name="f16" fmla="val 9012"/>
                <a:gd name="f17" fmla="val 7064"/>
                <a:gd name="f18" fmla="val 7899"/>
                <a:gd name="f19" fmla="val 8177"/>
                <a:gd name="f20" fmla="val 6786"/>
                <a:gd name="f21" fmla="val 9289"/>
                <a:gd name="f22" fmla="val 5673"/>
                <a:gd name="f23" fmla="val 10402"/>
                <a:gd name="f24" fmla="val 4560"/>
                <a:gd name="f25" fmla="val 11515"/>
                <a:gd name="f26" fmla="val 3448"/>
                <a:gd name="f27" fmla="val 12628"/>
                <a:gd name="f28" fmla="val 2335"/>
                <a:gd name="f29" fmla="val 13741"/>
                <a:gd name="f30" fmla="val 1222"/>
                <a:gd name="f31" fmla="val 14854"/>
                <a:gd name="f32" fmla="val 109"/>
                <a:gd name="f33" fmla="val 15966"/>
                <a:gd name="f34" fmla="val 16075"/>
                <a:gd name="f35" fmla="val 16275"/>
                <a:gd name="f36" fmla="val 372"/>
                <a:gd name="f37" fmla="val 15905"/>
                <a:gd name="f38" fmla="val 1485"/>
                <a:gd name="f39" fmla="val 14792"/>
                <a:gd name="f40" fmla="val 2598"/>
                <a:gd name="f41" fmla="val 13679"/>
                <a:gd name="f42" fmla="val 3710"/>
                <a:gd name="f43" fmla="val 12566"/>
                <a:gd name="f44" fmla="val 4823"/>
                <a:gd name="f45" fmla="val 11453"/>
                <a:gd name="f46" fmla="val 5936"/>
                <a:gd name="f47" fmla="val 10340"/>
                <a:gd name="f48" fmla="val 7049"/>
                <a:gd name="f49" fmla="val 9228"/>
                <a:gd name="f50" fmla="val 8162"/>
                <a:gd name="f51" fmla="val 8115"/>
                <a:gd name="f52" fmla="val 9274"/>
                <a:gd name="f53" fmla="val 7002"/>
                <a:gd name="f54" fmla="val 10387"/>
                <a:gd name="f55" fmla="val 5889"/>
                <a:gd name="f56" fmla="val 11500"/>
                <a:gd name="f57" fmla="val 4776"/>
                <a:gd name="f58" fmla="val 12613"/>
                <a:gd name="f59" fmla="val 3664"/>
                <a:gd name="f60" fmla="val 13726"/>
                <a:gd name="f61" fmla="val 2551"/>
                <a:gd name="f62" fmla="val 14839"/>
                <a:gd name="f63" fmla="val 1438"/>
                <a:gd name="f64" fmla="val 15951"/>
                <a:gd name="f65" fmla="val 325"/>
                <a:gd name="f66" fmla="*/ f0 1 16276"/>
                <a:gd name="f67" fmla="*/ f1 1 16276"/>
                <a:gd name="f68" fmla="val f2"/>
                <a:gd name="f69" fmla="val f3"/>
                <a:gd name="f70" fmla="+- f69 0 f68"/>
                <a:gd name="f71" fmla="*/ f70 1 16276"/>
                <a:gd name="f72" fmla="*/ f68 1 f71"/>
                <a:gd name="f73" fmla="*/ f69 1 f71"/>
                <a:gd name="f74" fmla="*/ f72 f66 1"/>
                <a:gd name="f75" fmla="*/ f73 f66 1"/>
                <a:gd name="f76" fmla="*/ f73 f67 1"/>
                <a:gd name="f77" fmla="*/ f72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6276" h="16276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5" y="f34"/>
                  </a:lnTo>
                  <a:lnTo>
                    <a:pt x="f5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Google Shape;1424;p38">
              <a:extLst>
                <a:ext uri="{FF2B5EF4-FFF2-40B4-BE49-F238E27FC236}">
                  <a16:creationId xmlns:a16="http://schemas.microsoft.com/office/drawing/2014/main" id="{F062082F-4067-4325-80A2-1483C6F79957}"/>
                </a:ext>
              </a:extLst>
            </p:cNvPr>
            <p:cNvSpPr/>
            <p:nvPr/>
          </p:nvSpPr>
          <p:spPr>
            <a:xfrm>
              <a:off x="2913077" y="1700710"/>
              <a:ext cx="1847142" cy="5194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89"/>
                <a:gd name="f4" fmla="val 17172"/>
                <a:gd name="f5" fmla="val 1"/>
                <a:gd name="f6" fmla="val 16801"/>
                <a:gd name="f7" fmla="val 387"/>
                <a:gd name="f8" fmla="val 15689"/>
                <a:gd name="f9" fmla="val 1500"/>
                <a:gd name="f10" fmla="val 14576"/>
                <a:gd name="f11" fmla="val 2613"/>
                <a:gd name="f12" fmla="val 13463"/>
                <a:gd name="f13" fmla="val 3725"/>
                <a:gd name="f14" fmla="val 12350"/>
                <a:gd name="f15" fmla="val 4838"/>
                <a:gd name="f16" fmla="val 11237"/>
                <a:gd name="f17" fmla="val 5951"/>
                <a:gd name="f18" fmla="val 10125"/>
                <a:gd name="f19" fmla="val 7064"/>
                <a:gd name="f20" fmla="val 9012"/>
                <a:gd name="f21" fmla="val 8177"/>
                <a:gd name="f22" fmla="val 7899"/>
                <a:gd name="f23" fmla="val 9289"/>
                <a:gd name="f24" fmla="val 6786"/>
                <a:gd name="f25" fmla="val 10402"/>
                <a:gd name="f26" fmla="val 5673"/>
                <a:gd name="f27" fmla="val 11515"/>
                <a:gd name="f28" fmla="val 4560"/>
                <a:gd name="f29" fmla="val 12628"/>
                <a:gd name="f30" fmla="val 2335"/>
                <a:gd name="f31" fmla="val 14854"/>
                <a:gd name="f32" fmla="val 1222"/>
                <a:gd name="f33" fmla="val 15966"/>
                <a:gd name="f34" fmla="val 109"/>
                <a:gd name="f35" fmla="val 17079"/>
                <a:gd name="f36" fmla="val 17187"/>
                <a:gd name="f37" fmla="val 17388"/>
                <a:gd name="f38" fmla="val 372"/>
                <a:gd name="f39" fmla="val 17017"/>
                <a:gd name="f40" fmla="val 1485"/>
                <a:gd name="f41" fmla="val 15905"/>
                <a:gd name="f42" fmla="val 2598"/>
                <a:gd name="f43" fmla="val 14792"/>
                <a:gd name="f44" fmla="val 3710"/>
                <a:gd name="f45" fmla="val 13679"/>
                <a:gd name="f46" fmla="val 5936"/>
                <a:gd name="f47" fmla="val 11453"/>
                <a:gd name="f48" fmla="val 7049"/>
                <a:gd name="f49" fmla="val 10340"/>
                <a:gd name="f50" fmla="val 8162"/>
                <a:gd name="f51" fmla="val 9228"/>
                <a:gd name="f52" fmla="val 9274"/>
                <a:gd name="f53" fmla="val 8115"/>
                <a:gd name="f54" fmla="val 10387"/>
                <a:gd name="f55" fmla="val 7002"/>
                <a:gd name="f56" fmla="val 11500"/>
                <a:gd name="f57" fmla="val 5889"/>
                <a:gd name="f58" fmla="val 12613"/>
                <a:gd name="f59" fmla="val 4776"/>
                <a:gd name="f60" fmla="val 13726"/>
                <a:gd name="f61" fmla="val 3664"/>
                <a:gd name="f62" fmla="val 14839"/>
                <a:gd name="f63" fmla="val 2551"/>
                <a:gd name="f64" fmla="val 15951"/>
                <a:gd name="f65" fmla="val 1438"/>
                <a:gd name="f66" fmla="val 17064"/>
                <a:gd name="f67" fmla="val 325"/>
                <a:gd name="f68" fmla="*/ f0 1 17389"/>
                <a:gd name="f69" fmla="*/ f1 1 17389"/>
                <a:gd name="f70" fmla="val f2"/>
                <a:gd name="f71" fmla="val f3"/>
                <a:gd name="f72" fmla="+- f71 0 f70"/>
                <a:gd name="f73" fmla="*/ f72 1 17389"/>
                <a:gd name="f74" fmla="*/ f70 1 f73"/>
                <a:gd name="f75" fmla="*/ f71 1 f73"/>
                <a:gd name="f76" fmla="*/ f74 f68 1"/>
                <a:gd name="f77" fmla="*/ f75 f68 1"/>
                <a:gd name="f78" fmla="*/ f75 f69 1"/>
                <a:gd name="f79" fmla="*/ f74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7389" h="17389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5" y="f36"/>
                  </a:lnTo>
                  <a:lnTo>
                    <a:pt x="f5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Google Shape;1425;p38">
              <a:extLst>
                <a:ext uri="{FF2B5EF4-FFF2-40B4-BE49-F238E27FC236}">
                  <a16:creationId xmlns:a16="http://schemas.microsoft.com/office/drawing/2014/main" id="{A069BF58-3EBA-43BE-8F5D-12C3FA0E64F8}"/>
                </a:ext>
              </a:extLst>
            </p:cNvPr>
            <p:cNvSpPr/>
            <p:nvPr/>
          </p:nvSpPr>
          <p:spPr>
            <a:xfrm>
              <a:off x="2913077" y="1700710"/>
              <a:ext cx="1965374" cy="55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02"/>
                <a:gd name="f4" fmla="val 18301"/>
                <a:gd name="f5" fmla="val 1"/>
                <a:gd name="f6" fmla="val 17914"/>
                <a:gd name="f7" fmla="val 387"/>
                <a:gd name="f8" fmla="val 16801"/>
                <a:gd name="f9" fmla="val 1500"/>
                <a:gd name="f10" fmla="val 15689"/>
                <a:gd name="f11" fmla="val 2613"/>
                <a:gd name="f12" fmla="val 14576"/>
                <a:gd name="f13" fmla="val 3725"/>
                <a:gd name="f14" fmla="val 12350"/>
                <a:gd name="f15" fmla="val 5951"/>
                <a:gd name="f16" fmla="val 11237"/>
                <a:gd name="f17" fmla="val 7064"/>
                <a:gd name="f18" fmla="val 10125"/>
                <a:gd name="f19" fmla="val 8177"/>
                <a:gd name="f20" fmla="val 9012"/>
                <a:gd name="f21" fmla="val 9289"/>
                <a:gd name="f22" fmla="val 7899"/>
                <a:gd name="f23" fmla="val 10402"/>
                <a:gd name="f24" fmla="val 6786"/>
                <a:gd name="f25" fmla="val 11515"/>
                <a:gd name="f26" fmla="val 5673"/>
                <a:gd name="f27" fmla="val 12628"/>
                <a:gd name="f28" fmla="val 4560"/>
                <a:gd name="f29" fmla="val 13741"/>
                <a:gd name="f30" fmla="val 3448"/>
                <a:gd name="f31" fmla="val 14854"/>
                <a:gd name="f32" fmla="val 2335"/>
                <a:gd name="f33" fmla="val 15966"/>
                <a:gd name="f34" fmla="val 1222"/>
                <a:gd name="f35" fmla="val 17079"/>
                <a:gd name="f36" fmla="val 109"/>
                <a:gd name="f37" fmla="val 18192"/>
                <a:gd name="f38" fmla="val 18300"/>
                <a:gd name="f39" fmla="val 18501"/>
                <a:gd name="f40" fmla="val 372"/>
                <a:gd name="f41" fmla="val 18130"/>
                <a:gd name="f42" fmla="val 1485"/>
                <a:gd name="f43" fmla="val 17017"/>
                <a:gd name="f44" fmla="val 2598"/>
                <a:gd name="f45" fmla="val 15905"/>
                <a:gd name="f46" fmla="val 3710"/>
                <a:gd name="f47" fmla="val 14792"/>
                <a:gd name="f48" fmla="val 4823"/>
                <a:gd name="f49" fmla="val 13679"/>
                <a:gd name="f50" fmla="val 5936"/>
                <a:gd name="f51" fmla="val 12566"/>
                <a:gd name="f52" fmla="val 7049"/>
                <a:gd name="f53" fmla="val 11453"/>
                <a:gd name="f54" fmla="val 8162"/>
                <a:gd name="f55" fmla="val 10340"/>
                <a:gd name="f56" fmla="val 9274"/>
                <a:gd name="f57" fmla="val 9228"/>
                <a:gd name="f58" fmla="val 10387"/>
                <a:gd name="f59" fmla="val 8115"/>
                <a:gd name="f60" fmla="val 11500"/>
                <a:gd name="f61" fmla="val 7002"/>
                <a:gd name="f62" fmla="val 12613"/>
                <a:gd name="f63" fmla="val 5889"/>
                <a:gd name="f64" fmla="val 13726"/>
                <a:gd name="f65" fmla="val 4776"/>
                <a:gd name="f66" fmla="val 15951"/>
                <a:gd name="f67" fmla="val 2551"/>
                <a:gd name="f68" fmla="val 17064"/>
                <a:gd name="f69" fmla="val 1438"/>
                <a:gd name="f70" fmla="val 18177"/>
                <a:gd name="f71" fmla="val 325"/>
                <a:gd name="f72" fmla="*/ f0 1 18502"/>
                <a:gd name="f73" fmla="*/ f1 1 18502"/>
                <a:gd name="f74" fmla="val f2"/>
                <a:gd name="f75" fmla="val f3"/>
                <a:gd name="f76" fmla="+- f75 0 f74"/>
                <a:gd name="f77" fmla="*/ f76 1 18502"/>
                <a:gd name="f78" fmla="*/ f74 1 f77"/>
                <a:gd name="f79" fmla="*/ f75 1 f77"/>
                <a:gd name="f80" fmla="*/ f78 f72 1"/>
                <a:gd name="f81" fmla="*/ f79 f72 1"/>
                <a:gd name="f82" fmla="*/ f79 f73 1"/>
                <a:gd name="f83" fmla="*/ f78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8502" h="18502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5" y="f38"/>
                  </a:lnTo>
                  <a:lnTo>
                    <a:pt x="f5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Google Shape;1426;p38">
              <a:extLst>
                <a:ext uri="{FF2B5EF4-FFF2-40B4-BE49-F238E27FC236}">
                  <a16:creationId xmlns:a16="http://schemas.microsoft.com/office/drawing/2014/main" id="{5C4A9B3F-A3F3-4B02-A6EF-724078728947}"/>
                </a:ext>
              </a:extLst>
            </p:cNvPr>
            <p:cNvSpPr/>
            <p:nvPr/>
          </p:nvSpPr>
          <p:spPr>
            <a:xfrm>
              <a:off x="2913077" y="1700710"/>
              <a:ext cx="2083606" cy="5858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615"/>
                <a:gd name="f4" fmla="val 19614"/>
                <a:gd name="f5" fmla="val 19413"/>
                <a:gd name="f6" fmla="val 1"/>
                <a:gd name="f7" fmla="val 19027"/>
                <a:gd name="f8" fmla="val 387"/>
                <a:gd name="f9" fmla="val 17914"/>
                <a:gd name="f10" fmla="val 1500"/>
                <a:gd name="f11" fmla="val 16801"/>
                <a:gd name="f12" fmla="val 2613"/>
                <a:gd name="f13" fmla="val 15689"/>
                <a:gd name="f14" fmla="val 3725"/>
                <a:gd name="f15" fmla="val 14576"/>
                <a:gd name="f16" fmla="val 4838"/>
                <a:gd name="f17" fmla="val 13463"/>
                <a:gd name="f18" fmla="val 5951"/>
                <a:gd name="f19" fmla="val 12350"/>
                <a:gd name="f20" fmla="val 7064"/>
                <a:gd name="f21" fmla="val 11237"/>
                <a:gd name="f22" fmla="val 8177"/>
                <a:gd name="f23" fmla="val 10125"/>
                <a:gd name="f24" fmla="val 9289"/>
                <a:gd name="f25" fmla="val 9012"/>
                <a:gd name="f26" fmla="val 10402"/>
                <a:gd name="f27" fmla="val 7899"/>
                <a:gd name="f28" fmla="val 11515"/>
                <a:gd name="f29" fmla="val 6786"/>
                <a:gd name="f30" fmla="val 12628"/>
                <a:gd name="f31" fmla="val 5673"/>
                <a:gd name="f32" fmla="val 13741"/>
                <a:gd name="f33" fmla="val 4560"/>
                <a:gd name="f34" fmla="val 14854"/>
                <a:gd name="f35" fmla="val 3448"/>
                <a:gd name="f36" fmla="val 15966"/>
                <a:gd name="f37" fmla="val 2335"/>
                <a:gd name="f38" fmla="val 17079"/>
                <a:gd name="f39" fmla="val 1222"/>
                <a:gd name="f40" fmla="val 18192"/>
                <a:gd name="f41" fmla="val 109"/>
                <a:gd name="f42" fmla="val 19305"/>
                <a:gd name="f43" fmla="val 372"/>
                <a:gd name="f44" fmla="val 19243"/>
                <a:gd name="f45" fmla="val 1485"/>
                <a:gd name="f46" fmla="val 18130"/>
                <a:gd name="f47" fmla="val 2598"/>
                <a:gd name="f48" fmla="val 17017"/>
                <a:gd name="f49" fmla="val 3710"/>
                <a:gd name="f50" fmla="val 15905"/>
                <a:gd name="f51" fmla="val 5936"/>
                <a:gd name="f52" fmla="val 13679"/>
                <a:gd name="f53" fmla="val 7049"/>
                <a:gd name="f54" fmla="val 12566"/>
                <a:gd name="f55" fmla="val 8162"/>
                <a:gd name="f56" fmla="val 11453"/>
                <a:gd name="f57" fmla="val 9274"/>
                <a:gd name="f58" fmla="val 10340"/>
                <a:gd name="f59" fmla="val 10387"/>
                <a:gd name="f60" fmla="val 9228"/>
                <a:gd name="f61" fmla="val 11500"/>
                <a:gd name="f62" fmla="val 8115"/>
                <a:gd name="f63" fmla="val 12613"/>
                <a:gd name="f64" fmla="val 7002"/>
                <a:gd name="f65" fmla="val 13726"/>
                <a:gd name="f66" fmla="val 5889"/>
                <a:gd name="f67" fmla="val 14839"/>
                <a:gd name="f68" fmla="val 4776"/>
                <a:gd name="f69" fmla="val 15951"/>
                <a:gd name="f70" fmla="val 3664"/>
                <a:gd name="f71" fmla="val 17064"/>
                <a:gd name="f72" fmla="val 2551"/>
                <a:gd name="f73" fmla="val 18177"/>
                <a:gd name="f74" fmla="val 1438"/>
                <a:gd name="f75" fmla="val 19290"/>
                <a:gd name="f76" fmla="val 325"/>
                <a:gd name="f77" fmla="*/ f0 1 19615"/>
                <a:gd name="f78" fmla="*/ f1 1 19614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19615"/>
                <a:gd name="f85" fmla="*/ f82 1 19614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19615" h="196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6" y="f5"/>
                  </a:lnTo>
                  <a:lnTo>
                    <a:pt x="f6" y="f4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Google Shape;1427;p38">
              <a:extLst>
                <a:ext uri="{FF2B5EF4-FFF2-40B4-BE49-F238E27FC236}">
                  <a16:creationId xmlns:a16="http://schemas.microsoft.com/office/drawing/2014/main" id="{9E8F63EA-8897-4F54-B372-6AD62F3A0C6A}"/>
                </a:ext>
              </a:extLst>
            </p:cNvPr>
            <p:cNvSpPr/>
            <p:nvPr/>
          </p:nvSpPr>
          <p:spPr>
            <a:xfrm>
              <a:off x="2913077" y="1700710"/>
              <a:ext cx="2201829" cy="6191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28"/>
                <a:gd name="f4" fmla="val 20727"/>
                <a:gd name="f5" fmla="val 20526"/>
                <a:gd name="f6" fmla="val 1"/>
                <a:gd name="f7" fmla="val 20140"/>
                <a:gd name="f8" fmla="val 387"/>
                <a:gd name="f9" fmla="val 19027"/>
                <a:gd name="f10" fmla="val 1500"/>
                <a:gd name="f11" fmla="val 17914"/>
                <a:gd name="f12" fmla="val 2613"/>
                <a:gd name="f13" fmla="val 16801"/>
                <a:gd name="f14" fmla="val 3725"/>
                <a:gd name="f15" fmla="val 15689"/>
                <a:gd name="f16" fmla="val 4838"/>
                <a:gd name="f17" fmla="val 14576"/>
                <a:gd name="f18" fmla="val 5951"/>
                <a:gd name="f19" fmla="val 12350"/>
                <a:gd name="f20" fmla="val 8177"/>
                <a:gd name="f21" fmla="val 11237"/>
                <a:gd name="f22" fmla="val 9289"/>
                <a:gd name="f23" fmla="val 10125"/>
                <a:gd name="f24" fmla="val 10402"/>
                <a:gd name="f25" fmla="val 9012"/>
                <a:gd name="f26" fmla="val 11515"/>
                <a:gd name="f27" fmla="val 7899"/>
                <a:gd name="f28" fmla="val 12628"/>
                <a:gd name="f29" fmla="val 6786"/>
                <a:gd name="f30" fmla="val 13741"/>
                <a:gd name="f31" fmla="val 5673"/>
                <a:gd name="f32" fmla="val 14854"/>
                <a:gd name="f33" fmla="val 4560"/>
                <a:gd name="f34" fmla="val 15966"/>
                <a:gd name="f35" fmla="val 2752"/>
                <a:gd name="f36" fmla="val 17775"/>
                <a:gd name="f37" fmla="val 2335"/>
                <a:gd name="f38" fmla="val 18192"/>
                <a:gd name="f39" fmla="val 1222"/>
                <a:gd name="f40" fmla="val 19305"/>
                <a:gd name="f41" fmla="val 109"/>
                <a:gd name="f42" fmla="val 20418"/>
                <a:gd name="f43" fmla="val 372"/>
                <a:gd name="f44" fmla="val 20356"/>
                <a:gd name="f45" fmla="val 1485"/>
                <a:gd name="f46" fmla="val 19243"/>
                <a:gd name="f47" fmla="val 2598"/>
                <a:gd name="f48" fmla="val 18130"/>
                <a:gd name="f49" fmla="val 3710"/>
                <a:gd name="f50" fmla="val 17017"/>
                <a:gd name="f51" fmla="val 4823"/>
                <a:gd name="f52" fmla="val 15905"/>
                <a:gd name="f53" fmla="val 5936"/>
                <a:gd name="f54" fmla="val 14792"/>
                <a:gd name="f55" fmla="val 7049"/>
                <a:gd name="f56" fmla="val 13679"/>
                <a:gd name="f57" fmla="val 8162"/>
                <a:gd name="f58" fmla="val 12566"/>
                <a:gd name="f59" fmla="val 9274"/>
                <a:gd name="f60" fmla="val 11453"/>
                <a:gd name="f61" fmla="val 10387"/>
                <a:gd name="f62" fmla="val 10340"/>
                <a:gd name="f63" fmla="val 11500"/>
                <a:gd name="f64" fmla="val 9228"/>
                <a:gd name="f65" fmla="val 12613"/>
                <a:gd name="f66" fmla="val 8115"/>
                <a:gd name="f67" fmla="val 13726"/>
                <a:gd name="f68" fmla="val 7002"/>
                <a:gd name="f69" fmla="val 15951"/>
                <a:gd name="f70" fmla="val 4776"/>
                <a:gd name="f71" fmla="val 17064"/>
                <a:gd name="f72" fmla="val 3664"/>
                <a:gd name="f73" fmla="val 18177"/>
                <a:gd name="f74" fmla="val 2551"/>
                <a:gd name="f75" fmla="val 19290"/>
                <a:gd name="f76" fmla="val 1438"/>
                <a:gd name="f77" fmla="val 20403"/>
                <a:gd name="f78" fmla="val 325"/>
                <a:gd name="f79" fmla="*/ f0 1 20728"/>
                <a:gd name="f80" fmla="*/ f1 1 20727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20728"/>
                <a:gd name="f87" fmla="*/ f84 1 20727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20728" h="20727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6" y="f5"/>
                  </a:lnTo>
                  <a:lnTo>
                    <a:pt x="f6" y="f4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Google Shape;1428;p38">
              <a:extLst>
                <a:ext uri="{FF2B5EF4-FFF2-40B4-BE49-F238E27FC236}">
                  <a16:creationId xmlns:a16="http://schemas.microsoft.com/office/drawing/2014/main" id="{19CA3AC3-375A-4A83-BCE8-38AF3D293EC9}"/>
                </a:ext>
              </a:extLst>
            </p:cNvPr>
            <p:cNvSpPr/>
            <p:nvPr/>
          </p:nvSpPr>
          <p:spPr>
            <a:xfrm>
              <a:off x="2913077" y="1700710"/>
              <a:ext cx="2319951" cy="652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840"/>
                <a:gd name="f4" fmla="val 21639"/>
                <a:gd name="f5" fmla="val 1"/>
                <a:gd name="f6" fmla="val 21253"/>
                <a:gd name="f7" fmla="val 387"/>
                <a:gd name="f8" fmla="val 20140"/>
                <a:gd name="f9" fmla="val 1500"/>
                <a:gd name="f10" fmla="val 19027"/>
                <a:gd name="f11" fmla="val 2613"/>
                <a:gd name="f12" fmla="val 17914"/>
                <a:gd name="f13" fmla="val 3725"/>
                <a:gd name="f14" fmla="val 16801"/>
                <a:gd name="f15" fmla="val 4838"/>
                <a:gd name="f16" fmla="val 15689"/>
                <a:gd name="f17" fmla="val 5951"/>
                <a:gd name="f18" fmla="val 14576"/>
                <a:gd name="f19" fmla="val 7064"/>
                <a:gd name="f20" fmla="val 13463"/>
                <a:gd name="f21" fmla="val 8177"/>
                <a:gd name="f22" fmla="val 12350"/>
                <a:gd name="f23" fmla="val 9289"/>
                <a:gd name="f24" fmla="val 11237"/>
                <a:gd name="f25" fmla="val 10402"/>
                <a:gd name="f26" fmla="val 10125"/>
                <a:gd name="f27" fmla="val 11515"/>
                <a:gd name="f28" fmla="val 9012"/>
                <a:gd name="f29" fmla="val 12628"/>
                <a:gd name="f30" fmla="val 7899"/>
                <a:gd name="f31" fmla="val 13741"/>
                <a:gd name="f32" fmla="val 6786"/>
                <a:gd name="f33" fmla="val 14854"/>
                <a:gd name="f34" fmla="val 5673"/>
                <a:gd name="f35" fmla="val 15966"/>
                <a:gd name="f36" fmla="val 4560"/>
                <a:gd name="f37" fmla="val 17079"/>
                <a:gd name="f38" fmla="val 3448"/>
                <a:gd name="f39" fmla="val 18192"/>
                <a:gd name="f40" fmla="val 2335"/>
                <a:gd name="f41" fmla="val 19305"/>
                <a:gd name="f42" fmla="val 1222"/>
                <a:gd name="f43" fmla="val 20418"/>
                <a:gd name="f44" fmla="val 109"/>
                <a:gd name="f45" fmla="val 21530"/>
                <a:gd name="f46" fmla="val 372"/>
                <a:gd name="f47" fmla="val 21469"/>
                <a:gd name="f48" fmla="val 1485"/>
                <a:gd name="f49" fmla="val 20356"/>
                <a:gd name="f50" fmla="val 2598"/>
                <a:gd name="f51" fmla="val 19243"/>
                <a:gd name="f52" fmla="val 3710"/>
                <a:gd name="f53" fmla="val 18130"/>
                <a:gd name="f54" fmla="val 5936"/>
                <a:gd name="f55" fmla="val 15905"/>
                <a:gd name="f56" fmla="val 7049"/>
                <a:gd name="f57" fmla="val 14792"/>
                <a:gd name="f58" fmla="val 8162"/>
                <a:gd name="f59" fmla="val 13679"/>
                <a:gd name="f60" fmla="val 9274"/>
                <a:gd name="f61" fmla="val 12566"/>
                <a:gd name="f62" fmla="val 10387"/>
                <a:gd name="f63" fmla="val 11453"/>
                <a:gd name="f64" fmla="val 11500"/>
                <a:gd name="f65" fmla="val 10340"/>
                <a:gd name="f66" fmla="val 12613"/>
                <a:gd name="f67" fmla="val 9228"/>
                <a:gd name="f68" fmla="val 13726"/>
                <a:gd name="f69" fmla="val 8115"/>
                <a:gd name="f70" fmla="val 14839"/>
                <a:gd name="f71" fmla="val 7002"/>
                <a:gd name="f72" fmla="val 15951"/>
                <a:gd name="f73" fmla="val 5889"/>
                <a:gd name="f74" fmla="val 17064"/>
                <a:gd name="f75" fmla="val 4776"/>
                <a:gd name="f76" fmla="val 18177"/>
                <a:gd name="f77" fmla="val 3664"/>
                <a:gd name="f78" fmla="val 19290"/>
                <a:gd name="f79" fmla="val 2551"/>
                <a:gd name="f80" fmla="val 20403"/>
                <a:gd name="f81" fmla="val 1438"/>
                <a:gd name="f82" fmla="val 21515"/>
                <a:gd name="f83" fmla="val 325"/>
                <a:gd name="f84" fmla="*/ f0 1 21840"/>
                <a:gd name="f85" fmla="*/ f1 1 21840"/>
                <a:gd name="f86" fmla="val f2"/>
                <a:gd name="f87" fmla="val f3"/>
                <a:gd name="f88" fmla="+- f87 0 f86"/>
                <a:gd name="f89" fmla="*/ f88 1 21840"/>
                <a:gd name="f90" fmla="*/ f86 1 f89"/>
                <a:gd name="f91" fmla="*/ f87 1 f89"/>
                <a:gd name="f92" fmla="*/ f90 f84 1"/>
                <a:gd name="f93" fmla="*/ f91 f84 1"/>
                <a:gd name="f94" fmla="*/ f91 f85 1"/>
                <a:gd name="f95" fmla="*/ f90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21840" h="21840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5" y="f4"/>
                  </a:lnTo>
                  <a:lnTo>
                    <a:pt x="f5" y="f3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Google Shape;1429;p38">
              <a:extLst>
                <a:ext uri="{FF2B5EF4-FFF2-40B4-BE49-F238E27FC236}">
                  <a16:creationId xmlns:a16="http://schemas.microsoft.com/office/drawing/2014/main" id="{0746BF2C-5C06-46C6-9340-CE89443D065E}"/>
                </a:ext>
              </a:extLst>
            </p:cNvPr>
            <p:cNvSpPr/>
            <p:nvPr/>
          </p:nvSpPr>
          <p:spPr>
            <a:xfrm>
              <a:off x="2913077" y="1700710"/>
              <a:ext cx="2438183" cy="6856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953"/>
                <a:gd name="f4" fmla="val 22752"/>
                <a:gd name="f5" fmla="val 1"/>
                <a:gd name="f6" fmla="val 22365"/>
                <a:gd name="f7" fmla="val 387"/>
                <a:gd name="f8" fmla="val 21253"/>
                <a:gd name="f9" fmla="val 1500"/>
                <a:gd name="f10" fmla="val 20140"/>
                <a:gd name="f11" fmla="val 2613"/>
                <a:gd name="f12" fmla="val 19027"/>
                <a:gd name="f13" fmla="val 3725"/>
                <a:gd name="f14" fmla="val 17914"/>
                <a:gd name="f15" fmla="val 4838"/>
                <a:gd name="f16" fmla="val 16801"/>
                <a:gd name="f17" fmla="val 5951"/>
                <a:gd name="f18" fmla="val 15689"/>
                <a:gd name="f19" fmla="val 7064"/>
                <a:gd name="f20" fmla="val 14576"/>
                <a:gd name="f21" fmla="val 8177"/>
                <a:gd name="f22" fmla="val 12350"/>
                <a:gd name="f23" fmla="val 10402"/>
                <a:gd name="f24" fmla="val 11237"/>
                <a:gd name="f25" fmla="val 11515"/>
                <a:gd name="f26" fmla="val 10125"/>
                <a:gd name="f27" fmla="val 12628"/>
                <a:gd name="f28" fmla="val 9012"/>
                <a:gd name="f29" fmla="val 13741"/>
                <a:gd name="f30" fmla="val 7899"/>
                <a:gd name="f31" fmla="val 14854"/>
                <a:gd name="f32" fmla="val 6786"/>
                <a:gd name="f33" fmla="val 15966"/>
                <a:gd name="f34" fmla="val 5673"/>
                <a:gd name="f35" fmla="val 17079"/>
                <a:gd name="f36" fmla="val 4560"/>
                <a:gd name="f37" fmla="val 18192"/>
                <a:gd name="f38" fmla="val 2752"/>
                <a:gd name="f39" fmla="val 20000"/>
                <a:gd name="f40" fmla="val 2335"/>
                <a:gd name="f41" fmla="val 20418"/>
                <a:gd name="f42" fmla="val 1222"/>
                <a:gd name="f43" fmla="val 21530"/>
                <a:gd name="f44" fmla="val 109"/>
                <a:gd name="f45" fmla="val 22643"/>
                <a:gd name="f46" fmla="val 22751"/>
                <a:gd name="f47" fmla="val 22952"/>
                <a:gd name="f48" fmla="val 372"/>
                <a:gd name="f49" fmla="val 22581"/>
                <a:gd name="f50" fmla="val 1485"/>
                <a:gd name="f51" fmla="val 21469"/>
                <a:gd name="f52" fmla="val 2598"/>
                <a:gd name="f53" fmla="val 20356"/>
                <a:gd name="f54" fmla="val 3710"/>
                <a:gd name="f55" fmla="val 19243"/>
                <a:gd name="f56" fmla="val 4823"/>
                <a:gd name="f57" fmla="val 18130"/>
                <a:gd name="f58" fmla="val 5936"/>
                <a:gd name="f59" fmla="val 17017"/>
                <a:gd name="f60" fmla="val 7049"/>
                <a:gd name="f61" fmla="val 15905"/>
                <a:gd name="f62" fmla="val 8162"/>
                <a:gd name="f63" fmla="val 14792"/>
                <a:gd name="f64" fmla="val 9274"/>
                <a:gd name="f65" fmla="val 13679"/>
                <a:gd name="f66" fmla="val 10387"/>
                <a:gd name="f67" fmla="val 12566"/>
                <a:gd name="f68" fmla="val 11500"/>
                <a:gd name="f69" fmla="val 11453"/>
                <a:gd name="f70" fmla="val 12613"/>
                <a:gd name="f71" fmla="val 10340"/>
                <a:gd name="f72" fmla="val 13726"/>
                <a:gd name="f73" fmla="val 9228"/>
                <a:gd name="f74" fmla="val 15951"/>
                <a:gd name="f75" fmla="val 7002"/>
                <a:gd name="f76" fmla="val 17064"/>
                <a:gd name="f77" fmla="val 5889"/>
                <a:gd name="f78" fmla="val 18177"/>
                <a:gd name="f79" fmla="val 4776"/>
                <a:gd name="f80" fmla="val 19290"/>
                <a:gd name="f81" fmla="val 3664"/>
                <a:gd name="f82" fmla="val 20403"/>
                <a:gd name="f83" fmla="val 2551"/>
                <a:gd name="f84" fmla="val 21515"/>
                <a:gd name="f85" fmla="val 1438"/>
                <a:gd name="f86" fmla="val 22628"/>
                <a:gd name="f87" fmla="val 325"/>
                <a:gd name="f88" fmla="*/ f0 1 22953"/>
                <a:gd name="f89" fmla="*/ f1 1 22953"/>
                <a:gd name="f90" fmla="val f2"/>
                <a:gd name="f91" fmla="val f3"/>
                <a:gd name="f92" fmla="+- f91 0 f90"/>
                <a:gd name="f93" fmla="*/ f92 1 22953"/>
                <a:gd name="f94" fmla="*/ f90 1 f93"/>
                <a:gd name="f95" fmla="*/ f91 1 f93"/>
                <a:gd name="f96" fmla="*/ f94 f88 1"/>
                <a:gd name="f97" fmla="*/ f95 f88 1"/>
                <a:gd name="f98" fmla="*/ f95 f89 1"/>
                <a:gd name="f99" fmla="*/ f94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22953" h="22953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5" y="f46"/>
                  </a:lnTo>
                  <a:lnTo>
                    <a:pt x="f5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56" name="Google Shape;1430;p38">
            <a:extLst>
              <a:ext uri="{FF2B5EF4-FFF2-40B4-BE49-F238E27FC236}">
                <a16:creationId xmlns:a16="http://schemas.microsoft.com/office/drawing/2014/main" id="{34CBF7ED-EC43-4AD8-8F83-EC6E2B531B90}"/>
              </a:ext>
            </a:extLst>
          </p:cNvPr>
          <p:cNvSpPr/>
          <p:nvPr/>
        </p:nvSpPr>
        <p:spPr>
          <a:xfrm>
            <a:off x="2353586" y="1546525"/>
            <a:ext cx="3743559" cy="684300"/>
          </a:xfrm>
          <a:prstGeom prst="rect">
            <a:avLst/>
          </a:pr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57" name="Google Shape;1431;p38">
            <a:extLst>
              <a:ext uri="{FF2B5EF4-FFF2-40B4-BE49-F238E27FC236}">
                <a16:creationId xmlns:a16="http://schemas.microsoft.com/office/drawing/2014/main" id="{5DD6C6D4-2045-4859-8C2E-5B58D1106D00}"/>
              </a:ext>
            </a:extLst>
          </p:cNvPr>
          <p:cNvGrpSpPr/>
          <p:nvPr/>
        </p:nvGrpSpPr>
        <p:grpSpPr>
          <a:xfrm>
            <a:off x="2913077" y="2724875"/>
            <a:ext cx="3641607" cy="688836"/>
            <a:chOff x="2913077" y="2724875"/>
            <a:chExt cx="3641607" cy="688836"/>
          </a:xfrm>
        </p:grpSpPr>
        <p:sp>
          <p:nvSpPr>
            <p:cNvPr id="58" name="Google Shape;1432;p38">
              <a:extLst>
                <a:ext uri="{FF2B5EF4-FFF2-40B4-BE49-F238E27FC236}">
                  <a16:creationId xmlns:a16="http://schemas.microsoft.com/office/drawing/2014/main" id="{DBB92232-4792-4392-BA2A-E0F547D2AB08}"/>
                </a:ext>
              </a:extLst>
            </p:cNvPr>
            <p:cNvSpPr/>
            <p:nvPr/>
          </p:nvSpPr>
          <p:spPr>
            <a:xfrm>
              <a:off x="6544799" y="3410894"/>
              <a:ext cx="9875" cy="2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"/>
                <a:gd name="f4" fmla="val 94"/>
                <a:gd name="f5" fmla="val 1"/>
                <a:gd name="f6" fmla="*/ f0 1 93"/>
                <a:gd name="f7" fmla="*/ f1 1 94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93"/>
                <a:gd name="f14" fmla="*/ f11 1 94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93" h="94">
                  <a:moveTo>
                    <a:pt x="f3" y="f5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Google Shape;1433;p38">
              <a:extLst>
                <a:ext uri="{FF2B5EF4-FFF2-40B4-BE49-F238E27FC236}">
                  <a16:creationId xmlns:a16="http://schemas.microsoft.com/office/drawing/2014/main" id="{EE5DE06E-8D8F-49CF-A902-9D7C5EFEB2C2}"/>
                </a:ext>
              </a:extLst>
            </p:cNvPr>
            <p:cNvSpPr/>
            <p:nvPr/>
          </p:nvSpPr>
          <p:spPr>
            <a:xfrm>
              <a:off x="4653463" y="2879061"/>
              <a:ext cx="1901211" cy="5346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898"/>
                <a:gd name="f4" fmla="val 17899"/>
                <a:gd name="f5" fmla="val 1"/>
                <a:gd name="f6" fmla="val 17110"/>
                <a:gd name="f7" fmla="val 789"/>
                <a:gd name="f8" fmla="val 15997"/>
                <a:gd name="f9" fmla="val 1902"/>
                <a:gd name="f10" fmla="val 14884"/>
                <a:gd name="f11" fmla="val 3015"/>
                <a:gd name="f12" fmla="val 13771"/>
                <a:gd name="f13" fmla="val 4127"/>
                <a:gd name="f14" fmla="val 12658"/>
                <a:gd name="f15" fmla="val 5240"/>
                <a:gd name="f16" fmla="val 11546"/>
                <a:gd name="f17" fmla="val 6353"/>
                <a:gd name="f18" fmla="val 10433"/>
                <a:gd name="f19" fmla="val 7466"/>
                <a:gd name="f20" fmla="val 9320"/>
                <a:gd name="f21" fmla="val 8579"/>
                <a:gd name="f22" fmla="val 8207"/>
                <a:gd name="f23" fmla="val 9692"/>
                <a:gd name="f24" fmla="val 7094"/>
                <a:gd name="f25" fmla="val 10804"/>
                <a:gd name="f26" fmla="val 5981"/>
                <a:gd name="f27" fmla="val 11917"/>
                <a:gd name="f28" fmla="val 4869"/>
                <a:gd name="f29" fmla="val 13030"/>
                <a:gd name="f30" fmla="val 3756"/>
                <a:gd name="f31" fmla="val 14143"/>
                <a:gd name="f32" fmla="val 2643"/>
                <a:gd name="f33" fmla="val 15256"/>
                <a:gd name="f34" fmla="val 1530"/>
                <a:gd name="f35" fmla="val 16368"/>
                <a:gd name="f36" fmla="val 417"/>
                <a:gd name="f37" fmla="val 17481"/>
                <a:gd name="f38" fmla="val 216"/>
                <a:gd name="f39" fmla="val 680"/>
                <a:gd name="f40" fmla="val 17419"/>
                <a:gd name="f41" fmla="val 1793"/>
                <a:gd name="f42" fmla="val 16307"/>
                <a:gd name="f43" fmla="val 2906"/>
                <a:gd name="f44" fmla="val 15194"/>
                <a:gd name="f45" fmla="val 4019"/>
                <a:gd name="f46" fmla="val 14081"/>
                <a:gd name="f47" fmla="val 5131"/>
                <a:gd name="f48" fmla="val 12968"/>
                <a:gd name="f49" fmla="val 6244"/>
                <a:gd name="f50" fmla="val 11855"/>
                <a:gd name="f51" fmla="val 7357"/>
                <a:gd name="f52" fmla="val 10743"/>
                <a:gd name="f53" fmla="val 9583"/>
                <a:gd name="f54" fmla="val 8517"/>
                <a:gd name="f55" fmla="val 10696"/>
                <a:gd name="f56" fmla="val 7404"/>
                <a:gd name="f57" fmla="val 11808"/>
                <a:gd name="f58" fmla="val 6291"/>
                <a:gd name="f59" fmla="val 12921"/>
                <a:gd name="f60" fmla="val 5178"/>
                <a:gd name="f61" fmla="val 14034"/>
                <a:gd name="f62" fmla="val 4066"/>
                <a:gd name="f63" fmla="val 15147"/>
                <a:gd name="f64" fmla="val 2953"/>
                <a:gd name="f65" fmla="val 16260"/>
                <a:gd name="f66" fmla="val 1840"/>
                <a:gd name="f67" fmla="val 17372"/>
                <a:gd name="f68" fmla="val 727"/>
                <a:gd name="f69" fmla="val 217"/>
                <a:gd name="f70" fmla="*/ f0 1 17898"/>
                <a:gd name="f71" fmla="*/ f1 1 17899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7898"/>
                <a:gd name="f78" fmla="*/ f75 1 17899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7898" h="17899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2" y="f4"/>
                  </a:lnTo>
                  <a:lnTo>
                    <a:pt x="f38" y="f4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3" y="f69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Google Shape;1434;p38">
              <a:extLst>
                <a:ext uri="{FF2B5EF4-FFF2-40B4-BE49-F238E27FC236}">
                  <a16:creationId xmlns:a16="http://schemas.microsoft.com/office/drawing/2014/main" id="{E6B6CC0D-B2A9-46E5-8851-6601F6DA2C52}"/>
                </a:ext>
              </a:extLst>
            </p:cNvPr>
            <p:cNvSpPr/>
            <p:nvPr/>
          </p:nvSpPr>
          <p:spPr>
            <a:xfrm>
              <a:off x="5717304" y="3178234"/>
              <a:ext cx="837370" cy="2354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83"/>
                <a:gd name="f4" fmla="val 7095"/>
                <a:gd name="f5" fmla="val 788"/>
                <a:gd name="f6" fmla="val 5982"/>
                <a:gd name="f7" fmla="val 1901"/>
                <a:gd name="f8" fmla="val 4869"/>
                <a:gd name="f9" fmla="val 3014"/>
                <a:gd name="f10" fmla="val 3756"/>
                <a:gd name="f11" fmla="val 4127"/>
                <a:gd name="f12" fmla="val 2643"/>
                <a:gd name="f13" fmla="val 5240"/>
                <a:gd name="f14" fmla="val 1531"/>
                <a:gd name="f15" fmla="val 6352"/>
                <a:gd name="f16" fmla="val 418"/>
                <a:gd name="f17" fmla="val 7465"/>
                <a:gd name="f18" fmla="val 217"/>
                <a:gd name="f19" fmla="val 681"/>
                <a:gd name="f20" fmla="val 7403"/>
                <a:gd name="f21" fmla="val 1793"/>
                <a:gd name="f22" fmla="val 6291"/>
                <a:gd name="f23" fmla="val 2906"/>
                <a:gd name="f24" fmla="val 5178"/>
                <a:gd name="f25" fmla="val 4019"/>
                <a:gd name="f26" fmla="val 4065"/>
                <a:gd name="f27" fmla="val 5132"/>
                <a:gd name="f28" fmla="val 2952"/>
                <a:gd name="f29" fmla="val 6245"/>
                <a:gd name="f30" fmla="val 1839"/>
                <a:gd name="f31" fmla="val 7357"/>
                <a:gd name="f32" fmla="val 727"/>
                <a:gd name="f33" fmla="*/ f0 1 7883"/>
                <a:gd name="f34" fmla="*/ f1 1 7883"/>
                <a:gd name="f35" fmla="val f2"/>
                <a:gd name="f36" fmla="val f3"/>
                <a:gd name="f37" fmla="+- f36 0 f35"/>
                <a:gd name="f38" fmla="*/ f37 1 7883"/>
                <a:gd name="f39" fmla="*/ f35 1 f38"/>
                <a:gd name="f40" fmla="*/ f36 1 f38"/>
                <a:gd name="f41" fmla="*/ f39 f33 1"/>
                <a:gd name="f42" fmla="*/ f40 f33 1"/>
                <a:gd name="f43" fmla="*/ f40 f34 1"/>
                <a:gd name="f44" fmla="*/ f39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7883" h="7883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2" y="f3"/>
                  </a:lnTo>
                  <a:lnTo>
                    <a:pt x="f18" y="f3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" y="f1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Google Shape;1435;p38">
              <a:extLst>
                <a:ext uri="{FF2B5EF4-FFF2-40B4-BE49-F238E27FC236}">
                  <a16:creationId xmlns:a16="http://schemas.microsoft.com/office/drawing/2014/main" id="{E67160F4-528A-403F-97B3-BB5274139D0A}"/>
                </a:ext>
              </a:extLst>
            </p:cNvPr>
            <p:cNvSpPr/>
            <p:nvPr/>
          </p:nvSpPr>
          <p:spPr>
            <a:xfrm>
              <a:off x="6426567" y="3377683"/>
              <a:ext cx="128107" cy="36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"/>
                <a:gd name="f4" fmla="val 418"/>
                <a:gd name="f5" fmla="val 788"/>
                <a:gd name="f6" fmla="val 217"/>
                <a:gd name="f7" fmla="val 680"/>
                <a:gd name="f8" fmla="val 726"/>
                <a:gd name="f9" fmla="val 216"/>
                <a:gd name="f10" fmla="*/ f0 1 1206"/>
                <a:gd name="f11" fmla="*/ f1 1 1206"/>
                <a:gd name="f12" fmla="val f2"/>
                <a:gd name="f13" fmla="val f3"/>
                <a:gd name="f14" fmla="+- f13 0 f12"/>
                <a:gd name="f15" fmla="*/ f14 1 1206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206" h="1206">
                  <a:moveTo>
                    <a:pt x="f3" y="f2"/>
                  </a:moveTo>
                  <a:lnTo>
                    <a:pt x="f4" y="f5"/>
                  </a:lnTo>
                  <a:lnTo>
                    <a:pt x="f2" y="f3"/>
                  </a:lnTo>
                  <a:lnTo>
                    <a:pt x="f6" y="f3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Google Shape;1436;p38">
              <a:extLst>
                <a:ext uri="{FF2B5EF4-FFF2-40B4-BE49-F238E27FC236}">
                  <a16:creationId xmlns:a16="http://schemas.microsoft.com/office/drawing/2014/main" id="{159569DA-2579-48C4-8CFF-CEEE19CBC191}"/>
                </a:ext>
              </a:extLst>
            </p:cNvPr>
            <p:cNvSpPr/>
            <p:nvPr/>
          </p:nvSpPr>
          <p:spPr>
            <a:xfrm>
              <a:off x="6308345" y="3344436"/>
              <a:ext cx="246339" cy="692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19"/>
                <a:gd name="f4" fmla="val 835"/>
                <a:gd name="f5" fmla="val 1484"/>
                <a:gd name="f6" fmla="val 418"/>
                <a:gd name="f7" fmla="val 1901"/>
                <a:gd name="f8" fmla="val 1"/>
                <a:gd name="f9" fmla="val 217"/>
                <a:gd name="f10" fmla="val 681"/>
                <a:gd name="f11" fmla="val 1839"/>
                <a:gd name="f12" fmla="val 1793"/>
                <a:gd name="f13" fmla="val 727"/>
                <a:gd name="f14" fmla="*/ f0 1 2319"/>
                <a:gd name="f15" fmla="*/ f1 1 2319"/>
                <a:gd name="f16" fmla="val f2"/>
                <a:gd name="f17" fmla="val f3"/>
                <a:gd name="f18" fmla="+- f17 0 f16"/>
                <a:gd name="f19" fmla="*/ f18 1 2319"/>
                <a:gd name="f20" fmla="*/ f16 1 f19"/>
                <a:gd name="f21" fmla="*/ f17 1 f19"/>
                <a:gd name="f22" fmla="*/ f20 f14 1"/>
                <a:gd name="f23" fmla="*/ f21 f14 1"/>
                <a:gd name="f24" fmla="*/ f21 f15 1"/>
                <a:gd name="f25" fmla="*/ f20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319" h="2319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3"/>
                  </a:lnTo>
                  <a:lnTo>
                    <a:pt x="f9" y="f3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3" y="f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Google Shape;1437;p38">
              <a:extLst>
                <a:ext uri="{FF2B5EF4-FFF2-40B4-BE49-F238E27FC236}">
                  <a16:creationId xmlns:a16="http://schemas.microsoft.com/office/drawing/2014/main" id="{4782D46B-534D-48DB-9CE3-C3EF6DB6D53A}"/>
                </a:ext>
              </a:extLst>
            </p:cNvPr>
            <p:cNvSpPr/>
            <p:nvPr/>
          </p:nvSpPr>
          <p:spPr>
            <a:xfrm>
              <a:off x="6190113" y="3311188"/>
              <a:ext cx="364562" cy="102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32"/>
                <a:gd name="f4" fmla="val 2644"/>
                <a:gd name="f5" fmla="val 789"/>
                <a:gd name="f6" fmla="val 1531"/>
                <a:gd name="f7" fmla="val 1901"/>
                <a:gd name="f8" fmla="val 418"/>
                <a:gd name="f9" fmla="val 3014"/>
                <a:gd name="f10" fmla="val 1"/>
                <a:gd name="f11" fmla="val 217"/>
                <a:gd name="f12" fmla="val 681"/>
                <a:gd name="f13" fmla="val 2952"/>
                <a:gd name="f14" fmla="val 1794"/>
                <a:gd name="f15" fmla="val 1840"/>
                <a:gd name="f16" fmla="val 2906"/>
                <a:gd name="f17" fmla="val 727"/>
                <a:gd name="f18" fmla="*/ f0 1 3432"/>
                <a:gd name="f19" fmla="*/ f1 1 3432"/>
                <a:gd name="f20" fmla="val f2"/>
                <a:gd name="f21" fmla="val f3"/>
                <a:gd name="f22" fmla="+- f21 0 f20"/>
                <a:gd name="f23" fmla="*/ f22 1 3432"/>
                <a:gd name="f24" fmla="*/ f20 1 f23"/>
                <a:gd name="f25" fmla="*/ f21 1 f23"/>
                <a:gd name="f26" fmla="*/ f24 f18 1"/>
                <a:gd name="f27" fmla="*/ f25 f18 1"/>
                <a:gd name="f28" fmla="*/ f25 f19 1"/>
                <a:gd name="f29" fmla="*/ f2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32" h="3432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3"/>
                  </a:lnTo>
                  <a:lnTo>
                    <a:pt x="f11" y="f3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3" y="f11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Google Shape;1438;p38">
              <a:extLst>
                <a:ext uri="{FF2B5EF4-FFF2-40B4-BE49-F238E27FC236}">
                  <a16:creationId xmlns:a16="http://schemas.microsoft.com/office/drawing/2014/main" id="{D9F20D34-0A38-441E-8E31-1E0780BC1BE8}"/>
                </a:ext>
              </a:extLst>
            </p:cNvPr>
            <p:cNvSpPr/>
            <p:nvPr/>
          </p:nvSpPr>
          <p:spPr>
            <a:xfrm>
              <a:off x="6071881" y="3277941"/>
              <a:ext cx="482794" cy="1357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45"/>
                <a:gd name="f4" fmla="val 1"/>
                <a:gd name="f5" fmla="val 3061"/>
                <a:gd name="f6" fmla="val 1484"/>
                <a:gd name="f7" fmla="val 2644"/>
                <a:gd name="f8" fmla="val 1902"/>
                <a:gd name="f9" fmla="val 1531"/>
                <a:gd name="f10" fmla="val 3014"/>
                <a:gd name="f11" fmla="val 418"/>
                <a:gd name="f12" fmla="val 4127"/>
                <a:gd name="f13" fmla="val 217"/>
                <a:gd name="f14" fmla="val 681"/>
                <a:gd name="f15" fmla="val 4065"/>
                <a:gd name="f16" fmla="val 1794"/>
                <a:gd name="f17" fmla="val 2953"/>
                <a:gd name="f18" fmla="val 2907"/>
                <a:gd name="f19" fmla="val 1840"/>
                <a:gd name="f20" fmla="val 4019"/>
                <a:gd name="f21" fmla="val 727"/>
                <a:gd name="f22" fmla="*/ f0 1 4545"/>
                <a:gd name="f23" fmla="*/ f1 1 4545"/>
                <a:gd name="f24" fmla="val f2"/>
                <a:gd name="f25" fmla="val f3"/>
                <a:gd name="f26" fmla="+- f25 0 f24"/>
                <a:gd name="f27" fmla="*/ f26 1 4545"/>
                <a:gd name="f28" fmla="*/ f24 1 f27"/>
                <a:gd name="f29" fmla="*/ f25 1 f27"/>
                <a:gd name="f30" fmla="*/ f28 f22 1"/>
                <a:gd name="f31" fmla="*/ f29 f22 1"/>
                <a:gd name="f32" fmla="*/ f29 f23 1"/>
                <a:gd name="f33" fmla="*/ f2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545" h="4545">
                  <a:moveTo>
                    <a:pt x="f3" y="f4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4" y="f3"/>
                  </a:lnTo>
                  <a:lnTo>
                    <a:pt x="f13" y="f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3" y="f13"/>
                  </a:lnTo>
                  <a:lnTo>
                    <a:pt x="f3" y="f4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Google Shape;1439;p38">
              <a:extLst>
                <a:ext uri="{FF2B5EF4-FFF2-40B4-BE49-F238E27FC236}">
                  <a16:creationId xmlns:a16="http://schemas.microsoft.com/office/drawing/2014/main" id="{2A4C7C28-ACFA-46CC-8680-9B561AE17BB1}"/>
                </a:ext>
              </a:extLst>
            </p:cNvPr>
            <p:cNvSpPr/>
            <p:nvPr/>
          </p:nvSpPr>
          <p:spPr>
            <a:xfrm>
              <a:off x="3589513" y="2724875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1"/>
                <a:gd name="f6" fmla="val 22674"/>
                <a:gd name="f7" fmla="val 387"/>
                <a:gd name="f8" fmla="val 21562"/>
                <a:gd name="f9" fmla="val 1500"/>
                <a:gd name="f10" fmla="val 20449"/>
                <a:gd name="f11" fmla="val 2613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5"/>
                <a:gd name="f21" fmla="val 8177"/>
                <a:gd name="f22" fmla="val 13772"/>
                <a:gd name="f23" fmla="val 9289"/>
                <a:gd name="f24" fmla="val 12659"/>
                <a:gd name="f25" fmla="val 10402"/>
                <a:gd name="f26" fmla="val 11546"/>
                <a:gd name="f27" fmla="val 11515"/>
                <a:gd name="f28" fmla="val 10433"/>
                <a:gd name="f29" fmla="val 12628"/>
                <a:gd name="f30" fmla="val 9321"/>
                <a:gd name="f31" fmla="val 13741"/>
                <a:gd name="f32" fmla="val 8208"/>
                <a:gd name="f33" fmla="val 14854"/>
                <a:gd name="f34" fmla="val 7095"/>
                <a:gd name="f35" fmla="val 15966"/>
                <a:gd name="f36" fmla="val 5982"/>
                <a:gd name="f37" fmla="val 17079"/>
                <a:gd name="f38" fmla="val 4869"/>
                <a:gd name="f39" fmla="val 18192"/>
                <a:gd name="f40" fmla="val 3757"/>
                <a:gd name="f41" fmla="val 19305"/>
                <a:gd name="f42" fmla="val 2644"/>
                <a:gd name="f43" fmla="val 20418"/>
                <a:gd name="f44" fmla="val 1531"/>
                <a:gd name="f45" fmla="val 21530"/>
                <a:gd name="f46" fmla="val 418"/>
                <a:gd name="f47" fmla="val 22643"/>
                <a:gd name="f48" fmla="val 217"/>
                <a:gd name="f49" fmla="val 681"/>
                <a:gd name="f50" fmla="val 22581"/>
                <a:gd name="f51" fmla="val 1794"/>
                <a:gd name="f52" fmla="val 21469"/>
                <a:gd name="f53" fmla="val 2906"/>
                <a:gd name="f54" fmla="val 20356"/>
                <a:gd name="f55" fmla="val 4019"/>
                <a:gd name="f56" fmla="val 19243"/>
                <a:gd name="f57" fmla="val 5132"/>
                <a:gd name="f58" fmla="val 18130"/>
                <a:gd name="f59" fmla="val 6245"/>
                <a:gd name="f60" fmla="val 17017"/>
                <a:gd name="f61" fmla="val 7358"/>
                <a:gd name="f62" fmla="val 15905"/>
                <a:gd name="f63" fmla="val 9583"/>
                <a:gd name="f64" fmla="val 13679"/>
                <a:gd name="f65" fmla="val 10696"/>
                <a:gd name="f66" fmla="val 12566"/>
                <a:gd name="f67" fmla="val 11809"/>
                <a:gd name="f68" fmla="val 11453"/>
                <a:gd name="f69" fmla="val 12922"/>
                <a:gd name="f70" fmla="val 10340"/>
                <a:gd name="f71" fmla="val 14035"/>
                <a:gd name="f72" fmla="val 9228"/>
                <a:gd name="f73" fmla="val 15147"/>
                <a:gd name="f74" fmla="val 8115"/>
                <a:gd name="f75" fmla="val 16260"/>
                <a:gd name="f76" fmla="val 7002"/>
                <a:gd name="f77" fmla="val 17373"/>
                <a:gd name="f78" fmla="val 5889"/>
                <a:gd name="f79" fmla="val 18486"/>
                <a:gd name="f80" fmla="val 4776"/>
                <a:gd name="f81" fmla="val 19599"/>
                <a:gd name="f82" fmla="val 3664"/>
                <a:gd name="f83" fmla="val 20712"/>
                <a:gd name="f84" fmla="val 2551"/>
                <a:gd name="f85" fmla="val 21824"/>
                <a:gd name="f86" fmla="val 1438"/>
                <a:gd name="f87" fmla="val 22937"/>
                <a:gd name="f88" fmla="val 325"/>
                <a:gd name="f89" fmla="*/ f0 1 23262"/>
                <a:gd name="f90" fmla="*/ f1 1 23061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3262"/>
                <a:gd name="f97" fmla="*/ f94 1 23061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3262" h="23061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5" y="f4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Google Shape;1440;p38">
              <a:extLst>
                <a:ext uri="{FF2B5EF4-FFF2-40B4-BE49-F238E27FC236}">
                  <a16:creationId xmlns:a16="http://schemas.microsoft.com/office/drawing/2014/main" id="{31DD3C59-B4EC-4F2D-B895-BDF4A6D62914}"/>
                </a:ext>
              </a:extLst>
            </p:cNvPr>
            <p:cNvSpPr/>
            <p:nvPr/>
          </p:nvSpPr>
          <p:spPr>
            <a:xfrm>
              <a:off x="5953758" y="3244702"/>
              <a:ext cx="600916" cy="1690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57"/>
                <a:gd name="f4" fmla="val 5658"/>
                <a:gd name="f5" fmla="val 1"/>
                <a:gd name="f6" fmla="val 4869"/>
                <a:gd name="f7" fmla="val 789"/>
                <a:gd name="f8" fmla="val 3756"/>
                <a:gd name="f9" fmla="val 1902"/>
                <a:gd name="f10" fmla="val 2643"/>
                <a:gd name="f11" fmla="val 3015"/>
                <a:gd name="f12" fmla="val 1530"/>
                <a:gd name="f13" fmla="val 4127"/>
                <a:gd name="f14" fmla="val 417"/>
                <a:gd name="f15" fmla="val 5240"/>
                <a:gd name="f16" fmla="val 216"/>
                <a:gd name="f17" fmla="val 680"/>
                <a:gd name="f18" fmla="val 5178"/>
                <a:gd name="f19" fmla="val 1793"/>
                <a:gd name="f20" fmla="val 4066"/>
                <a:gd name="f21" fmla="val 2906"/>
                <a:gd name="f22" fmla="val 2953"/>
                <a:gd name="f23" fmla="val 4019"/>
                <a:gd name="f24" fmla="val 1840"/>
                <a:gd name="f25" fmla="val 5131"/>
                <a:gd name="f26" fmla="val 727"/>
                <a:gd name="f27" fmla="val 217"/>
                <a:gd name="f28" fmla="*/ f0 1 5657"/>
                <a:gd name="f29" fmla="*/ f1 1 565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57"/>
                <a:gd name="f36" fmla="*/ f33 1 565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57" h="5658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2" y="f4"/>
                  </a:lnTo>
                  <a:lnTo>
                    <a:pt x="f16" y="f4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3" y="f27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Google Shape;1441;p38">
              <a:extLst>
                <a:ext uri="{FF2B5EF4-FFF2-40B4-BE49-F238E27FC236}">
                  <a16:creationId xmlns:a16="http://schemas.microsoft.com/office/drawing/2014/main" id="{39161948-69E6-4514-96BB-728DE3E23953}"/>
                </a:ext>
              </a:extLst>
            </p:cNvPr>
            <p:cNvSpPr/>
            <p:nvPr/>
          </p:nvSpPr>
          <p:spPr>
            <a:xfrm>
              <a:off x="5835536" y="3211455"/>
              <a:ext cx="719139" cy="2022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0"/>
                <a:gd name="f4" fmla="val 6771"/>
                <a:gd name="f5" fmla="val 1"/>
                <a:gd name="f6" fmla="val 5286"/>
                <a:gd name="f7" fmla="val 1485"/>
                <a:gd name="f8" fmla="val 4869"/>
                <a:gd name="f9" fmla="val 1902"/>
                <a:gd name="f10" fmla="val 3756"/>
                <a:gd name="f11" fmla="val 3015"/>
                <a:gd name="f12" fmla="val 2643"/>
                <a:gd name="f13" fmla="val 4128"/>
                <a:gd name="f14" fmla="val 1530"/>
                <a:gd name="f15" fmla="val 5240"/>
                <a:gd name="f16" fmla="val 418"/>
                <a:gd name="f17" fmla="val 6353"/>
                <a:gd name="f18" fmla="val 217"/>
                <a:gd name="f19" fmla="val 680"/>
                <a:gd name="f20" fmla="val 6291"/>
                <a:gd name="f21" fmla="val 1793"/>
                <a:gd name="f22" fmla="val 5179"/>
                <a:gd name="f23" fmla="val 2906"/>
                <a:gd name="f24" fmla="val 4066"/>
                <a:gd name="f25" fmla="val 4019"/>
                <a:gd name="f26" fmla="val 2953"/>
                <a:gd name="f27" fmla="val 5132"/>
                <a:gd name="f28" fmla="val 1840"/>
                <a:gd name="f29" fmla="val 6244"/>
                <a:gd name="f30" fmla="val 727"/>
                <a:gd name="f31" fmla="*/ f0 1 6770"/>
                <a:gd name="f32" fmla="*/ f1 1 6771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6770"/>
                <a:gd name="f39" fmla="*/ f36 1 6771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6770" h="6771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2" y="f4"/>
                  </a:lnTo>
                  <a:lnTo>
                    <a:pt x="f18" y="f4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" y="f18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Google Shape;1442;p38">
              <a:extLst>
                <a:ext uri="{FF2B5EF4-FFF2-40B4-BE49-F238E27FC236}">
                  <a16:creationId xmlns:a16="http://schemas.microsoft.com/office/drawing/2014/main" id="{306EBA53-20EB-45F3-B1E3-718D0411B8A5}"/>
                </a:ext>
              </a:extLst>
            </p:cNvPr>
            <p:cNvSpPr/>
            <p:nvPr/>
          </p:nvSpPr>
          <p:spPr>
            <a:xfrm>
              <a:off x="5599081" y="3144996"/>
              <a:ext cx="955602" cy="2687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96"/>
                <a:gd name="f4" fmla="val 8208"/>
                <a:gd name="f5" fmla="val 789"/>
                <a:gd name="f6" fmla="val 7095"/>
                <a:gd name="f7" fmla="val 1901"/>
                <a:gd name="f8" fmla="val 5982"/>
                <a:gd name="f9" fmla="val 3014"/>
                <a:gd name="f10" fmla="val 4869"/>
                <a:gd name="f11" fmla="val 4127"/>
                <a:gd name="f12" fmla="val 3756"/>
                <a:gd name="f13" fmla="val 5240"/>
                <a:gd name="f14" fmla="val 2644"/>
                <a:gd name="f15" fmla="val 6353"/>
                <a:gd name="f16" fmla="val 1531"/>
                <a:gd name="f17" fmla="val 7465"/>
                <a:gd name="f18" fmla="val 418"/>
                <a:gd name="f19" fmla="val 8578"/>
                <a:gd name="f20" fmla="val 1"/>
                <a:gd name="f21" fmla="val 217"/>
                <a:gd name="f22" fmla="val 248"/>
                <a:gd name="f23" fmla="val 8949"/>
                <a:gd name="f24" fmla="val 681"/>
                <a:gd name="f25" fmla="val 8516"/>
                <a:gd name="f26" fmla="val 1794"/>
                <a:gd name="f27" fmla="val 7404"/>
                <a:gd name="f28" fmla="val 2906"/>
                <a:gd name="f29" fmla="val 6291"/>
                <a:gd name="f30" fmla="val 4019"/>
                <a:gd name="f31" fmla="val 5178"/>
                <a:gd name="f32" fmla="val 5132"/>
                <a:gd name="f33" fmla="val 4065"/>
                <a:gd name="f34" fmla="val 6245"/>
                <a:gd name="f35" fmla="val 2952"/>
                <a:gd name="f36" fmla="val 7358"/>
                <a:gd name="f37" fmla="val 1840"/>
                <a:gd name="f38" fmla="val 8470"/>
                <a:gd name="f39" fmla="val 727"/>
                <a:gd name="f40" fmla="*/ f0 1 8996"/>
                <a:gd name="f41" fmla="*/ f1 1 8996"/>
                <a:gd name="f42" fmla="val f2"/>
                <a:gd name="f43" fmla="val f3"/>
                <a:gd name="f44" fmla="+- f43 0 f42"/>
                <a:gd name="f45" fmla="*/ f44 1 8996"/>
                <a:gd name="f46" fmla="*/ f42 1 f45"/>
                <a:gd name="f47" fmla="*/ f43 1 f45"/>
                <a:gd name="f48" fmla="*/ f46 f40 1"/>
                <a:gd name="f49" fmla="*/ f47 f40 1"/>
                <a:gd name="f50" fmla="*/ f47 f41 1"/>
                <a:gd name="f51" fmla="*/ f46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8996" h="8996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3"/>
                  </a:lnTo>
                  <a:lnTo>
                    <a:pt x="f21" y="f3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3" y="f21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Google Shape;1443;p38">
              <a:extLst>
                <a:ext uri="{FF2B5EF4-FFF2-40B4-BE49-F238E27FC236}">
                  <a16:creationId xmlns:a16="http://schemas.microsoft.com/office/drawing/2014/main" id="{0BFA73D8-66A4-4E64-8AE6-0D8BBD03EBFB}"/>
                </a:ext>
              </a:extLst>
            </p:cNvPr>
            <p:cNvSpPr/>
            <p:nvPr/>
          </p:nvSpPr>
          <p:spPr>
            <a:xfrm>
              <a:off x="5480849" y="3111748"/>
              <a:ext cx="1073825" cy="3019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09"/>
                <a:gd name="f4" fmla="val 8208"/>
                <a:gd name="f5" fmla="val 1902"/>
                <a:gd name="f6" fmla="val 7095"/>
                <a:gd name="f7" fmla="val 3014"/>
                <a:gd name="f8" fmla="val 5982"/>
                <a:gd name="f9" fmla="val 4127"/>
                <a:gd name="f10" fmla="val 4869"/>
                <a:gd name="f11" fmla="val 5240"/>
                <a:gd name="f12" fmla="val 3757"/>
                <a:gd name="f13" fmla="val 6353"/>
                <a:gd name="f14" fmla="val 2644"/>
                <a:gd name="f15" fmla="val 7466"/>
                <a:gd name="f16" fmla="val 1531"/>
                <a:gd name="f17" fmla="val 8578"/>
                <a:gd name="f18" fmla="val 418"/>
                <a:gd name="f19" fmla="val 9691"/>
                <a:gd name="f20" fmla="val 1"/>
                <a:gd name="f21" fmla="val 217"/>
                <a:gd name="f22" fmla="val 681"/>
                <a:gd name="f23" fmla="val 9629"/>
                <a:gd name="f24" fmla="val 1794"/>
                <a:gd name="f25" fmla="val 8517"/>
                <a:gd name="f26" fmla="val 2907"/>
                <a:gd name="f27" fmla="val 7404"/>
                <a:gd name="f28" fmla="val 4019"/>
                <a:gd name="f29" fmla="val 6291"/>
                <a:gd name="f30" fmla="val 5132"/>
                <a:gd name="f31" fmla="val 5178"/>
                <a:gd name="f32" fmla="val 6245"/>
                <a:gd name="f33" fmla="val 4065"/>
                <a:gd name="f34" fmla="val 7358"/>
                <a:gd name="f35" fmla="val 2953"/>
                <a:gd name="f36" fmla="val 8471"/>
                <a:gd name="f37" fmla="val 1840"/>
                <a:gd name="f38" fmla="val 9583"/>
                <a:gd name="f39" fmla="val 727"/>
                <a:gd name="f40" fmla="*/ f0 1 10109"/>
                <a:gd name="f41" fmla="*/ f1 1 10109"/>
                <a:gd name="f42" fmla="val f2"/>
                <a:gd name="f43" fmla="val f3"/>
                <a:gd name="f44" fmla="+- f43 0 f42"/>
                <a:gd name="f45" fmla="*/ f44 1 10109"/>
                <a:gd name="f46" fmla="*/ f42 1 f45"/>
                <a:gd name="f47" fmla="*/ f43 1 f45"/>
                <a:gd name="f48" fmla="*/ f46 f40 1"/>
                <a:gd name="f49" fmla="*/ f47 f40 1"/>
                <a:gd name="f50" fmla="*/ f47 f41 1"/>
                <a:gd name="f51" fmla="*/ f46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0109" h="10109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3"/>
                  </a:lnTo>
                  <a:lnTo>
                    <a:pt x="f21" y="f3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3" y="f21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Google Shape;1444;p38">
              <a:extLst>
                <a:ext uri="{FF2B5EF4-FFF2-40B4-BE49-F238E27FC236}">
                  <a16:creationId xmlns:a16="http://schemas.microsoft.com/office/drawing/2014/main" id="{EE0E3B8B-024D-4D31-9E7E-6A93E3AE7729}"/>
                </a:ext>
              </a:extLst>
            </p:cNvPr>
            <p:cNvSpPr/>
            <p:nvPr/>
          </p:nvSpPr>
          <p:spPr>
            <a:xfrm>
              <a:off x="5362727" y="3078501"/>
              <a:ext cx="1191947" cy="335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221"/>
                <a:gd name="f4" fmla="val 11222"/>
                <a:gd name="f5" fmla="val 1"/>
                <a:gd name="f6" fmla="val 10433"/>
                <a:gd name="f7" fmla="val 789"/>
                <a:gd name="f8" fmla="val 9320"/>
                <a:gd name="f9" fmla="val 1902"/>
                <a:gd name="f10" fmla="val 8207"/>
                <a:gd name="f11" fmla="val 3015"/>
                <a:gd name="f12" fmla="val 7094"/>
                <a:gd name="f13" fmla="val 4127"/>
                <a:gd name="f14" fmla="val 5981"/>
                <a:gd name="f15" fmla="val 5240"/>
                <a:gd name="f16" fmla="val 4869"/>
                <a:gd name="f17" fmla="val 6353"/>
                <a:gd name="f18" fmla="val 3756"/>
                <a:gd name="f19" fmla="val 7466"/>
                <a:gd name="f20" fmla="val 2643"/>
                <a:gd name="f21" fmla="val 8579"/>
                <a:gd name="f22" fmla="val 1530"/>
                <a:gd name="f23" fmla="val 9691"/>
                <a:gd name="f24" fmla="val 417"/>
                <a:gd name="f25" fmla="val 10804"/>
                <a:gd name="f26" fmla="val 216"/>
                <a:gd name="f27" fmla="val 680"/>
                <a:gd name="f28" fmla="val 10742"/>
                <a:gd name="f29" fmla="val 2473"/>
                <a:gd name="f30" fmla="val 8950"/>
                <a:gd name="f31" fmla="val 2906"/>
                <a:gd name="f32" fmla="val 8517"/>
                <a:gd name="f33" fmla="val 4019"/>
                <a:gd name="f34" fmla="val 7404"/>
                <a:gd name="f35" fmla="val 5131"/>
                <a:gd name="f36" fmla="val 6291"/>
                <a:gd name="f37" fmla="val 6244"/>
                <a:gd name="f38" fmla="val 5178"/>
                <a:gd name="f39" fmla="val 7357"/>
                <a:gd name="f40" fmla="val 4066"/>
                <a:gd name="f41" fmla="val 8470"/>
                <a:gd name="f42" fmla="val 2953"/>
                <a:gd name="f43" fmla="val 9583"/>
                <a:gd name="f44" fmla="val 1840"/>
                <a:gd name="f45" fmla="val 10695"/>
                <a:gd name="f46" fmla="val 727"/>
                <a:gd name="f47" fmla="val 217"/>
                <a:gd name="f48" fmla="*/ f0 1 11221"/>
                <a:gd name="f49" fmla="*/ f1 1 11222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11221"/>
                <a:gd name="f56" fmla="*/ f53 1 11222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11221" h="11222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" y="f4"/>
                  </a:lnTo>
                  <a:lnTo>
                    <a:pt x="f26" y="f4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3" y="f47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Google Shape;1445;p38">
              <a:extLst>
                <a:ext uri="{FF2B5EF4-FFF2-40B4-BE49-F238E27FC236}">
                  <a16:creationId xmlns:a16="http://schemas.microsoft.com/office/drawing/2014/main" id="{7E67E247-E404-4BB4-BAFA-DBB6BF429EB2}"/>
                </a:ext>
              </a:extLst>
            </p:cNvPr>
            <p:cNvSpPr/>
            <p:nvPr/>
          </p:nvSpPr>
          <p:spPr>
            <a:xfrm>
              <a:off x="5244495" y="3045253"/>
              <a:ext cx="1310179" cy="3684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334"/>
                <a:gd name="f4" fmla="val 12335"/>
                <a:gd name="f5" fmla="val 1"/>
                <a:gd name="f6" fmla="val 10433"/>
                <a:gd name="f7" fmla="val 1902"/>
                <a:gd name="f8" fmla="val 9320"/>
                <a:gd name="f9" fmla="val 3015"/>
                <a:gd name="f10" fmla="val 8207"/>
                <a:gd name="f11" fmla="val 4128"/>
                <a:gd name="f12" fmla="val 7094"/>
                <a:gd name="f13" fmla="val 5240"/>
                <a:gd name="f14" fmla="val 5982"/>
                <a:gd name="f15" fmla="val 6353"/>
                <a:gd name="f16" fmla="val 4869"/>
                <a:gd name="f17" fmla="val 7466"/>
                <a:gd name="f18" fmla="val 3756"/>
                <a:gd name="f19" fmla="val 8579"/>
                <a:gd name="f20" fmla="val 2643"/>
                <a:gd name="f21" fmla="val 9692"/>
                <a:gd name="f22" fmla="val 835"/>
                <a:gd name="f23" fmla="val 11500"/>
                <a:gd name="f24" fmla="val 417"/>
                <a:gd name="f25" fmla="val 11917"/>
                <a:gd name="f26" fmla="val 217"/>
                <a:gd name="f27" fmla="val 680"/>
                <a:gd name="f28" fmla="val 11855"/>
                <a:gd name="f29" fmla="val 1793"/>
                <a:gd name="f30" fmla="val 10743"/>
                <a:gd name="f31" fmla="val 2906"/>
                <a:gd name="f32" fmla="val 9630"/>
                <a:gd name="f33" fmla="val 4019"/>
                <a:gd name="f34" fmla="val 8517"/>
                <a:gd name="f35" fmla="val 5132"/>
                <a:gd name="f36" fmla="val 7404"/>
                <a:gd name="f37" fmla="val 6244"/>
                <a:gd name="f38" fmla="val 6291"/>
                <a:gd name="f39" fmla="val 7357"/>
                <a:gd name="f40" fmla="val 5179"/>
                <a:gd name="f41" fmla="val 8470"/>
                <a:gd name="f42" fmla="val 4066"/>
                <a:gd name="f43" fmla="val 9583"/>
                <a:gd name="f44" fmla="val 2953"/>
                <a:gd name="f45" fmla="val 10696"/>
                <a:gd name="f46" fmla="val 1840"/>
                <a:gd name="f47" fmla="val 11808"/>
                <a:gd name="f48" fmla="val 727"/>
                <a:gd name="f49" fmla="*/ f0 1 12334"/>
                <a:gd name="f50" fmla="*/ f1 1 12335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2334"/>
                <a:gd name="f57" fmla="*/ f54 1 12335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2334" h="12335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" y="f4"/>
                  </a:lnTo>
                  <a:lnTo>
                    <a:pt x="f26" y="f4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3" y="f2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Google Shape;1446;p38">
              <a:extLst>
                <a:ext uri="{FF2B5EF4-FFF2-40B4-BE49-F238E27FC236}">
                  <a16:creationId xmlns:a16="http://schemas.microsoft.com/office/drawing/2014/main" id="{01A22944-E0C1-47BE-A095-BA1F30B06518}"/>
                </a:ext>
              </a:extLst>
            </p:cNvPr>
            <p:cNvSpPr/>
            <p:nvPr/>
          </p:nvSpPr>
          <p:spPr>
            <a:xfrm>
              <a:off x="5126272" y="3012042"/>
              <a:ext cx="1428402" cy="401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47"/>
                <a:gd name="f4" fmla="val 12659"/>
                <a:gd name="f5" fmla="val 788"/>
                <a:gd name="f6" fmla="val 11546"/>
                <a:gd name="f7" fmla="val 1901"/>
                <a:gd name="f8" fmla="val 10433"/>
                <a:gd name="f9" fmla="val 3014"/>
                <a:gd name="f10" fmla="val 9320"/>
                <a:gd name="f11" fmla="val 4127"/>
                <a:gd name="f12" fmla="val 8207"/>
                <a:gd name="f13" fmla="val 5240"/>
                <a:gd name="f14" fmla="val 7095"/>
                <a:gd name="f15" fmla="val 6352"/>
                <a:gd name="f16" fmla="val 5982"/>
                <a:gd name="f17" fmla="val 7465"/>
                <a:gd name="f18" fmla="val 4869"/>
                <a:gd name="f19" fmla="val 8578"/>
                <a:gd name="f20" fmla="val 3756"/>
                <a:gd name="f21" fmla="val 9691"/>
                <a:gd name="f22" fmla="val 2643"/>
                <a:gd name="f23" fmla="val 10804"/>
                <a:gd name="f24" fmla="val 1530"/>
                <a:gd name="f25" fmla="val 11916"/>
                <a:gd name="f26" fmla="val 418"/>
                <a:gd name="f27" fmla="val 13029"/>
                <a:gd name="f28" fmla="val 217"/>
                <a:gd name="f29" fmla="val 680"/>
                <a:gd name="f30" fmla="val 12967"/>
                <a:gd name="f31" fmla="val 1793"/>
                <a:gd name="f32" fmla="val 11855"/>
                <a:gd name="f33" fmla="val 2906"/>
                <a:gd name="f34" fmla="val 10742"/>
                <a:gd name="f35" fmla="val 4699"/>
                <a:gd name="f36" fmla="val 8949"/>
                <a:gd name="f37" fmla="val 5132"/>
                <a:gd name="f38" fmla="val 8516"/>
                <a:gd name="f39" fmla="val 6245"/>
                <a:gd name="f40" fmla="val 7403"/>
                <a:gd name="f41" fmla="val 7357"/>
                <a:gd name="f42" fmla="val 6291"/>
                <a:gd name="f43" fmla="val 8470"/>
                <a:gd name="f44" fmla="val 5178"/>
                <a:gd name="f45" fmla="val 9583"/>
                <a:gd name="f46" fmla="val 4065"/>
                <a:gd name="f47" fmla="val 10696"/>
                <a:gd name="f48" fmla="val 2952"/>
                <a:gd name="f49" fmla="val 11809"/>
                <a:gd name="f50" fmla="val 1839"/>
                <a:gd name="f51" fmla="val 12921"/>
                <a:gd name="f52" fmla="val 726"/>
                <a:gd name="f53" fmla="val 216"/>
                <a:gd name="f54" fmla="*/ f0 1 13447"/>
                <a:gd name="f55" fmla="*/ f1 1 13447"/>
                <a:gd name="f56" fmla="val f2"/>
                <a:gd name="f57" fmla="val f3"/>
                <a:gd name="f58" fmla="+- f57 0 f56"/>
                <a:gd name="f59" fmla="*/ f58 1 13447"/>
                <a:gd name="f60" fmla="*/ f56 1 f59"/>
                <a:gd name="f61" fmla="*/ f57 1 f59"/>
                <a:gd name="f62" fmla="*/ f60 f54 1"/>
                <a:gd name="f63" fmla="*/ f61 f54 1"/>
                <a:gd name="f64" fmla="*/ f61 f55 1"/>
                <a:gd name="f65" fmla="*/ f60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3447" h="13447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" y="f3"/>
                  </a:lnTo>
                  <a:lnTo>
                    <a:pt x="f28" y="f3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3" y="f5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3" name="Google Shape;1447;p38">
              <a:extLst>
                <a:ext uri="{FF2B5EF4-FFF2-40B4-BE49-F238E27FC236}">
                  <a16:creationId xmlns:a16="http://schemas.microsoft.com/office/drawing/2014/main" id="{9475BE4C-AF79-463C-9502-9537DAFE73AA}"/>
                </a:ext>
              </a:extLst>
            </p:cNvPr>
            <p:cNvSpPr/>
            <p:nvPr/>
          </p:nvSpPr>
          <p:spPr>
            <a:xfrm>
              <a:off x="5008040" y="2978795"/>
              <a:ext cx="1546634" cy="4349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60"/>
                <a:gd name="f4" fmla="val 12659"/>
                <a:gd name="f5" fmla="val 1901"/>
                <a:gd name="f6" fmla="val 11546"/>
                <a:gd name="f7" fmla="val 3014"/>
                <a:gd name="f8" fmla="val 10433"/>
                <a:gd name="f9" fmla="val 4127"/>
                <a:gd name="f10" fmla="val 9320"/>
                <a:gd name="f11" fmla="val 5240"/>
                <a:gd name="f12" fmla="val 8208"/>
                <a:gd name="f13" fmla="val 6353"/>
                <a:gd name="f14" fmla="val 7095"/>
                <a:gd name="f15" fmla="val 7465"/>
                <a:gd name="f16" fmla="val 5982"/>
                <a:gd name="f17" fmla="val 8578"/>
                <a:gd name="f18" fmla="val 4869"/>
                <a:gd name="f19" fmla="val 9691"/>
                <a:gd name="f20" fmla="val 3061"/>
                <a:gd name="f21" fmla="val 11499"/>
                <a:gd name="f22" fmla="val 2643"/>
                <a:gd name="f23" fmla="val 11917"/>
                <a:gd name="f24" fmla="val 1531"/>
                <a:gd name="f25" fmla="val 13029"/>
                <a:gd name="f26" fmla="val 418"/>
                <a:gd name="f27" fmla="val 14142"/>
                <a:gd name="f28" fmla="val 1"/>
                <a:gd name="f29" fmla="val 217"/>
                <a:gd name="f30" fmla="val 681"/>
                <a:gd name="f31" fmla="val 14080"/>
                <a:gd name="f32" fmla="val 1793"/>
                <a:gd name="f33" fmla="val 12968"/>
                <a:gd name="f34" fmla="val 2906"/>
                <a:gd name="f35" fmla="val 11855"/>
                <a:gd name="f36" fmla="val 4019"/>
                <a:gd name="f37" fmla="val 10742"/>
                <a:gd name="f38" fmla="val 5132"/>
                <a:gd name="f39" fmla="val 9629"/>
                <a:gd name="f40" fmla="val 6245"/>
                <a:gd name="f41" fmla="val 8516"/>
                <a:gd name="f42" fmla="val 7358"/>
                <a:gd name="f43" fmla="val 7404"/>
                <a:gd name="f44" fmla="val 8470"/>
                <a:gd name="f45" fmla="val 6291"/>
                <a:gd name="f46" fmla="val 9583"/>
                <a:gd name="f47" fmla="val 5178"/>
                <a:gd name="f48" fmla="val 10696"/>
                <a:gd name="f49" fmla="val 4065"/>
                <a:gd name="f50" fmla="val 11809"/>
                <a:gd name="f51" fmla="val 2952"/>
                <a:gd name="f52" fmla="val 12922"/>
                <a:gd name="f53" fmla="val 1839"/>
                <a:gd name="f54" fmla="val 14034"/>
                <a:gd name="f55" fmla="val 727"/>
                <a:gd name="f56" fmla="*/ f0 1 14560"/>
                <a:gd name="f57" fmla="*/ f1 1 14560"/>
                <a:gd name="f58" fmla="val f2"/>
                <a:gd name="f59" fmla="val f3"/>
                <a:gd name="f60" fmla="+- f59 0 f58"/>
                <a:gd name="f61" fmla="*/ f60 1 14560"/>
                <a:gd name="f62" fmla="*/ f58 1 f61"/>
                <a:gd name="f63" fmla="*/ f59 1 f61"/>
                <a:gd name="f64" fmla="*/ f62 f56 1"/>
                <a:gd name="f65" fmla="*/ f63 f56 1"/>
                <a:gd name="f66" fmla="*/ f63 f57 1"/>
                <a:gd name="f67" fmla="*/ f62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4560" h="14560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3"/>
                  </a:lnTo>
                  <a:lnTo>
                    <a:pt x="f29" y="f3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3" y="f2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4" name="Google Shape;1448;p38">
              <a:extLst>
                <a:ext uri="{FF2B5EF4-FFF2-40B4-BE49-F238E27FC236}">
                  <a16:creationId xmlns:a16="http://schemas.microsoft.com/office/drawing/2014/main" id="{1585F2C7-6CF7-43BD-83D6-3EBEBB0B2886}"/>
                </a:ext>
              </a:extLst>
            </p:cNvPr>
            <p:cNvSpPr/>
            <p:nvPr/>
          </p:nvSpPr>
          <p:spPr>
            <a:xfrm>
              <a:off x="4889818" y="2945547"/>
              <a:ext cx="1664866" cy="4681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673"/>
                <a:gd name="f4" fmla="val 14885"/>
                <a:gd name="f5" fmla="val 789"/>
                <a:gd name="f6" fmla="val 13772"/>
                <a:gd name="f7" fmla="val 1901"/>
                <a:gd name="f8" fmla="val 12659"/>
                <a:gd name="f9" fmla="val 3014"/>
                <a:gd name="f10" fmla="val 11546"/>
                <a:gd name="f11" fmla="val 4127"/>
                <a:gd name="f12" fmla="val 10433"/>
                <a:gd name="f13" fmla="val 5240"/>
                <a:gd name="f14" fmla="val 9321"/>
                <a:gd name="f15" fmla="val 6353"/>
                <a:gd name="f16" fmla="val 8208"/>
                <a:gd name="f17" fmla="val 7466"/>
                <a:gd name="f18" fmla="val 7095"/>
                <a:gd name="f19" fmla="val 8578"/>
                <a:gd name="f20" fmla="val 5982"/>
                <a:gd name="f21" fmla="val 9691"/>
                <a:gd name="f22" fmla="val 4869"/>
                <a:gd name="f23" fmla="val 10804"/>
                <a:gd name="f24" fmla="val 3756"/>
                <a:gd name="f25" fmla="val 11917"/>
                <a:gd name="f26" fmla="val 2644"/>
                <a:gd name="f27" fmla="val 13030"/>
                <a:gd name="f28" fmla="val 1531"/>
                <a:gd name="f29" fmla="val 14142"/>
                <a:gd name="f30" fmla="val 418"/>
                <a:gd name="f31" fmla="val 15255"/>
                <a:gd name="f32" fmla="val 1"/>
                <a:gd name="f33" fmla="val 217"/>
                <a:gd name="f34" fmla="val 681"/>
                <a:gd name="f35" fmla="val 15193"/>
                <a:gd name="f36" fmla="val 1794"/>
                <a:gd name="f37" fmla="val 14081"/>
                <a:gd name="f38" fmla="val 2906"/>
                <a:gd name="f39" fmla="val 12968"/>
                <a:gd name="f40" fmla="val 4019"/>
                <a:gd name="f41" fmla="val 11855"/>
                <a:gd name="f42" fmla="val 5132"/>
                <a:gd name="f43" fmla="val 10742"/>
                <a:gd name="f44" fmla="val 7358"/>
                <a:gd name="f45" fmla="val 8517"/>
                <a:gd name="f46" fmla="val 8471"/>
                <a:gd name="f47" fmla="val 7404"/>
                <a:gd name="f48" fmla="val 9583"/>
                <a:gd name="f49" fmla="val 6291"/>
                <a:gd name="f50" fmla="val 10696"/>
                <a:gd name="f51" fmla="val 5178"/>
                <a:gd name="f52" fmla="val 11809"/>
                <a:gd name="f53" fmla="val 4065"/>
                <a:gd name="f54" fmla="val 12922"/>
                <a:gd name="f55" fmla="val 2952"/>
                <a:gd name="f56" fmla="val 14035"/>
                <a:gd name="f57" fmla="val 1840"/>
                <a:gd name="f58" fmla="val 15147"/>
                <a:gd name="f59" fmla="val 727"/>
                <a:gd name="f60" fmla="*/ f0 1 15673"/>
                <a:gd name="f61" fmla="*/ f1 1 15673"/>
                <a:gd name="f62" fmla="val f2"/>
                <a:gd name="f63" fmla="val f3"/>
                <a:gd name="f64" fmla="+- f63 0 f62"/>
                <a:gd name="f65" fmla="*/ f64 1 15673"/>
                <a:gd name="f66" fmla="*/ f62 1 f65"/>
                <a:gd name="f67" fmla="*/ f63 1 f65"/>
                <a:gd name="f68" fmla="*/ f66 f60 1"/>
                <a:gd name="f69" fmla="*/ f67 f60 1"/>
                <a:gd name="f70" fmla="*/ f67 f61 1"/>
                <a:gd name="f71" fmla="*/ f66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5673" h="15673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"/>
                  </a:lnTo>
                  <a:lnTo>
                    <a:pt x="f33" y="f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3" y="f3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Google Shape;1449;p38">
              <a:extLst>
                <a:ext uri="{FF2B5EF4-FFF2-40B4-BE49-F238E27FC236}">
                  <a16:creationId xmlns:a16="http://schemas.microsoft.com/office/drawing/2014/main" id="{BA27D5F0-DF47-4421-95A1-FD038E599C31}"/>
                </a:ext>
              </a:extLst>
            </p:cNvPr>
            <p:cNvSpPr/>
            <p:nvPr/>
          </p:nvSpPr>
          <p:spPr>
            <a:xfrm>
              <a:off x="4771586" y="2912309"/>
              <a:ext cx="1783089" cy="5014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86"/>
                <a:gd name="f4" fmla="val 1"/>
                <a:gd name="f5" fmla="val 14885"/>
                <a:gd name="f6" fmla="val 1902"/>
                <a:gd name="f7" fmla="val 13772"/>
                <a:gd name="f8" fmla="val 3014"/>
                <a:gd name="f9" fmla="val 12659"/>
                <a:gd name="f10" fmla="val 4127"/>
                <a:gd name="f11" fmla="val 11546"/>
                <a:gd name="f12" fmla="val 5240"/>
                <a:gd name="f13" fmla="val 10434"/>
                <a:gd name="f14" fmla="val 6353"/>
                <a:gd name="f15" fmla="val 9321"/>
                <a:gd name="f16" fmla="val 7466"/>
                <a:gd name="f17" fmla="val 8208"/>
                <a:gd name="f18" fmla="val 8579"/>
                <a:gd name="f19" fmla="val 7095"/>
                <a:gd name="f20" fmla="val 9691"/>
                <a:gd name="f21" fmla="val 5287"/>
                <a:gd name="f22" fmla="val 11500"/>
                <a:gd name="f23" fmla="val 4869"/>
                <a:gd name="f24" fmla="val 11917"/>
                <a:gd name="f25" fmla="val 3757"/>
                <a:gd name="f26" fmla="val 13030"/>
                <a:gd name="f27" fmla="val 2644"/>
                <a:gd name="f28" fmla="val 14143"/>
                <a:gd name="f29" fmla="val 1531"/>
                <a:gd name="f30" fmla="val 15255"/>
                <a:gd name="f31" fmla="val 418"/>
                <a:gd name="f32" fmla="val 16368"/>
                <a:gd name="f33" fmla="val 217"/>
                <a:gd name="f34" fmla="val 681"/>
                <a:gd name="f35" fmla="val 16306"/>
                <a:gd name="f36" fmla="val 1794"/>
                <a:gd name="f37" fmla="val 15194"/>
                <a:gd name="f38" fmla="val 2907"/>
                <a:gd name="f39" fmla="val 14081"/>
                <a:gd name="f40" fmla="val 4019"/>
                <a:gd name="f41" fmla="val 12968"/>
                <a:gd name="f42" fmla="val 5132"/>
                <a:gd name="f43" fmla="val 11855"/>
                <a:gd name="f44" fmla="val 6245"/>
                <a:gd name="f45" fmla="val 10742"/>
                <a:gd name="f46" fmla="val 7358"/>
                <a:gd name="f47" fmla="val 9630"/>
                <a:gd name="f48" fmla="val 8471"/>
                <a:gd name="f49" fmla="val 8517"/>
                <a:gd name="f50" fmla="val 9584"/>
                <a:gd name="f51" fmla="val 7404"/>
                <a:gd name="f52" fmla="val 10696"/>
                <a:gd name="f53" fmla="val 6291"/>
                <a:gd name="f54" fmla="val 11809"/>
                <a:gd name="f55" fmla="val 5178"/>
                <a:gd name="f56" fmla="val 12922"/>
                <a:gd name="f57" fmla="val 4065"/>
                <a:gd name="f58" fmla="val 14035"/>
                <a:gd name="f59" fmla="val 2953"/>
                <a:gd name="f60" fmla="val 15148"/>
                <a:gd name="f61" fmla="val 1840"/>
                <a:gd name="f62" fmla="val 16260"/>
                <a:gd name="f63" fmla="val 727"/>
                <a:gd name="f64" fmla="*/ f0 1 16786"/>
                <a:gd name="f65" fmla="*/ f1 1 16786"/>
                <a:gd name="f66" fmla="val f2"/>
                <a:gd name="f67" fmla="val f3"/>
                <a:gd name="f68" fmla="+- f67 0 f66"/>
                <a:gd name="f69" fmla="*/ f68 1 16786"/>
                <a:gd name="f70" fmla="*/ f66 1 f69"/>
                <a:gd name="f71" fmla="*/ f67 1 f69"/>
                <a:gd name="f72" fmla="*/ f70 f64 1"/>
                <a:gd name="f73" fmla="*/ f71 f64 1"/>
                <a:gd name="f74" fmla="*/ f71 f65 1"/>
                <a:gd name="f75" fmla="*/ f70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6786" h="16786">
                  <a:moveTo>
                    <a:pt x="f3" y="f4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4" y="f3"/>
                  </a:lnTo>
                  <a:lnTo>
                    <a:pt x="f33" y="f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3" y="f33"/>
                  </a:lnTo>
                  <a:lnTo>
                    <a:pt x="f3" y="f4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Google Shape;1450;p38">
              <a:extLst>
                <a:ext uri="{FF2B5EF4-FFF2-40B4-BE49-F238E27FC236}">
                  <a16:creationId xmlns:a16="http://schemas.microsoft.com/office/drawing/2014/main" id="{B8C5D634-E147-4111-A593-A115F2389F4C}"/>
                </a:ext>
              </a:extLst>
            </p:cNvPr>
            <p:cNvSpPr/>
            <p:nvPr/>
          </p:nvSpPr>
          <p:spPr>
            <a:xfrm>
              <a:off x="4535231" y="2845813"/>
              <a:ext cx="2019443" cy="5678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011"/>
                <a:gd name="f4" fmla="val 19012"/>
                <a:gd name="f5" fmla="val 1"/>
                <a:gd name="f6" fmla="val 17110"/>
                <a:gd name="f7" fmla="val 1902"/>
                <a:gd name="f8" fmla="val 15997"/>
                <a:gd name="f9" fmla="val 3015"/>
                <a:gd name="f10" fmla="val 14884"/>
                <a:gd name="f11" fmla="val 4128"/>
                <a:gd name="f12" fmla="val 13771"/>
                <a:gd name="f13" fmla="val 5240"/>
                <a:gd name="f14" fmla="val 12659"/>
                <a:gd name="f15" fmla="val 6353"/>
                <a:gd name="f16" fmla="val 11546"/>
                <a:gd name="f17" fmla="val 7466"/>
                <a:gd name="f18" fmla="val 10433"/>
                <a:gd name="f19" fmla="val 8579"/>
                <a:gd name="f20" fmla="val 9320"/>
                <a:gd name="f21" fmla="val 9692"/>
                <a:gd name="f22" fmla="val 8207"/>
                <a:gd name="f23" fmla="val 10805"/>
                <a:gd name="f24" fmla="val 7094"/>
                <a:gd name="f25" fmla="val 11917"/>
                <a:gd name="f26" fmla="val 5982"/>
                <a:gd name="f27" fmla="val 13030"/>
                <a:gd name="f28" fmla="val 4869"/>
                <a:gd name="f29" fmla="val 14143"/>
                <a:gd name="f30" fmla="val 3756"/>
                <a:gd name="f31" fmla="val 15256"/>
                <a:gd name="f32" fmla="val 2643"/>
                <a:gd name="f33" fmla="val 16369"/>
                <a:gd name="f34" fmla="val 1530"/>
                <a:gd name="f35" fmla="val 17481"/>
                <a:gd name="f36" fmla="val 418"/>
                <a:gd name="f37" fmla="val 18594"/>
                <a:gd name="f38" fmla="val 217"/>
                <a:gd name="f39" fmla="val 248"/>
                <a:gd name="f40" fmla="val 18965"/>
                <a:gd name="f41" fmla="val 680"/>
                <a:gd name="f42" fmla="val 18532"/>
                <a:gd name="f43" fmla="val 1793"/>
                <a:gd name="f44" fmla="val 17420"/>
                <a:gd name="f45" fmla="val 2906"/>
                <a:gd name="f46" fmla="val 16307"/>
                <a:gd name="f47" fmla="val 4019"/>
                <a:gd name="f48" fmla="val 15194"/>
                <a:gd name="f49" fmla="val 5132"/>
                <a:gd name="f50" fmla="val 14081"/>
                <a:gd name="f51" fmla="val 6244"/>
                <a:gd name="f52" fmla="val 12968"/>
                <a:gd name="f53" fmla="val 7357"/>
                <a:gd name="f54" fmla="val 11856"/>
                <a:gd name="f55" fmla="val 8470"/>
                <a:gd name="f56" fmla="val 10743"/>
                <a:gd name="f57" fmla="val 9583"/>
                <a:gd name="f58" fmla="val 9630"/>
                <a:gd name="f59" fmla="val 10696"/>
                <a:gd name="f60" fmla="val 8517"/>
                <a:gd name="f61" fmla="val 11809"/>
                <a:gd name="f62" fmla="val 7404"/>
                <a:gd name="f63" fmla="val 12921"/>
                <a:gd name="f64" fmla="val 6291"/>
                <a:gd name="f65" fmla="val 14034"/>
                <a:gd name="f66" fmla="val 5179"/>
                <a:gd name="f67" fmla="val 15147"/>
                <a:gd name="f68" fmla="val 4066"/>
                <a:gd name="f69" fmla="val 16260"/>
                <a:gd name="f70" fmla="val 2953"/>
                <a:gd name="f71" fmla="val 17373"/>
                <a:gd name="f72" fmla="val 1840"/>
                <a:gd name="f73" fmla="val 18485"/>
                <a:gd name="f74" fmla="val 727"/>
                <a:gd name="f75" fmla="*/ f0 1 19011"/>
                <a:gd name="f76" fmla="*/ f1 1 19012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19011"/>
                <a:gd name="f83" fmla="*/ f80 1 19012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19011" h="19012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2" y="f4"/>
                  </a:lnTo>
                  <a:lnTo>
                    <a:pt x="f38" y="f4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3" y="f38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7" name="Google Shape;1451;p38">
              <a:extLst>
                <a:ext uri="{FF2B5EF4-FFF2-40B4-BE49-F238E27FC236}">
                  <a16:creationId xmlns:a16="http://schemas.microsoft.com/office/drawing/2014/main" id="{58FAF372-CCCE-46DA-9870-D74C551F48DB}"/>
                </a:ext>
              </a:extLst>
            </p:cNvPr>
            <p:cNvSpPr/>
            <p:nvPr/>
          </p:nvSpPr>
          <p:spPr>
            <a:xfrm>
              <a:off x="4417009" y="2812602"/>
              <a:ext cx="2137675" cy="6011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124"/>
                <a:gd name="f4" fmla="val 19336"/>
                <a:gd name="f5" fmla="val 788"/>
                <a:gd name="f6" fmla="val 18223"/>
                <a:gd name="f7" fmla="val 1901"/>
                <a:gd name="f8" fmla="val 17110"/>
                <a:gd name="f9" fmla="val 3014"/>
                <a:gd name="f10" fmla="val 15997"/>
                <a:gd name="f11" fmla="val 4127"/>
                <a:gd name="f12" fmla="val 14884"/>
                <a:gd name="f13" fmla="val 5240"/>
                <a:gd name="f14" fmla="val 13772"/>
                <a:gd name="f15" fmla="val 6352"/>
                <a:gd name="f16" fmla="val 12659"/>
                <a:gd name="f17" fmla="val 7465"/>
                <a:gd name="f18" fmla="val 11546"/>
                <a:gd name="f19" fmla="val 8578"/>
                <a:gd name="f20" fmla="val 10433"/>
                <a:gd name="f21" fmla="val 9691"/>
                <a:gd name="f22" fmla="val 8207"/>
                <a:gd name="f23" fmla="val 11917"/>
                <a:gd name="f24" fmla="val 7095"/>
                <a:gd name="f25" fmla="val 13029"/>
                <a:gd name="f26" fmla="val 5982"/>
                <a:gd name="f27" fmla="val 14142"/>
                <a:gd name="f28" fmla="val 4869"/>
                <a:gd name="f29" fmla="val 15255"/>
                <a:gd name="f30" fmla="val 3756"/>
                <a:gd name="f31" fmla="val 16368"/>
                <a:gd name="f32" fmla="val 2643"/>
                <a:gd name="f33" fmla="val 17481"/>
                <a:gd name="f34" fmla="val 1531"/>
                <a:gd name="f35" fmla="val 18593"/>
                <a:gd name="f36" fmla="val 418"/>
                <a:gd name="f37" fmla="val 19706"/>
                <a:gd name="f38" fmla="val 217"/>
                <a:gd name="f39" fmla="val 681"/>
                <a:gd name="f40" fmla="val 19644"/>
                <a:gd name="f41" fmla="val 1793"/>
                <a:gd name="f42" fmla="val 18532"/>
                <a:gd name="f43" fmla="val 2906"/>
                <a:gd name="f44" fmla="val 17419"/>
                <a:gd name="f45" fmla="val 4019"/>
                <a:gd name="f46" fmla="val 16306"/>
                <a:gd name="f47" fmla="val 5132"/>
                <a:gd name="f48" fmla="val 15193"/>
                <a:gd name="f49" fmla="val 6245"/>
                <a:gd name="f50" fmla="val 14080"/>
                <a:gd name="f51" fmla="val 7357"/>
                <a:gd name="f52" fmla="val 12968"/>
                <a:gd name="f53" fmla="val 8470"/>
                <a:gd name="f54" fmla="val 11855"/>
                <a:gd name="f55" fmla="val 9583"/>
                <a:gd name="f56" fmla="val 10742"/>
                <a:gd name="f57" fmla="val 11809"/>
                <a:gd name="f58" fmla="val 8516"/>
                <a:gd name="f59" fmla="val 12922"/>
                <a:gd name="f60" fmla="val 7403"/>
                <a:gd name="f61" fmla="val 14034"/>
                <a:gd name="f62" fmla="val 6291"/>
                <a:gd name="f63" fmla="val 15147"/>
                <a:gd name="f64" fmla="val 5178"/>
                <a:gd name="f65" fmla="val 16260"/>
                <a:gd name="f66" fmla="val 4065"/>
                <a:gd name="f67" fmla="val 17373"/>
                <a:gd name="f68" fmla="val 2952"/>
                <a:gd name="f69" fmla="val 18486"/>
                <a:gd name="f70" fmla="val 1839"/>
                <a:gd name="f71" fmla="val 19598"/>
                <a:gd name="f72" fmla="val 727"/>
                <a:gd name="f73" fmla="*/ f0 1 20124"/>
                <a:gd name="f74" fmla="*/ f1 1 20124"/>
                <a:gd name="f75" fmla="val f2"/>
                <a:gd name="f76" fmla="val f3"/>
                <a:gd name="f77" fmla="+- f76 0 f75"/>
                <a:gd name="f78" fmla="*/ f77 1 20124"/>
                <a:gd name="f79" fmla="*/ f75 1 f78"/>
                <a:gd name="f80" fmla="*/ f76 1 f78"/>
                <a:gd name="f81" fmla="*/ f79 f73 1"/>
                <a:gd name="f82" fmla="*/ f80 f73 1"/>
                <a:gd name="f83" fmla="*/ f80 f74 1"/>
                <a:gd name="f84" fmla="*/ f79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20124" h="20124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2" y="f3"/>
                  </a:lnTo>
                  <a:lnTo>
                    <a:pt x="f38" y="f3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3" y="f3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8" name="Google Shape;1452;p38">
              <a:extLst>
                <a:ext uri="{FF2B5EF4-FFF2-40B4-BE49-F238E27FC236}">
                  <a16:creationId xmlns:a16="http://schemas.microsoft.com/office/drawing/2014/main" id="{DE8BE9CC-D198-4A0F-82D3-41C364B53420}"/>
                </a:ext>
              </a:extLst>
            </p:cNvPr>
            <p:cNvSpPr/>
            <p:nvPr/>
          </p:nvSpPr>
          <p:spPr>
            <a:xfrm>
              <a:off x="4298777" y="2779355"/>
              <a:ext cx="2255897" cy="6343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37"/>
                <a:gd name="f4" fmla="val 19336"/>
                <a:gd name="f5" fmla="val 1901"/>
                <a:gd name="f6" fmla="val 18223"/>
                <a:gd name="f7" fmla="val 3014"/>
                <a:gd name="f8" fmla="val 17110"/>
                <a:gd name="f9" fmla="val 4127"/>
                <a:gd name="f10" fmla="val 15997"/>
                <a:gd name="f11" fmla="val 5240"/>
                <a:gd name="f12" fmla="val 14885"/>
                <a:gd name="f13" fmla="val 6353"/>
                <a:gd name="f14" fmla="val 13772"/>
                <a:gd name="f15" fmla="val 7465"/>
                <a:gd name="f16" fmla="val 12659"/>
                <a:gd name="f17" fmla="val 8578"/>
                <a:gd name="f18" fmla="val 11546"/>
                <a:gd name="f19" fmla="val 9691"/>
                <a:gd name="f20" fmla="val 10433"/>
                <a:gd name="f21" fmla="val 10804"/>
                <a:gd name="f22" fmla="val 9320"/>
                <a:gd name="f23" fmla="val 11917"/>
                <a:gd name="f24" fmla="val 8208"/>
                <a:gd name="f25" fmla="val 13030"/>
                <a:gd name="f26" fmla="val 7095"/>
                <a:gd name="f27" fmla="val 14142"/>
                <a:gd name="f28" fmla="val 5982"/>
                <a:gd name="f29" fmla="val 15255"/>
                <a:gd name="f30" fmla="val 4869"/>
                <a:gd name="f31" fmla="val 16368"/>
                <a:gd name="f32" fmla="val 3756"/>
                <a:gd name="f33" fmla="val 17481"/>
                <a:gd name="f34" fmla="val 2644"/>
                <a:gd name="f35" fmla="val 18594"/>
                <a:gd name="f36" fmla="val 1531"/>
                <a:gd name="f37" fmla="val 19706"/>
                <a:gd name="f38" fmla="val 418"/>
                <a:gd name="f39" fmla="val 20819"/>
                <a:gd name="f40" fmla="val 1"/>
                <a:gd name="f41" fmla="val 217"/>
                <a:gd name="f42" fmla="val 681"/>
                <a:gd name="f43" fmla="val 20757"/>
                <a:gd name="f44" fmla="val 2474"/>
                <a:gd name="f45" fmla="val 18965"/>
                <a:gd name="f46" fmla="val 2906"/>
                <a:gd name="f47" fmla="val 18532"/>
                <a:gd name="f48" fmla="val 4019"/>
                <a:gd name="f49" fmla="val 17419"/>
                <a:gd name="f50" fmla="val 5132"/>
                <a:gd name="f51" fmla="val 16306"/>
                <a:gd name="f52" fmla="val 6245"/>
                <a:gd name="f53" fmla="val 15193"/>
                <a:gd name="f54" fmla="val 7358"/>
                <a:gd name="f55" fmla="val 14081"/>
                <a:gd name="f56" fmla="val 8470"/>
                <a:gd name="f57" fmla="val 12968"/>
                <a:gd name="f58" fmla="val 9583"/>
                <a:gd name="f59" fmla="val 11855"/>
                <a:gd name="f60" fmla="val 10696"/>
                <a:gd name="f61" fmla="val 10742"/>
                <a:gd name="f62" fmla="val 11809"/>
                <a:gd name="f63" fmla="val 9629"/>
                <a:gd name="f64" fmla="val 12922"/>
                <a:gd name="f65" fmla="val 8516"/>
                <a:gd name="f66" fmla="val 14035"/>
                <a:gd name="f67" fmla="val 7404"/>
                <a:gd name="f68" fmla="val 15147"/>
                <a:gd name="f69" fmla="val 6291"/>
                <a:gd name="f70" fmla="val 16260"/>
                <a:gd name="f71" fmla="val 5178"/>
                <a:gd name="f72" fmla="val 17373"/>
                <a:gd name="f73" fmla="val 4065"/>
                <a:gd name="f74" fmla="val 18486"/>
                <a:gd name="f75" fmla="val 2952"/>
                <a:gd name="f76" fmla="val 19599"/>
                <a:gd name="f77" fmla="val 1840"/>
                <a:gd name="f78" fmla="val 20711"/>
                <a:gd name="f79" fmla="val 727"/>
                <a:gd name="f80" fmla="*/ f0 1 21237"/>
                <a:gd name="f81" fmla="*/ f1 1 21237"/>
                <a:gd name="f82" fmla="val f2"/>
                <a:gd name="f83" fmla="val f3"/>
                <a:gd name="f84" fmla="+- f83 0 f82"/>
                <a:gd name="f85" fmla="*/ f84 1 21237"/>
                <a:gd name="f86" fmla="*/ f82 1 f85"/>
                <a:gd name="f87" fmla="*/ f83 1 f85"/>
                <a:gd name="f88" fmla="*/ f86 f80 1"/>
                <a:gd name="f89" fmla="*/ f87 f80 1"/>
                <a:gd name="f90" fmla="*/ f87 f81 1"/>
                <a:gd name="f91" fmla="*/ f86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21237" h="21237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3"/>
                  </a:lnTo>
                  <a:lnTo>
                    <a:pt x="f41" y="f3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3" y="f41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9" name="Google Shape;1453;p38">
              <a:extLst>
                <a:ext uri="{FF2B5EF4-FFF2-40B4-BE49-F238E27FC236}">
                  <a16:creationId xmlns:a16="http://schemas.microsoft.com/office/drawing/2014/main" id="{1EA3A444-5E4A-4185-B10E-3CC791BACD76}"/>
                </a:ext>
              </a:extLst>
            </p:cNvPr>
            <p:cNvSpPr/>
            <p:nvPr/>
          </p:nvSpPr>
          <p:spPr>
            <a:xfrm>
              <a:off x="4180554" y="2746107"/>
              <a:ext cx="2374129" cy="66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350"/>
                <a:gd name="f4" fmla="val 21562"/>
                <a:gd name="f5" fmla="val 789"/>
                <a:gd name="f6" fmla="val 20449"/>
                <a:gd name="f7" fmla="val 1902"/>
                <a:gd name="f8" fmla="val 19336"/>
                <a:gd name="f9" fmla="val 3014"/>
                <a:gd name="f10" fmla="val 18223"/>
                <a:gd name="f11" fmla="val 4127"/>
                <a:gd name="f12" fmla="val 17110"/>
                <a:gd name="f13" fmla="val 5240"/>
                <a:gd name="f14" fmla="val 15998"/>
                <a:gd name="f15" fmla="val 6353"/>
                <a:gd name="f16" fmla="val 14885"/>
                <a:gd name="f17" fmla="val 7466"/>
                <a:gd name="f18" fmla="val 13772"/>
                <a:gd name="f19" fmla="val 8578"/>
                <a:gd name="f20" fmla="val 12659"/>
                <a:gd name="f21" fmla="val 9691"/>
                <a:gd name="f22" fmla="val 10433"/>
                <a:gd name="f23" fmla="val 11917"/>
                <a:gd name="f24" fmla="val 9321"/>
                <a:gd name="f25" fmla="val 13030"/>
                <a:gd name="f26" fmla="val 8208"/>
                <a:gd name="f27" fmla="val 14143"/>
                <a:gd name="f28" fmla="val 7095"/>
                <a:gd name="f29" fmla="val 15255"/>
                <a:gd name="f30" fmla="val 5982"/>
                <a:gd name="f31" fmla="val 16368"/>
                <a:gd name="f32" fmla="val 4869"/>
                <a:gd name="f33" fmla="val 17481"/>
                <a:gd name="f34" fmla="val 3757"/>
                <a:gd name="f35" fmla="val 18594"/>
                <a:gd name="f36" fmla="val 2644"/>
                <a:gd name="f37" fmla="val 19707"/>
                <a:gd name="f38" fmla="val 835"/>
                <a:gd name="f39" fmla="val 21515"/>
                <a:gd name="f40" fmla="val 418"/>
                <a:gd name="f41" fmla="val 21932"/>
                <a:gd name="f42" fmla="val 1"/>
                <a:gd name="f43" fmla="val 217"/>
                <a:gd name="f44" fmla="val 681"/>
                <a:gd name="f45" fmla="val 21870"/>
                <a:gd name="f46" fmla="val 1794"/>
                <a:gd name="f47" fmla="val 20758"/>
                <a:gd name="f48" fmla="val 2907"/>
                <a:gd name="f49" fmla="val 19645"/>
                <a:gd name="f50" fmla="val 4019"/>
                <a:gd name="f51" fmla="val 18532"/>
                <a:gd name="f52" fmla="val 5132"/>
                <a:gd name="f53" fmla="val 17419"/>
                <a:gd name="f54" fmla="val 6245"/>
                <a:gd name="f55" fmla="val 16306"/>
                <a:gd name="f56" fmla="val 7358"/>
                <a:gd name="f57" fmla="val 15194"/>
                <a:gd name="f58" fmla="val 8471"/>
                <a:gd name="f59" fmla="val 14081"/>
                <a:gd name="f60" fmla="val 9583"/>
                <a:gd name="f61" fmla="val 12968"/>
                <a:gd name="f62" fmla="val 10696"/>
                <a:gd name="f63" fmla="val 11855"/>
                <a:gd name="f64" fmla="val 11809"/>
                <a:gd name="f65" fmla="val 10742"/>
                <a:gd name="f66" fmla="val 14035"/>
                <a:gd name="f67" fmla="val 8517"/>
                <a:gd name="f68" fmla="val 15148"/>
                <a:gd name="f69" fmla="val 7404"/>
                <a:gd name="f70" fmla="val 16260"/>
                <a:gd name="f71" fmla="val 6291"/>
                <a:gd name="f72" fmla="val 17373"/>
                <a:gd name="f73" fmla="val 5178"/>
                <a:gd name="f74" fmla="val 18486"/>
                <a:gd name="f75" fmla="val 4065"/>
                <a:gd name="f76" fmla="val 19599"/>
                <a:gd name="f77" fmla="val 2953"/>
                <a:gd name="f78" fmla="val 20712"/>
                <a:gd name="f79" fmla="val 1840"/>
                <a:gd name="f80" fmla="val 21824"/>
                <a:gd name="f81" fmla="val 727"/>
                <a:gd name="f82" fmla="*/ f0 1 22350"/>
                <a:gd name="f83" fmla="*/ f1 1 22350"/>
                <a:gd name="f84" fmla="val f2"/>
                <a:gd name="f85" fmla="val f3"/>
                <a:gd name="f86" fmla="+- f85 0 f84"/>
                <a:gd name="f87" fmla="*/ f86 1 22350"/>
                <a:gd name="f88" fmla="*/ f84 1 f87"/>
                <a:gd name="f89" fmla="*/ f85 1 f87"/>
                <a:gd name="f90" fmla="*/ f88 f82 1"/>
                <a:gd name="f91" fmla="*/ f89 f82 1"/>
                <a:gd name="f92" fmla="*/ f89 f83 1"/>
                <a:gd name="f93" fmla="*/ f88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22350" h="22350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3"/>
                  </a:lnTo>
                  <a:lnTo>
                    <a:pt x="f43" y="f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3" y="f4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0" name="Google Shape;1454;p38">
              <a:extLst>
                <a:ext uri="{FF2B5EF4-FFF2-40B4-BE49-F238E27FC236}">
                  <a16:creationId xmlns:a16="http://schemas.microsoft.com/office/drawing/2014/main" id="{D9CA2617-8EE8-4FB5-B5CE-C0EC62A56587}"/>
                </a:ext>
              </a:extLst>
            </p:cNvPr>
            <p:cNvSpPr/>
            <p:nvPr/>
          </p:nvSpPr>
          <p:spPr>
            <a:xfrm>
              <a:off x="4062423" y="2724875"/>
              <a:ext cx="247090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1"/>
                <a:gd name="f4" fmla="val 23061"/>
                <a:gd name="f5" fmla="val 23060"/>
                <a:gd name="f6" fmla="val 1"/>
                <a:gd name="f7" fmla="val 21561"/>
                <a:gd name="f8" fmla="val 1500"/>
                <a:gd name="f9" fmla="val 20448"/>
                <a:gd name="f10" fmla="val 2613"/>
                <a:gd name="f11" fmla="val 19335"/>
                <a:gd name="f12" fmla="val 3725"/>
                <a:gd name="f13" fmla="val 18222"/>
                <a:gd name="f14" fmla="val 4838"/>
                <a:gd name="f15" fmla="val 17110"/>
                <a:gd name="f16" fmla="val 5951"/>
                <a:gd name="f17" fmla="val 15997"/>
                <a:gd name="f18" fmla="val 7064"/>
                <a:gd name="f19" fmla="val 14884"/>
                <a:gd name="f20" fmla="val 8177"/>
                <a:gd name="f21" fmla="val 13771"/>
                <a:gd name="f22" fmla="val 9289"/>
                <a:gd name="f23" fmla="val 12658"/>
                <a:gd name="f24" fmla="val 10402"/>
                <a:gd name="f25" fmla="val 11545"/>
                <a:gd name="f26" fmla="val 11515"/>
                <a:gd name="f27" fmla="val 10433"/>
                <a:gd name="f28" fmla="val 12628"/>
                <a:gd name="f29" fmla="val 9320"/>
                <a:gd name="f30" fmla="val 13741"/>
                <a:gd name="f31" fmla="val 8207"/>
                <a:gd name="f32" fmla="val 14854"/>
                <a:gd name="f33" fmla="val 7094"/>
                <a:gd name="f34" fmla="val 15966"/>
                <a:gd name="f35" fmla="val 5981"/>
                <a:gd name="f36" fmla="val 17079"/>
                <a:gd name="f37" fmla="val 4869"/>
                <a:gd name="f38" fmla="val 18192"/>
                <a:gd name="f39" fmla="val 3756"/>
                <a:gd name="f40" fmla="val 19305"/>
                <a:gd name="f41" fmla="val 2643"/>
                <a:gd name="f42" fmla="val 20418"/>
                <a:gd name="f43" fmla="val 1530"/>
                <a:gd name="f44" fmla="val 21530"/>
                <a:gd name="f45" fmla="val 417"/>
                <a:gd name="f46" fmla="val 22643"/>
                <a:gd name="f47" fmla="val 216"/>
                <a:gd name="f48" fmla="val 680"/>
                <a:gd name="f49" fmla="val 22581"/>
                <a:gd name="f50" fmla="val 1793"/>
                <a:gd name="f51" fmla="val 21469"/>
                <a:gd name="f52" fmla="val 2906"/>
                <a:gd name="f53" fmla="val 20356"/>
                <a:gd name="f54" fmla="val 4699"/>
                <a:gd name="f55" fmla="val 18563"/>
                <a:gd name="f56" fmla="val 5131"/>
                <a:gd name="f57" fmla="val 18130"/>
                <a:gd name="f58" fmla="val 6244"/>
                <a:gd name="f59" fmla="val 17017"/>
                <a:gd name="f60" fmla="val 7357"/>
                <a:gd name="f61" fmla="val 15905"/>
                <a:gd name="f62" fmla="val 8470"/>
                <a:gd name="f63" fmla="val 14792"/>
                <a:gd name="f64" fmla="val 9583"/>
                <a:gd name="f65" fmla="val 13679"/>
                <a:gd name="f66" fmla="val 10695"/>
                <a:gd name="f67" fmla="val 12566"/>
                <a:gd name="f68" fmla="val 11808"/>
                <a:gd name="f69" fmla="val 11453"/>
                <a:gd name="f70" fmla="val 12921"/>
                <a:gd name="f71" fmla="val 10340"/>
                <a:gd name="f72" fmla="val 14034"/>
                <a:gd name="f73" fmla="val 9228"/>
                <a:gd name="f74" fmla="val 15147"/>
                <a:gd name="f75" fmla="val 8115"/>
                <a:gd name="f76" fmla="val 16260"/>
                <a:gd name="f77" fmla="val 7002"/>
                <a:gd name="f78" fmla="val 17372"/>
                <a:gd name="f79" fmla="val 5889"/>
                <a:gd name="f80" fmla="val 18485"/>
                <a:gd name="f81" fmla="val 4776"/>
                <a:gd name="f82" fmla="val 19598"/>
                <a:gd name="f83" fmla="val 3664"/>
                <a:gd name="f84" fmla="val 20711"/>
                <a:gd name="f85" fmla="val 2551"/>
                <a:gd name="f86" fmla="val 21824"/>
                <a:gd name="f87" fmla="val 1438"/>
                <a:gd name="f88" fmla="val 22936"/>
                <a:gd name="f89" fmla="val 325"/>
                <a:gd name="f90" fmla="*/ f0 1 23261"/>
                <a:gd name="f91" fmla="*/ f1 1 2306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23261"/>
                <a:gd name="f98" fmla="*/ f95 1 2306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23261" h="23061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3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1" name="Google Shape;1455;p38">
              <a:extLst>
                <a:ext uri="{FF2B5EF4-FFF2-40B4-BE49-F238E27FC236}">
                  <a16:creationId xmlns:a16="http://schemas.microsoft.com/office/drawing/2014/main" id="{18BD9F43-CF51-4CF6-A3F9-DDC5F8D8EA68}"/>
                </a:ext>
              </a:extLst>
            </p:cNvPr>
            <p:cNvSpPr/>
            <p:nvPr/>
          </p:nvSpPr>
          <p:spPr>
            <a:xfrm>
              <a:off x="3944200" y="2724875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23060"/>
                <a:gd name="f6" fmla="val 1"/>
                <a:gd name="f7" fmla="val 22674"/>
                <a:gd name="f8" fmla="val 387"/>
                <a:gd name="f9" fmla="val 21561"/>
                <a:gd name="f10" fmla="val 1500"/>
                <a:gd name="f11" fmla="val 20448"/>
                <a:gd name="f12" fmla="val 2613"/>
                <a:gd name="f13" fmla="val 19335"/>
                <a:gd name="f14" fmla="val 3725"/>
                <a:gd name="f15" fmla="val 18223"/>
                <a:gd name="f16" fmla="val 4838"/>
                <a:gd name="f17" fmla="val 17110"/>
                <a:gd name="f18" fmla="val 5951"/>
                <a:gd name="f19" fmla="val 15997"/>
                <a:gd name="f20" fmla="val 7064"/>
                <a:gd name="f21" fmla="val 14884"/>
                <a:gd name="f22" fmla="val 8177"/>
                <a:gd name="f23" fmla="val 12658"/>
                <a:gd name="f24" fmla="val 10402"/>
                <a:gd name="f25" fmla="val 11546"/>
                <a:gd name="f26" fmla="val 11515"/>
                <a:gd name="f27" fmla="val 10433"/>
                <a:gd name="f28" fmla="val 12628"/>
                <a:gd name="f29" fmla="val 9320"/>
                <a:gd name="f30" fmla="val 13741"/>
                <a:gd name="f31" fmla="val 8207"/>
                <a:gd name="f32" fmla="val 14854"/>
                <a:gd name="f33" fmla="val 7094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060"/>
                <a:gd name="f40" fmla="val 20000"/>
                <a:gd name="f41" fmla="val 2643"/>
                <a:gd name="f42" fmla="val 20418"/>
                <a:gd name="f43" fmla="val 1530"/>
                <a:gd name="f44" fmla="val 21530"/>
                <a:gd name="f45" fmla="val 418"/>
                <a:gd name="f46" fmla="val 22643"/>
                <a:gd name="f47" fmla="val 217"/>
                <a:gd name="f48" fmla="val 680"/>
                <a:gd name="f49" fmla="val 22581"/>
                <a:gd name="f50" fmla="val 1793"/>
                <a:gd name="f51" fmla="val 21469"/>
                <a:gd name="f52" fmla="val 2906"/>
                <a:gd name="f53" fmla="val 20356"/>
                <a:gd name="f54" fmla="val 4019"/>
                <a:gd name="f55" fmla="val 19243"/>
                <a:gd name="f56" fmla="val 5132"/>
                <a:gd name="f57" fmla="val 18130"/>
                <a:gd name="f58" fmla="val 6244"/>
                <a:gd name="f59" fmla="val 17017"/>
                <a:gd name="f60" fmla="val 7357"/>
                <a:gd name="f61" fmla="val 15905"/>
                <a:gd name="f62" fmla="val 8470"/>
                <a:gd name="f63" fmla="val 14792"/>
                <a:gd name="f64" fmla="val 9583"/>
                <a:gd name="f65" fmla="val 13679"/>
                <a:gd name="f66" fmla="val 10696"/>
                <a:gd name="f67" fmla="val 12566"/>
                <a:gd name="f68" fmla="val 11808"/>
                <a:gd name="f69" fmla="val 11453"/>
                <a:gd name="f70" fmla="val 12921"/>
                <a:gd name="f71" fmla="val 10340"/>
                <a:gd name="f72" fmla="val 14034"/>
                <a:gd name="f73" fmla="val 9228"/>
                <a:gd name="f74" fmla="val 16260"/>
                <a:gd name="f75" fmla="val 7002"/>
                <a:gd name="f76" fmla="val 17373"/>
                <a:gd name="f77" fmla="val 5889"/>
                <a:gd name="f78" fmla="val 18485"/>
                <a:gd name="f79" fmla="val 4776"/>
                <a:gd name="f80" fmla="val 19598"/>
                <a:gd name="f81" fmla="val 3664"/>
                <a:gd name="f82" fmla="val 20711"/>
                <a:gd name="f83" fmla="val 2551"/>
                <a:gd name="f84" fmla="val 21824"/>
                <a:gd name="f85" fmla="val 1438"/>
                <a:gd name="f86" fmla="val 22937"/>
                <a:gd name="f87" fmla="val 325"/>
                <a:gd name="f88" fmla="val 23261"/>
                <a:gd name="f89" fmla="*/ f0 1 23262"/>
                <a:gd name="f90" fmla="*/ f1 1 23061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3262"/>
                <a:gd name="f97" fmla="*/ f94 1 23061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3262" h="23061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2" name="Google Shape;1456;p38">
              <a:extLst>
                <a:ext uri="{FF2B5EF4-FFF2-40B4-BE49-F238E27FC236}">
                  <a16:creationId xmlns:a16="http://schemas.microsoft.com/office/drawing/2014/main" id="{1E4C79D3-910F-4DF9-AB0D-26B689693005}"/>
                </a:ext>
              </a:extLst>
            </p:cNvPr>
            <p:cNvSpPr/>
            <p:nvPr/>
          </p:nvSpPr>
          <p:spPr>
            <a:xfrm>
              <a:off x="3825968" y="2724875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23060"/>
                <a:gd name="f6" fmla="val 1"/>
                <a:gd name="f7" fmla="val 22674"/>
                <a:gd name="f8" fmla="val 387"/>
                <a:gd name="f9" fmla="val 21561"/>
                <a:gd name="f10" fmla="val 1500"/>
                <a:gd name="f11" fmla="val 20448"/>
                <a:gd name="f12" fmla="val 2613"/>
                <a:gd name="f13" fmla="val 19336"/>
                <a:gd name="f14" fmla="val 3725"/>
                <a:gd name="f15" fmla="val 18223"/>
                <a:gd name="f16" fmla="val 4838"/>
                <a:gd name="f17" fmla="val 17110"/>
                <a:gd name="f18" fmla="val 5951"/>
                <a:gd name="f19" fmla="val 15997"/>
                <a:gd name="f20" fmla="val 7064"/>
                <a:gd name="f21" fmla="val 14884"/>
                <a:gd name="f22" fmla="val 8177"/>
                <a:gd name="f23" fmla="val 13771"/>
                <a:gd name="f24" fmla="val 9289"/>
                <a:gd name="f25" fmla="val 12659"/>
                <a:gd name="f26" fmla="val 10402"/>
                <a:gd name="f27" fmla="val 11546"/>
                <a:gd name="f28" fmla="val 11515"/>
                <a:gd name="f29" fmla="val 10433"/>
                <a:gd name="f30" fmla="val 12628"/>
                <a:gd name="f31" fmla="val 9320"/>
                <a:gd name="f32" fmla="val 13741"/>
                <a:gd name="f33" fmla="val 8207"/>
                <a:gd name="f34" fmla="val 14854"/>
                <a:gd name="f35" fmla="val 7095"/>
                <a:gd name="f36" fmla="val 15966"/>
                <a:gd name="f37" fmla="val 5982"/>
                <a:gd name="f38" fmla="val 17079"/>
                <a:gd name="f39" fmla="val 4869"/>
                <a:gd name="f40" fmla="val 18192"/>
                <a:gd name="f41" fmla="val 3756"/>
                <a:gd name="f42" fmla="val 19305"/>
                <a:gd name="f43" fmla="val 2643"/>
                <a:gd name="f44" fmla="val 20418"/>
                <a:gd name="f45" fmla="val 1531"/>
                <a:gd name="f46" fmla="val 21530"/>
                <a:gd name="f47" fmla="val 418"/>
                <a:gd name="f48" fmla="val 22643"/>
                <a:gd name="f49" fmla="val 217"/>
                <a:gd name="f50" fmla="val 680"/>
                <a:gd name="f51" fmla="val 22581"/>
                <a:gd name="f52" fmla="val 1793"/>
                <a:gd name="f53" fmla="val 21469"/>
                <a:gd name="f54" fmla="val 2906"/>
                <a:gd name="f55" fmla="val 20356"/>
                <a:gd name="f56" fmla="val 4019"/>
                <a:gd name="f57" fmla="val 19243"/>
                <a:gd name="f58" fmla="val 5132"/>
                <a:gd name="f59" fmla="val 18130"/>
                <a:gd name="f60" fmla="val 7357"/>
                <a:gd name="f61" fmla="val 15905"/>
                <a:gd name="f62" fmla="val 8470"/>
                <a:gd name="f63" fmla="val 14792"/>
                <a:gd name="f64" fmla="val 9583"/>
                <a:gd name="f65" fmla="val 13679"/>
                <a:gd name="f66" fmla="val 10696"/>
                <a:gd name="f67" fmla="val 12566"/>
                <a:gd name="f68" fmla="val 11809"/>
                <a:gd name="f69" fmla="val 11453"/>
                <a:gd name="f70" fmla="val 12921"/>
                <a:gd name="f71" fmla="val 10340"/>
                <a:gd name="f72" fmla="val 14034"/>
                <a:gd name="f73" fmla="val 9228"/>
                <a:gd name="f74" fmla="val 15147"/>
                <a:gd name="f75" fmla="val 8115"/>
                <a:gd name="f76" fmla="val 16260"/>
                <a:gd name="f77" fmla="val 7002"/>
                <a:gd name="f78" fmla="val 17373"/>
                <a:gd name="f79" fmla="val 5889"/>
                <a:gd name="f80" fmla="val 18486"/>
                <a:gd name="f81" fmla="val 4776"/>
                <a:gd name="f82" fmla="val 19598"/>
                <a:gd name="f83" fmla="val 3664"/>
                <a:gd name="f84" fmla="val 20711"/>
                <a:gd name="f85" fmla="val 2551"/>
                <a:gd name="f86" fmla="val 21824"/>
                <a:gd name="f87" fmla="val 1438"/>
                <a:gd name="f88" fmla="val 22937"/>
                <a:gd name="f89" fmla="val 325"/>
                <a:gd name="f90" fmla="val 23261"/>
                <a:gd name="f91" fmla="*/ f0 1 23262"/>
                <a:gd name="f92" fmla="*/ f1 1 23061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61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61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2" y="f4"/>
                  </a:lnTo>
                  <a:lnTo>
                    <a:pt x="f49" y="f4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3" name="Google Shape;1457;p38">
              <a:extLst>
                <a:ext uri="{FF2B5EF4-FFF2-40B4-BE49-F238E27FC236}">
                  <a16:creationId xmlns:a16="http://schemas.microsoft.com/office/drawing/2014/main" id="{48EF75FF-714F-4FE0-BE99-DE8B026DD7AE}"/>
                </a:ext>
              </a:extLst>
            </p:cNvPr>
            <p:cNvSpPr/>
            <p:nvPr/>
          </p:nvSpPr>
          <p:spPr>
            <a:xfrm>
              <a:off x="3707745" y="2724875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1"/>
                <a:gd name="f6" fmla="val 22674"/>
                <a:gd name="f7" fmla="val 387"/>
                <a:gd name="f8" fmla="val 21561"/>
                <a:gd name="f9" fmla="val 1500"/>
                <a:gd name="f10" fmla="val 20449"/>
                <a:gd name="f11" fmla="val 2613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4884"/>
                <a:gd name="f19" fmla="val 8177"/>
                <a:gd name="f20" fmla="val 13772"/>
                <a:gd name="f21" fmla="val 9289"/>
                <a:gd name="f22" fmla="val 12659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9320"/>
                <a:gd name="f29" fmla="val 13741"/>
                <a:gd name="f30" fmla="val 8208"/>
                <a:gd name="f31" fmla="val 14854"/>
                <a:gd name="f32" fmla="val 7095"/>
                <a:gd name="f33" fmla="val 15966"/>
                <a:gd name="f34" fmla="val 5286"/>
                <a:gd name="f35" fmla="val 17775"/>
                <a:gd name="f36" fmla="val 4869"/>
                <a:gd name="f37" fmla="val 18192"/>
                <a:gd name="f38" fmla="val 3756"/>
                <a:gd name="f39" fmla="val 19305"/>
                <a:gd name="f40" fmla="val 2644"/>
                <a:gd name="f41" fmla="val 20418"/>
                <a:gd name="f42" fmla="val 1531"/>
                <a:gd name="f43" fmla="val 21530"/>
                <a:gd name="f44" fmla="val 418"/>
                <a:gd name="f45" fmla="val 22643"/>
                <a:gd name="f46" fmla="val 217"/>
                <a:gd name="f47" fmla="val 681"/>
                <a:gd name="f48" fmla="val 22581"/>
                <a:gd name="f49" fmla="val 1793"/>
                <a:gd name="f50" fmla="val 21469"/>
                <a:gd name="f51" fmla="val 2906"/>
                <a:gd name="f52" fmla="val 20356"/>
                <a:gd name="f53" fmla="val 4019"/>
                <a:gd name="f54" fmla="val 19243"/>
                <a:gd name="f55" fmla="val 5132"/>
                <a:gd name="f56" fmla="val 18130"/>
                <a:gd name="f57" fmla="val 6245"/>
                <a:gd name="f58" fmla="val 17017"/>
                <a:gd name="f59" fmla="val 7358"/>
                <a:gd name="f60" fmla="val 15905"/>
                <a:gd name="f61" fmla="val 8470"/>
                <a:gd name="f62" fmla="val 14792"/>
                <a:gd name="f63" fmla="val 9583"/>
                <a:gd name="f64" fmla="val 13679"/>
                <a:gd name="f65" fmla="val 10696"/>
                <a:gd name="f66" fmla="val 12566"/>
                <a:gd name="f67" fmla="val 11809"/>
                <a:gd name="f68" fmla="val 11453"/>
                <a:gd name="f69" fmla="val 12922"/>
                <a:gd name="f70" fmla="val 10340"/>
                <a:gd name="f71" fmla="val 14034"/>
                <a:gd name="f72" fmla="val 9228"/>
                <a:gd name="f73" fmla="val 15147"/>
                <a:gd name="f74" fmla="val 8115"/>
                <a:gd name="f75" fmla="val 16260"/>
                <a:gd name="f76" fmla="val 7002"/>
                <a:gd name="f77" fmla="val 18486"/>
                <a:gd name="f78" fmla="val 4776"/>
                <a:gd name="f79" fmla="val 19599"/>
                <a:gd name="f80" fmla="val 3664"/>
                <a:gd name="f81" fmla="val 20711"/>
                <a:gd name="f82" fmla="val 2551"/>
                <a:gd name="f83" fmla="val 21824"/>
                <a:gd name="f84" fmla="val 1438"/>
                <a:gd name="f85" fmla="val 22937"/>
                <a:gd name="f86" fmla="val 325"/>
                <a:gd name="f87" fmla="*/ f0 1 23262"/>
                <a:gd name="f88" fmla="*/ f1 1 23061"/>
                <a:gd name="f89" fmla="val f2"/>
                <a:gd name="f90" fmla="val f3"/>
                <a:gd name="f91" fmla="val f4"/>
                <a:gd name="f92" fmla="+- f91 0 f89"/>
                <a:gd name="f93" fmla="+- f90 0 f89"/>
                <a:gd name="f94" fmla="*/ f93 1 23262"/>
                <a:gd name="f95" fmla="*/ f92 1 23061"/>
                <a:gd name="f96" fmla="*/ f89 1 f94"/>
                <a:gd name="f97" fmla="*/ f90 1 f94"/>
                <a:gd name="f98" fmla="*/ f89 1 f95"/>
                <a:gd name="f99" fmla="*/ f91 1 f95"/>
                <a:gd name="f100" fmla="*/ f96 f87 1"/>
                <a:gd name="f101" fmla="*/ f97 f87 1"/>
                <a:gd name="f102" fmla="*/ f99 f88 1"/>
                <a:gd name="f103" fmla="*/ f98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23262" h="23061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5" y="f4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4" name="Google Shape;1458;p38">
              <a:extLst>
                <a:ext uri="{FF2B5EF4-FFF2-40B4-BE49-F238E27FC236}">
                  <a16:creationId xmlns:a16="http://schemas.microsoft.com/office/drawing/2014/main" id="{671A4030-0962-4210-8F62-D9632C8AA6AA}"/>
                </a:ext>
              </a:extLst>
            </p:cNvPr>
            <p:cNvSpPr/>
            <p:nvPr/>
          </p:nvSpPr>
          <p:spPr>
            <a:xfrm>
              <a:off x="3471281" y="2724875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1"/>
                <a:gd name="f6" fmla="val 22675"/>
                <a:gd name="f7" fmla="val 387"/>
                <a:gd name="f8" fmla="val 21562"/>
                <a:gd name="f9" fmla="val 1500"/>
                <a:gd name="f10" fmla="val 20449"/>
                <a:gd name="f11" fmla="val 2613"/>
                <a:gd name="f12" fmla="val 19336"/>
                <a:gd name="f13" fmla="val 3725"/>
                <a:gd name="f14" fmla="val 17110"/>
                <a:gd name="f15" fmla="val 5951"/>
                <a:gd name="f16" fmla="val 15998"/>
                <a:gd name="f17" fmla="val 7064"/>
                <a:gd name="f18" fmla="val 14885"/>
                <a:gd name="f19" fmla="val 8177"/>
                <a:gd name="f20" fmla="val 13772"/>
                <a:gd name="f21" fmla="val 9289"/>
                <a:gd name="f22" fmla="val 12659"/>
                <a:gd name="f23" fmla="val 10402"/>
                <a:gd name="f24" fmla="val 11546"/>
                <a:gd name="f25" fmla="val 11515"/>
                <a:gd name="f26" fmla="val 10434"/>
                <a:gd name="f27" fmla="val 12628"/>
                <a:gd name="f28" fmla="val 9321"/>
                <a:gd name="f29" fmla="val 13741"/>
                <a:gd name="f30" fmla="val 8208"/>
                <a:gd name="f31" fmla="val 14854"/>
                <a:gd name="f32" fmla="val 7095"/>
                <a:gd name="f33" fmla="val 15966"/>
                <a:gd name="f34" fmla="val 5982"/>
                <a:gd name="f35" fmla="val 17079"/>
                <a:gd name="f36" fmla="val 4870"/>
                <a:gd name="f37" fmla="val 18192"/>
                <a:gd name="f38" fmla="val 3757"/>
                <a:gd name="f39" fmla="val 19305"/>
                <a:gd name="f40" fmla="val 2644"/>
                <a:gd name="f41" fmla="val 20418"/>
                <a:gd name="f42" fmla="val 1531"/>
                <a:gd name="f43" fmla="val 21530"/>
                <a:gd name="f44" fmla="val 418"/>
                <a:gd name="f45" fmla="val 22643"/>
                <a:gd name="f46" fmla="val 217"/>
                <a:gd name="f47" fmla="val 248"/>
                <a:gd name="f48" fmla="val 23014"/>
                <a:gd name="f49" fmla="val 681"/>
                <a:gd name="f50" fmla="val 22581"/>
                <a:gd name="f51" fmla="val 1794"/>
                <a:gd name="f52" fmla="val 21469"/>
                <a:gd name="f53" fmla="val 2907"/>
                <a:gd name="f54" fmla="val 20356"/>
                <a:gd name="f55" fmla="val 4019"/>
                <a:gd name="f56" fmla="val 19243"/>
                <a:gd name="f57" fmla="val 5132"/>
                <a:gd name="f58" fmla="val 18130"/>
                <a:gd name="f59" fmla="val 6245"/>
                <a:gd name="f60" fmla="val 17017"/>
                <a:gd name="f61" fmla="val 7358"/>
                <a:gd name="f62" fmla="val 15905"/>
                <a:gd name="f63" fmla="val 8471"/>
                <a:gd name="f64" fmla="val 14792"/>
                <a:gd name="f65" fmla="val 9584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5"/>
                <a:gd name="f74" fmla="val 9228"/>
                <a:gd name="f75" fmla="val 15148"/>
                <a:gd name="f76" fmla="val 8115"/>
                <a:gd name="f77" fmla="val 16260"/>
                <a:gd name="f78" fmla="val 7002"/>
                <a:gd name="f79" fmla="val 17373"/>
                <a:gd name="f80" fmla="val 5889"/>
                <a:gd name="f81" fmla="val 18486"/>
                <a:gd name="f82" fmla="val 4776"/>
                <a:gd name="f83" fmla="val 20712"/>
                <a:gd name="f84" fmla="val 2551"/>
                <a:gd name="f85" fmla="val 21825"/>
                <a:gd name="f86" fmla="val 1438"/>
                <a:gd name="f87" fmla="val 22937"/>
                <a:gd name="f88" fmla="val 325"/>
                <a:gd name="f89" fmla="*/ f0 1 23262"/>
                <a:gd name="f90" fmla="*/ f1 1 23061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3262"/>
                <a:gd name="f97" fmla="*/ f94 1 23061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3262" h="23061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5" y="f4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5" name="Google Shape;1459;p38">
              <a:extLst>
                <a:ext uri="{FF2B5EF4-FFF2-40B4-BE49-F238E27FC236}">
                  <a16:creationId xmlns:a16="http://schemas.microsoft.com/office/drawing/2014/main" id="{58B585DF-7724-4459-9C2A-08D15FC4C684}"/>
                </a:ext>
              </a:extLst>
            </p:cNvPr>
            <p:cNvSpPr/>
            <p:nvPr/>
          </p:nvSpPr>
          <p:spPr>
            <a:xfrm>
              <a:off x="3353159" y="2724875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23060"/>
                <a:gd name="f6" fmla="val 1"/>
                <a:gd name="f7" fmla="val 22674"/>
                <a:gd name="f8" fmla="val 387"/>
                <a:gd name="f9" fmla="val 21561"/>
                <a:gd name="f10" fmla="val 1500"/>
                <a:gd name="f11" fmla="val 20448"/>
                <a:gd name="f12" fmla="val 2613"/>
                <a:gd name="f13" fmla="val 19335"/>
                <a:gd name="f14" fmla="val 3725"/>
                <a:gd name="f15" fmla="val 18222"/>
                <a:gd name="f16" fmla="val 4838"/>
                <a:gd name="f17" fmla="val 17110"/>
                <a:gd name="f18" fmla="val 5951"/>
                <a:gd name="f19" fmla="val 15997"/>
                <a:gd name="f20" fmla="val 7064"/>
                <a:gd name="f21" fmla="val 14884"/>
                <a:gd name="f22" fmla="val 8177"/>
                <a:gd name="f23" fmla="val 13771"/>
                <a:gd name="f24" fmla="val 9289"/>
                <a:gd name="f25" fmla="val 12658"/>
                <a:gd name="f26" fmla="val 10402"/>
                <a:gd name="f27" fmla="val 11546"/>
                <a:gd name="f28" fmla="val 11515"/>
                <a:gd name="f29" fmla="val 10433"/>
                <a:gd name="f30" fmla="val 12628"/>
                <a:gd name="f31" fmla="val 8207"/>
                <a:gd name="f32" fmla="val 14854"/>
                <a:gd name="f33" fmla="val 7094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756"/>
                <a:gd name="f40" fmla="val 19305"/>
                <a:gd name="f41" fmla="val 2643"/>
                <a:gd name="f42" fmla="val 20418"/>
                <a:gd name="f43" fmla="val 1530"/>
                <a:gd name="f44" fmla="val 21530"/>
                <a:gd name="f45" fmla="val 417"/>
                <a:gd name="f46" fmla="val 22643"/>
                <a:gd name="f47" fmla="val 216"/>
                <a:gd name="f48" fmla="val 680"/>
                <a:gd name="f49" fmla="val 22581"/>
                <a:gd name="f50" fmla="val 1793"/>
                <a:gd name="f51" fmla="val 21469"/>
                <a:gd name="f52" fmla="val 2906"/>
                <a:gd name="f53" fmla="val 20356"/>
                <a:gd name="f54" fmla="val 4019"/>
                <a:gd name="f55" fmla="val 19243"/>
                <a:gd name="f56" fmla="val 5131"/>
                <a:gd name="f57" fmla="val 18130"/>
                <a:gd name="f58" fmla="val 6244"/>
                <a:gd name="f59" fmla="val 17017"/>
                <a:gd name="f60" fmla="val 7357"/>
                <a:gd name="f61" fmla="val 15905"/>
                <a:gd name="f62" fmla="val 8470"/>
                <a:gd name="f63" fmla="val 14792"/>
                <a:gd name="f64" fmla="val 9583"/>
                <a:gd name="f65" fmla="val 13679"/>
                <a:gd name="f66" fmla="val 11808"/>
                <a:gd name="f67" fmla="val 11453"/>
                <a:gd name="f68" fmla="val 12921"/>
                <a:gd name="f69" fmla="val 10340"/>
                <a:gd name="f70" fmla="val 14034"/>
                <a:gd name="f71" fmla="val 9228"/>
                <a:gd name="f72" fmla="val 15147"/>
                <a:gd name="f73" fmla="val 8115"/>
                <a:gd name="f74" fmla="val 16260"/>
                <a:gd name="f75" fmla="val 7002"/>
                <a:gd name="f76" fmla="val 17372"/>
                <a:gd name="f77" fmla="val 5889"/>
                <a:gd name="f78" fmla="val 18485"/>
                <a:gd name="f79" fmla="val 4776"/>
                <a:gd name="f80" fmla="val 19598"/>
                <a:gd name="f81" fmla="val 3664"/>
                <a:gd name="f82" fmla="val 20711"/>
                <a:gd name="f83" fmla="val 2551"/>
                <a:gd name="f84" fmla="val 21824"/>
                <a:gd name="f85" fmla="val 1438"/>
                <a:gd name="f86" fmla="val 22937"/>
                <a:gd name="f87" fmla="val 325"/>
                <a:gd name="f88" fmla="val 23261"/>
                <a:gd name="f89" fmla="*/ f0 1 23262"/>
                <a:gd name="f90" fmla="*/ f1 1 23061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3262"/>
                <a:gd name="f97" fmla="*/ f94 1 23061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3262" h="23061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6" name="Google Shape;1460;p38">
              <a:extLst>
                <a:ext uri="{FF2B5EF4-FFF2-40B4-BE49-F238E27FC236}">
                  <a16:creationId xmlns:a16="http://schemas.microsoft.com/office/drawing/2014/main" id="{12CDAB1D-4569-4900-94E0-7CFB65AA1CC7}"/>
                </a:ext>
              </a:extLst>
            </p:cNvPr>
            <p:cNvSpPr/>
            <p:nvPr/>
          </p:nvSpPr>
          <p:spPr>
            <a:xfrm>
              <a:off x="3234936" y="2724875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23060"/>
                <a:gd name="f6" fmla="val 1"/>
                <a:gd name="f7" fmla="val 22674"/>
                <a:gd name="f8" fmla="val 387"/>
                <a:gd name="f9" fmla="val 21561"/>
                <a:gd name="f10" fmla="val 1500"/>
                <a:gd name="f11" fmla="val 19335"/>
                <a:gd name="f12" fmla="val 3725"/>
                <a:gd name="f13" fmla="val 18223"/>
                <a:gd name="f14" fmla="val 4838"/>
                <a:gd name="f15" fmla="val 17110"/>
                <a:gd name="f16" fmla="val 5951"/>
                <a:gd name="f17" fmla="val 15997"/>
                <a:gd name="f18" fmla="val 7064"/>
                <a:gd name="f19" fmla="val 14884"/>
                <a:gd name="f20" fmla="val 8177"/>
                <a:gd name="f21" fmla="val 13771"/>
                <a:gd name="f22" fmla="val 9289"/>
                <a:gd name="f23" fmla="val 12659"/>
                <a:gd name="f24" fmla="val 10402"/>
                <a:gd name="f25" fmla="val 11546"/>
                <a:gd name="f26" fmla="val 11515"/>
                <a:gd name="f27" fmla="val 10433"/>
                <a:gd name="f28" fmla="val 12628"/>
                <a:gd name="f29" fmla="val 9320"/>
                <a:gd name="f30" fmla="val 13741"/>
                <a:gd name="f31" fmla="val 8207"/>
                <a:gd name="f32" fmla="val 14854"/>
                <a:gd name="f33" fmla="val 7095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756"/>
                <a:gd name="f40" fmla="val 19305"/>
                <a:gd name="f41" fmla="val 2643"/>
                <a:gd name="f42" fmla="val 20418"/>
                <a:gd name="f43" fmla="val 1530"/>
                <a:gd name="f44" fmla="val 21530"/>
                <a:gd name="f45" fmla="val 418"/>
                <a:gd name="f46" fmla="val 22643"/>
                <a:gd name="f47" fmla="val 217"/>
                <a:gd name="f48" fmla="val 680"/>
                <a:gd name="f49" fmla="val 22581"/>
                <a:gd name="f50" fmla="val 2473"/>
                <a:gd name="f51" fmla="val 20789"/>
                <a:gd name="f52" fmla="val 2906"/>
                <a:gd name="f53" fmla="val 20356"/>
                <a:gd name="f54" fmla="val 4019"/>
                <a:gd name="f55" fmla="val 19243"/>
                <a:gd name="f56" fmla="val 5132"/>
                <a:gd name="f57" fmla="val 18130"/>
                <a:gd name="f58" fmla="val 6244"/>
                <a:gd name="f59" fmla="val 17017"/>
                <a:gd name="f60" fmla="val 7357"/>
                <a:gd name="f61" fmla="val 15905"/>
                <a:gd name="f62" fmla="val 8470"/>
                <a:gd name="f63" fmla="val 14792"/>
                <a:gd name="f64" fmla="val 9583"/>
                <a:gd name="f65" fmla="val 13679"/>
                <a:gd name="f66" fmla="val 10696"/>
                <a:gd name="f67" fmla="val 12566"/>
                <a:gd name="f68" fmla="val 11809"/>
                <a:gd name="f69" fmla="val 11453"/>
                <a:gd name="f70" fmla="val 12921"/>
                <a:gd name="f71" fmla="val 10340"/>
                <a:gd name="f72" fmla="val 14034"/>
                <a:gd name="f73" fmla="val 9228"/>
                <a:gd name="f74" fmla="val 15147"/>
                <a:gd name="f75" fmla="val 8115"/>
                <a:gd name="f76" fmla="val 16260"/>
                <a:gd name="f77" fmla="val 7002"/>
                <a:gd name="f78" fmla="val 17373"/>
                <a:gd name="f79" fmla="val 5889"/>
                <a:gd name="f80" fmla="val 18485"/>
                <a:gd name="f81" fmla="val 4776"/>
                <a:gd name="f82" fmla="val 19598"/>
                <a:gd name="f83" fmla="val 3664"/>
                <a:gd name="f84" fmla="val 20711"/>
                <a:gd name="f85" fmla="val 2551"/>
                <a:gd name="f86" fmla="val 21824"/>
                <a:gd name="f87" fmla="val 1438"/>
                <a:gd name="f88" fmla="val 22937"/>
                <a:gd name="f89" fmla="val 325"/>
                <a:gd name="f90" fmla="val 23261"/>
                <a:gd name="f91" fmla="*/ f0 1 23262"/>
                <a:gd name="f92" fmla="*/ f1 1 23061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61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61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7" name="Google Shape;1461;p38">
              <a:extLst>
                <a:ext uri="{FF2B5EF4-FFF2-40B4-BE49-F238E27FC236}">
                  <a16:creationId xmlns:a16="http://schemas.microsoft.com/office/drawing/2014/main" id="{BE9C7496-8D44-4B52-8A8F-33092119FC60}"/>
                </a:ext>
              </a:extLst>
            </p:cNvPr>
            <p:cNvSpPr/>
            <p:nvPr/>
          </p:nvSpPr>
          <p:spPr>
            <a:xfrm>
              <a:off x="3116704" y="2724875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1"/>
                <a:gd name="f6" fmla="val 22674"/>
                <a:gd name="f7" fmla="val 387"/>
                <a:gd name="f8" fmla="val 21561"/>
                <a:gd name="f9" fmla="val 1500"/>
                <a:gd name="f10" fmla="val 20448"/>
                <a:gd name="f11" fmla="val 2613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4"/>
                <a:gd name="f21" fmla="val 8177"/>
                <a:gd name="f22" fmla="val 13772"/>
                <a:gd name="f23" fmla="val 9289"/>
                <a:gd name="f24" fmla="val 12659"/>
                <a:gd name="f25" fmla="val 10402"/>
                <a:gd name="f26" fmla="val 10433"/>
                <a:gd name="f27" fmla="val 12628"/>
                <a:gd name="f28" fmla="val 9320"/>
                <a:gd name="f29" fmla="val 13741"/>
                <a:gd name="f30" fmla="val 8208"/>
                <a:gd name="f31" fmla="val 14854"/>
                <a:gd name="f32" fmla="val 7095"/>
                <a:gd name="f33" fmla="val 15966"/>
                <a:gd name="f34" fmla="val 5982"/>
                <a:gd name="f35" fmla="val 17079"/>
                <a:gd name="f36" fmla="val 4869"/>
                <a:gd name="f37" fmla="val 18192"/>
                <a:gd name="f38" fmla="val 3756"/>
                <a:gd name="f39" fmla="val 19305"/>
                <a:gd name="f40" fmla="val 2643"/>
                <a:gd name="f41" fmla="val 20418"/>
                <a:gd name="f42" fmla="val 835"/>
                <a:gd name="f43" fmla="val 22226"/>
                <a:gd name="f44" fmla="val 418"/>
                <a:gd name="f45" fmla="val 22643"/>
                <a:gd name="f46" fmla="val 217"/>
                <a:gd name="f47" fmla="val 681"/>
                <a:gd name="f48" fmla="val 22581"/>
                <a:gd name="f49" fmla="val 1793"/>
                <a:gd name="f50" fmla="val 21469"/>
                <a:gd name="f51" fmla="val 2906"/>
                <a:gd name="f52" fmla="val 20356"/>
                <a:gd name="f53" fmla="val 4019"/>
                <a:gd name="f54" fmla="val 19243"/>
                <a:gd name="f55" fmla="val 5132"/>
                <a:gd name="f56" fmla="val 18130"/>
                <a:gd name="f57" fmla="val 6245"/>
                <a:gd name="f58" fmla="val 17017"/>
                <a:gd name="f59" fmla="val 7357"/>
                <a:gd name="f60" fmla="val 15905"/>
                <a:gd name="f61" fmla="val 8470"/>
                <a:gd name="f62" fmla="val 14792"/>
                <a:gd name="f63" fmla="val 9583"/>
                <a:gd name="f64" fmla="val 13679"/>
                <a:gd name="f65" fmla="val 10696"/>
                <a:gd name="f66" fmla="val 12566"/>
                <a:gd name="f67" fmla="val 11809"/>
                <a:gd name="f68" fmla="val 11453"/>
                <a:gd name="f69" fmla="val 14034"/>
                <a:gd name="f70" fmla="val 9228"/>
                <a:gd name="f71" fmla="val 15147"/>
                <a:gd name="f72" fmla="val 8115"/>
                <a:gd name="f73" fmla="val 16260"/>
                <a:gd name="f74" fmla="val 7002"/>
                <a:gd name="f75" fmla="val 17373"/>
                <a:gd name="f76" fmla="val 5889"/>
                <a:gd name="f77" fmla="val 18486"/>
                <a:gd name="f78" fmla="val 4776"/>
                <a:gd name="f79" fmla="val 19598"/>
                <a:gd name="f80" fmla="val 3664"/>
                <a:gd name="f81" fmla="val 20711"/>
                <a:gd name="f82" fmla="val 2551"/>
                <a:gd name="f83" fmla="val 21824"/>
                <a:gd name="f84" fmla="val 1438"/>
                <a:gd name="f85" fmla="val 23261"/>
                <a:gd name="f86" fmla="*/ f0 1 23262"/>
                <a:gd name="f87" fmla="*/ f1 1 23061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23262"/>
                <a:gd name="f94" fmla="*/ f91 1 23061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3262" h="23061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4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8" name="Google Shape;1462;p38">
              <a:extLst>
                <a:ext uri="{FF2B5EF4-FFF2-40B4-BE49-F238E27FC236}">
                  <a16:creationId xmlns:a16="http://schemas.microsoft.com/office/drawing/2014/main" id="{789D5812-6DBA-4724-B3B0-6AB8B496CDEF}"/>
                </a:ext>
              </a:extLst>
            </p:cNvPr>
            <p:cNvSpPr/>
            <p:nvPr/>
          </p:nvSpPr>
          <p:spPr>
            <a:xfrm>
              <a:off x="2998482" y="2724875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1"/>
                <a:gd name="f6" fmla="val 21561"/>
                <a:gd name="f7" fmla="val 1500"/>
                <a:gd name="f8" fmla="val 20449"/>
                <a:gd name="f9" fmla="val 2613"/>
                <a:gd name="f10" fmla="val 19336"/>
                <a:gd name="f11" fmla="val 3725"/>
                <a:gd name="f12" fmla="val 18223"/>
                <a:gd name="f13" fmla="val 4838"/>
                <a:gd name="f14" fmla="val 17110"/>
                <a:gd name="f15" fmla="val 5951"/>
                <a:gd name="f16" fmla="val 15997"/>
                <a:gd name="f17" fmla="val 7064"/>
                <a:gd name="f18" fmla="val 14885"/>
                <a:gd name="f19" fmla="val 8177"/>
                <a:gd name="f20" fmla="val 13772"/>
                <a:gd name="f21" fmla="val 9289"/>
                <a:gd name="f22" fmla="val 12659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9321"/>
                <a:gd name="f29" fmla="val 13741"/>
                <a:gd name="f30" fmla="val 8208"/>
                <a:gd name="f31" fmla="val 14854"/>
                <a:gd name="f32" fmla="val 7095"/>
                <a:gd name="f33" fmla="val 15966"/>
                <a:gd name="f34" fmla="val 5982"/>
                <a:gd name="f35" fmla="val 17079"/>
                <a:gd name="f36" fmla="val 4869"/>
                <a:gd name="f37" fmla="val 18192"/>
                <a:gd name="f38" fmla="val 3756"/>
                <a:gd name="f39" fmla="val 19305"/>
                <a:gd name="f40" fmla="val 2644"/>
                <a:gd name="f41" fmla="val 20418"/>
                <a:gd name="f42" fmla="val 1531"/>
                <a:gd name="f43" fmla="val 21530"/>
                <a:gd name="f44" fmla="val 418"/>
                <a:gd name="f45" fmla="val 22643"/>
                <a:gd name="f46" fmla="val 217"/>
                <a:gd name="f47" fmla="val 681"/>
                <a:gd name="f48" fmla="val 22581"/>
                <a:gd name="f49" fmla="val 1794"/>
                <a:gd name="f50" fmla="val 21469"/>
                <a:gd name="f51" fmla="val 2906"/>
                <a:gd name="f52" fmla="val 20356"/>
                <a:gd name="f53" fmla="val 4699"/>
                <a:gd name="f54" fmla="val 18563"/>
                <a:gd name="f55" fmla="val 5132"/>
                <a:gd name="f56" fmla="val 18130"/>
                <a:gd name="f57" fmla="val 6245"/>
                <a:gd name="f58" fmla="val 17017"/>
                <a:gd name="f59" fmla="val 7358"/>
                <a:gd name="f60" fmla="val 15905"/>
                <a:gd name="f61" fmla="val 8470"/>
                <a:gd name="f62" fmla="val 14792"/>
                <a:gd name="f63" fmla="val 9583"/>
                <a:gd name="f64" fmla="val 13679"/>
                <a:gd name="f65" fmla="val 10696"/>
                <a:gd name="f66" fmla="val 12566"/>
                <a:gd name="f67" fmla="val 11809"/>
                <a:gd name="f68" fmla="val 11453"/>
                <a:gd name="f69" fmla="val 12922"/>
                <a:gd name="f70" fmla="val 10340"/>
                <a:gd name="f71" fmla="val 14035"/>
                <a:gd name="f72" fmla="val 9228"/>
                <a:gd name="f73" fmla="val 15147"/>
                <a:gd name="f74" fmla="val 8115"/>
                <a:gd name="f75" fmla="val 16260"/>
                <a:gd name="f76" fmla="val 7002"/>
                <a:gd name="f77" fmla="val 17373"/>
                <a:gd name="f78" fmla="val 5889"/>
                <a:gd name="f79" fmla="val 18486"/>
                <a:gd name="f80" fmla="val 4776"/>
                <a:gd name="f81" fmla="val 19599"/>
                <a:gd name="f82" fmla="val 3664"/>
                <a:gd name="f83" fmla="val 20711"/>
                <a:gd name="f84" fmla="val 2551"/>
                <a:gd name="f85" fmla="val 21824"/>
                <a:gd name="f86" fmla="val 1438"/>
                <a:gd name="f87" fmla="val 22937"/>
                <a:gd name="f88" fmla="val 325"/>
                <a:gd name="f89" fmla="*/ f0 1 23262"/>
                <a:gd name="f90" fmla="*/ f1 1 23061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3262"/>
                <a:gd name="f97" fmla="*/ f94 1 23061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3262" h="23061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5" y="f4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9" name="Google Shape;1463;p38">
              <a:extLst>
                <a:ext uri="{FF2B5EF4-FFF2-40B4-BE49-F238E27FC236}">
                  <a16:creationId xmlns:a16="http://schemas.microsoft.com/office/drawing/2014/main" id="{B42E73CB-0B2B-48C9-8213-E214B8C45C4D}"/>
                </a:ext>
              </a:extLst>
            </p:cNvPr>
            <p:cNvSpPr/>
            <p:nvPr/>
          </p:nvSpPr>
          <p:spPr>
            <a:xfrm>
              <a:off x="2913077" y="2724875"/>
              <a:ext cx="74038" cy="208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7"/>
                <a:gd name="f4" fmla="val 480"/>
                <a:gd name="f5" fmla="val 1"/>
                <a:gd name="f6" fmla="val 109"/>
                <a:gd name="f7" fmla="val 387"/>
                <a:gd name="f8" fmla="val 495"/>
                <a:gd name="f9" fmla="val 696"/>
                <a:gd name="f10" fmla="val 372"/>
                <a:gd name="f11" fmla="val 325"/>
                <a:gd name="f12" fmla="*/ f0 1 697"/>
                <a:gd name="f13" fmla="*/ f1 1 697"/>
                <a:gd name="f14" fmla="val f2"/>
                <a:gd name="f15" fmla="val f3"/>
                <a:gd name="f16" fmla="+- f15 0 f14"/>
                <a:gd name="f17" fmla="*/ f16 1 697"/>
                <a:gd name="f18" fmla="*/ f14 1 f17"/>
                <a:gd name="f19" fmla="*/ f15 1 f17"/>
                <a:gd name="f20" fmla="*/ f18 f12 1"/>
                <a:gd name="f21" fmla="*/ f19 f12 1"/>
                <a:gd name="f22" fmla="*/ f19 f13 1"/>
                <a:gd name="f23" fmla="*/ f1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7" h="697">
                  <a:moveTo>
                    <a:pt x="f4" y="f5"/>
                  </a:moveTo>
                  <a:lnTo>
                    <a:pt x="f6" y="f7"/>
                  </a:lnTo>
                  <a:lnTo>
                    <a:pt x="f5" y="f8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9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0" name="Google Shape;1464;p38">
              <a:extLst>
                <a:ext uri="{FF2B5EF4-FFF2-40B4-BE49-F238E27FC236}">
                  <a16:creationId xmlns:a16="http://schemas.microsoft.com/office/drawing/2014/main" id="{90AC7B9C-DCD5-4B65-BF60-5FB15E515C38}"/>
                </a:ext>
              </a:extLst>
            </p:cNvPr>
            <p:cNvSpPr/>
            <p:nvPr/>
          </p:nvSpPr>
          <p:spPr>
            <a:xfrm>
              <a:off x="2913077" y="2724875"/>
              <a:ext cx="192270" cy="540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10"/>
                <a:gd name="f4" fmla="val 1809"/>
                <a:gd name="f5" fmla="val 1593"/>
                <a:gd name="f6" fmla="val 1"/>
                <a:gd name="f7" fmla="val 1222"/>
                <a:gd name="f8" fmla="val 387"/>
                <a:gd name="f9" fmla="val 109"/>
                <a:gd name="f10" fmla="val 1500"/>
                <a:gd name="f11" fmla="val 1608"/>
                <a:gd name="f12" fmla="val 372"/>
                <a:gd name="f13" fmla="val 1438"/>
                <a:gd name="f14" fmla="val 1485"/>
                <a:gd name="f15" fmla="val 325"/>
                <a:gd name="f16" fmla="*/ f0 1 1810"/>
                <a:gd name="f17" fmla="*/ f1 1 180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10"/>
                <a:gd name="f24" fmla="*/ f21 1 180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10" h="180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6" y="f11"/>
                  </a:lnTo>
                  <a:lnTo>
                    <a:pt x="f6" y="f4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1" name="Google Shape;1465;p38">
              <a:extLst>
                <a:ext uri="{FF2B5EF4-FFF2-40B4-BE49-F238E27FC236}">
                  <a16:creationId xmlns:a16="http://schemas.microsoft.com/office/drawing/2014/main" id="{0C1AACEB-45D7-40CD-93E5-AACFBF14F55E}"/>
                </a:ext>
              </a:extLst>
            </p:cNvPr>
            <p:cNvSpPr/>
            <p:nvPr/>
          </p:nvSpPr>
          <p:spPr>
            <a:xfrm>
              <a:off x="2913077" y="2724875"/>
              <a:ext cx="310493" cy="872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3"/>
                <a:gd name="f4" fmla="val 2922"/>
                <a:gd name="f5" fmla="val 2706"/>
                <a:gd name="f6" fmla="val 1"/>
                <a:gd name="f7" fmla="val 2335"/>
                <a:gd name="f8" fmla="val 387"/>
                <a:gd name="f9" fmla="val 1222"/>
                <a:gd name="f10" fmla="val 1500"/>
                <a:gd name="f11" fmla="val 109"/>
                <a:gd name="f12" fmla="val 2613"/>
                <a:gd name="f13" fmla="val 2721"/>
                <a:gd name="f14" fmla="val 372"/>
                <a:gd name="f15" fmla="val 2551"/>
                <a:gd name="f16" fmla="val 1485"/>
                <a:gd name="f17" fmla="val 1438"/>
                <a:gd name="f18" fmla="val 2598"/>
                <a:gd name="f19" fmla="val 325"/>
                <a:gd name="f20" fmla="*/ f0 1 2923"/>
                <a:gd name="f21" fmla="*/ f1 1 292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923"/>
                <a:gd name="f28" fmla="*/ f25 1 292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923" h="2922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6" y="f13"/>
                  </a:lnTo>
                  <a:lnTo>
                    <a:pt x="f6" y="f4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2" name="Google Shape;1466;p38">
              <a:extLst>
                <a:ext uri="{FF2B5EF4-FFF2-40B4-BE49-F238E27FC236}">
                  <a16:creationId xmlns:a16="http://schemas.microsoft.com/office/drawing/2014/main" id="{28F92149-00DE-4BB4-BB67-CE78E2D81682}"/>
                </a:ext>
              </a:extLst>
            </p:cNvPr>
            <p:cNvSpPr/>
            <p:nvPr/>
          </p:nvSpPr>
          <p:spPr>
            <a:xfrm>
              <a:off x="2913077" y="2724875"/>
              <a:ext cx="428615" cy="120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5"/>
                <a:gd name="f4" fmla="val 3819"/>
                <a:gd name="f5" fmla="val 1"/>
                <a:gd name="f6" fmla="val 2335"/>
                <a:gd name="f7" fmla="val 1500"/>
                <a:gd name="f8" fmla="val 1222"/>
                <a:gd name="f9" fmla="val 2613"/>
                <a:gd name="f10" fmla="val 109"/>
                <a:gd name="f11" fmla="val 3725"/>
                <a:gd name="f12" fmla="val 3834"/>
                <a:gd name="f13" fmla="val 4034"/>
                <a:gd name="f14" fmla="val 372"/>
                <a:gd name="f15" fmla="val 3664"/>
                <a:gd name="f16" fmla="val 1485"/>
                <a:gd name="f17" fmla="val 2551"/>
                <a:gd name="f18" fmla="val 2598"/>
                <a:gd name="f19" fmla="val 1438"/>
                <a:gd name="f20" fmla="val 3710"/>
                <a:gd name="f21" fmla="val 325"/>
                <a:gd name="f22" fmla="*/ f0 1 4035"/>
                <a:gd name="f23" fmla="*/ f1 1 4035"/>
                <a:gd name="f24" fmla="val f2"/>
                <a:gd name="f25" fmla="val f3"/>
                <a:gd name="f26" fmla="+- f25 0 f24"/>
                <a:gd name="f27" fmla="*/ f26 1 4035"/>
                <a:gd name="f28" fmla="*/ f24 1 f27"/>
                <a:gd name="f29" fmla="*/ f25 1 f27"/>
                <a:gd name="f30" fmla="*/ f28 f22 1"/>
                <a:gd name="f31" fmla="*/ f29 f22 1"/>
                <a:gd name="f32" fmla="*/ f29 f23 1"/>
                <a:gd name="f33" fmla="*/ f2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035" h="403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5" y="f12"/>
                  </a:lnTo>
                  <a:lnTo>
                    <a:pt x="f5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3" name="Google Shape;1467;p38">
              <a:extLst>
                <a:ext uri="{FF2B5EF4-FFF2-40B4-BE49-F238E27FC236}">
                  <a16:creationId xmlns:a16="http://schemas.microsoft.com/office/drawing/2014/main" id="{9B162BD6-225B-4557-9203-64B64B7E02A8}"/>
                </a:ext>
              </a:extLst>
            </p:cNvPr>
            <p:cNvSpPr/>
            <p:nvPr/>
          </p:nvSpPr>
          <p:spPr>
            <a:xfrm>
              <a:off x="2913077" y="2724875"/>
              <a:ext cx="546847" cy="1537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48"/>
                <a:gd name="f4" fmla="val 4931"/>
                <a:gd name="f5" fmla="val 1"/>
                <a:gd name="f6" fmla="val 4560"/>
                <a:gd name="f7" fmla="val 387"/>
                <a:gd name="f8" fmla="val 3448"/>
                <a:gd name="f9" fmla="val 1500"/>
                <a:gd name="f10" fmla="val 2335"/>
                <a:gd name="f11" fmla="val 2613"/>
                <a:gd name="f12" fmla="val 1222"/>
                <a:gd name="f13" fmla="val 3725"/>
                <a:gd name="f14" fmla="val 109"/>
                <a:gd name="f15" fmla="val 4838"/>
                <a:gd name="f16" fmla="val 4946"/>
                <a:gd name="f17" fmla="val 5147"/>
                <a:gd name="f18" fmla="val 372"/>
                <a:gd name="f19" fmla="val 4776"/>
                <a:gd name="f20" fmla="val 1485"/>
                <a:gd name="f21" fmla="val 3664"/>
                <a:gd name="f22" fmla="val 2598"/>
                <a:gd name="f23" fmla="val 2551"/>
                <a:gd name="f24" fmla="val 3710"/>
                <a:gd name="f25" fmla="val 1438"/>
                <a:gd name="f26" fmla="*/ f0 1 5148"/>
                <a:gd name="f27" fmla="*/ f1 1 5148"/>
                <a:gd name="f28" fmla="val f2"/>
                <a:gd name="f29" fmla="val f3"/>
                <a:gd name="f30" fmla="+- f29 0 f28"/>
                <a:gd name="f31" fmla="*/ f30 1 5148"/>
                <a:gd name="f32" fmla="*/ f28 1 f31"/>
                <a:gd name="f33" fmla="*/ f29 1 f31"/>
                <a:gd name="f34" fmla="*/ f32 f26 1"/>
                <a:gd name="f35" fmla="*/ f33 f26 1"/>
                <a:gd name="f36" fmla="*/ f33 f27 1"/>
                <a:gd name="f37" fmla="*/ f32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148" h="5148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5" y="f16"/>
                  </a:lnTo>
                  <a:lnTo>
                    <a:pt x="f5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4" name="Google Shape;1468;p38">
              <a:extLst>
                <a:ext uri="{FF2B5EF4-FFF2-40B4-BE49-F238E27FC236}">
                  <a16:creationId xmlns:a16="http://schemas.microsoft.com/office/drawing/2014/main" id="{5003EB7C-E337-44AB-AA2B-7DFD8D6F9C68}"/>
                </a:ext>
              </a:extLst>
            </p:cNvPr>
            <p:cNvSpPr/>
            <p:nvPr/>
          </p:nvSpPr>
          <p:spPr>
            <a:xfrm>
              <a:off x="2913077" y="2724875"/>
              <a:ext cx="665070" cy="1870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61"/>
                <a:gd name="f4" fmla="val 6044"/>
                <a:gd name="f5" fmla="val 1"/>
                <a:gd name="f6" fmla="val 5673"/>
                <a:gd name="f7" fmla="val 387"/>
                <a:gd name="f8" fmla="val 4560"/>
                <a:gd name="f9" fmla="val 1500"/>
                <a:gd name="f10" fmla="val 2335"/>
                <a:gd name="f11" fmla="val 3725"/>
                <a:gd name="f12" fmla="val 1222"/>
                <a:gd name="f13" fmla="val 4838"/>
                <a:gd name="f14" fmla="val 109"/>
                <a:gd name="f15" fmla="val 5951"/>
                <a:gd name="f16" fmla="val 6059"/>
                <a:gd name="f17" fmla="val 6260"/>
                <a:gd name="f18" fmla="val 372"/>
                <a:gd name="f19" fmla="val 5889"/>
                <a:gd name="f20" fmla="val 1485"/>
                <a:gd name="f21" fmla="val 4776"/>
                <a:gd name="f22" fmla="val 2598"/>
                <a:gd name="f23" fmla="val 3664"/>
                <a:gd name="f24" fmla="val 3710"/>
                <a:gd name="f25" fmla="val 2551"/>
                <a:gd name="f26" fmla="val 4823"/>
                <a:gd name="f27" fmla="val 1438"/>
                <a:gd name="f28" fmla="val 5936"/>
                <a:gd name="f29" fmla="val 325"/>
                <a:gd name="f30" fmla="*/ f0 1 6261"/>
                <a:gd name="f31" fmla="*/ f1 1 6261"/>
                <a:gd name="f32" fmla="val f2"/>
                <a:gd name="f33" fmla="val f3"/>
                <a:gd name="f34" fmla="+- f33 0 f32"/>
                <a:gd name="f35" fmla="*/ f34 1 6261"/>
                <a:gd name="f36" fmla="*/ f32 1 f35"/>
                <a:gd name="f37" fmla="*/ f33 1 f35"/>
                <a:gd name="f38" fmla="*/ f36 f30 1"/>
                <a:gd name="f39" fmla="*/ f37 f30 1"/>
                <a:gd name="f40" fmla="*/ f37 f31 1"/>
                <a:gd name="f41" fmla="*/ f36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61" h="6261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5" y="f16"/>
                  </a:lnTo>
                  <a:lnTo>
                    <a:pt x="f5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5" name="Google Shape;1469;p38">
              <a:extLst>
                <a:ext uri="{FF2B5EF4-FFF2-40B4-BE49-F238E27FC236}">
                  <a16:creationId xmlns:a16="http://schemas.microsoft.com/office/drawing/2014/main" id="{F03A26B4-2440-4FD1-84C9-F88BEDEB0D8E}"/>
                </a:ext>
              </a:extLst>
            </p:cNvPr>
            <p:cNvSpPr/>
            <p:nvPr/>
          </p:nvSpPr>
          <p:spPr>
            <a:xfrm>
              <a:off x="2913077" y="2724875"/>
              <a:ext cx="783302" cy="2202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74"/>
                <a:gd name="f4" fmla="val 7373"/>
                <a:gd name="f5" fmla="val 7157"/>
                <a:gd name="f6" fmla="val 1"/>
                <a:gd name="f7" fmla="val 6786"/>
                <a:gd name="f8" fmla="val 387"/>
                <a:gd name="f9" fmla="val 5673"/>
                <a:gd name="f10" fmla="val 1500"/>
                <a:gd name="f11" fmla="val 4560"/>
                <a:gd name="f12" fmla="val 2613"/>
                <a:gd name="f13" fmla="val 3448"/>
                <a:gd name="f14" fmla="val 3725"/>
                <a:gd name="f15" fmla="val 2335"/>
                <a:gd name="f16" fmla="val 4838"/>
                <a:gd name="f17" fmla="val 1222"/>
                <a:gd name="f18" fmla="val 5951"/>
                <a:gd name="f19" fmla="val 109"/>
                <a:gd name="f20" fmla="val 7064"/>
                <a:gd name="f21" fmla="val 7172"/>
                <a:gd name="f22" fmla="val 372"/>
                <a:gd name="f23" fmla="val 7002"/>
                <a:gd name="f24" fmla="val 1485"/>
                <a:gd name="f25" fmla="val 5889"/>
                <a:gd name="f26" fmla="val 2598"/>
                <a:gd name="f27" fmla="val 4776"/>
                <a:gd name="f28" fmla="val 3710"/>
                <a:gd name="f29" fmla="val 3664"/>
                <a:gd name="f30" fmla="val 4823"/>
                <a:gd name="f31" fmla="val 2551"/>
                <a:gd name="f32" fmla="val 5936"/>
                <a:gd name="f33" fmla="val 1438"/>
                <a:gd name="f34" fmla="val 7049"/>
                <a:gd name="f35" fmla="val 325"/>
                <a:gd name="f36" fmla="*/ f0 1 7374"/>
                <a:gd name="f37" fmla="*/ f1 1 7373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7374"/>
                <a:gd name="f44" fmla="*/ f41 1 737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374" h="7373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6" y="f21"/>
                  </a:lnTo>
                  <a:lnTo>
                    <a:pt x="f6" y="f4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6" name="Google Shape;1470;p38">
              <a:extLst>
                <a:ext uri="{FF2B5EF4-FFF2-40B4-BE49-F238E27FC236}">
                  <a16:creationId xmlns:a16="http://schemas.microsoft.com/office/drawing/2014/main" id="{8F805A08-6796-4AE1-8DA9-176339C0885C}"/>
                </a:ext>
              </a:extLst>
            </p:cNvPr>
            <p:cNvSpPr/>
            <p:nvPr/>
          </p:nvSpPr>
          <p:spPr>
            <a:xfrm>
              <a:off x="2913077" y="2724875"/>
              <a:ext cx="901534" cy="253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87"/>
                <a:gd name="f4" fmla="val 8486"/>
                <a:gd name="f5" fmla="val 8270"/>
                <a:gd name="f6" fmla="val 1"/>
                <a:gd name="f7" fmla="val 7899"/>
                <a:gd name="f8" fmla="val 387"/>
                <a:gd name="f9" fmla="val 6786"/>
                <a:gd name="f10" fmla="val 1500"/>
                <a:gd name="f11" fmla="val 5673"/>
                <a:gd name="f12" fmla="val 2613"/>
                <a:gd name="f13" fmla="val 4560"/>
                <a:gd name="f14" fmla="val 3725"/>
                <a:gd name="f15" fmla="val 2335"/>
                <a:gd name="f16" fmla="val 5951"/>
                <a:gd name="f17" fmla="val 1222"/>
                <a:gd name="f18" fmla="val 7064"/>
                <a:gd name="f19" fmla="val 109"/>
                <a:gd name="f20" fmla="val 8177"/>
                <a:gd name="f21" fmla="val 8285"/>
                <a:gd name="f22" fmla="val 372"/>
                <a:gd name="f23" fmla="val 8115"/>
                <a:gd name="f24" fmla="val 1485"/>
                <a:gd name="f25" fmla="val 7002"/>
                <a:gd name="f26" fmla="val 2598"/>
                <a:gd name="f27" fmla="val 5889"/>
                <a:gd name="f28" fmla="val 3710"/>
                <a:gd name="f29" fmla="val 4776"/>
                <a:gd name="f30" fmla="val 5936"/>
                <a:gd name="f31" fmla="val 2551"/>
                <a:gd name="f32" fmla="val 7049"/>
                <a:gd name="f33" fmla="val 1438"/>
                <a:gd name="f34" fmla="val 8162"/>
                <a:gd name="f35" fmla="val 325"/>
                <a:gd name="f36" fmla="*/ f0 1 8487"/>
                <a:gd name="f37" fmla="*/ f1 1 848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8487"/>
                <a:gd name="f44" fmla="*/ f41 1 848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8487" h="8486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6" y="f21"/>
                  </a:lnTo>
                  <a:lnTo>
                    <a:pt x="f6" y="f4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7" name="Google Shape;1471;p38">
              <a:extLst>
                <a:ext uri="{FF2B5EF4-FFF2-40B4-BE49-F238E27FC236}">
                  <a16:creationId xmlns:a16="http://schemas.microsoft.com/office/drawing/2014/main" id="{0426BDB4-C65E-460B-B8BF-D586EA552D1F}"/>
                </a:ext>
              </a:extLst>
            </p:cNvPr>
            <p:cNvSpPr/>
            <p:nvPr/>
          </p:nvSpPr>
          <p:spPr>
            <a:xfrm>
              <a:off x="2913077" y="2724875"/>
              <a:ext cx="1019757" cy="286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00"/>
                <a:gd name="f4" fmla="val 9599"/>
                <a:gd name="f5" fmla="val 9383"/>
                <a:gd name="f6" fmla="val 1"/>
                <a:gd name="f7" fmla="val 9012"/>
                <a:gd name="f8" fmla="val 387"/>
                <a:gd name="f9" fmla="val 7899"/>
                <a:gd name="f10" fmla="val 1500"/>
                <a:gd name="f11" fmla="val 6786"/>
                <a:gd name="f12" fmla="val 2613"/>
                <a:gd name="f13" fmla="val 5673"/>
                <a:gd name="f14" fmla="val 3725"/>
                <a:gd name="f15" fmla="val 4560"/>
                <a:gd name="f16" fmla="val 4838"/>
                <a:gd name="f17" fmla="val 3448"/>
                <a:gd name="f18" fmla="val 5951"/>
                <a:gd name="f19" fmla="val 2335"/>
                <a:gd name="f20" fmla="val 7064"/>
                <a:gd name="f21" fmla="val 1222"/>
                <a:gd name="f22" fmla="val 8177"/>
                <a:gd name="f23" fmla="val 109"/>
                <a:gd name="f24" fmla="val 9289"/>
                <a:gd name="f25" fmla="val 9398"/>
                <a:gd name="f26" fmla="val 372"/>
                <a:gd name="f27" fmla="val 9228"/>
                <a:gd name="f28" fmla="val 1485"/>
                <a:gd name="f29" fmla="val 8115"/>
                <a:gd name="f30" fmla="val 2598"/>
                <a:gd name="f31" fmla="val 7002"/>
                <a:gd name="f32" fmla="val 3710"/>
                <a:gd name="f33" fmla="val 5889"/>
                <a:gd name="f34" fmla="val 4823"/>
                <a:gd name="f35" fmla="val 4776"/>
                <a:gd name="f36" fmla="val 5936"/>
                <a:gd name="f37" fmla="val 3664"/>
                <a:gd name="f38" fmla="val 7049"/>
                <a:gd name="f39" fmla="val 2551"/>
                <a:gd name="f40" fmla="val 8162"/>
                <a:gd name="f41" fmla="val 1438"/>
                <a:gd name="f42" fmla="val 9274"/>
                <a:gd name="f43" fmla="val 325"/>
                <a:gd name="f44" fmla="*/ f0 1 9600"/>
                <a:gd name="f45" fmla="*/ f1 1 959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9600"/>
                <a:gd name="f52" fmla="*/ f49 1 959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9600" h="959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5"/>
                  </a:lnTo>
                  <a:lnTo>
                    <a:pt x="f6" y="f4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8" name="Google Shape;1472;p38">
              <a:extLst>
                <a:ext uri="{FF2B5EF4-FFF2-40B4-BE49-F238E27FC236}">
                  <a16:creationId xmlns:a16="http://schemas.microsoft.com/office/drawing/2014/main" id="{9696B66D-F3AD-46FB-AA64-C97D8703AD57}"/>
                </a:ext>
              </a:extLst>
            </p:cNvPr>
            <p:cNvSpPr/>
            <p:nvPr/>
          </p:nvSpPr>
          <p:spPr>
            <a:xfrm>
              <a:off x="2913077" y="2724875"/>
              <a:ext cx="1137879" cy="3199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12"/>
                <a:gd name="f4" fmla="val 10495"/>
                <a:gd name="f5" fmla="val 1"/>
                <a:gd name="f6" fmla="val 10125"/>
                <a:gd name="f7" fmla="val 387"/>
                <a:gd name="f8" fmla="val 9012"/>
                <a:gd name="f9" fmla="val 1500"/>
                <a:gd name="f10" fmla="val 7899"/>
                <a:gd name="f11" fmla="val 2613"/>
                <a:gd name="f12" fmla="val 6786"/>
                <a:gd name="f13" fmla="val 3725"/>
                <a:gd name="f14" fmla="val 5673"/>
                <a:gd name="f15" fmla="val 4838"/>
                <a:gd name="f16" fmla="val 4560"/>
                <a:gd name="f17" fmla="val 5951"/>
                <a:gd name="f18" fmla="val 2335"/>
                <a:gd name="f19" fmla="val 8177"/>
                <a:gd name="f20" fmla="val 1222"/>
                <a:gd name="f21" fmla="val 9289"/>
                <a:gd name="f22" fmla="val 109"/>
                <a:gd name="f23" fmla="val 10402"/>
                <a:gd name="f24" fmla="val 10510"/>
                <a:gd name="f25" fmla="val 10711"/>
                <a:gd name="f26" fmla="val 372"/>
                <a:gd name="f27" fmla="val 10340"/>
                <a:gd name="f28" fmla="val 1485"/>
                <a:gd name="f29" fmla="val 9228"/>
                <a:gd name="f30" fmla="val 2598"/>
                <a:gd name="f31" fmla="val 8115"/>
                <a:gd name="f32" fmla="val 3710"/>
                <a:gd name="f33" fmla="val 7002"/>
                <a:gd name="f34" fmla="val 5936"/>
                <a:gd name="f35" fmla="val 4776"/>
                <a:gd name="f36" fmla="val 7049"/>
                <a:gd name="f37" fmla="val 3664"/>
                <a:gd name="f38" fmla="val 8162"/>
                <a:gd name="f39" fmla="val 2551"/>
                <a:gd name="f40" fmla="val 9274"/>
                <a:gd name="f41" fmla="val 1438"/>
                <a:gd name="f42" fmla="val 10387"/>
                <a:gd name="f43" fmla="val 325"/>
                <a:gd name="f44" fmla="*/ f0 1 10712"/>
                <a:gd name="f45" fmla="*/ f1 1 10712"/>
                <a:gd name="f46" fmla="val f2"/>
                <a:gd name="f47" fmla="val f3"/>
                <a:gd name="f48" fmla="+- f47 0 f46"/>
                <a:gd name="f49" fmla="*/ f48 1 10712"/>
                <a:gd name="f50" fmla="*/ f46 1 f49"/>
                <a:gd name="f51" fmla="*/ f47 1 f49"/>
                <a:gd name="f52" fmla="*/ f50 f44 1"/>
                <a:gd name="f53" fmla="*/ f51 f44 1"/>
                <a:gd name="f54" fmla="*/ f51 f45 1"/>
                <a:gd name="f55" fmla="*/ f50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0712" h="10712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4"/>
                  </a:lnTo>
                  <a:lnTo>
                    <a:pt x="f5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9" name="Google Shape;1473;p38">
              <a:extLst>
                <a:ext uri="{FF2B5EF4-FFF2-40B4-BE49-F238E27FC236}">
                  <a16:creationId xmlns:a16="http://schemas.microsoft.com/office/drawing/2014/main" id="{DC59AB12-4BF4-4AFC-8A47-2597D557BC0E}"/>
                </a:ext>
              </a:extLst>
            </p:cNvPr>
            <p:cNvSpPr/>
            <p:nvPr/>
          </p:nvSpPr>
          <p:spPr>
            <a:xfrm>
              <a:off x="2913077" y="2724875"/>
              <a:ext cx="1256111" cy="3532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25"/>
                <a:gd name="f4" fmla="val 11608"/>
                <a:gd name="f5" fmla="val 1"/>
                <a:gd name="f6" fmla="val 11237"/>
                <a:gd name="f7" fmla="val 387"/>
                <a:gd name="f8" fmla="val 10125"/>
                <a:gd name="f9" fmla="val 1500"/>
                <a:gd name="f10" fmla="val 9012"/>
                <a:gd name="f11" fmla="val 2613"/>
                <a:gd name="f12" fmla="val 7899"/>
                <a:gd name="f13" fmla="val 3725"/>
                <a:gd name="f14" fmla="val 6786"/>
                <a:gd name="f15" fmla="val 4838"/>
                <a:gd name="f16" fmla="val 5673"/>
                <a:gd name="f17" fmla="val 5951"/>
                <a:gd name="f18" fmla="val 4560"/>
                <a:gd name="f19" fmla="val 7064"/>
                <a:gd name="f20" fmla="val 3448"/>
                <a:gd name="f21" fmla="val 8177"/>
                <a:gd name="f22" fmla="val 2335"/>
                <a:gd name="f23" fmla="val 9289"/>
                <a:gd name="f24" fmla="val 1222"/>
                <a:gd name="f25" fmla="val 10402"/>
                <a:gd name="f26" fmla="val 109"/>
                <a:gd name="f27" fmla="val 11515"/>
                <a:gd name="f28" fmla="val 11623"/>
                <a:gd name="f29" fmla="val 11824"/>
                <a:gd name="f30" fmla="val 372"/>
                <a:gd name="f31" fmla="val 11453"/>
                <a:gd name="f32" fmla="val 1485"/>
                <a:gd name="f33" fmla="val 10340"/>
                <a:gd name="f34" fmla="val 2598"/>
                <a:gd name="f35" fmla="val 9228"/>
                <a:gd name="f36" fmla="val 3710"/>
                <a:gd name="f37" fmla="val 8115"/>
                <a:gd name="f38" fmla="val 4823"/>
                <a:gd name="f39" fmla="val 7002"/>
                <a:gd name="f40" fmla="val 5936"/>
                <a:gd name="f41" fmla="val 5889"/>
                <a:gd name="f42" fmla="val 7049"/>
                <a:gd name="f43" fmla="val 4776"/>
                <a:gd name="f44" fmla="val 8162"/>
                <a:gd name="f45" fmla="val 3664"/>
                <a:gd name="f46" fmla="val 9274"/>
                <a:gd name="f47" fmla="val 2551"/>
                <a:gd name="f48" fmla="val 10387"/>
                <a:gd name="f49" fmla="val 1438"/>
                <a:gd name="f50" fmla="val 11500"/>
                <a:gd name="f51" fmla="val 325"/>
                <a:gd name="f52" fmla="*/ f0 1 11825"/>
                <a:gd name="f53" fmla="*/ f1 1 11825"/>
                <a:gd name="f54" fmla="val f2"/>
                <a:gd name="f55" fmla="val f3"/>
                <a:gd name="f56" fmla="+- f55 0 f54"/>
                <a:gd name="f57" fmla="*/ f56 1 11825"/>
                <a:gd name="f58" fmla="*/ f54 1 f57"/>
                <a:gd name="f59" fmla="*/ f55 1 f57"/>
                <a:gd name="f60" fmla="*/ f58 f52 1"/>
                <a:gd name="f61" fmla="*/ f59 f52 1"/>
                <a:gd name="f62" fmla="*/ f59 f53 1"/>
                <a:gd name="f63" fmla="*/ f58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1825" h="1182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5" y="f28"/>
                  </a:lnTo>
                  <a:lnTo>
                    <a:pt x="f5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0" name="Google Shape;1474;p38">
              <a:extLst>
                <a:ext uri="{FF2B5EF4-FFF2-40B4-BE49-F238E27FC236}">
                  <a16:creationId xmlns:a16="http://schemas.microsoft.com/office/drawing/2014/main" id="{08116155-AB6C-470A-86FE-D79F0A78A8D0}"/>
                </a:ext>
              </a:extLst>
            </p:cNvPr>
            <p:cNvSpPr/>
            <p:nvPr/>
          </p:nvSpPr>
          <p:spPr>
            <a:xfrm>
              <a:off x="2913077" y="2724875"/>
              <a:ext cx="1374343" cy="386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8"/>
                <a:gd name="f4" fmla="val 12721"/>
                <a:gd name="f5" fmla="val 1"/>
                <a:gd name="f6" fmla="val 12350"/>
                <a:gd name="f7" fmla="val 387"/>
                <a:gd name="f8" fmla="val 11237"/>
                <a:gd name="f9" fmla="val 1500"/>
                <a:gd name="f10" fmla="val 10125"/>
                <a:gd name="f11" fmla="val 2613"/>
                <a:gd name="f12" fmla="val 9012"/>
                <a:gd name="f13" fmla="val 3725"/>
                <a:gd name="f14" fmla="val 7899"/>
                <a:gd name="f15" fmla="val 4838"/>
                <a:gd name="f16" fmla="val 6786"/>
                <a:gd name="f17" fmla="val 5951"/>
                <a:gd name="f18" fmla="val 5673"/>
                <a:gd name="f19" fmla="val 7064"/>
                <a:gd name="f20" fmla="val 4560"/>
                <a:gd name="f21" fmla="val 8177"/>
                <a:gd name="f22" fmla="val 2335"/>
                <a:gd name="f23" fmla="val 10402"/>
                <a:gd name="f24" fmla="val 1222"/>
                <a:gd name="f25" fmla="val 11515"/>
                <a:gd name="f26" fmla="val 109"/>
                <a:gd name="f27" fmla="val 12628"/>
                <a:gd name="f28" fmla="val 12736"/>
                <a:gd name="f29" fmla="val 12937"/>
                <a:gd name="f30" fmla="val 372"/>
                <a:gd name="f31" fmla="val 12566"/>
                <a:gd name="f32" fmla="val 1485"/>
                <a:gd name="f33" fmla="val 11453"/>
                <a:gd name="f34" fmla="val 2598"/>
                <a:gd name="f35" fmla="val 10340"/>
                <a:gd name="f36" fmla="val 3710"/>
                <a:gd name="f37" fmla="val 9228"/>
                <a:gd name="f38" fmla="val 5936"/>
                <a:gd name="f39" fmla="val 7002"/>
                <a:gd name="f40" fmla="val 7049"/>
                <a:gd name="f41" fmla="val 5889"/>
                <a:gd name="f42" fmla="val 8162"/>
                <a:gd name="f43" fmla="val 4776"/>
                <a:gd name="f44" fmla="val 9274"/>
                <a:gd name="f45" fmla="val 3664"/>
                <a:gd name="f46" fmla="val 10387"/>
                <a:gd name="f47" fmla="val 2551"/>
                <a:gd name="f48" fmla="val 11500"/>
                <a:gd name="f49" fmla="val 1438"/>
                <a:gd name="f50" fmla="val 12613"/>
                <a:gd name="f51" fmla="val 325"/>
                <a:gd name="f52" fmla="*/ f0 1 12938"/>
                <a:gd name="f53" fmla="*/ f1 1 12938"/>
                <a:gd name="f54" fmla="val f2"/>
                <a:gd name="f55" fmla="val f3"/>
                <a:gd name="f56" fmla="+- f55 0 f54"/>
                <a:gd name="f57" fmla="*/ f56 1 12938"/>
                <a:gd name="f58" fmla="*/ f54 1 f57"/>
                <a:gd name="f59" fmla="*/ f55 1 f57"/>
                <a:gd name="f60" fmla="*/ f58 f52 1"/>
                <a:gd name="f61" fmla="*/ f59 f52 1"/>
                <a:gd name="f62" fmla="*/ f59 f53 1"/>
                <a:gd name="f63" fmla="*/ f58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2938" h="12938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5" y="f28"/>
                  </a:lnTo>
                  <a:lnTo>
                    <a:pt x="f5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29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1" name="Google Shape;1475;p38">
              <a:extLst>
                <a:ext uri="{FF2B5EF4-FFF2-40B4-BE49-F238E27FC236}">
                  <a16:creationId xmlns:a16="http://schemas.microsoft.com/office/drawing/2014/main" id="{B95FC102-660C-4B03-8C02-7FF46B2A4620}"/>
                </a:ext>
              </a:extLst>
            </p:cNvPr>
            <p:cNvSpPr/>
            <p:nvPr/>
          </p:nvSpPr>
          <p:spPr>
            <a:xfrm>
              <a:off x="2913077" y="2724875"/>
              <a:ext cx="1492565" cy="4196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51"/>
                <a:gd name="f4" fmla="val 14050"/>
                <a:gd name="f5" fmla="val 13834"/>
                <a:gd name="f6" fmla="val 1"/>
                <a:gd name="f7" fmla="val 12350"/>
                <a:gd name="f8" fmla="val 1500"/>
                <a:gd name="f9" fmla="val 11237"/>
                <a:gd name="f10" fmla="val 2613"/>
                <a:gd name="f11" fmla="val 10125"/>
                <a:gd name="f12" fmla="val 3725"/>
                <a:gd name="f13" fmla="val 9012"/>
                <a:gd name="f14" fmla="val 4838"/>
                <a:gd name="f15" fmla="val 7899"/>
                <a:gd name="f16" fmla="val 5951"/>
                <a:gd name="f17" fmla="val 6786"/>
                <a:gd name="f18" fmla="val 7064"/>
                <a:gd name="f19" fmla="val 5673"/>
                <a:gd name="f20" fmla="val 8177"/>
                <a:gd name="f21" fmla="val 4560"/>
                <a:gd name="f22" fmla="val 9289"/>
                <a:gd name="f23" fmla="val 3448"/>
                <a:gd name="f24" fmla="val 10402"/>
                <a:gd name="f25" fmla="val 2335"/>
                <a:gd name="f26" fmla="val 11515"/>
                <a:gd name="f27" fmla="val 1222"/>
                <a:gd name="f28" fmla="val 12628"/>
                <a:gd name="f29" fmla="val 109"/>
                <a:gd name="f30" fmla="val 13741"/>
                <a:gd name="f31" fmla="val 13849"/>
                <a:gd name="f32" fmla="val 372"/>
                <a:gd name="f33" fmla="val 13679"/>
                <a:gd name="f34" fmla="val 1485"/>
                <a:gd name="f35" fmla="val 12566"/>
                <a:gd name="f36" fmla="val 2598"/>
                <a:gd name="f37" fmla="val 11453"/>
                <a:gd name="f38" fmla="val 3710"/>
                <a:gd name="f39" fmla="val 10340"/>
                <a:gd name="f40" fmla="val 4823"/>
                <a:gd name="f41" fmla="val 9228"/>
                <a:gd name="f42" fmla="val 5936"/>
                <a:gd name="f43" fmla="val 8115"/>
                <a:gd name="f44" fmla="val 7049"/>
                <a:gd name="f45" fmla="val 7002"/>
                <a:gd name="f46" fmla="val 8162"/>
                <a:gd name="f47" fmla="val 5889"/>
                <a:gd name="f48" fmla="val 9274"/>
                <a:gd name="f49" fmla="val 4776"/>
                <a:gd name="f50" fmla="val 10387"/>
                <a:gd name="f51" fmla="val 3664"/>
                <a:gd name="f52" fmla="val 11500"/>
                <a:gd name="f53" fmla="val 2551"/>
                <a:gd name="f54" fmla="val 12613"/>
                <a:gd name="f55" fmla="val 1438"/>
                <a:gd name="f56" fmla="val 13726"/>
                <a:gd name="f57" fmla="val 325"/>
                <a:gd name="f58" fmla="*/ f0 1 14051"/>
                <a:gd name="f59" fmla="*/ f1 1 14050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4051"/>
                <a:gd name="f66" fmla="*/ f63 1 14050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4051" h="14050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6" y="f31"/>
                  </a:lnTo>
                  <a:lnTo>
                    <a:pt x="f6" y="f4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2" name="Google Shape;1476;p38">
              <a:extLst>
                <a:ext uri="{FF2B5EF4-FFF2-40B4-BE49-F238E27FC236}">
                  <a16:creationId xmlns:a16="http://schemas.microsoft.com/office/drawing/2014/main" id="{256128F1-8077-40A6-9493-4A3557D3E96D}"/>
                </a:ext>
              </a:extLst>
            </p:cNvPr>
            <p:cNvSpPr/>
            <p:nvPr/>
          </p:nvSpPr>
          <p:spPr>
            <a:xfrm>
              <a:off x="2913077" y="2724875"/>
              <a:ext cx="1610797" cy="452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164"/>
                <a:gd name="f4" fmla="val 15163"/>
                <a:gd name="f5" fmla="val 14947"/>
                <a:gd name="f6" fmla="val 1"/>
                <a:gd name="f7" fmla="val 14576"/>
                <a:gd name="f8" fmla="val 387"/>
                <a:gd name="f9" fmla="val 13463"/>
                <a:gd name="f10" fmla="val 1500"/>
                <a:gd name="f11" fmla="val 12350"/>
                <a:gd name="f12" fmla="val 2613"/>
                <a:gd name="f13" fmla="val 11237"/>
                <a:gd name="f14" fmla="val 3725"/>
                <a:gd name="f15" fmla="val 10125"/>
                <a:gd name="f16" fmla="val 4838"/>
                <a:gd name="f17" fmla="val 9012"/>
                <a:gd name="f18" fmla="val 5951"/>
                <a:gd name="f19" fmla="val 7899"/>
                <a:gd name="f20" fmla="val 7064"/>
                <a:gd name="f21" fmla="val 6786"/>
                <a:gd name="f22" fmla="val 8177"/>
                <a:gd name="f23" fmla="val 5673"/>
                <a:gd name="f24" fmla="val 9289"/>
                <a:gd name="f25" fmla="val 4560"/>
                <a:gd name="f26" fmla="val 10402"/>
                <a:gd name="f27" fmla="val 2335"/>
                <a:gd name="f28" fmla="val 12628"/>
                <a:gd name="f29" fmla="val 1222"/>
                <a:gd name="f30" fmla="val 13741"/>
                <a:gd name="f31" fmla="val 109"/>
                <a:gd name="f32" fmla="val 14854"/>
                <a:gd name="f33" fmla="val 14962"/>
                <a:gd name="f34" fmla="val 372"/>
                <a:gd name="f35" fmla="val 14792"/>
                <a:gd name="f36" fmla="val 1485"/>
                <a:gd name="f37" fmla="val 13679"/>
                <a:gd name="f38" fmla="val 2598"/>
                <a:gd name="f39" fmla="val 12566"/>
                <a:gd name="f40" fmla="val 3710"/>
                <a:gd name="f41" fmla="val 11453"/>
                <a:gd name="f42" fmla="val 5936"/>
                <a:gd name="f43" fmla="val 9228"/>
                <a:gd name="f44" fmla="val 7049"/>
                <a:gd name="f45" fmla="val 8115"/>
                <a:gd name="f46" fmla="val 8162"/>
                <a:gd name="f47" fmla="val 7002"/>
                <a:gd name="f48" fmla="val 9274"/>
                <a:gd name="f49" fmla="val 5889"/>
                <a:gd name="f50" fmla="val 10387"/>
                <a:gd name="f51" fmla="val 4776"/>
                <a:gd name="f52" fmla="val 11500"/>
                <a:gd name="f53" fmla="val 3664"/>
                <a:gd name="f54" fmla="val 12613"/>
                <a:gd name="f55" fmla="val 2551"/>
                <a:gd name="f56" fmla="val 13726"/>
                <a:gd name="f57" fmla="val 1438"/>
                <a:gd name="f58" fmla="*/ f0 1 15164"/>
                <a:gd name="f59" fmla="*/ f1 1 15163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5164"/>
                <a:gd name="f66" fmla="*/ f63 1 15163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5164" h="15163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6" y="f33"/>
                  </a:lnTo>
                  <a:lnTo>
                    <a:pt x="f6" y="f4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3" name="Google Shape;1477;p38">
              <a:extLst>
                <a:ext uri="{FF2B5EF4-FFF2-40B4-BE49-F238E27FC236}">
                  <a16:creationId xmlns:a16="http://schemas.microsoft.com/office/drawing/2014/main" id="{A4C912CF-3EA5-4CAF-8A58-E9FB79900D63}"/>
                </a:ext>
              </a:extLst>
            </p:cNvPr>
            <p:cNvSpPr/>
            <p:nvPr/>
          </p:nvSpPr>
          <p:spPr>
            <a:xfrm>
              <a:off x="2913077" y="2724875"/>
              <a:ext cx="1728920" cy="4861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76"/>
                <a:gd name="f4" fmla="val 16060"/>
                <a:gd name="f5" fmla="val 1"/>
                <a:gd name="f6" fmla="val 15689"/>
                <a:gd name="f7" fmla="val 387"/>
                <a:gd name="f8" fmla="val 14576"/>
                <a:gd name="f9" fmla="val 1500"/>
                <a:gd name="f10" fmla="val 12350"/>
                <a:gd name="f11" fmla="val 3725"/>
                <a:gd name="f12" fmla="val 11237"/>
                <a:gd name="f13" fmla="val 4838"/>
                <a:gd name="f14" fmla="val 10125"/>
                <a:gd name="f15" fmla="val 5951"/>
                <a:gd name="f16" fmla="val 9012"/>
                <a:gd name="f17" fmla="val 7064"/>
                <a:gd name="f18" fmla="val 7899"/>
                <a:gd name="f19" fmla="val 8177"/>
                <a:gd name="f20" fmla="val 6786"/>
                <a:gd name="f21" fmla="val 9289"/>
                <a:gd name="f22" fmla="val 5673"/>
                <a:gd name="f23" fmla="val 10402"/>
                <a:gd name="f24" fmla="val 4560"/>
                <a:gd name="f25" fmla="val 11515"/>
                <a:gd name="f26" fmla="val 3448"/>
                <a:gd name="f27" fmla="val 12628"/>
                <a:gd name="f28" fmla="val 2335"/>
                <a:gd name="f29" fmla="val 13741"/>
                <a:gd name="f30" fmla="val 1222"/>
                <a:gd name="f31" fmla="val 14854"/>
                <a:gd name="f32" fmla="val 109"/>
                <a:gd name="f33" fmla="val 15966"/>
                <a:gd name="f34" fmla="val 16075"/>
                <a:gd name="f35" fmla="val 16275"/>
                <a:gd name="f36" fmla="val 372"/>
                <a:gd name="f37" fmla="val 15905"/>
                <a:gd name="f38" fmla="val 1485"/>
                <a:gd name="f39" fmla="val 14792"/>
                <a:gd name="f40" fmla="val 2598"/>
                <a:gd name="f41" fmla="val 13679"/>
                <a:gd name="f42" fmla="val 3710"/>
                <a:gd name="f43" fmla="val 12566"/>
                <a:gd name="f44" fmla="val 4823"/>
                <a:gd name="f45" fmla="val 11453"/>
                <a:gd name="f46" fmla="val 5936"/>
                <a:gd name="f47" fmla="val 10340"/>
                <a:gd name="f48" fmla="val 7049"/>
                <a:gd name="f49" fmla="val 9228"/>
                <a:gd name="f50" fmla="val 8162"/>
                <a:gd name="f51" fmla="val 8115"/>
                <a:gd name="f52" fmla="val 9274"/>
                <a:gd name="f53" fmla="val 7002"/>
                <a:gd name="f54" fmla="val 10387"/>
                <a:gd name="f55" fmla="val 5889"/>
                <a:gd name="f56" fmla="val 11500"/>
                <a:gd name="f57" fmla="val 4776"/>
                <a:gd name="f58" fmla="val 12613"/>
                <a:gd name="f59" fmla="val 3664"/>
                <a:gd name="f60" fmla="val 13726"/>
                <a:gd name="f61" fmla="val 2551"/>
                <a:gd name="f62" fmla="val 14839"/>
                <a:gd name="f63" fmla="val 1438"/>
                <a:gd name="f64" fmla="val 15951"/>
                <a:gd name="f65" fmla="val 325"/>
                <a:gd name="f66" fmla="*/ f0 1 16276"/>
                <a:gd name="f67" fmla="*/ f1 1 16276"/>
                <a:gd name="f68" fmla="val f2"/>
                <a:gd name="f69" fmla="val f3"/>
                <a:gd name="f70" fmla="+- f69 0 f68"/>
                <a:gd name="f71" fmla="*/ f70 1 16276"/>
                <a:gd name="f72" fmla="*/ f68 1 f71"/>
                <a:gd name="f73" fmla="*/ f69 1 f71"/>
                <a:gd name="f74" fmla="*/ f72 f66 1"/>
                <a:gd name="f75" fmla="*/ f73 f66 1"/>
                <a:gd name="f76" fmla="*/ f73 f67 1"/>
                <a:gd name="f77" fmla="*/ f72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6276" h="16276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5" y="f34"/>
                  </a:lnTo>
                  <a:lnTo>
                    <a:pt x="f5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4" name="Google Shape;1478;p38">
              <a:extLst>
                <a:ext uri="{FF2B5EF4-FFF2-40B4-BE49-F238E27FC236}">
                  <a16:creationId xmlns:a16="http://schemas.microsoft.com/office/drawing/2014/main" id="{CEFDBFFB-9DA5-476F-A71B-A2533F2A4494}"/>
                </a:ext>
              </a:extLst>
            </p:cNvPr>
            <p:cNvSpPr/>
            <p:nvPr/>
          </p:nvSpPr>
          <p:spPr>
            <a:xfrm>
              <a:off x="2913077" y="2724875"/>
              <a:ext cx="1847142" cy="5194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89"/>
                <a:gd name="f4" fmla="val 17172"/>
                <a:gd name="f5" fmla="val 1"/>
                <a:gd name="f6" fmla="val 16801"/>
                <a:gd name="f7" fmla="val 387"/>
                <a:gd name="f8" fmla="val 15689"/>
                <a:gd name="f9" fmla="val 1500"/>
                <a:gd name="f10" fmla="val 14576"/>
                <a:gd name="f11" fmla="val 2613"/>
                <a:gd name="f12" fmla="val 13463"/>
                <a:gd name="f13" fmla="val 3725"/>
                <a:gd name="f14" fmla="val 12350"/>
                <a:gd name="f15" fmla="val 4838"/>
                <a:gd name="f16" fmla="val 11237"/>
                <a:gd name="f17" fmla="val 5951"/>
                <a:gd name="f18" fmla="val 10125"/>
                <a:gd name="f19" fmla="val 7064"/>
                <a:gd name="f20" fmla="val 9012"/>
                <a:gd name="f21" fmla="val 8177"/>
                <a:gd name="f22" fmla="val 7899"/>
                <a:gd name="f23" fmla="val 9289"/>
                <a:gd name="f24" fmla="val 6786"/>
                <a:gd name="f25" fmla="val 10402"/>
                <a:gd name="f26" fmla="val 5673"/>
                <a:gd name="f27" fmla="val 11515"/>
                <a:gd name="f28" fmla="val 4560"/>
                <a:gd name="f29" fmla="val 12628"/>
                <a:gd name="f30" fmla="val 2335"/>
                <a:gd name="f31" fmla="val 14854"/>
                <a:gd name="f32" fmla="val 1222"/>
                <a:gd name="f33" fmla="val 15966"/>
                <a:gd name="f34" fmla="val 109"/>
                <a:gd name="f35" fmla="val 17079"/>
                <a:gd name="f36" fmla="val 17187"/>
                <a:gd name="f37" fmla="val 17388"/>
                <a:gd name="f38" fmla="val 372"/>
                <a:gd name="f39" fmla="val 17017"/>
                <a:gd name="f40" fmla="val 1485"/>
                <a:gd name="f41" fmla="val 15905"/>
                <a:gd name="f42" fmla="val 2598"/>
                <a:gd name="f43" fmla="val 14792"/>
                <a:gd name="f44" fmla="val 3710"/>
                <a:gd name="f45" fmla="val 13679"/>
                <a:gd name="f46" fmla="val 5936"/>
                <a:gd name="f47" fmla="val 11453"/>
                <a:gd name="f48" fmla="val 7049"/>
                <a:gd name="f49" fmla="val 10340"/>
                <a:gd name="f50" fmla="val 8162"/>
                <a:gd name="f51" fmla="val 9228"/>
                <a:gd name="f52" fmla="val 9274"/>
                <a:gd name="f53" fmla="val 8115"/>
                <a:gd name="f54" fmla="val 10387"/>
                <a:gd name="f55" fmla="val 7002"/>
                <a:gd name="f56" fmla="val 11500"/>
                <a:gd name="f57" fmla="val 5889"/>
                <a:gd name="f58" fmla="val 12613"/>
                <a:gd name="f59" fmla="val 4776"/>
                <a:gd name="f60" fmla="val 13726"/>
                <a:gd name="f61" fmla="val 3664"/>
                <a:gd name="f62" fmla="val 14839"/>
                <a:gd name="f63" fmla="val 2551"/>
                <a:gd name="f64" fmla="val 15951"/>
                <a:gd name="f65" fmla="val 1438"/>
                <a:gd name="f66" fmla="val 17064"/>
                <a:gd name="f67" fmla="val 325"/>
                <a:gd name="f68" fmla="*/ f0 1 17389"/>
                <a:gd name="f69" fmla="*/ f1 1 17389"/>
                <a:gd name="f70" fmla="val f2"/>
                <a:gd name="f71" fmla="val f3"/>
                <a:gd name="f72" fmla="+- f71 0 f70"/>
                <a:gd name="f73" fmla="*/ f72 1 17389"/>
                <a:gd name="f74" fmla="*/ f70 1 f73"/>
                <a:gd name="f75" fmla="*/ f71 1 f73"/>
                <a:gd name="f76" fmla="*/ f74 f68 1"/>
                <a:gd name="f77" fmla="*/ f75 f68 1"/>
                <a:gd name="f78" fmla="*/ f75 f69 1"/>
                <a:gd name="f79" fmla="*/ f74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7389" h="17389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5" y="f36"/>
                  </a:lnTo>
                  <a:lnTo>
                    <a:pt x="f5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5" name="Google Shape;1479;p38">
              <a:extLst>
                <a:ext uri="{FF2B5EF4-FFF2-40B4-BE49-F238E27FC236}">
                  <a16:creationId xmlns:a16="http://schemas.microsoft.com/office/drawing/2014/main" id="{69F4D4E3-ED59-43ED-BF07-C310E1809FFF}"/>
                </a:ext>
              </a:extLst>
            </p:cNvPr>
            <p:cNvSpPr/>
            <p:nvPr/>
          </p:nvSpPr>
          <p:spPr>
            <a:xfrm>
              <a:off x="2913077" y="2724875"/>
              <a:ext cx="1965374" cy="55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02"/>
                <a:gd name="f4" fmla="val 18301"/>
                <a:gd name="f5" fmla="val 1"/>
                <a:gd name="f6" fmla="val 17914"/>
                <a:gd name="f7" fmla="val 387"/>
                <a:gd name="f8" fmla="val 16801"/>
                <a:gd name="f9" fmla="val 1500"/>
                <a:gd name="f10" fmla="val 15689"/>
                <a:gd name="f11" fmla="val 2613"/>
                <a:gd name="f12" fmla="val 14576"/>
                <a:gd name="f13" fmla="val 3725"/>
                <a:gd name="f14" fmla="val 12350"/>
                <a:gd name="f15" fmla="val 5951"/>
                <a:gd name="f16" fmla="val 11237"/>
                <a:gd name="f17" fmla="val 7064"/>
                <a:gd name="f18" fmla="val 10125"/>
                <a:gd name="f19" fmla="val 8177"/>
                <a:gd name="f20" fmla="val 9012"/>
                <a:gd name="f21" fmla="val 9289"/>
                <a:gd name="f22" fmla="val 7899"/>
                <a:gd name="f23" fmla="val 10402"/>
                <a:gd name="f24" fmla="val 6786"/>
                <a:gd name="f25" fmla="val 11515"/>
                <a:gd name="f26" fmla="val 5673"/>
                <a:gd name="f27" fmla="val 12628"/>
                <a:gd name="f28" fmla="val 4560"/>
                <a:gd name="f29" fmla="val 13741"/>
                <a:gd name="f30" fmla="val 3448"/>
                <a:gd name="f31" fmla="val 14854"/>
                <a:gd name="f32" fmla="val 2335"/>
                <a:gd name="f33" fmla="val 15966"/>
                <a:gd name="f34" fmla="val 1222"/>
                <a:gd name="f35" fmla="val 17079"/>
                <a:gd name="f36" fmla="val 109"/>
                <a:gd name="f37" fmla="val 18192"/>
                <a:gd name="f38" fmla="val 18300"/>
                <a:gd name="f39" fmla="val 18501"/>
                <a:gd name="f40" fmla="val 372"/>
                <a:gd name="f41" fmla="val 18130"/>
                <a:gd name="f42" fmla="val 1485"/>
                <a:gd name="f43" fmla="val 17017"/>
                <a:gd name="f44" fmla="val 2598"/>
                <a:gd name="f45" fmla="val 15905"/>
                <a:gd name="f46" fmla="val 3710"/>
                <a:gd name="f47" fmla="val 14792"/>
                <a:gd name="f48" fmla="val 4823"/>
                <a:gd name="f49" fmla="val 13679"/>
                <a:gd name="f50" fmla="val 5936"/>
                <a:gd name="f51" fmla="val 12566"/>
                <a:gd name="f52" fmla="val 7049"/>
                <a:gd name="f53" fmla="val 11453"/>
                <a:gd name="f54" fmla="val 8162"/>
                <a:gd name="f55" fmla="val 10340"/>
                <a:gd name="f56" fmla="val 9274"/>
                <a:gd name="f57" fmla="val 9228"/>
                <a:gd name="f58" fmla="val 10387"/>
                <a:gd name="f59" fmla="val 8115"/>
                <a:gd name="f60" fmla="val 11500"/>
                <a:gd name="f61" fmla="val 7002"/>
                <a:gd name="f62" fmla="val 12613"/>
                <a:gd name="f63" fmla="val 5889"/>
                <a:gd name="f64" fmla="val 13726"/>
                <a:gd name="f65" fmla="val 4776"/>
                <a:gd name="f66" fmla="val 15951"/>
                <a:gd name="f67" fmla="val 2551"/>
                <a:gd name="f68" fmla="val 17064"/>
                <a:gd name="f69" fmla="val 1438"/>
                <a:gd name="f70" fmla="val 18177"/>
                <a:gd name="f71" fmla="val 325"/>
                <a:gd name="f72" fmla="*/ f0 1 18502"/>
                <a:gd name="f73" fmla="*/ f1 1 18502"/>
                <a:gd name="f74" fmla="val f2"/>
                <a:gd name="f75" fmla="val f3"/>
                <a:gd name="f76" fmla="+- f75 0 f74"/>
                <a:gd name="f77" fmla="*/ f76 1 18502"/>
                <a:gd name="f78" fmla="*/ f74 1 f77"/>
                <a:gd name="f79" fmla="*/ f75 1 f77"/>
                <a:gd name="f80" fmla="*/ f78 f72 1"/>
                <a:gd name="f81" fmla="*/ f79 f72 1"/>
                <a:gd name="f82" fmla="*/ f79 f73 1"/>
                <a:gd name="f83" fmla="*/ f78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8502" h="18502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5" y="f38"/>
                  </a:lnTo>
                  <a:lnTo>
                    <a:pt x="f5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6" name="Google Shape;1480;p38">
              <a:extLst>
                <a:ext uri="{FF2B5EF4-FFF2-40B4-BE49-F238E27FC236}">
                  <a16:creationId xmlns:a16="http://schemas.microsoft.com/office/drawing/2014/main" id="{134A4E81-E423-4E1E-9CA3-34304ACB0C5F}"/>
                </a:ext>
              </a:extLst>
            </p:cNvPr>
            <p:cNvSpPr/>
            <p:nvPr/>
          </p:nvSpPr>
          <p:spPr>
            <a:xfrm>
              <a:off x="2913077" y="2724875"/>
              <a:ext cx="2083606" cy="5858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615"/>
                <a:gd name="f4" fmla="val 19614"/>
                <a:gd name="f5" fmla="val 19413"/>
                <a:gd name="f6" fmla="val 1"/>
                <a:gd name="f7" fmla="val 19027"/>
                <a:gd name="f8" fmla="val 387"/>
                <a:gd name="f9" fmla="val 17914"/>
                <a:gd name="f10" fmla="val 1500"/>
                <a:gd name="f11" fmla="val 16801"/>
                <a:gd name="f12" fmla="val 2613"/>
                <a:gd name="f13" fmla="val 15689"/>
                <a:gd name="f14" fmla="val 3725"/>
                <a:gd name="f15" fmla="val 14576"/>
                <a:gd name="f16" fmla="val 4838"/>
                <a:gd name="f17" fmla="val 13463"/>
                <a:gd name="f18" fmla="val 5951"/>
                <a:gd name="f19" fmla="val 12350"/>
                <a:gd name="f20" fmla="val 7064"/>
                <a:gd name="f21" fmla="val 11237"/>
                <a:gd name="f22" fmla="val 8177"/>
                <a:gd name="f23" fmla="val 10125"/>
                <a:gd name="f24" fmla="val 9289"/>
                <a:gd name="f25" fmla="val 9012"/>
                <a:gd name="f26" fmla="val 10402"/>
                <a:gd name="f27" fmla="val 7899"/>
                <a:gd name="f28" fmla="val 11515"/>
                <a:gd name="f29" fmla="val 6786"/>
                <a:gd name="f30" fmla="val 12628"/>
                <a:gd name="f31" fmla="val 5673"/>
                <a:gd name="f32" fmla="val 13741"/>
                <a:gd name="f33" fmla="val 4560"/>
                <a:gd name="f34" fmla="val 14854"/>
                <a:gd name="f35" fmla="val 3448"/>
                <a:gd name="f36" fmla="val 15966"/>
                <a:gd name="f37" fmla="val 2335"/>
                <a:gd name="f38" fmla="val 17079"/>
                <a:gd name="f39" fmla="val 1222"/>
                <a:gd name="f40" fmla="val 18192"/>
                <a:gd name="f41" fmla="val 109"/>
                <a:gd name="f42" fmla="val 19305"/>
                <a:gd name="f43" fmla="val 372"/>
                <a:gd name="f44" fmla="val 19243"/>
                <a:gd name="f45" fmla="val 1485"/>
                <a:gd name="f46" fmla="val 18130"/>
                <a:gd name="f47" fmla="val 2598"/>
                <a:gd name="f48" fmla="val 17017"/>
                <a:gd name="f49" fmla="val 3710"/>
                <a:gd name="f50" fmla="val 15905"/>
                <a:gd name="f51" fmla="val 5936"/>
                <a:gd name="f52" fmla="val 13679"/>
                <a:gd name="f53" fmla="val 7049"/>
                <a:gd name="f54" fmla="val 12566"/>
                <a:gd name="f55" fmla="val 8162"/>
                <a:gd name="f56" fmla="val 11453"/>
                <a:gd name="f57" fmla="val 9274"/>
                <a:gd name="f58" fmla="val 10340"/>
                <a:gd name="f59" fmla="val 10387"/>
                <a:gd name="f60" fmla="val 9228"/>
                <a:gd name="f61" fmla="val 11500"/>
                <a:gd name="f62" fmla="val 8115"/>
                <a:gd name="f63" fmla="val 12613"/>
                <a:gd name="f64" fmla="val 7002"/>
                <a:gd name="f65" fmla="val 13726"/>
                <a:gd name="f66" fmla="val 5889"/>
                <a:gd name="f67" fmla="val 14839"/>
                <a:gd name="f68" fmla="val 4776"/>
                <a:gd name="f69" fmla="val 15951"/>
                <a:gd name="f70" fmla="val 3664"/>
                <a:gd name="f71" fmla="val 17064"/>
                <a:gd name="f72" fmla="val 2551"/>
                <a:gd name="f73" fmla="val 18177"/>
                <a:gd name="f74" fmla="val 1438"/>
                <a:gd name="f75" fmla="val 19290"/>
                <a:gd name="f76" fmla="val 325"/>
                <a:gd name="f77" fmla="*/ f0 1 19615"/>
                <a:gd name="f78" fmla="*/ f1 1 19614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19615"/>
                <a:gd name="f85" fmla="*/ f82 1 19614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19615" h="196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6" y="f5"/>
                  </a:lnTo>
                  <a:lnTo>
                    <a:pt x="f6" y="f4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7" name="Google Shape;1481;p38">
              <a:extLst>
                <a:ext uri="{FF2B5EF4-FFF2-40B4-BE49-F238E27FC236}">
                  <a16:creationId xmlns:a16="http://schemas.microsoft.com/office/drawing/2014/main" id="{D9A20B87-ACB9-4501-8DDF-0D88838AA260}"/>
                </a:ext>
              </a:extLst>
            </p:cNvPr>
            <p:cNvSpPr/>
            <p:nvPr/>
          </p:nvSpPr>
          <p:spPr>
            <a:xfrm>
              <a:off x="2913077" y="2724875"/>
              <a:ext cx="2201829" cy="6191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28"/>
                <a:gd name="f4" fmla="val 20727"/>
                <a:gd name="f5" fmla="val 20526"/>
                <a:gd name="f6" fmla="val 1"/>
                <a:gd name="f7" fmla="val 20140"/>
                <a:gd name="f8" fmla="val 387"/>
                <a:gd name="f9" fmla="val 19027"/>
                <a:gd name="f10" fmla="val 1500"/>
                <a:gd name="f11" fmla="val 17914"/>
                <a:gd name="f12" fmla="val 2613"/>
                <a:gd name="f13" fmla="val 16801"/>
                <a:gd name="f14" fmla="val 3725"/>
                <a:gd name="f15" fmla="val 15689"/>
                <a:gd name="f16" fmla="val 4838"/>
                <a:gd name="f17" fmla="val 14576"/>
                <a:gd name="f18" fmla="val 5951"/>
                <a:gd name="f19" fmla="val 12350"/>
                <a:gd name="f20" fmla="val 8177"/>
                <a:gd name="f21" fmla="val 11237"/>
                <a:gd name="f22" fmla="val 9289"/>
                <a:gd name="f23" fmla="val 10125"/>
                <a:gd name="f24" fmla="val 10402"/>
                <a:gd name="f25" fmla="val 9012"/>
                <a:gd name="f26" fmla="val 11515"/>
                <a:gd name="f27" fmla="val 7899"/>
                <a:gd name="f28" fmla="val 12628"/>
                <a:gd name="f29" fmla="val 6786"/>
                <a:gd name="f30" fmla="val 13741"/>
                <a:gd name="f31" fmla="val 5673"/>
                <a:gd name="f32" fmla="val 14854"/>
                <a:gd name="f33" fmla="val 4560"/>
                <a:gd name="f34" fmla="val 15966"/>
                <a:gd name="f35" fmla="val 2752"/>
                <a:gd name="f36" fmla="val 17775"/>
                <a:gd name="f37" fmla="val 2335"/>
                <a:gd name="f38" fmla="val 18192"/>
                <a:gd name="f39" fmla="val 1222"/>
                <a:gd name="f40" fmla="val 19305"/>
                <a:gd name="f41" fmla="val 109"/>
                <a:gd name="f42" fmla="val 20418"/>
                <a:gd name="f43" fmla="val 372"/>
                <a:gd name="f44" fmla="val 20356"/>
                <a:gd name="f45" fmla="val 1485"/>
                <a:gd name="f46" fmla="val 19243"/>
                <a:gd name="f47" fmla="val 2598"/>
                <a:gd name="f48" fmla="val 18130"/>
                <a:gd name="f49" fmla="val 3710"/>
                <a:gd name="f50" fmla="val 17017"/>
                <a:gd name="f51" fmla="val 4823"/>
                <a:gd name="f52" fmla="val 15905"/>
                <a:gd name="f53" fmla="val 5936"/>
                <a:gd name="f54" fmla="val 14792"/>
                <a:gd name="f55" fmla="val 7049"/>
                <a:gd name="f56" fmla="val 13679"/>
                <a:gd name="f57" fmla="val 8162"/>
                <a:gd name="f58" fmla="val 12566"/>
                <a:gd name="f59" fmla="val 9274"/>
                <a:gd name="f60" fmla="val 11453"/>
                <a:gd name="f61" fmla="val 10387"/>
                <a:gd name="f62" fmla="val 10340"/>
                <a:gd name="f63" fmla="val 11500"/>
                <a:gd name="f64" fmla="val 9228"/>
                <a:gd name="f65" fmla="val 12613"/>
                <a:gd name="f66" fmla="val 8115"/>
                <a:gd name="f67" fmla="val 13726"/>
                <a:gd name="f68" fmla="val 7002"/>
                <a:gd name="f69" fmla="val 15951"/>
                <a:gd name="f70" fmla="val 4776"/>
                <a:gd name="f71" fmla="val 17064"/>
                <a:gd name="f72" fmla="val 3664"/>
                <a:gd name="f73" fmla="val 18177"/>
                <a:gd name="f74" fmla="val 2551"/>
                <a:gd name="f75" fmla="val 19290"/>
                <a:gd name="f76" fmla="val 1438"/>
                <a:gd name="f77" fmla="val 20403"/>
                <a:gd name="f78" fmla="val 325"/>
                <a:gd name="f79" fmla="*/ f0 1 20728"/>
                <a:gd name="f80" fmla="*/ f1 1 20727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20728"/>
                <a:gd name="f87" fmla="*/ f84 1 20727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20728" h="20727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6" y="f5"/>
                  </a:lnTo>
                  <a:lnTo>
                    <a:pt x="f6" y="f4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8" name="Google Shape;1482;p38">
              <a:extLst>
                <a:ext uri="{FF2B5EF4-FFF2-40B4-BE49-F238E27FC236}">
                  <a16:creationId xmlns:a16="http://schemas.microsoft.com/office/drawing/2014/main" id="{1DBF3029-2E93-4970-B91E-FAAF07A76A18}"/>
                </a:ext>
              </a:extLst>
            </p:cNvPr>
            <p:cNvSpPr/>
            <p:nvPr/>
          </p:nvSpPr>
          <p:spPr>
            <a:xfrm>
              <a:off x="2913077" y="2724875"/>
              <a:ext cx="2319951" cy="652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840"/>
                <a:gd name="f4" fmla="val 21639"/>
                <a:gd name="f5" fmla="val 1"/>
                <a:gd name="f6" fmla="val 21253"/>
                <a:gd name="f7" fmla="val 387"/>
                <a:gd name="f8" fmla="val 20140"/>
                <a:gd name="f9" fmla="val 1500"/>
                <a:gd name="f10" fmla="val 19027"/>
                <a:gd name="f11" fmla="val 2613"/>
                <a:gd name="f12" fmla="val 17914"/>
                <a:gd name="f13" fmla="val 3725"/>
                <a:gd name="f14" fmla="val 16801"/>
                <a:gd name="f15" fmla="val 4838"/>
                <a:gd name="f16" fmla="val 15689"/>
                <a:gd name="f17" fmla="val 5951"/>
                <a:gd name="f18" fmla="val 14576"/>
                <a:gd name="f19" fmla="val 7064"/>
                <a:gd name="f20" fmla="val 13463"/>
                <a:gd name="f21" fmla="val 8177"/>
                <a:gd name="f22" fmla="val 12350"/>
                <a:gd name="f23" fmla="val 9289"/>
                <a:gd name="f24" fmla="val 11237"/>
                <a:gd name="f25" fmla="val 10402"/>
                <a:gd name="f26" fmla="val 10125"/>
                <a:gd name="f27" fmla="val 11515"/>
                <a:gd name="f28" fmla="val 9012"/>
                <a:gd name="f29" fmla="val 12628"/>
                <a:gd name="f30" fmla="val 7899"/>
                <a:gd name="f31" fmla="val 13741"/>
                <a:gd name="f32" fmla="val 6786"/>
                <a:gd name="f33" fmla="val 14854"/>
                <a:gd name="f34" fmla="val 5673"/>
                <a:gd name="f35" fmla="val 15966"/>
                <a:gd name="f36" fmla="val 4560"/>
                <a:gd name="f37" fmla="val 17079"/>
                <a:gd name="f38" fmla="val 3448"/>
                <a:gd name="f39" fmla="val 18192"/>
                <a:gd name="f40" fmla="val 2335"/>
                <a:gd name="f41" fmla="val 19305"/>
                <a:gd name="f42" fmla="val 1222"/>
                <a:gd name="f43" fmla="val 20418"/>
                <a:gd name="f44" fmla="val 109"/>
                <a:gd name="f45" fmla="val 21530"/>
                <a:gd name="f46" fmla="val 372"/>
                <a:gd name="f47" fmla="val 21469"/>
                <a:gd name="f48" fmla="val 1485"/>
                <a:gd name="f49" fmla="val 20356"/>
                <a:gd name="f50" fmla="val 2598"/>
                <a:gd name="f51" fmla="val 19243"/>
                <a:gd name="f52" fmla="val 3710"/>
                <a:gd name="f53" fmla="val 18130"/>
                <a:gd name="f54" fmla="val 5936"/>
                <a:gd name="f55" fmla="val 15905"/>
                <a:gd name="f56" fmla="val 7049"/>
                <a:gd name="f57" fmla="val 14792"/>
                <a:gd name="f58" fmla="val 8162"/>
                <a:gd name="f59" fmla="val 13679"/>
                <a:gd name="f60" fmla="val 9274"/>
                <a:gd name="f61" fmla="val 12566"/>
                <a:gd name="f62" fmla="val 10387"/>
                <a:gd name="f63" fmla="val 11453"/>
                <a:gd name="f64" fmla="val 11500"/>
                <a:gd name="f65" fmla="val 10340"/>
                <a:gd name="f66" fmla="val 12613"/>
                <a:gd name="f67" fmla="val 9228"/>
                <a:gd name="f68" fmla="val 13726"/>
                <a:gd name="f69" fmla="val 8115"/>
                <a:gd name="f70" fmla="val 14839"/>
                <a:gd name="f71" fmla="val 7002"/>
                <a:gd name="f72" fmla="val 15951"/>
                <a:gd name="f73" fmla="val 5889"/>
                <a:gd name="f74" fmla="val 17064"/>
                <a:gd name="f75" fmla="val 4776"/>
                <a:gd name="f76" fmla="val 18177"/>
                <a:gd name="f77" fmla="val 3664"/>
                <a:gd name="f78" fmla="val 19290"/>
                <a:gd name="f79" fmla="val 2551"/>
                <a:gd name="f80" fmla="val 20403"/>
                <a:gd name="f81" fmla="val 1438"/>
                <a:gd name="f82" fmla="val 21515"/>
                <a:gd name="f83" fmla="val 325"/>
                <a:gd name="f84" fmla="*/ f0 1 21840"/>
                <a:gd name="f85" fmla="*/ f1 1 21840"/>
                <a:gd name="f86" fmla="val f2"/>
                <a:gd name="f87" fmla="val f3"/>
                <a:gd name="f88" fmla="+- f87 0 f86"/>
                <a:gd name="f89" fmla="*/ f88 1 21840"/>
                <a:gd name="f90" fmla="*/ f86 1 f89"/>
                <a:gd name="f91" fmla="*/ f87 1 f89"/>
                <a:gd name="f92" fmla="*/ f90 f84 1"/>
                <a:gd name="f93" fmla="*/ f91 f84 1"/>
                <a:gd name="f94" fmla="*/ f91 f85 1"/>
                <a:gd name="f95" fmla="*/ f90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21840" h="21840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5" y="f4"/>
                  </a:lnTo>
                  <a:lnTo>
                    <a:pt x="f5" y="f3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9" name="Google Shape;1483;p38">
              <a:extLst>
                <a:ext uri="{FF2B5EF4-FFF2-40B4-BE49-F238E27FC236}">
                  <a16:creationId xmlns:a16="http://schemas.microsoft.com/office/drawing/2014/main" id="{528C02DF-6D9D-46A5-9614-5B55E18F91DE}"/>
                </a:ext>
              </a:extLst>
            </p:cNvPr>
            <p:cNvSpPr/>
            <p:nvPr/>
          </p:nvSpPr>
          <p:spPr>
            <a:xfrm>
              <a:off x="2913077" y="2724875"/>
              <a:ext cx="2438183" cy="6856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953"/>
                <a:gd name="f4" fmla="val 22752"/>
                <a:gd name="f5" fmla="val 1"/>
                <a:gd name="f6" fmla="val 22365"/>
                <a:gd name="f7" fmla="val 387"/>
                <a:gd name="f8" fmla="val 21253"/>
                <a:gd name="f9" fmla="val 1500"/>
                <a:gd name="f10" fmla="val 20140"/>
                <a:gd name="f11" fmla="val 2613"/>
                <a:gd name="f12" fmla="val 19027"/>
                <a:gd name="f13" fmla="val 3725"/>
                <a:gd name="f14" fmla="val 17914"/>
                <a:gd name="f15" fmla="val 4838"/>
                <a:gd name="f16" fmla="val 16801"/>
                <a:gd name="f17" fmla="val 5951"/>
                <a:gd name="f18" fmla="val 15689"/>
                <a:gd name="f19" fmla="val 7064"/>
                <a:gd name="f20" fmla="val 14576"/>
                <a:gd name="f21" fmla="val 8177"/>
                <a:gd name="f22" fmla="val 12350"/>
                <a:gd name="f23" fmla="val 10402"/>
                <a:gd name="f24" fmla="val 11237"/>
                <a:gd name="f25" fmla="val 11515"/>
                <a:gd name="f26" fmla="val 10125"/>
                <a:gd name="f27" fmla="val 12628"/>
                <a:gd name="f28" fmla="val 9012"/>
                <a:gd name="f29" fmla="val 13741"/>
                <a:gd name="f30" fmla="val 7899"/>
                <a:gd name="f31" fmla="val 14854"/>
                <a:gd name="f32" fmla="val 6786"/>
                <a:gd name="f33" fmla="val 15966"/>
                <a:gd name="f34" fmla="val 5673"/>
                <a:gd name="f35" fmla="val 17079"/>
                <a:gd name="f36" fmla="val 4560"/>
                <a:gd name="f37" fmla="val 18192"/>
                <a:gd name="f38" fmla="val 2752"/>
                <a:gd name="f39" fmla="val 20000"/>
                <a:gd name="f40" fmla="val 2335"/>
                <a:gd name="f41" fmla="val 20418"/>
                <a:gd name="f42" fmla="val 1222"/>
                <a:gd name="f43" fmla="val 21530"/>
                <a:gd name="f44" fmla="val 109"/>
                <a:gd name="f45" fmla="val 22643"/>
                <a:gd name="f46" fmla="val 22751"/>
                <a:gd name="f47" fmla="val 22952"/>
                <a:gd name="f48" fmla="val 372"/>
                <a:gd name="f49" fmla="val 22581"/>
                <a:gd name="f50" fmla="val 1485"/>
                <a:gd name="f51" fmla="val 21469"/>
                <a:gd name="f52" fmla="val 2598"/>
                <a:gd name="f53" fmla="val 20356"/>
                <a:gd name="f54" fmla="val 3710"/>
                <a:gd name="f55" fmla="val 19243"/>
                <a:gd name="f56" fmla="val 4823"/>
                <a:gd name="f57" fmla="val 18130"/>
                <a:gd name="f58" fmla="val 5936"/>
                <a:gd name="f59" fmla="val 17017"/>
                <a:gd name="f60" fmla="val 7049"/>
                <a:gd name="f61" fmla="val 15905"/>
                <a:gd name="f62" fmla="val 8162"/>
                <a:gd name="f63" fmla="val 14792"/>
                <a:gd name="f64" fmla="val 9274"/>
                <a:gd name="f65" fmla="val 13679"/>
                <a:gd name="f66" fmla="val 10387"/>
                <a:gd name="f67" fmla="val 12566"/>
                <a:gd name="f68" fmla="val 11500"/>
                <a:gd name="f69" fmla="val 11453"/>
                <a:gd name="f70" fmla="val 12613"/>
                <a:gd name="f71" fmla="val 10340"/>
                <a:gd name="f72" fmla="val 13726"/>
                <a:gd name="f73" fmla="val 9228"/>
                <a:gd name="f74" fmla="val 15951"/>
                <a:gd name="f75" fmla="val 7002"/>
                <a:gd name="f76" fmla="val 17064"/>
                <a:gd name="f77" fmla="val 5889"/>
                <a:gd name="f78" fmla="val 18177"/>
                <a:gd name="f79" fmla="val 4776"/>
                <a:gd name="f80" fmla="val 19290"/>
                <a:gd name="f81" fmla="val 3664"/>
                <a:gd name="f82" fmla="val 20403"/>
                <a:gd name="f83" fmla="val 2551"/>
                <a:gd name="f84" fmla="val 21515"/>
                <a:gd name="f85" fmla="val 1438"/>
                <a:gd name="f86" fmla="val 22628"/>
                <a:gd name="f87" fmla="val 325"/>
                <a:gd name="f88" fmla="*/ f0 1 22953"/>
                <a:gd name="f89" fmla="*/ f1 1 22953"/>
                <a:gd name="f90" fmla="val f2"/>
                <a:gd name="f91" fmla="val f3"/>
                <a:gd name="f92" fmla="+- f91 0 f90"/>
                <a:gd name="f93" fmla="*/ f92 1 22953"/>
                <a:gd name="f94" fmla="*/ f90 1 f93"/>
                <a:gd name="f95" fmla="*/ f91 1 f93"/>
                <a:gd name="f96" fmla="*/ f94 f88 1"/>
                <a:gd name="f97" fmla="*/ f95 f88 1"/>
                <a:gd name="f98" fmla="*/ f95 f89 1"/>
                <a:gd name="f99" fmla="*/ f94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22953" h="22953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5" y="f46"/>
                  </a:lnTo>
                  <a:lnTo>
                    <a:pt x="f5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110" name="Google Shape;1484;p38">
            <a:extLst>
              <a:ext uri="{FF2B5EF4-FFF2-40B4-BE49-F238E27FC236}">
                <a16:creationId xmlns:a16="http://schemas.microsoft.com/office/drawing/2014/main" id="{20C4A4CF-9A12-4116-85E8-0B0FB4FC764D}"/>
              </a:ext>
            </a:extLst>
          </p:cNvPr>
          <p:cNvSpPr/>
          <p:nvPr/>
        </p:nvSpPr>
        <p:spPr>
          <a:xfrm>
            <a:off x="2372648" y="2570707"/>
            <a:ext cx="3724497" cy="684300"/>
          </a:xfrm>
          <a:prstGeom prst="rect">
            <a:avLst/>
          </a:prstGeom>
          <a:solidFill>
            <a:srgbClr val="FF3F4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111" name="Google Shape;1485;p38">
            <a:extLst>
              <a:ext uri="{FF2B5EF4-FFF2-40B4-BE49-F238E27FC236}">
                <a16:creationId xmlns:a16="http://schemas.microsoft.com/office/drawing/2014/main" id="{ED541C1A-BB8F-4543-BC9C-1D2E9B467E04}"/>
              </a:ext>
            </a:extLst>
          </p:cNvPr>
          <p:cNvGrpSpPr/>
          <p:nvPr/>
        </p:nvGrpSpPr>
        <p:grpSpPr>
          <a:xfrm>
            <a:off x="2913077" y="3779169"/>
            <a:ext cx="3641607" cy="688836"/>
            <a:chOff x="2913077" y="3779169"/>
            <a:chExt cx="3641607" cy="688836"/>
          </a:xfrm>
        </p:grpSpPr>
        <p:sp>
          <p:nvSpPr>
            <p:cNvPr id="112" name="Google Shape;1486;p38">
              <a:extLst>
                <a:ext uri="{FF2B5EF4-FFF2-40B4-BE49-F238E27FC236}">
                  <a16:creationId xmlns:a16="http://schemas.microsoft.com/office/drawing/2014/main" id="{86F3DBCA-EF51-485C-924D-A89A6EFC777C}"/>
                </a:ext>
              </a:extLst>
            </p:cNvPr>
            <p:cNvSpPr/>
            <p:nvPr/>
          </p:nvSpPr>
          <p:spPr>
            <a:xfrm>
              <a:off x="6544799" y="4465188"/>
              <a:ext cx="9875" cy="2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"/>
                <a:gd name="f4" fmla="val 94"/>
                <a:gd name="f5" fmla="val 1"/>
                <a:gd name="f6" fmla="*/ f0 1 93"/>
                <a:gd name="f7" fmla="*/ f1 1 94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93"/>
                <a:gd name="f14" fmla="*/ f11 1 94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93" h="94">
                  <a:moveTo>
                    <a:pt x="f3" y="f5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3" name="Google Shape;1487;p38">
              <a:extLst>
                <a:ext uri="{FF2B5EF4-FFF2-40B4-BE49-F238E27FC236}">
                  <a16:creationId xmlns:a16="http://schemas.microsoft.com/office/drawing/2014/main" id="{E58CF350-C044-49D4-8A3A-4E20C10B0A1A}"/>
                </a:ext>
              </a:extLst>
            </p:cNvPr>
            <p:cNvSpPr/>
            <p:nvPr/>
          </p:nvSpPr>
          <p:spPr>
            <a:xfrm>
              <a:off x="4653463" y="3933355"/>
              <a:ext cx="1901211" cy="5346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898"/>
                <a:gd name="f4" fmla="val 17899"/>
                <a:gd name="f5" fmla="val 1"/>
                <a:gd name="f6" fmla="val 17110"/>
                <a:gd name="f7" fmla="val 789"/>
                <a:gd name="f8" fmla="val 15997"/>
                <a:gd name="f9" fmla="val 1902"/>
                <a:gd name="f10" fmla="val 14884"/>
                <a:gd name="f11" fmla="val 3015"/>
                <a:gd name="f12" fmla="val 13771"/>
                <a:gd name="f13" fmla="val 4127"/>
                <a:gd name="f14" fmla="val 12658"/>
                <a:gd name="f15" fmla="val 5240"/>
                <a:gd name="f16" fmla="val 11546"/>
                <a:gd name="f17" fmla="val 6353"/>
                <a:gd name="f18" fmla="val 10433"/>
                <a:gd name="f19" fmla="val 7466"/>
                <a:gd name="f20" fmla="val 9320"/>
                <a:gd name="f21" fmla="val 8579"/>
                <a:gd name="f22" fmla="val 8207"/>
                <a:gd name="f23" fmla="val 9692"/>
                <a:gd name="f24" fmla="val 7094"/>
                <a:gd name="f25" fmla="val 10804"/>
                <a:gd name="f26" fmla="val 5981"/>
                <a:gd name="f27" fmla="val 11917"/>
                <a:gd name="f28" fmla="val 4869"/>
                <a:gd name="f29" fmla="val 13030"/>
                <a:gd name="f30" fmla="val 3756"/>
                <a:gd name="f31" fmla="val 14143"/>
                <a:gd name="f32" fmla="val 2643"/>
                <a:gd name="f33" fmla="val 15256"/>
                <a:gd name="f34" fmla="val 1530"/>
                <a:gd name="f35" fmla="val 16368"/>
                <a:gd name="f36" fmla="val 417"/>
                <a:gd name="f37" fmla="val 17481"/>
                <a:gd name="f38" fmla="val 216"/>
                <a:gd name="f39" fmla="val 680"/>
                <a:gd name="f40" fmla="val 17419"/>
                <a:gd name="f41" fmla="val 1793"/>
                <a:gd name="f42" fmla="val 16307"/>
                <a:gd name="f43" fmla="val 2906"/>
                <a:gd name="f44" fmla="val 15194"/>
                <a:gd name="f45" fmla="val 4019"/>
                <a:gd name="f46" fmla="val 14081"/>
                <a:gd name="f47" fmla="val 5131"/>
                <a:gd name="f48" fmla="val 12968"/>
                <a:gd name="f49" fmla="val 6244"/>
                <a:gd name="f50" fmla="val 11855"/>
                <a:gd name="f51" fmla="val 7357"/>
                <a:gd name="f52" fmla="val 10743"/>
                <a:gd name="f53" fmla="val 9583"/>
                <a:gd name="f54" fmla="val 8517"/>
                <a:gd name="f55" fmla="val 10696"/>
                <a:gd name="f56" fmla="val 7404"/>
                <a:gd name="f57" fmla="val 11808"/>
                <a:gd name="f58" fmla="val 6291"/>
                <a:gd name="f59" fmla="val 12921"/>
                <a:gd name="f60" fmla="val 5178"/>
                <a:gd name="f61" fmla="val 14034"/>
                <a:gd name="f62" fmla="val 4066"/>
                <a:gd name="f63" fmla="val 15147"/>
                <a:gd name="f64" fmla="val 2953"/>
                <a:gd name="f65" fmla="val 16260"/>
                <a:gd name="f66" fmla="val 1840"/>
                <a:gd name="f67" fmla="val 17372"/>
                <a:gd name="f68" fmla="val 727"/>
                <a:gd name="f69" fmla="val 217"/>
                <a:gd name="f70" fmla="*/ f0 1 17898"/>
                <a:gd name="f71" fmla="*/ f1 1 17899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7898"/>
                <a:gd name="f78" fmla="*/ f75 1 17899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7898" h="17899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2" y="f4"/>
                  </a:lnTo>
                  <a:lnTo>
                    <a:pt x="f38" y="f4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3" y="f69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4" name="Google Shape;1488;p38">
              <a:extLst>
                <a:ext uri="{FF2B5EF4-FFF2-40B4-BE49-F238E27FC236}">
                  <a16:creationId xmlns:a16="http://schemas.microsoft.com/office/drawing/2014/main" id="{B5446423-6F4A-4199-983F-5B0678ABC1CA}"/>
                </a:ext>
              </a:extLst>
            </p:cNvPr>
            <p:cNvSpPr/>
            <p:nvPr/>
          </p:nvSpPr>
          <p:spPr>
            <a:xfrm>
              <a:off x="5717304" y="4232538"/>
              <a:ext cx="837370" cy="2354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83"/>
                <a:gd name="f4" fmla="val 7095"/>
                <a:gd name="f5" fmla="val 788"/>
                <a:gd name="f6" fmla="val 5982"/>
                <a:gd name="f7" fmla="val 1901"/>
                <a:gd name="f8" fmla="val 4869"/>
                <a:gd name="f9" fmla="val 3014"/>
                <a:gd name="f10" fmla="val 3756"/>
                <a:gd name="f11" fmla="val 4127"/>
                <a:gd name="f12" fmla="val 2643"/>
                <a:gd name="f13" fmla="val 5240"/>
                <a:gd name="f14" fmla="val 1531"/>
                <a:gd name="f15" fmla="val 6352"/>
                <a:gd name="f16" fmla="val 418"/>
                <a:gd name="f17" fmla="val 7465"/>
                <a:gd name="f18" fmla="val 217"/>
                <a:gd name="f19" fmla="val 681"/>
                <a:gd name="f20" fmla="val 7403"/>
                <a:gd name="f21" fmla="val 1793"/>
                <a:gd name="f22" fmla="val 6291"/>
                <a:gd name="f23" fmla="val 2906"/>
                <a:gd name="f24" fmla="val 5178"/>
                <a:gd name="f25" fmla="val 4019"/>
                <a:gd name="f26" fmla="val 4065"/>
                <a:gd name="f27" fmla="val 5132"/>
                <a:gd name="f28" fmla="val 2952"/>
                <a:gd name="f29" fmla="val 6245"/>
                <a:gd name="f30" fmla="val 1839"/>
                <a:gd name="f31" fmla="val 7357"/>
                <a:gd name="f32" fmla="val 727"/>
                <a:gd name="f33" fmla="*/ f0 1 7883"/>
                <a:gd name="f34" fmla="*/ f1 1 7883"/>
                <a:gd name="f35" fmla="val f2"/>
                <a:gd name="f36" fmla="val f3"/>
                <a:gd name="f37" fmla="+- f36 0 f35"/>
                <a:gd name="f38" fmla="*/ f37 1 7883"/>
                <a:gd name="f39" fmla="*/ f35 1 f38"/>
                <a:gd name="f40" fmla="*/ f36 1 f38"/>
                <a:gd name="f41" fmla="*/ f39 f33 1"/>
                <a:gd name="f42" fmla="*/ f40 f33 1"/>
                <a:gd name="f43" fmla="*/ f40 f34 1"/>
                <a:gd name="f44" fmla="*/ f39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7883" h="7883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2" y="f3"/>
                  </a:lnTo>
                  <a:lnTo>
                    <a:pt x="f18" y="f3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" y="f1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5" name="Google Shape;1489;p38">
              <a:extLst>
                <a:ext uri="{FF2B5EF4-FFF2-40B4-BE49-F238E27FC236}">
                  <a16:creationId xmlns:a16="http://schemas.microsoft.com/office/drawing/2014/main" id="{4DB26966-0B71-496A-ACF0-03D41E5C915D}"/>
                </a:ext>
              </a:extLst>
            </p:cNvPr>
            <p:cNvSpPr/>
            <p:nvPr/>
          </p:nvSpPr>
          <p:spPr>
            <a:xfrm>
              <a:off x="6426567" y="4431977"/>
              <a:ext cx="128107" cy="36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"/>
                <a:gd name="f4" fmla="val 418"/>
                <a:gd name="f5" fmla="val 788"/>
                <a:gd name="f6" fmla="val 217"/>
                <a:gd name="f7" fmla="val 680"/>
                <a:gd name="f8" fmla="val 726"/>
                <a:gd name="f9" fmla="val 216"/>
                <a:gd name="f10" fmla="*/ f0 1 1206"/>
                <a:gd name="f11" fmla="*/ f1 1 1206"/>
                <a:gd name="f12" fmla="val f2"/>
                <a:gd name="f13" fmla="val f3"/>
                <a:gd name="f14" fmla="+- f13 0 f12"/>
                <a:gd name="f15" fmla="*/ f14 1 1206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206" h="1206">
                  <a:moveTo>
                    <a:pt x="f3" y="f2"/>
                  </a:moveTo>
                  <a:lnTo>
                    <a:pt x="f4" y="f5"/>
                  </a:lnTo>
                  <a:lnTo>
                    <a:pt x="f2" y="f3"/>
                  </a:lnTo>
                  <a:lnTo>
                    <a:pt x="f6" y="f3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6" name="Google Shape;1490;p38">
              <a:extLst>
                <a:ext uri="{FF2B5EF4-FFF2-40B4-BE49-F238E27FC236}">
                  <a16:creationId xmlns:a16="http://schemas.microsoft.com/office/drawing/2014/main" id="{9E303CB0-9C87-41C1-BDC1-0176132D11B0}"/>
                </a:ext>
              </a:extLst>
            </p:cNvPr>
            <p:cNvSpPr/>
            <p:nvPr/>
          </p:nvSpPr>
          <p:spPr>
            <a:xfrm>
              <a:off x="6308345" y="4398730"/>
              <a:ext cx="246339" cy="692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19"/>
                <a:gd name="f4" fmla="val 835"/>
                <a:gd name="f5" fmla="val 1484"/>
                <a:gd name="f6" fmla="val 418"/>
                <a:gd name="f7" fmla="val 1901"/>
                <a:gd name="f8" fmla="val 1"/>
                <a:gd name="f9" fmla="val 217"/>
                <a:gd name="f10" fmla="val 681"/>
                <a:gd name="f11" fmla="val 1839"/>
                <a:gd name="f12" fmla="val 1793"/>
                <a:gd name="f13" fmla="val 727"/>
                <a:gd name="f14" fmla="*/ f0 1 2319"/>
                <a:gd name="f15" fmla="*/ f1 1 2319"/>
                <a:gd name="f16" fmla="val f2"/>
                <a:gd name="f17" fmla="val f3"/>
                <a:gd name="f18" fmla="+- f17 0 f16"/>
                <a:gd name="f19" fmla="*/ f18 1 2319"/>
                <a:gd name="f20" fmla="*/ f16 1 f19"/>
                <a:gd name="f21" fmla="*/ f17 1 f19"/>
                <a:gd name="f22" fmla="*/ f20 f14 1"/>
                <a:gd name="f23" fmla="*/ f21 f14 1"/>
                <a:gd name="f24" fmla="*/ f21 f15 1"/>
                <a:gd name="f25" fmla="*/ f20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319" h="2319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3"/>
                  </a:lnTo>
                  <a:lnTo>
                    <a:pt x="f9" y="f3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3" y="f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7" name="Google Shape;1491;p38">
              <a:extLst>
                <a:ext uri="{FF2B5EF4-FFF2-40B4-BE49-F238E27FC236}">
                  <a16:creationId xmlns:a16="http://schemas.microsoft.com/office/drawing/2014/main" id="{88E40CEE-5250-4E41-B279-1E7B6423B8DE}"/>
                </a:ext>
              </a:extLst>
            </p:cNvPr>
            <p:cNvSpPr/>
            <p:nvPr/>
          </p:nvSpPr>
          <p:spPr>
            <a:xfrm>
              <a:off x="6190113" y="4365482"/>
              <a:ext cx="364562" cy="102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32"/>
                <a:gd name="f4" fmla="val 2644"/>
                <a:gd name="f5" fmla="val 789"/>
                <a:gd name="f6" fmla="val 1531"/>
                <a:gd name="f7" fmla="val 1901"/>
                <a:gd name="f8" fmla="val 418"/>
                <a:gd name="f9" fmla="val 3014"/>
                <a:gd name="f10" fmla="val 1"/>
                <a:gd name="f11" fmla="val 217"/>
                <a:gd name="f12" fmla="val 681"/>
                <a:gd name="f13" fmla="val 2952"/>
                <a:gd name="f14" fmla="val 1794"/>
                <a:gd name="f15" fmla="val 1840"/>
                <a:gd name="f16" fmla="val 2906"/>
                <a:gd name="f17" fmla="val 727"/>
                <a:gd name="f18" fmla="*/ f0 1 3432"/>
                <a:gd name="f19" fmla="*/ f1 1 3432"/>
                <a:gd name="f20" fmla="val f2"/>
                <a:gd name="f21" fmla="val f3"/>
                <a:gd name="f22" fmla="+- f21 0 f20"/>
                <a:gd name="f23" fmla="*/ f22 1 3432"/>
                <a:gd name="f24" fmla="*/ f20 1 f23"/>
                <a:gd name="f25" fmla="*/ f21 1 f23"/>
                <a:gd name="f26" fmla="*/ f24 f18 1"/>
                <a:gd name="f27" fmla="*/ f25 f18 1"/>
                <a:gd name="f28" fmla="*/ f25 f19 1"/>
                <a:gd name="f29" fmla="*/ f2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32" h="3432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3"/>
                  </a:lnTo>
                  <a:lnTo>
                    <a:pt x="f11" y="f3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3" y="f11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8" name="Google Shape;1492;p38">
              <a:extLst>
                <a:ext uri="{FF2B5EF4-FFF2-40B4-BE49-F238E27FC236}">
                  <a16:creationId xmlns:a16="http://schemas.microsoft.com/office/drawing/2014/main" id="{B1FDC632-6C5F-46AC-A676-DB3451DEC88C}"/>
                </a:ext>
              </a:extLst>
            </p:cNvPr>
            <p:cNvSpPr/>
            <p:nvPr/>
          </p:nvSpPr>
          <p:spPr>
            <a:xfrm>
              <a:off x="6071881" y="4332244"/>
              <a:ext cx="482794" cy="1357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45"/>
                <a:gd name="f4" fmla="val 1"/>
                <a:gd name="f5" fmla="val 3061"/>
                <a:gd name="f6" fmla="val 1484"/>
                <a:gd name="f7" fmla="val 2644"/>
                <a:gd name="f8" fmla="val 1902"/>
                <a:gd name="f9" fmla="val 1531"/>
                <a:gd name="f10" fmla="val 3014"/>
                <a:gd name="f11" fmla="val 418"/>
                <a:gd name="f12" fmla="val 4127"/>
                <a:gd name="f13" fmla="val 217"/>
                <a:gd name="f14" fmla="val 681"/>
                <a:gd name="f15" fmla="val 4065"/>
                <a:gd name="f16" fmla="val 1794"/>
                <a:gd name="f17" fmla="val 2953"/>
                <a:gd name="f18" fmla="val 2907"/>
                <a:gd name="f19" fmla="val 1840"/>
                <a:gd name="f20" fmla="val 4019"/>
                <a:gd name="f21" fmla="val 727"/>
                <a:gd name="f22" fmla="*/ f0 1 4545"/>
                <a:gd name="f23" fmla="*/ f1 1 4545"/>
                <a:gd name="f24" fmla="val f2"/>
                <a:gd name="f25" fmla="val f3"/>
                <a:gd name="f26" fmla="+- f25 0 f24"/>
                <a:gd name="f27" fmla="*/ f26 1 4545"/>
                <a:gd name="f28" fmla="*/ f24 1 f27"/>
                <a:gd name="f29" fmla="*/ f25 1 f27"/>
                <a:gd name="f30" fmla="*/ f28 f22 1"/>
                <a:gd name="f31" fmla="*/ f29 f22 1"/>
                <a:gd name="f32" fmla="*/ f29 f23 1"/>
                <a:gd name="f33" fmla="*/ f2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545" h="4545">
                  <a:moveTo>
                    <a:pt x="f3" y="f4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4" y="f3"/>
                  </a:lnTo>
                  <a:lnTo>
                    <a:pt x="f13" y="f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3" y="f13"/>
                  </a:lnTo>
                  <a:lnTo>
                    <a:pt x="f3" y="f4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9" name="Google Shape;1493;p38">
              <a:extLst>
                <a:ext uri="{FF2B5EF4-FFF2-40B4-BE49-F238E27FC236}">
                  <a16:creationId xmlns:a16="http://schemas.microsoft.com/office/drawing/2014/main" id="{A49DBF0D-24AC-4C90-A3C2-CBC508A5F8D7}"/>
                </a:ext>
              </a:extLst>
            </p:cNvPr>
            <p:cNvSpPr/>
            <p:nvPr/>
          </p:nvSpPr>
          <p:spPr>
            <a:xfrm>
              <a:off x="3589513" y="3779169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1"/>
                <a:gd name="f6" fmla="val 22674"/>
                <a:gd name="f7" fmla="val 387"/>
                <a:gd name="f8" fmla="val 21562"/>
                <a:gd name="f9" fmla="val 1500"/>
                <a:gd name="f10" fmla="val 20449"/>
                <a:gd name="f11" fmla="val 2613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5"/>
                <a:gd name="f21" fmla="val 8177"/>
                <a:gd name="f22" fmla="val 13772"/>
                <a:gd name="f23" fmla="val 9289"/>
                <a:gd name="f24" fmla="val 12659"/>
                <a:gd name="f25" fmla="val 10402"/>
                <a:gd name="f26" fmla="val 11546"/>
                <a:gd name="f27" fmla="val 11515"/>
                <a:gd name="f28" fmla="val 10433"/>
                <a:gd name="f29" fmla="val 12628"/>
                <a:gd name="f30" fmla="val 9321"/>
                <a:gd name="f31" fmla="val 13741"/>
                <a:gd name="f32" fmla="val 8208"/>
                <a:gd name="f33" fmla="val 14854"/>
                <a:gd name="f34" fmla="val 7095"/>
                <a:gd name="f35" fmla="val 15966"/>
                <a:gd name="f36" fmla="val 5982"/>
                <a:gd name="f37" fmla="val 17079"/>
                <a:gd name="f38" fmla="val 4869"/>
                <a:gd name="f39" fmla="val 18192"/>
                <a:gd name="f40" fmla="val 3757"/>
                <a:gd name="f41" fmla="val 19305"/>
                <a:gd name="f42" fmla="val 2644"/>
                <a:gd name="f43" fmla="val 20418"/>
                <a:gd name="f44" fmla="val 1531"/>
                <a:gd name="f45" fmla="val 21530"/>
                <a:gd name="f46" fmla="val 418"/>
                <a:gd name="f47" fmla="val 22643"/>
                <a:gd name="f48" fmla="val 217"/>
                <a:gd name="f49" fmla="val 681"/>
                <a:gd name="f50" fmla="val 22581"/>
                <a:gd name="f51" fmla="val 1794"/>
                <a:gd name="f52" fmla="val 21469"/>
                <a:gd name="f53" fmla="val 2906"/>
                <a:gd name="f54" fmla="val 20356"/>
                <a:gd name="f55" fmla="val 4019"/>
                <a:gd name="f56" fmla="val 19243"/>
                <a:gd name="f57" fmla="val 5132"/>
                <a:gd name="f58" fmla="val 18130"/>
                <a:gd name="f59" fmla="val 6245"/>
                <a:gd name="f60" fmla="val 17017"/>
                <a:gd name="f61" fmla="val 7358"/>
                <a:gd name="f62" fmla="val 15905"/>
                <a:gd name="f63" fmla="val 9583"/>
                <a:gd name="f64" fmla="val 13679"/>
                <a:gd name="f65" fmla="val 10696"/>
                <a:gd name="f66" fmla="val 12566"/>
                <a:gd name="f67" fmla="val 11809"/>
                <a:gd name="f68" fmla="val 11453"/>
                <a:gd name="f69" fmla="val 12922"/>
                <a:gd name="f70" fmla="val 10340"/>
                <a:gd name="f71" fmla="val 14035"/>
                <a:gd name="f72" fmla="val 9228"/>
                <a:gd name="f73" fmla="val 15147"/>
                <a:gd name="f74" fmla="val 8115"/>
                <a:gd name="f75" fmla="val 16260"/>
                <a:gd name="f76" fmla="val 7002"/>
                <a:gd name="f77" fmla="val 17373"/>
                <a:gd name="f78" fmla="val 5889"/>
                <a:gd name="f79" fmla="val 18486"/>
                <a:gd name="f80" fmla="val 4776"/>
                <a:gd name="f81" fmla="val 19599"/>
                <a:gd name="f82" fmla="val 3664"/>
                <a:gd name="f83" fmla="val 20712"/>
                <a:gd name="f84" fmla="val 2551"/>
                <a:gd name="f85" fmla="val 21824"/>
                <a:gd name="f86" fmla="val 1438"/>
                <a:gd name="f87" fmla="val 22937"/>
                <a:gd name="f88" fmla="val 325"/>
                <a:gd name="f89" fmla="*/ f0 1 23262"/>
                <a:gd name="f90" fmla="*/ f1 1 23061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3262"/>
                <a:gd name="f97" fmla="*/ f94 1 23061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3262" h="23061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5" y="f4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0" name="Google Shape;1494;p38">
              <a:extLst>
                <a:ext uri="{FF2B5EF4-FFF2-40B4-BE49-F238E27FC236}">
                  <a16:creationId xmlns:a16="http://schemas.microsoft.com/office/drawing/2014/main" id="{EFE45B9C-C8AB-4D1A-AC21-D6642C557203}"/>
                </a:ext>
              </a:extLst>
            </p:cNvPr>
            <p:cNvSpPr/>
            <p:nvPr/>
          </p:nvSpPr>
          <p:spPr>
            <a:xfrm>
              <a:off x="5953758" y="4298996"/>
              <a:ext cx="600916" cy="1690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57"/>
                <a:gd name="f4" fmla="val 5658"/>
                <a:gd name="f5" fmla="val 1"/>
                <a:gd name="f6" fmla="val 4869"/>
                <a:gd name="f7" fmla="val 789"/>
                <a:gd name="f8" fmla="val 3756"/>
                <a:gd name="f9" fmla="val 1902"/>
                <a:gd name="f10" fmla="val 2643"/>
                <a:gd name="f11" fmla="val 3015"/>
                <a:gd name="f12" fmla="val 1530"/>
                <a:gd name="f13" fmla="val 4127"/>
                <a:gd name="f14" fmla="val 417"/>
                <a:gd name="f15" fmla="val 5240"/>
                <a:gd name="f16" fmla="val 216"/>
                <a:gd name="f17" fmla="val 680"/>
                <a:gd name="f18" fmla="val 5178"/>
                <a:gd name="f19" fmla="val 1793"/>
                <a:gd name="f20" fmla="val 4066"/>
                <a:gd name="f21" fmla="val 2906"/>
                <a:gd name="f22" fmla="val 2953"/>
                <a:gd name="f23" fmla="val 4019"/>
                <a:gd name="f24" fmla="val 1840"/>
                <a:gd name="f25" fmla="val 5131"/>
                <a:gd name="f26" fmla="val 727"/>
                <a:gd name="f27" fmla="val 217"/>
                <a:gd name="f28" fmla="*/ f0 1 5657"/>
                <a:gd name="f29" fmla="*/ f1 1 565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57"/>
                <a:gd name="f36" fmla="*/ f33 1 565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57" h="5658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2" y="f4"/>
                  </a:lnTo>
                  <a:lnTo>
                    <a:pt x="f16" y="f4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3" y="f27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1" name="Google Shape;1495;p38">
              <a:extLst>
                <a:ext uri="{FF2B5EF4-FFF2-40B4-BE49-F238E27FC236}">
                  <a16:creationId xmlns:a16="http://schemas.microsoft.com/office/drawing/2014/main" id="{3BE789D5-2E3A-493A-A27C-42C1732EEE15}"/>
                </a:ext>
              </a:extLst>
            </p:cNvPr>
            <p:cNvSpPr/>
            <p:nvPr/>
          </p:nvSpPr>
          <p:spPr>
            <a:xfrm>
              <a:off x="5835536" y="4265749"/>
              <a:ext cx="719139" cy="2022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0"/>
                <a:gd name="f4" fmla="val 6771"/>
                <a:gd name="f5" fmla="val 1"/>
                <a:gd name="f6" fmla="val 5286"/>
                <a:gd name="f7" fmla="val 1485"/>
                <a:gd name="f8" fmla="val 4869"/>
                <a:gd name="f9" fmla="val 1902"/>
                <a:gd name="f10" fmla="val 3756"/>
                <a:gd name="f11" fmla="val 3015"/>
                <a:gd name="f12" fmla="val 2643"/>
                <a:gd name="f13" fmla="val 4128"/>
                <a:gd name="f14" fmla="val 1530"/>
                <a:gd name="f15" fmla="val 5240"/>
                <a:gd name="f16" fmla="val 418"/>
                <a:gd name="f17" fmla="val 6353"/>
                <a:gd name="f18" fmla="val 217"/>
                <a:gd name="f19" fmla="val 680"/>
                <a:gd name="f20" fmla="val 6291"/>
                <a:gd name="f21" fmla="val 1793"/>
                <a:gd name="f22" fmla="val 5179"/>
                <a:gd name="f23" fmla="val 2906"/>
                <a:gd name="f24" fmla="val 4066"/>
                <a:gd name="f25" fmla="val 4019"/>
                <a:gd name="f26" fmla="val 2953"/>
                <a:gd name="f27" fmla="val 5132"/>
                <a:gd name="f28" fmla="val 1840"/>
                <a:gd name="f29" fmla="val 6244"/>
                <a:gd name="f30" fmla="val 727"/>
                <a:gd name="f31" fmla="*/ f0 1 6770"/>
                <a:gd name="f32" fmla="*/ f1 1 6771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6770"/>
                <a:gd name="f39" fmla="*/ f36 1 6771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6770" h="6771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2" y="f4"/>
                  </a:lnTo>
                  <a:lnTo>
                    <a:pt x="f18" y="f4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" y="f18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2" name="Google Shape;1496;p38">
              <a:extLst>
                <a:ext uri="{FF2B5EF4-FFF2-40B4-BE49-F238E27FC236}">
                  <a16:creationId xmlns:a16="http://schemas.microsoft.com/office/drawing/2014/main" id="{6CFFA10C-1F9D-46AC-8C81-589AAD2D1591}"/>
                </a:ext>
              </a:extLst>
            </p:cNvPr>
            <p:cNvSpPr/>
            <p:nvPr/>
          </p:nvSpPr>
          <p:spPr>
            <a:xfrm>
              <a:off x="5599081" y="4199290"/>
              <a:ext cx="955602" cy="2687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96"/>
                <a:gd name="f4" fmla="val 8208"/>
                <a:gd name="f5" fmla="val 789"/>
                <a:gd name="f6" fmla="val 7095"/>
                <a:gd name="f7" fmla="val 1901"/>
                <a:gd name="f8" fmla="val 5982"/>
                <a:gd name="f9" fmla="val 3014"/>
                <a:gd name="f10" fmla="val 4869"/>
                <a:gd name="f11" fmla="val 4127"/>
                <a:gd name="f12" fmla="val 3756"/>
                <a:gd name="f13" fmla="val 5240"/>
                <a:gd name="f14" fmla="val 2644"/>
                <a:gd name="f15" fmla="val 6353"/>
                <a:gd name="f16" fmla="val 1531"/>
                <a:gd name="f17" fmla="val 7465"/>
                <a:gd name="f18" fmla="val 418"/>
                <a:gd name="f19" fmla="val 8578"/>
                <a:gd name="f20" fmla="val 1"/>
                <a:gd name="f21" fmla="val 217"/>
                <a:gd name="f22" fmla="val 248"/>
                <a:gd name="f23" fmla="val 8949"/>
                <a:gd name="f24" fmla="val 681"/>
                <a:gd name="f25" fmla="val 8516"/>
                <a:gd name="f26" fmla="val 1794"/>
                <a:gd name="f27" fmla="val 7404"/>
                <a:gd name="f28" fmla="val 2906"/>
                <a:gd name="f29" fmla="val 6291"/>
                <a:gd name="f30" fmla="val 4019"/>
                <a:gd name="f31" fmla="val 5178"/>
                <a:gd name="f32" fmla="val 5132"/>
                <a:gd name="f33" fmla="val 4065"/>
                <a:gd name="f34" fmla="val 6245"/>
                <a:gd name="f35" fmla="val 2952"/>
                <a:gd name="f36" fmla="val 7358"/>
                <a:gd name="f37" fmla="val 1840"/>
                <a:gd name="f38" fmla="val 8470"/>
                <a:gd name="f39" fmla="val 727"/>
                <a:gd name="f40" fmla="*/ f0 1 8996"/>
                <a:gd name="f41" fmla="*/ f1 1 8996"/>
                <a:gd name="f42" fmla="val f2"/>
                <a:gd name="f43" fmla="val f3"/>
                <a:gd name="f44" fmla="+- f43 0 f42"/>
                <a:gd name="f45" fmla="*/ f44 1 8996"/>
                <a:gd name="f46" fmla="*/ f42 1 f45"/>
                <a:gd name="f47" fmla="*/ f43 1 f45"/>
                <a:gd name="f48" fmla="*/ f46 f40 1"/>
                <a:gd name="f49" fmla="*/ f47 f40 1"/>
                <a:gd name="f50" fmla="*/ f47 f41 1"/>
                <a:gd name="f51" fmla="*/ f46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8996" h="8996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3"/>
                  </a:lnTo>
                  <a:lnTo>
                    <a:pt x="f21" y="f3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3" y="f21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3" name="Google Shape;1497;p38">
              <a:extLst>
                <a:ext uri="{FF2B5EF4-FFF2-40B4-BE49-F238E27FC236}">
                  <a16:creationId xmlns:a16="http://schemas.microsoft.com/office/drawing/2014/main" id="{16EBAB2A-5671-4FB9-B7B9-EEC8CA6E5048}"/>
                </a:ext>
              </a:extLst>
            </p:cNvPr>
            <p:cNvSpPr/>
            <p:nvPr/>
          </p:nvSpPr>
          <p:spPr>
            <a:xfrm>
              <a:off x="5480849" y="4166042"/>
              <a:ext cx="1073825" cy="3019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09"/>
                <a:gd name="f4" fmla="val 8208"/>
                <a:gd name="f5" fmla="val 1902"/>
                <a:gd name="f6" fmla="val 7095"/>
                <a:gd name="f7" fmla="val 3014"/>
                <a:gd name="f8" fmla="val 5982"/>
                <a:gd name="f9" fmla="val 4127"/>
                <a:gd name="f10" fmla="val 4869"/>
                <a:gd name="f11" fmla="val 5240"/>
                <a:gd name="f12" fmla="val 3757"/>
                <a:gd name="f13" fmla="val 6353"/>
                <a:gd name="f14" fmla="val 2644"/>
                <a:gd name="f15" fmla="val 7466"/>
                <a:gd name="f16" fmla="val 1531"/>
                <a:gd name="f17" fmla="val 8578"/>
                <a:gd name="f18" fmla="val 418"/>
                <a:gd name="f19" fmla="val 9691"/>
                <a:gd name="f20" fmla="val 1"/>
                <a:gd name="f21" fmla="val 217"/>
                <a:gd name="f22" fmla="val 681"/>
                <a:gd name="f23" fmla="val 9629"/>
                <a:gd name="f24" fmla="val 1794"/>
                <a:gd name="f25" fmla="val 8517"/>
                <a:gd name="f26" fmla="val 2907"/>
                <a:gd name="f27" fmla="val 7404"/>
                <a:gd name="f28" fmla="val 4019"/>
                <a:gd name="f29" fmla="val 6291"/>
                <a:gd name="f30" fmla="val 5132"/>
                <a:gd name="f31" fmla="val 5178"/>
                <a:gd name="f32" fmla="val 6245"/>
                <a:gd name="f33" fmla="val 4065"/>
                <a:gd name="f34" fmla="val 7358"/>
                <a:gd name="f35" fmla="val 2953"/>
                <a:gd name="f36" fmla="val 8471"/>
                <a:gd name="f37" fmla="val 1840"/>
                <a:gd name="f38" fmla="val 9583"/>
                <a:gd name="f39" fmla="val 727"/>
                <a:gd name="f40" fmla="*/ f0 1 10109"/>
                <a:gd name="f41" fmla="*/ f1 1 10109"/>
                <a:gd name="f42" fmla="val f2"/>
                <a:gd name="f43" fmla="val f3"/>
                <a:gd name="f44" fmla="+- f43 0 f42"/>
                <a:gd name="f45" fmla="*/ f44 1 10109"/>
                <a:gd name="f46" fmla="*/ f42 1 f45"/>
                <a:gd name="f47" fmla="*/ f43 1 f45"/>
                <a:gd name="f48" fmla="*/ f46 f40 1"/>
                <a:gd name="f49" fmla="*/ f47 f40 1"/>
                <a:gd name="f50" fmla="*/ f47 f41 1"/>
                <a:gd name="f51" fmla="*/ f46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0109" h="10109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3"/>
                  </a:lnTo>
                  <a:lnTo>
                    <a:pt x="f21" y="f3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3" y="f21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4" name="Google Shape;1498;p38">
              <a:extLst>
                <a:ext uri="{FF2B5EF4-FFF2-40B4-BE49-F238E27FC236}">
                  <a16:creationId xmlns:a16="http://schemas.microsoft.com/office/drawing/2014/main" id="{79734750-2F06-4D2E-9056-F7E57575EC21}"/>
                </a:ext>
              </a:extLst>
            </p:cNvPr>
            <p:cNvSpPr/>
            <p:nvPr/>
          </p:nvSpPr>
          <p:spPr>
            <a:xfrm>
              <a:off x="5362727" y="4132795"/>
              <a:ext cx="1191947" cy="335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221"/>
                <a:gd name="f4" fmla="val 11222"/>
                <a:gd name="f5" fmla="val 1"/>
                <a:gd name="f6" fmla="val 10433"/>
                <a:gd name="f7" fmla="val 789"/>
                <a:gd name="f8" fmla="val 9320"/>
                <a:gd name="f9" fmla="val 1902"/>
                <a:gd name="f10" fmla="val 8207"/>
                <a:gd name="f11" fmla="val 3015"/>
                <a:gd name="f12" fmla="val 7094"/>
                <a:gd name="f13" fmla="val 4127"/>
                <a:gd name="f14" fmla="val 5981"/>
                <a:gd name="f15" fmla="val 5240"/>
                <a:gd name="f16" fmla="val 4869"/>
                <a:gd name="f17" fmla="val 6353"/>
                <a:gd name="f18" fmla="val 3756"/>
                <a:gd name="f19" fmla="val 7466"/>
                <a:gd name="f20" fmla="val 2643"/>
                <a:gd name="f21" fmla="val 8579"/>
                <a:gd name="f22" fmla="val 1530"/>
                <a:gd name="f23" fmla="val 9691"/>
                <a:gd name="f24" fmla="val 417"/>
                <a:gd name="f25" fmla="val 10804"/>
                <a:gd name="f26" fmla="val 216"/>
                <a:gd name="f27" fmla="val 680"/>
                <a:gd name="f28" fmla="val 10742"/>
                <a:gd name="f29" fmla="val 2473"/>
                <a:gd name="f30" fmla="val 8950"/>
                <a:gd name="f31" fmla="val 2906"/>
                <a:gd name="f32" fmla="val 8517"/>
                <a:gd name="f33" fmla="val 4019"/>
                <a:gd name="f34" fmla="val 7404"/>
                <a:gd name="f35" fmla="val 5131"/>
                <a:gd name="f36" fmla="val 6291"/>
                <a:gd name="f37" fmla="val 6244"/>
                <a:gd name="f38" fmla="val 5178"/>
                <a:gd name="f39" fmla="val 7357"/>
                <a:gd name="f40" fmla="val 4066"/>
                <a:gd name="f41" fmla="val 8470"/>
                <a:gd name="f42" fmla="val 2953"/>
                <a:gd name="f43" fmla="val 9583"/>
                <a:gd name="f44" fmla="val 1840"/>
                <a:gd name="f45" fmla="val 10695"/>
                <a:gd name="f46" fmla="val 727"/>
                <a:gd name="f47" fmla="val 217"/>
                <a:gd name="f48" fmla="*/ f0 1 11221"/>
                <a:gd name="f49" fmla="*/ f1 1 11222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11221"/>
                <a:gd name="f56" fmla="*/ f53 1 11222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11221" h="11222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" y="f4"/>
                  </a:lnTo>
                  <a:lnTo>
                    <a:pt x="f26" y="f4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3" y="f47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5" name="Google Shape;1499;p38">
              <a:extLst>
                <a:ext uri="{FF2B5EF4-FFF2-40B4-BE49-F238E27FC236}">
                  <a16:creationId xmlns:a16="http://schemas.microsoft.com/office/drawing/2014/main" id="{4E4C78A7-AED3-463B-AE52-7EF496AB5D06}"/>
                </a:ext>
              </a:extLst>
            </p:cNvPr>
            <p:cNvSpPr/>
            <p:nvPr/>
          </p:nvSpPr>
          <p:spPr>
            <a:xfrm>
              <a:off x="5244495" y="4099556"/>
              <a:ext cx="1310179" cy="3684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334"/>
                <a:gd name="f4" fmla="val 12335"/>
                <a:gd name="f5" fmla="val 1"/>
                <a:gd name="f6" fmla="val 10433"/>
                <a:gd name="f7" fmla="val 1902"/>
                <a:gd name="f8" fmla="val 9320"/>
                <a:gd name="f9" fmla="val 3015"/>
                <a:gd name="f10" fmla="val 8207"/>
                <a:gd name="f11" fmla="val 4128"/>
                <a:gd name="f12" fmla="val 7094"/>
                <a:gd name="f13" fmla="val 5240"/>
                <a:gd name="f14" fmla="val 5982"/>
                <a:gd name="f15" fmla="val 6353"/>
                <a:gd name="f16" fmla="val 4869"/>
                <a:gd name="f17" fmla="val 7466"/>
                <a:gd name="f18" fmla="val 3756"/>
                <a:gd name="f19" fmla="val 8579"/>
                <a:gd name="f20" fmla="val 2643"/>
                <a:gd name="f21" fmla="val 9692"/>
                <a:gd name="f22" fmla="val 835"/>
                <a:gd name="f23" fmla="val 11500"/>
                <a:gd name="f24" fmla="val 417"/>
                <a:gd name="f25" fmla="val 11917"/>
                <a:gd name="f26" fmla="val 217"/>
                <a:gd name="f27" fmla="val 680"/>
                <a:gd name="f28" fmla="val 11855"/>
                <a:gd name="f29" fmla="val 1793"/>
                <a:gd name="f30" fmla="val 10743"/>
                <a:gd name="f31" fmla="val 2906"/>
                <a:gd name="f32" fmla="val 9630"/>
                <a:gd name="f33" fmla="val 4019"/>
                <a:gd name="f34" fmla="val 8517"/>
                <a:gd name="f35" fmla="val 5132"/>
                <a:gd name="f36" fmla="val 7404"/>
                <a:gd name="f37" fmla="val 6244"/>
                <a:gd name="f38" fmla="val 6291"/>
                <a:gd name="f39" fmla="val 7357"/>
                <a:gd name="f40" fmla="val 5179"/>
                <a:gd name="f41" fmla="val 8470"/>
                <a:gd name="f42" fmla="val 4066"/>
                <a:gd name="f43" fmla="val 9583"/>
                <a:gd name="f44" fmla="val 2953"/>
                <a:gd name="f45" fmla="val 10696"/>
                <a:gd name="f46" fmla="val 1840"/>
                <a:gd name="f47" fmla="val 11808"/>
                <a:gd name="f48" fmla="val 727"/>
                <a:gd name="f49" fmla="*/ f0 1 12334"/>
                <a:gd name="f50" fmla="*/ f1 1 12335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2334"/>
                <a:gd name="f57" fmla="*/ f54 1 12335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2334" h="12335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" y="f4"/>
                  </a:lnTo>
                  <a:lnTo>
                    <a:pt x="f26" y="f4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3" y="f2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6" name="Google Shape;1500;p38">
              <a:extLst>
                <a:ext uri="{FF2B5EF4-FFF2-40B4-BE49-F238E27FC236}">
                  <a16:creationId xmlns:a16="http://schemas.microsoft.com/office/drawing/2014/main" id="{89A532DD-1494-4D53-8BFC-5A9796E80DA9}"/>
                </a:ext>
              </a:extLst>
            </p:cNvPr>
            <p:cNvSpPr/>
            <p:nvPr/>
          </p:nvSpPr>
          <p:spPr>
            <a:xfrm>
              <a:off x="5126272" y="4066336"/>
              <a:ext cx="1428402" cy="401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47"/>
                <a:gd name="f4" fmla="val 12659"/>
                <a:gd name="f5" fmla="val 788"/>
                <a:gd name="f6" fmla="val 11546"/>
                <a:gd name="f7" fmla="val 1901"/>
                <a:gd name="f8" fmla="val 10433"/>
                <a:gd name="f9" fmla="val 3014"/>
                <a:gd name="f10" fmla="val 9320"/>
                <a:gd name="f11" fmla="val 4127"/>
                <a:gd name="f12" fmla="val 8207"/>
                <a:gd name="f13" fmla="val 5240"/>
                <a:gd name="f14" fmla="val 7095"/>
                <a:gd name="f15" fmla="val 6352"/>
                <a:gd name="f16" fmla="val 5982"/>
                <a:gd name="f17" fmla="val 7465"/>
                <a:gd name="f18" fmla="val 4869"/>
                <a:gd name="f19" fmla="val 8578"/>
                <a:gd name="f20" fmla="val 3756"/>
                <a:gd name="f21" fmla="val 9691"/>
                <a:gd name="f22" fmla="val 2643"/>
                <a:gd name="f23" fmla="val 10804"/>
                <a:gd name="f24" fmla="val 1530"/>
                <a:gd name="f25" fmla="val 11916"/>
                <a:gd name="f26" fmla="val 418"/>
                <a:gd name="f27" fmla="val 13029"/>
                <a:gd name="f28" fmla="val 217"/>
                <a:gd name="f29" fmla="val 680"/>
                <a:gd name="f30" fmla="val 12967"/>
                <a:gd name="f31" fmla="val 1793"/>
                <a:gd name="f32" fmla="val 11855"/>
                <a:gd name="f33" fmla="val 2906"/>
                <a:gd name="f34" fmla="val 10742"/>
                <a:gd name="f35" fmla="val 4699"/>
                <a:gd name="f36" fmla="val 8949"/>
                <a:gd name="f37" fmla="val 5132"/>
                <a:gd name="f38" fmla="val 8516"/>
                <a:gd name="f39" fmla="val 6245"/>
                <a:gd name="f40" fmla="val 7403"/>
                <a:gd name="f41" fmla="val 7357"/>
                <a:gd name="f42" fmla="val 6291"/>
                <a:gd name="f43" fmla="val 8470"/>
                <a:gd name="f44" fmla="val 5178"/>
                <a:gd name="f45" fmla="val 9583"/>
                <a:gd name="f46" fmla="val 4065"/>
                <a:gd name="f47" fmla="val 10696"/>
                <a:gd name="f48" fmla="val 2952"/>
                <a:gd name="f49" fmla="val 11809"/>
                <a:gd name="f50" fmla="val 1839"/>
                <a:gd name="f51" fmla="val 12921"/>
                <a:gd name="f52" fmla="val 726"/>
                <a:gd name="f53" fmla="val 216"/>
                <a:gd name="f54" fmla="*/ f0 1 13447"/>
                <a:gd name="f55" fmla="*/ f1 1 13447"/>
                <a:gd name="f56" fmla="val f2"/>
                <a:gd name="f57" fmla="val f3"/>
                <a:gd name="f58" fmla="+- f57 0 f56"/>
                <a:gd name="f59" fmla="*/ f58 1 13447"/>
                <a:gd name="f60" fmla="*/ f56 1 f59"/>
                <a:gd name="f61" fmla="*/ f57 1 f59"/>
                <a:gd name="f62" fmla="*/ f60 f54 1"/>
                <a:gd name="f63" fmla="*/ f61 f54 1"/>
                <a:gd name="f64" fmla="*/ f61 f55 1"/>
                <a:gd name="f65" fmla="*/ f60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3447" h="13447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" y="f3"/>
                  </a:lnTo>
                  <a:lnTo>
                    <a:pt x="f28" y="f3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3" y="f5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7" name="Google Shape;1501;p38">
              <a:extLst>
                <a:ext uri="{FF2B5EF4-FFF2-40B4-BE49-F238E27FC236}">
                  <a16:creationId xmlns:a16="http://schemas.microsoft.com/office/drawing/2014/main" id="{898B0449-72A8-422C-A4C4-1BF3FBE3BD79}"/>
                </a:ext>
              </a:extLst>
            </p:cNvPr>
            <p:cNvSpPr/>
            <p:nvPr/>
          </p:nvSpPr>
          <p:spPr>
            <a:xfrm>
              <a:off x="5008040" y="4033089"/>
              <a:ext cx="1546634" cy="4349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60"/>
                <a:gd name="f4" fmla="val 12659"/>
                <a:gd name="f5" fmla="val 1901"/>
                <a:gd name="f6" fmla="val 11546"/>
                <a:gd name="f7" fmla="val 3014"/>
                <a:gd name="f8" fmla="val 10433"/>
                <a:gd name="f9" fmla="val 4127"/>
                <a:gd name="f10" fmla="val 9320"/>
                <a:gd name="f11" fmla="val 5240"/>
                <a:gd name="f12" fmla="val 8208"/>
                <a:gd name="f13" fmla="val 6353"/>
                <a:gd name="f14" fmla="val 7095"/>
                <a:gd name="f15" fmla="val 7465"/>
                <a:gd name="f16" fmla="val 5982"/>
                <a:gd name="f17" fmla="val 8578"/>
                <a:gd name="f18" fmla="val 4869"/>
                <a:gd name="f19" fmla="val 9691"/>
                <a:gd name="f20" fmla="val 3061"/>
                <a:gd name="f21" fmla="val 11499"/>
                <a:gd name="f22" fmla="val 2643"/>
                <a:gd name="f23" fmla="val 11917"/>
                <a:gd name="f24" fmla="val 1531"/>
                <a:gd name="f25" fmla="val 13029"/>
                <a:gd name="f26" fmla="val 418"/>
                <a:gd name="f27" fmla="val 14142"/>
                <a:gd name="f28" fmla="val 1"/>
                <a:gd name="f29" fmla="val 217"/>
                <a:gd name="f30" fmla="val 681"/>
                <a:gd name="f31" fmla="val 14080"/>
                <a:gd name="f32" fmla="val 1793"/>
                <a:gd name="f33" fmla="val 12968"/>
                <a:gd name="f34" fmla="val 2906"/>
                <a:gd name="f35" fmla="val 11855"/>
                <a:gd name="f36" fmla="val 4019"/>
                <a:gd name="f37" fmla="val 10742"/>
                <a:gd name="f38" fmla="val 5132"/>
                <a:gd name="f39" fmla="val 9629"/>
                <a:gd name="f40" fmla="val 6245"/>
                <a:gd name="f41" fmla="val 8516"/>
                <a:gd name="f42" fmla="val 7358"/>
                <a:gd name="f43" fmla="val 7404"/>
                <a:gd name="f44" fmla="val 8470"/>
                <a:gd name="f45" fmla="val 6291"/>
                <a:gd name="f46" fmla="val 9583"/>
                <a:gd name="f47" fmla="val 5178"/>
                <a:gd name="f48" fmla="val 10696"/>
                <a:gd name="f49" fmla="val 4065"/>
                <a:gd name="f50" fmla="val 11809"/>
                <a:gd name="f51" fmla="val 2952"/>
                <a:gd name="f52" fmla="val 12922"/>
                <a:gd name="f53" fmla="val 1839"/>
                <a:gd name="f54" fmla="val 14034"/>
                <a:gd name="f55" fmla="val 727"/>
                <a:gd name="f56" fmla="*/ f0 1 14560"/>
                <a:gd name="f57" fmla="*/ f1 1 14560"/>
                <a:gd name="f58" fmla="val f2"/>
                <a:gd name="f59" fmla="val f3"/>
                <a:gd name="f60" fmla="+- f59 0 f58"/>
                <a:gd name="f61" fmla="*/ f60 1 14560"/>
                <a:gd name="f62" fmla="*/ f58 1 f61"/>
                <a:gd name="f63" fmla="*/ f59 1 f61"/>
                <a:gd name="f64" fmla="*/ f62 f56 1"/>
                <a:gd name="f65" fmla="*/ f63 f56 1"/>
                <a:gd name="f66" fmla="*/ f63 f57 1"/>
                <a:gd name="f67" fmla="*/ f62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4560" h="14560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3"/>
                  </a:lnTo>
                  <a:lnTo>
                    <a:pt x="f29" y="f3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3" y="f2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8" name="Google Shape;1502;p38">
              <a:extLst>
                <a:ext uri="{FF2B5EF4-FFF2-40B4-BE49-F238E27FC236}">
                  <a16:creationId xmlns:a16="http://schemas.microsoft.com/office/drawing/2014/main" id="{13335B8F-1E87-4FD4-B0A7-1E7C42601DBA}"/>
                </a:ext>
              </a:extLst>
            </p:cNvPr>
            <p:cNvSpPr/>
            <p:nvPr/>
          </p:nvSpPr>
          <p:spPr>
            <a:xfrm>
              <a:off x="4889818" y="3999850"/>
              <a:ext cx="1664866" cy="4681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673"/>
                <a:gd name="f4" fmla="val 14885"/>
                <a:gd name="f5" fmla="val 789"/>
                <a:gd name="f6" fmla="val 13772"/>
                <a:gd name="f7" fmla="val 1901"/>
                <a:gd name="f8" fmla="val 12659"/>
                <a:gd name="f9" fmla="val 3014"/>
                <a:gd name="f10" fmla="val 11546"/>
                <a:gd name="f11" fmla="val 4127"/>
                <a:gd name="f12" fmla="val 10433"/>
                <a:gd name="f13" fmla="val 5240"/>
                <a:gd name="f14" fmla="val 9321"/>
                <a:gd name="f15" fmla="val 6353"/>
                <a:gd name="f16" fmla="val 8208"/>
                <a:gd name="f17" fmla="val 7466"/>
                <a:gd name="f18" fmla="val 7095"/>
                <a:gd name="f19" fmla="val 8578"/>
                <a:gd name="f20" fmla="val 5982"/>
                <a:gd name="f21" fmla="val 9691"/>
                <a:gd name="f22" fmla="val 4869"/>
                <a:gd name="f23" fmla="val 10804"/>
                <a:gd name="f24" fmla="val 3756"/>
                <a:gd name="f25" fmla="val 11917"/>
                <a:gd name="f26" fmla="val 2644"/>
                <a:gd name="f27" fmla="val 13030"/>
                <a:gd name="f28" fmla="val 1531"/>
                <a:gd name="f29" fmla="val 14142"/>
                <a:gd name="f30" fmla="val 418"/>
                <a:gd name="f31" fmla="val 15255"/>
                <a:gd name="f32" fmla="val 1"/>
                <a:gd name="f33" fmla="val 217"/>
                <a:gd name="f34" fmla="val 681"/>
                <a:gd name="f35" fmla="val 15193"/>
                <a:gd name="f36" fmla="val 1794"/>
                <a:gd name="f37" fmla="val 14081"/>
                <a:gd name="f38" fmla="val 2906"/>
                <a:gd name="f39" fmla="val 12968"/>
                <a:gd name="f40" fmla="val 4019"/>
                <a:gd name="f41" fmla="val 11855"/>
                <a:gd name="f42" fmla="val 5132"/>
                <a:gd name="f43" fmla="val 10742"/>
                <a:gd name="f44" fmla="val 7358"/>
                <a:gd name="f45" fmla="val 8517"/>
                <a:gd name="f46" fmla="val 8471"/>
                <a:gd name="f47" fmla="val 7404"/>
                <a:gd name="f48" fmla="val 9583"/>
                <a:gd name="f49" fmla="val 6291"/>
                <a:gd name="f50" fmla="val 10696"/>
                <a:gd name="f51" fmla="val 5178"/>
                <a:gd name="f52" fmla="val 11809"/>
                <a:gd name="f53" fmla="val 4065"/>
                <a:gd name="f54" fmla="val 12922"/>
                <a:gd name="f55" fmla="val 2952"/>
                <a:gd name="f56" fmla="val 14035"/>
                <a:gd name="f57" fmla="val 1840"/>
                <a:gd name="f58" fmla="val 15147"/>
                <a:gd name="f59" fmla="val 727"/>
                <a:gd name="f60" fmla="*/ f0 1 15673"/>
                <a:gd name="f61" fmla="*/ f1 1 15673"/>
                <a:gd name="f62" fmla="val f2"/>
                <a:gd name="f63" fmla="val f3"/>
                <a:gd name="f64" fmla="+- f63 0 f62"/>
                <a:gd name="f65" fmla="*/ f64 1 15673"/>
                <a:gd name="f66" fmla="*/ f62 1 f65"/>
                <a:gd name="f67" fmla="*/ f63 1 f65"/>
                <a:gd name="f68" fmla="*/ f66 f60 1"/>
                <a:gd name="f69" fmla="*/ f67 f60 1"/>
                <a:gd name="f70" fmla="*/ f67 f61 1"/>
                <a:gd name="f71" fmla="*/ f66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5673" h="15673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"/>
                  </a:lnTo>
                  <a:lnTo>
                    <a:pt x="f33" y="f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3" y="f3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9" name="Google Shape;1503;p38">
              <a:extLst>
                <a:ext uri="{FF2B5EF4-FFF2-40B4-BE49-F238E27FC236}">
                  <a16:creationId xmlns:a16="http://schemas.microsoft.com/office/drawing/2014/main" id="{493FDB07-C618-4FE3-B0D3-DA5619F2C591}"/>
                </a:ext>
              </a:extLst>
            </p:cNvPr>
            <p:cNvSpPr/>
            <p:nvPr/>
          </p:nvSpPr>
          <p:spPr>
            <a:xfrm>
              <a:off x="4771586" y="3966603"/>
              <a:ext cx="1783089" cy="5014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86"/>
                <a:gd name="f4" fmla="val 1"/>
                <a:gd name="f5" fmla="val 14885"/>
                <a:gd name="f6" fmla="val 1902"/>
                <a:gd name="f7" fmla="val 13772"/>
                <a:gd name="f8" fmla="val 3014"/>
                <a:gd name="f9" fmla="val 12659"/>
                <a:gd name="f10" fmla="val 4127"/>
                <a:gd name="f11" fmla="val 11546"/>
                <a:gd name="f12" fmla="val 5240"/>
                <a:gd name="f13" fmla="val 10434"/>
                <a:gd name="f14" fmla="val 6353"/>
                <a:gd name="f15" fmla="val 9321"/>
                <a:gd name="f16" fmla="val 7466"/>
                <a:gd name="f17" fmla="val 8208"/>
                <a:gd name="f18" fmla="val 8579"/>
                <a:gd name="f19" fmla="val 7095"/>
                <a:gd name="f20" fmla="val 9691"/>
                <a:gd name="f21" fmla="val 5287"/>
                <a:gd name="f22" fmla="val 11500"/>
                <a:gd name="f23" fmla="val 4869"/>
                <a:gd name="f24" fmla="val 11917"/>
                <a:gd name="f25" fmla="val 3757"/>
                <a:gd name="f26" fmla="val 13030"/>
                <a:gd name="f27" fmla="val 2644"/>
                <a:gd name="f28" fmla="val 14143"/>
                <a:gd name="f29" fmla="val 1531"/>
                <a:gd name="f30" fmla="val 15255"/>
                <a:gd name="f31" fmla="val 418"/>
                <a:gd name="f32" fmla="val 16368"/>
                <a:gd name="f33" fmla="val 217"/>
                <a:gd name="f34" fmla="val 681"/>
                <a:gd name="f35" fmla="val 16306"/>
                <a:gd name="f36" fmla="val 1794"/>
                <a:gd name="f37" fmla="val 15194"/>
                <a:gd name="f38" fmla="val 2907"/>
                <a:gd name="f39" fmla="val 14081"/>
                <a:gd name="f40" fmla="val 4019"/>
                <a:gd name="f41" fmla="val 12968"/>
                <a:gd name="f42" fmla="val 5132"/>
                <a:gd name="f43" fmla="val 11855"/>
                <a:gd name="f44" fmla="val 6245"/>
                <a:gd name="f45" fmla="val 10742"/>
                <a:gd name="f46" fmla="val 7358"/>
                <a:gd name="f47" fmla="val 9630"/>
                <a:gd name="f48" fmla="val 8471"/>
                <a:gd name="f49" fmla="val 8517"/>
                <a:gd name="f50" fmla="val 9584"/>
                <a:gd name="f51" fmla="val 7404"/>
                <a:gd name="f52" fmla="val 10696"/>
                <a:gd name="f53" fmla="val 6291"/>
                <a:gd name="f54" fmla="val 11809"/>
                <a:gd name="f55" fmla="val 5178"/>
                <a:gd name="f56" fmla="val 12922"/>
                <a:gd name="f57" fmla="val 4065"/>
                <a:gd name="f58" fmla="val 14035"/>
                <a:gd name="f59" fmla="val 2953"/>
                <a:gd name="f60" fmla="val 15148"/>
                <a:gd name="f61" fmla="val 1840"/>
                <a:gd name="f62" fmla="val 16260"/>
                <a:gd name="f63" fmla="val 727"/>
                <a:gd name="f64" fmla="*/ f0 1 16786"/>
                <a:gd name="f65" fmla="*/ f1 1 16786"/>
                <a:gd name="f66" fmla="val f2"/>
                <a:gd name="f67" fmla="val f3"/>
                <a:gd name="f68" fmla="+- f67 0 f66"/>
                <a:gd name="f69" fmla="*/ f68 1 16786"/>
                <a:gd name="f70" fmla="*/ f66 1 f69"/>
                <a:gd name="f71" fmla="*/ f67 1 f69"/>
                <a:gd name="f72" fmla="*/ f70 f64 1"/>
                <a:gd name="f73" fmla="*/ f71 f64 1"/>
                <a:gd name="f74" fmla="*/ f71 f65 1"/>
                <a:gd name="f75" fmla="*/ f70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6786" h="16786">
                  <a:moveTo>
                    <a:pt x="f3" y="f4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4" y="f3"/>
                  </a:lnTo>
                  <a:lnTo>
                    <a:pt x="f33" y="f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3" y="f33"/>
                  </a:lnTo>
                  <a:lnTo>
                    <a:pt x="f3" y="f4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0" name="Google Shape;1504;p38">
              <a:extLst>
                <a:ext uri="{FF2B5EF4-FFF2-40B4-BE49-F238E27FC236}">
                  <a16:creationId xmlns:a16="http://schemas.microsoft.com/office/drawing/2014/main" id="{E68DDB91-D97E-407F-B3C5-8A6AB92423F0}"/>
                </a:ext>
              </a:extLst>
            </p:cNvPr>
            <p:cNvSpPr/>
            <p:nvPr/>
          </p:nvSpPr>
          <p:spPr>
            <a:xfrm>
              <a:off x="4535231" y="3900108"/>
              <a:ext cx="2019443" cy="5678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011"/>
                <a:gd name="f4" fmla="val 19012"/>
                <a:gd name="f5" fmla="val 1"/>
                <a:gd name="f6" fmla="val 17110"/>
                <a:gd name="f7" fmla="val 1902"/>
                <a:gd name="f8" fmla="val 15997"/>
                <a:gd name="f9" fmla="val 3015"/>
                <a:gd name="f10" fmla="val 14884"/>
                <a:gd name="f11" fmla="val 4128"/>
                <a:gd name="f12" fmla="val 13771"/>
                <a:gd name="f13" fmla="val 5240"/>
                <a:gd name="f14" fmla="val 12659"/>
                <a:gd name="f15" fmla="val 6353"/>
                <a:gd name="f16" fmla="val 11546"/>
                <a:gd name="f17" fmla="val 7466"/>
                <a:gd name="f18" fmla="val 10433"/>
                <a:gd name="f19" fmla="val 8579"/>
                <a:gd name="f20" fmla="val 9320"/>
                <a:gd name="f21" fmla="val 9692"/>
                <a:gd name="f22" fmla="val 8207"/>
                <a:gd name="f23" fmla="val 10805"/>
                <a:gd name="f24" fmla="val 7094"/>
                <a:gd name="f25" fmla="val 11917"/>
                <a:gd name="f26" fmla="val 5982"/>
                <a:gd name="f27" fmla="val 13030"/>
                <a:gd name="f28" fmla="val 4869"/>
                <a:gd name="f29" fmla="val 14143"/>
                <a:gd name="f30" fmla="val 3756"/>
                <a:gd name="f31" fmla="val 15256"/>
                <a:gd name="f32" fmla="val 2643"/>
                <a:gd name="f33" fmla="val 16369"/>
                <a:gd name="f34" fmla="val 1530"/>
                <a:gd name="f35" fmla="val 17481"/>
                <a:gd name="f36" fmla="val 418"/>
                <a:gd name="f37" fmla="val 18594"/>
                <a:gd name="f38" fmla="val 217"/>
                <a:gd name="f39" fmla="val 248"/>
                <a:gd name="f40" fmla="val 18965"/>
                <a:gd name="f41" fmla="val 680"/>
                <a:gd name="f42" fmla="val 18532"/>
                <a:gd name="f43" fmla="val 1793"/>
                <a:gd name="f44" fmla="val 17420"/>
                <a:gd name="f45" fmla="val 2906"/>
                <a:gd name="f46" fmla="val 16307"/>
                <a:gd name="f47" fmla="val 4019"/>
                <a:gd name="f48" fmla="val 15194"/>
                <a:gd name="f49" fmla="val 5132"/>
                <a:gd name="f50" fmla="val 14081"/>
                <a:gd name="f51" fmla="val 6244"/>
                <a:gd name="f52" fmla="val 12968"/>
                <a:gd name="f53" fmla="val 7357"/>
                <a:gd name="f54" fmla="val 11856"/>
                <a:gd name="f55" fmla="val 8470"/>
                <a:gd name="f56" fmla="val 10743"/>
                <a:gd name="f57" fmla="val 9583"/>
                <a:gd name="f58" fmla="val 9630"/>
                <a:gd name="f59" fmla="val 10696"/>
                <a:gd name="f60" fmla="val 8517"/>
                <a:gd name="f61" fmla="val 11809"/>
                <a:gd name="f62" fmla="val 7404"/>
                <a:gd name="f63" fmla="val 12921"/>
                <a:gd name="f64" fmla="val 6291"/>
                <a:gd name="f65" fmla="val 14034"/>
                <a:gd name="f66" fmla="val 5179"/>
                <a:gd name="f67" fmla="val 15147"/>
                <a:gd name="f68" fmla="val 4066"/>
                <a:gd name="f69" fmla="val 16260"/>
                <a:gd name="f70" fmla="val 2953"/>
                <a:gd name="f71" fmla="val 17373"/>
                <a:gd name="f72" fmla="val 1840"/>
                <a:gd name="f73" fmla="val 18485"/>
                <a:gd name="f74" fmla="val 727"/>
                <a:gd name="f75" fmla="*/ f0 1 19011"/>
                <a:gd name="f76" fmla="*/ f1 1 19012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19011"/>
                <a:gd name="f83" fmla="*/ f80 1 19012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19011" h="19012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2" y="f4"/>
                  </a:lnTo>
                  <a:lnTo>
                    <a:pt x="f38" y="f4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3" y="f38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1" name="Google Shape;1505;p38">
              <a:extLst>
                <a:ext uri="{FF2B5EF4-FFF2-40B4-BE49-F238E27FC236}">
                  <a16:creationId xmlns:a16="http://schemas.microsoft.com/office/drawing/2014/main" id="{D43134CF-9DA5-43B8-BD57-AB1ED1021A57}"/>
                </a:ext>
              </a:extLst>
            </p:cNvPr>
            <p:cNvSpPr/>
            <p:nvPr/>
          </p:nvSpPr>
          <p:spPr>
            <a:xfrm>
              <a:off x="4417009" y="3866897"/>
              <a:ext cx="2137675" cy="6011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124"/>
                <a:gd name="f4" fmla="val 19336"/>
                <a:gd name="f5" fmla="val 788"/>
                <a:gd name="f6" fmla="val 18223"/>
                <a:gd name="f7" fmla="val 1901"/>
                <a:gd name="f8" fmla="val 17110"/>
                <a:gd name="f9" fmla="val 3014"/>
                <a:gd name="f10" fmla="val 15997"/>
                <a:gd name="f11" fmla="val 4127"/>
                <a:gd name="f12" fmla="val 14884"/>
                <a:gd name="f13" fmla="val 5240"/>
                <a:gd name="f14" fmla="val 13772"/>
                <a:gd name="f15" fmla="val 6352"/>
                <a:gd name="f16" fmla="val 12659"/>
                <a:gd name="f17" fmla="val 7465"/>
                <a:gd name="f18" fmla="val 11546"/>
                <a:gd name="f19" fmla="val 8578"/>
                <a:gd name="f20" fmla="val 10433"/>
                <a:gd name="f21" fmla="val 9691"/>
                <a:gd name="f22" fmla="val 8207"/>
                <a:gd name="f23" fmla="val 11917"/>
                <a:gd name="f24" fmla="val 7095"/>
                <a:gd name="f25" fmla="val 13029"/>
                <a:gd name="f26" fmla="val 5982"/>
                <a:gd name="f27" fmla="val 14142"/>
                <a:gd name="f28" fmla="val 4869"/>
                <a:gd name="f29" fmla="val 15255"/>
                <a:gd name="f30" fmla="val 3756"/>
                <a:gd name="f31" fmla="val 16368"/>
                <a:gd name="f32" fmla="val 2643"/>
                <a:gd name="f33" fmla="val 17481"/>
                <a:gd name="f34" fmla="val 1531"/>
                <a:gd name="f35" fmla="val 18593"/>
                <a:gd name="f36" fmla="val 418"/>
                <a:gd name="f37" fmla="val 19706"/>
                <a:gd name="f38" fmla="val 217"/>
                <a:gd name="f39" fmla="val 681"/>
                <a:gd name="f40" fmla="val 19644"/>
                <a:gd name="f41" fmla="val 1793"/>
                <a:gd name="f42" fmla="val 18532"/>
                <a:gd name="f43" fmla="val 2906"/>
                <a:gd name="f44" fmla="val 17419"/>
                <a:gd name="f45" fmla="val 4019"/>
                <a:gd name="f46" fmla="val 16306"/>
                <a:gd name="f47" fmla="val 5132"/>
                <a:gd name="f48" fmla="val 15193"/>
                <a:gd name="f49" fmla="val 6245"/>
                <a:gd name="f50" fmla="val 14080"/>
                <a:gd name="f51" fmla="val 7357"/>
                <a:gd name="f52" fmla="val 12968"/>
                <a:gd name="f53" fmla="val 8470"/>
                <a:gd name="f54" fmla="val 11855"/>
                <a:gd name="f55" fmla="val 9583"/>
                <a:gd name="f56" fmla="val 10742"/>
                <a:gd name="f57" fmla="val 11809"/>
                <a:gd name="f58" fmla="val 8516"/>
                <a:gd name="f59" fmla="val 12922"/>
                <a:gd name="f60" fmla="val 7403"/>
                <a:gd name="f61" fmla="val 14034"/>
                <a:gd name="f62" fmla="val 6291"/>
                <a:gd name="f63" fmla="val 15147"/>
                <a:gd name="f64" fmla="val 5178"/>
                <a:gd name="f65" fmla="val 16260"/>
                <a:gd name="f66" fmla="val 4065"/>
                <a:gd name="f67" fmla="val 17373"/>
                <a:gd name="f68" fmla="val 2952"/>
                <a:gd name="f69" fmla="val 18486"/>
                <a:gd name="f70" fmla="val 1839"/>
                <a:gd name="f71" fmla="val 19598"/>
                <a:gd name="f72" fmla="val 727"/>
                <a:gd name="f73" fmla="*/ f0 1 20124"/>
                <a:gd name="f74" fmla="*/ f1 1 20124"/>
                <a:gd name="f75" fmla="val f2"/>
                <a:gd name="f76" fmla="val f3"/>
                <a:gd name="f77" fmla="+- f76 0 f75"/>
                <a:gd name="f78" fmla="*/ f77 1 20124"/>
                <a:gd name="f79" fmla="*/ f75 1 f78"/>
                <a:gd name="f80" fmla="*/ f76 1 f78"/>
                <a:gd name="f81" fmla="*/ f79 f73 1"/>
                <a:gd name="f82" fmla="*/ f80 f73 1"/>
                <a:gd name="f83" fmla="*/ f80 f74 1"/>
                <a:gd name="f84" fmla="*/ f79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20124" h="20124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2" y="f3"/>
                  </a:lnTo>
                  <a:lnTo>
                    <a:pt x="f38" y="f3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3" y="f3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2" name="Google Shape;1506;p38">
              <a:extLst>
                <a:ext uri="{FF2B5EF4-FFF2-40B4-BE49-F238E27FC236}">
                  <a16:creationId xmlns:a16="http://schemas.microsoft.com/office/drawing/2014/main" id="{02FF5A97-C7E0-45B6-B1CA-EC538EE0F8C2}"/>
                </a:ext>
              </a:extLst>
            </p:cNvPr>
            <p:cNvSpPr/>
            <p:nvPr/>
          </p:nvSpPr>
          <p:spPr>
            <a:xfrm>
              <a:off x="4298777" y="3833649"/>
              <a:ext cx="2255897" cy="6343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37"/>
                <a:gd name="f4" fmla="val 19336"/>
                <a:gd name="f5" fmla="val 1901"/>
                <a:gd name="f6" fmla="val 18223"/>
                <a:gd name="f7" fmla="val 3014"/>
                <a:gd name="f8" fmla="val 17110"/>
                <a:gd name="f9" fmla="val 4127"/>
                <a:gd name="f10" fmla="val 15997"/>
                <a:gd name="f11" fmla="val 5240"/>
                <a:gd name="f12" fmla="val 14885"/>
                <a:gd name="f13" fmla="val 6353"/>
                <a:gd name="f14" fmla="val 13772"/>
                <a:gd name="f15" fmla="val 7465"/>
                <a:gd name="f16" fmla="val 12659"/>
                <a:gd name="f17" fmla="val 8578"/>
                <a:gd name="f18" fmla="val 11546"/>
                <a:gd name="f19" fmla="val 9691"/>
                <a:gd name="f20" fmla="val 10433"/>
                <a:gd name="f21" fmla="val 10804"/>
                <a:gd name="f22" fmla="val 9320"/>
                <a:gd name="f23" fmla="val 11917"/>
                <a:gd name="f24" fmla="val 8208"/>
                <a:gd name="f25" fmla="val 13030"/>
                <a:gd name="f26" fmla="val 7095"/>
                <a:gd name="f27" fmla="val 14142"/>
                <a:gd name="f28" fmla="val 5982"/>
                <a:gd name="f29" fmla="val 15255"/>
                <a:gd name="f30" fmla="val 4869"/>
                <a:gd name="f31" fmla="val 16368"/>
                <a:gd name="f32" fmla="val 3756"/>
                <a:gd name="f33" fmla="val 17481"/>
                <a:gd name="f34" fmla="val 2644"/>
                <a:gd name="f35" fmla="val 18594"/>
                <a:gd name="f36" fmla="val 1531"/>
                <a:gd name="f37" fmla="val 19706"/>
                <a:gd name="f38" fmla="val 418"/>
                <a:gd name="f39" fmla="val 20819"/>
                <a:gd name="f40" fmla="val 1"/>
                <a:gd name="f41" fmla="val 217"/>
                <a:gd name="f42" fmla="val 681"/>
                <a:gd name="f43" fmla="val 20757"/>
                <a:gd name="f44" fmla="val 2474"/>
                <a:gd name="f45" fmla="val 18965"/>
                <a:gd name="f46" fmla="val 2906"/>
                <a:gd name="f47" fmla="val 18532"/>
                <a:gd name="f48" fmla="val 4019"/>
                <a:gd name="f49" fmla="val 17419"/>
                <a:gd name="f50" fmla="val 5132"/>
                <a:gd name="f51" fmla="val 16306"/>
                <a:gd name="f52" fmla="val 6245"/>
                <a:gd name="f53" fmla="val 15193"/>
                <a:gd name="f54" fmla="val 7358"/>
                <a:gd name="f55" fmla="val 14081"/>
                <a:gd name="f56" fmla="val 8470"/>
                <a:gd name="f57" fmla="val 12968"/>
                <a:gd name="f58" fmla="val 9583"/>
                <a:gd name="f59" fmla="val 11855"/>
                <a:gd name="f60" fmla="val 10696"/>
                <a:gd name="f61" fmla="val 10742"/>
                <a:gd name="f62" fmla="val 11809"/>
                <a:gd name="f63" fmla="val 9629"/>
                <a:gd name="f64" fmla="val 12922"/>
                <a:gd name="f65" fmla="val 8516"/>
                <a:gd name="f66" fmla="val 14035"/>
                <a:gd name="f67" fmla="val 7404"/>
                <a:gd name="f68" fmla="val 15147"/>
                <a:gd name="f69" fmla="val 6291"/>
                <a:gd name="f70" fmla="val 16260"/>
                <a:gd name="f71" fmla="val 5178"/>
                <a:gd name="f72" fmla="val 17373"/>
                <a:gd name="f73" fmla="val 4065"/>
                <a:gd name="f74" fmla="val 18486"/>
                <a:gd name="f75" fmla="val 2952"/>
                <a:gd name="f76" fmla="val 19599"/>
                <a:gd name="f77" fmla="val 1840"/>
                <a:gd name="f78" fmla="val 20711"/>
                <a:gd name="f79" fmla="val 727"/>
                <a:gd name="f80" fmla="*/ f0 1 21237"/>
                <a:gd name="f81" fmla="*/ f1 1 21237"/>
                <a:gd name="f82" fmla="val f2"/>
                <a:gd name="f83" fmla="val f3"/>
                <a:gd name="f84" fmla="+- f83 0 f82"/>
                <a:gd name="f85" fmla="*/ f84 1 21237"/>
                <a:gd name="f86" fmla="*/ f82 1 f85"/>
                <a:gd name="f87" fmla="*/ f83 1 f85"/>
                <a:gd name="f88" fmla="*/ f86 f80 1"/>
                <a:gd name="f89" fmla="*/ f87 f80 1"/>
                <a:gd name="f90" fmla="*/ f87 f81 1"/>
                <a:gd name="f91" fmla="*/ f86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21237" h="21237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3"/>
                  </a:lnTo>
                  <a:lnTo>
                    <a:pt x="f41" y="f3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3" y="f41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3" name="Google Shape;1507;p38">
              <a:extLst>
                <a:ext uri="{FF2B5EF4-FFF2-40B4-BE49-F238E27FC236}">
                  <a16:creationId xmlns:a16="http://schemas.microsoft.com/office/drawing/2014/main" id="{D9804057-F6A4-4E26-8469-D079CC2E35BE}"/>
                </a:ext>
              </a:extLst>
            </p:cNvPr>
            <p:cNvSpPr/>
            <p:nvPr/>
          </p:nvSpPr>
          <p:spPr>
            <a:xfrm>
              <a:off x="4180554" y="3800401"/>
              <a:ext cx="2374129" cy="66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350"/>
                <a:gd name="f4" fmla="val 21562"/>
                <a:gd name="f5" fmla="val 789"/>
                <a:gd name="f6" fmla="val 20449"/>
                <a:gd name="f7" fmla="val 1902"/>
                <a:gd name="f8" fmla="val 19336"/>
                <a:gd name="f9" fmla="val 3014"/>
                <a:gd name="f10" fmla="val 18223"/>
                <a:gd name="f11" fmla="val 4127"/>
                <a:gd name="f12" fmla="val 17110"/>
                <a:gd name="f13" fmla="val 5240"/>
                <a:gd name="f14" fmla="val 15998"/>
                <a:gd name="f15" fmla="val 6353"/>
                <a:gd name="f16" fmla="val 14885"/>
                <a:gd name="f17" fmla="val 7466"/>
                <a:gd name="f18" fmla="val 13772"/>
                <a:gd name="f19" fmla="val 8578"/>
                <a:gd name="f20" fmla="val 12659"/>
                <a:gd name="f21" fmla="val 9691"/>
                <a:gd name="f22" fmla="val 10433"/>
                <a:gd name="f23" fmla="val 11917"/>
                <a:gd name="f24" fmla="val 9321"/>
                <a:gd name="f25" fmla="val 13030"/>
                <a:gd name="f26" fmla="val 8208"/>
                <a:gd name="f27" fmla="val 14143"/>
                <a:gd name="f28" fmla="val 7095"/>
                <a:gd name="f29" fmla="val 15255"/>
                <a:gd name="f30" fmla="val 5982"/>
                <a:gd name="f31" fmla="val 16368"/>
                <a:gd name="f32" fmla="val 4869"/>
                <a:gd name="f33" fmla="val 17481"/>
                <a:gd name="f34" fmla="val 3757"/>
                <a:gd name="f35" fmla="val 18594"/>
                <a:gd name="f36" fmla="val 2644"/>
                <a:gd name="f37" fmla="val 19707"/>
                <a:gd name="f38" fmla="val 835"/>
                <a:gd name="f39" fmla="val 21515"/>
                <a:gd name="f40" fmla="val 418"/>
                <a:gd name="f41" fmla="val 21932"/>
                <a:gd name="f42" fmla="val 1"/>
                <a:gd name="f43" fmla="val 217"/>
                <a:gd name="f44" fmla="val 681"/>
                <a:gd name="f45" fmla="val 21870"/>
                <a:gd name="f46" fmla="val 1794"/>
                <a:gd name="f47" fmla="val 20758"/>
                <a:gd name="f48" fmla="val 2907"/>
                <a:gd name="f49" fmla="val 19645"/>
                <a:gd name="f50" fmla="val 4019"/>
                <a:gd name="f51" fmla="val 18532"/>
                <a:gd name="f52" fmla="val 5132"/>
                <a:gd name="f53" fmla="val 17419"/>
                <a:gd name="f54" fmla="val 6245"/>
                <a:gd name="f55" fmla="val 16306"/>
                <a:gd name="f56" fmla="val 7358"/>
                <a:gd name="f57" fmla="val 15194"/>
                <a:gd name="f58" fmla="val 8471"/>
                <a:gd name="f59" fmla="val 14081"/>
                <a:gd name="f60" fmla="val 9583"/>
                <a:gd name="f61" fmla="val 12968"/>
                <a:gd name="f62" fmla="val 10696"/>
                <a:gd name="f63" fmla="val 11855"/>
                <a:gd name="f64" fmla="val 11809"/>
                <a:gd name="f65" fmla="val 10742"/>
                <a:gd name="f66" fmla="val 14035"/>
                <a:gd name="f67" fmla="val 8517"/>
                <a:gd name="f68" fmla="val 15148"/>
                <a:gd name="f69" fmla="val 7404"/>
                <a:gd name="f70" fmla="val 16260"/>
                <a:gd name="f71" fmla="val 6291"/>
                <a:gd name="f72" fmla="val 17373"/>
                <a:gd name="f73" fmla="val 5178"/>
                <a:gd name="f74" fmla="val 18486"/>
                <a:gd name="f75" fmla="val 4065"/>
                <a:gd name="f76" fmla="val 19599"/>
                <a:gd name="f77" fmla="val 2953"/>
                <a:gd name="f78" fmla="val 20712"/>
                <a:gd name="f79" fmla="val 1840"/>
                <a:gd name="f80" fmla="val 21824"/>
                <a:gd name="f81" fmla="val 727"/>
                <a:gd name="f82" fmla="*/ f0 1 22350"/>
                <a:gd name="f83" fmla="*/ f1 1 22350"/>
                <a:gd name="f84" fmla="val f2"/>
                <a:gd name="f85" fmla="val f3"/>
                <a:gd name="f86" fmla="+- f85 0 f84"/>
                <a:gd name="f87" fmla="*/ f86 1 22350"/>
                <a:gd name="f88" fmla="*/ f84 1 f87"/>
                <a:gd name="f89" fmla="*/ f85 1 f87"/>
                <a:gd name="f90" fmla="*/ f88 f82 1"/>
                <a:gd name="f91" fmla="*/ f89 f82 1"/>
                <a:gd name="f92" fmla="*/ f89 f83 1"/>
                <a:gd name="f93" fmla="*/ f88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22350" h="22350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3"/>
                  </a:lnTo>
                  <a:lnTo>
                    <a:pt x="f43" y="f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3" y="f4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4" name="Google Shape;1508;p38">
              <a:extLst>
                <a:ext uri="{FF2B5EF4-FFF2-40B4-BE49-F238E27FC236}">
                  <a16:creationId xmlns:a16="http://schemas.microsoft.com/office/drawing/2014/main" id="{72015126-1AFB-473F-AAFA-8936E43DEF4A}"/>
                </a:ext>
              </a:extLst>
            </p:cNvPr>
            <p:cNvSpPr/>
            <p:nvPr/>
          </p:nvSpPr>
          <p:spPr>
            <a:xfrm>
              <a:off x="4062423" y="3779169"/>
              <a:ext cx="247090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1"/>
                <a:gd name="f4" fmla="val 23061"/>
                <a:gd name="f5" fmla="val 23060"/>
                <a:gd name="f6" fmla="val 1"/>
                <a:gd name="f7" fmla="val 21561"/>
                <a:gd name="f8" fmla="val 1500"/>
                <a:gd name="f9" fmla="val 20448"/>
                <a:gd name="f10" fmla="val 2613"/>
                <a:gd name="f11" fmla="val 19335"/>
                <a:gd name="f12" fmla="val 3725"/>
                <a:gd name="f13" fmla="val 18222"/>
                <a:gd name="f14" fmla="val 4838"/>
                <a:gd name="f15" fmla="val 17110"/>
                <a:gd name="f16" fmla="val 5951"/>
                <a:gd name="f17" fmla="val 15997"/>
                <a:gd name="f18" fmla="val 7064"/>
                <a:gd name="f19" fmla="val 14884"/>
                <a:gd name="f20" fmla="val 8177"/>
                <a:gd name="f21" fmla="val 13771"/>
                <a:gd name="f22" fmla="val 9289"/>
                <a:gd name="f23" fmla="val 12658"/>
                <a:gd name="f24" fmla="val 10402"/>
                <a:gd name="f25" fmla="val 11545"/>
                <a:gd name="f26" fmla="val 11515"/>
                <a:gd name="f27" fmla="val 10433"/>
                <a:gd name="f28" fmla="val 12628"/>
                <a:gd name="f29" fmla="val 9320"/>
                <a:gd name="f30" fmla="val 13741"/>
                <a:gd name="f31" fmla="val 8207"/>
                <a:gd name="f32" fmla="val 14854"/>
                <a:gd name="f33" fmla="val 7094"/>
                <a:gd name="f34" fmla="val 15966"/>
                <a:gd name="f35" fmla="val 5981"/>
                <a:gd name="f36" fmla="val 17079"/>
                <a:gd name="f37" fmla="val 4869"/>
                <a:gd name="f38" fmla="val 18192"/>
                <a:gd name="f39" fmla="val 3756"/>
                <a:gd name="f40" fmla="val 19305"/>
                <a:gd name="f41" fmla="val 2643"/>
                <a:gd name="f42" fmla="val 20418"/>
                <a:gd name="f43" fmla="val 1530"/>
                <a:gd name="f44" fmla="val 21530"/>
                <a:gd name="f45" fmla="val 417"/>
                <a:gd name="f46" fmla="val 22643"/>
                <a:gd name="f47" fmla="val 216"/>
                <a:gd name="f48" fmla="val 680"/>
                <a:gd name="f49" fmla="val 22581"/>
                <a:gd name="f50" fmla="val 1793"/>
                <a:gd name="f51" fmla="val 21469"/>
                <a:gd name="f52" fmla="val 2906"/>
                <a:gd name="f53" fmla="val 20356"/>
                <a:gd name="f54" fmla="val 4699"/>
                <a:gd name="f55" fmla="val 18563"/>
                <a:gd name="f56" fmla="val 5131"/>
                <a:gd name="f57" fmla="val 18130"/>
                <a:gd name="f58" fmla="val 6244"/>
                <a:gd name="f59" fmla="val 17017"/>
                <a:gd name="f60" fmla="val 7357"/>
                <a:gd name="f61" fmla="val 15905"/>
                <a:gd name="f62" fmla="val 8470"/>
                <a:gd name="f63" fmla="val 14792"/>
                <a:gd name="f64" fmla="val 9583"/>
                <a:gd name="f65" fmla="val 13679"/>
                <a:gd name="f66" fmla="val 10695"/>
                <a:gd name="f67" fmla="val 12566"/>
                <a:gd name="f68" fmla="val 11808"/>
                <a:gd name="f69" fmla="val 11453"/>
                <a:gd name="f70" fmla="val 12921"/>
                <a:gd name="f71" fmla="val 10340"/>
                <a:gd name="f72" fmla="val 14034"/>
                <a:gd name="f73" fmla="val 9228"/>
                <a:gd name="f74" fmla="val 15147"/>
                <a:gd name="f75" fmla="val 8115"/>
                <a:gd name="f76" fmla="val 16260"/>
                <a:gd name="f77" fmla="val 7002"/>
                <a:gd name="f78" fmla="val 17372"/>
                <a:gd name="f79" fmla="val 5889"/>
                <a:gd name="f80" fmla="val 18485"/>
                <a:gd name="f81" fmla="val 4776"/>
                <a:gd name="f82" fmla="val 19598"/>
                <a:gd name="f83" fmla="val 3664"/>
                <a:gd name="f84" fmla="val 20711"/>
                <a:gd name="f85" fmla="val 2551"/>
                <a:gd name="f86" fmla="val 21824"/>
                <a:gd name="f87" fmla="val 1438"/>
                <a:gd name="f88" fmla="val 22936"/>
                <a:gd name="f89" fmla="val 325"/>
                <a:gd name="f90" fmla="*/ f0 1 23261"/>
                <a:gd name="f91" fmla="*/ f1 1 2306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23261"/>
                <a:gd name="f98" fmla="*/ f95 1 2306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23261" h="23061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3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5" name="Google Shape;1509;p38">
              <a:extLst>
                <a:ext uri="{FF2B5EF4-FFF2-40B4-BE49-F238E27FC236}">
                  <a16:creationId xmlns:a16="http://schemas.microsoft.com/office/drawing/2014/main" id="{F6F81A68-38DE-4FE8-888C-1EBF7DA506E5}"/>
                </a:ext>
              </a:extLst>
            </p:cNvPr>
            <p:cNvSpPr/>
            <p:nvPr/>
          </p:nvSpPr>
          <p:spPr>
            <a:xfrm>
              <a:off x="3944200" y="3779169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23060"/>
                <a:gd name="f6" fmla="val 1"/>
                <a:gd name="f7" fmla="val 22674"/>
                <a:gd name="f8" fmla="val 387"/>
                <a:gd name="f9" fmla="val 21561"/>
                <a:gd name="f10" fmla="val 1500"/>
                <a:gd name="f11" fmla="val 20448"/>
                <a:gd name="f12" fmla="val 2613"/>
                <a:gd name="f13" fmla="val 19335"/>
                <a:gd name="f14" fmla="val 3725"/>
                <a:gd name="f15" fmla="val 18223"/>
                <a:gd name="f16" fmla="val 4838"/>
                <a:gd name="f17" fmla="val 17110"/>
                <a:gd name="f18" fmla="val 5951"/>
                <a:gd name="f19" fmla="val 15997"/>
                <a:gd name="f20" fmla="val 7064"/>
                <a:gd name="f21" fmla="val 14884"/>
                <a:gd name="f22" fmla="val 8177"/>
                <a:gd name="f23" fmla="val 12658"/>
                <a:gd name="f24" fmla="val 10402"/>
                <a:gd name="f25" fmla="val 11546"/>
                <a:gd name="f26" fmla="val 11515"/>
                <a:gd name="f27" fmla="val 10433"/>
                <a:gd name="f28" fmla="val 12628"/>
                <a:gd name="f29" fmla="val 9320"/>
                <a:gd name="f30" fmla="val 13741"/>
                <a:gd name="f31" fmla="val 8207"/>
                <a:gd name="f32" fmla="val 14854"/>
                <a:gd name="f33" fmla="val 7094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060"/>
                <a:gd name="f40" fmla="val 20000"/>
                <a:gd name="f41" fmla="val 2643"/>
                <a:gd name="f42" fmla="val 20418"/>
                <a:gd name="f43" fmla="val 1530"/>
                <a:gd name="f44" fmla="val 21530"/>
                <a:gd name="f45" fmla="val 418"/>
                <a:gd name="f46" fmla="val 22643"/>
                <a:gd name="f47" fmla="val 217"/>
                <a:gd name="f48" fmla="val 680"/>
                <a:gd name="f49" fmla="val 22581"/>
                <a:gd name="f50" fmla="val 1793"/>
                <a:gd name="f51" fmla="val 21469"/>
                <a:gd name="f52" fmla="val 2906"/>
                <a:gd name="f53" fmla="val 20356"/>
                <a:gd name="f54" fmla="val 4019"/>
                <a:gd name="f55" fmla="val 19243"/>
                <a:gd name="f56" fmla="val 5132"/>
                <a:gd name="f57" fmla="val 18130"/>
                <a:gd name="f58" fmla="val 6244"/>
                <a:gd name="f59" fmla="val 17017"/>
                <a:gd name="f60" fmla="val 7357"/>
                <a:gd name="f61" fmla="val 15905"/>
                <a:gd name="f62" fmla="val 8470"/>
                <a:gd name="f63" fmla="val 14792"/>
                <a:gd name="f64" fmla="val 9583"/>
                <a:gd name="f65" fmla="val 13679"/>
                <a:gd name="f66" fmla="val 10696"/>
                <a:gd name="f67" fmla="val 12566"/>
                <a:gd name="f68" fmla="val 11808"/>
                <a:gd name="f69" fmla="val 11453"/>
                <a:gd name="f70" fmla="val 12921"/>
                <a:gd name="f71" fmla="val 10340"/>
                <a:gd name="f72" fmla="val 14034"/>
                <a:gd name="f73" fmla="val 9228"/>
                <a:gd name="f74" fmla="val 16260"/>
                <a:gd name="f75" fmla="val 7002"/>
                <a:gd name="f76" fmla="val 17373"/>
                <a:gd name="f77" fmla="val 5889"/>
                <a:gd name="f78" fmla="val 18485"/>
                <a:gd name="f79" fmla="val 4776"/>
                <a:gd name="f80" fmla="val 19598"/>
                <a:gd name="f81" fmla="val 3664"/>
                <a:gd name="f82" fmla="val 20711"/>
                <a:gd name="f83" fmla="val 2551"/>
                <a:gd name="f84" fmla="val 21824"/>
                <a:gd name="f85" fmla="val 1438"/>
                <a:gd name="f86" fmla="val 22937"/>
                <a:gd name="f87" fmla="val 325"/>
                <a:gd name="f88" fmla="val 23261"/>
                <a:gd name="f89" fmla="*/ f0 1 23262"/>
                <a:gd name="f90" fmla="*/ f1 1 23061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3262"/>
                <a:gd name="f97" fmla="*/ f94 1 23061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3262" h="23061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6" name="Google Shape;1510;p38">
              <a:extLst>
                <a:ext uri="{FF2B5EF4-FFF2-40B4-BE49-F238E27FC236}">
                  <a16:creationId xmlns:a16="http://schemas.microsoft.com/office/drawing/2014/main" id="{860C3320-9BFB-4A6D-9031-469665DDE683}"/>
                </a:ext>
              </a:extLst>
            </p:cNvPr>
            <p:cNvSpPr/>
            <p:nvPr/>
          </p:nvSpPr>
          <p:spPr>
            <a:xfrm>
              <a:off x="3825968" y="3779169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23060"/>
                <a:gd name="f6" fmla="val 1"/>
                <a:gd name="f7" fmla="val 22674"/>
                <a:gd name="f8" fmla="val 387"/>
                <a:gd name="f9" fmla="val 21561"/>
                <a:gd name="f10" fmla="val 1500"/>
                <a:gd name="f11" fmla="val 20448"/>
                <a:gd name="f12" fmla="val 2613"/>
                <a:gd name="f13" fmla="val 19336"/>
                <a:gd name="f14" fmla="val 3725"/>
                <a:gd name="f15" fmla="val 18223"/>
                <a:gd name="f16" fmla="val 4838"/>
                <a:gd name="f17" fmla="val 17110"/>
                <a:gd name="f18" fmla="val 5951"/>
                <a:gd name="f19" fmla="val 15997"/>
                <a:gd name="f20" fmla="val 7064"/>
                <a:gd name="f21" fmla="val 14884"/>
                <a:gd name="f22" fmla="val 8177"/>
                <a:gd name="f23" fmla="val 13771"/>
                <a:gd name="f24" fmla="val 9289"/>
                <a:gd name="f25" fmla="val 12659"/>
                <a:gd name="f26" fmla="val 10402"/>
                <a:gd name="f27" fmla="val 11546"/>
                <a:gd name="f28" fmla="val 11515"/>
                <a:gd name="f29" fmla="val 10433"/>
                <a:gd name="f30" fmla="val 12628"/>
                <a:gd name="f31" fmla="val 9320"/>
                <a:gd name="f32" fmla="val 13741"/>
                <a:gd name="f33" fmla="val 8207"/>
                <a:gd name="f34" fmla="val 14854"/>
                <a:gd name="f35" fmla="val 7095"/>
                <a:gd name="f36" fmla="val 15966"/>
                <a:gd name="f37" fmla="val 5982"/>
                <a:gd name="f38" fmla="val 17079"/>
                <a:gd name="f39" fmla="val 4869"/>
                <a:gd name="f40" fmla="val 18192"/>
                <a:gd name="f41" fmla="val 3756"/>
                <a:gd name="f42" fmla="val 19305"/>
                <a:gd name="f43" fmla="val 2643"/>
                <a:gd name="f44" fmla="val 20418"/>
                <a:gd name="f45" fmla="val 1531"/>
                <a:gd name="f46" fmla="val 21530"/>
                <a:gd name="f47" fmla="val 418"/>
                <a:gd name="f48" fmla="val 22643"/>
                <a:gd name="f49" fmla="val 217"/>
                <a:gd name="f50" fmla="val 680"/>
                <a:gd name="f51" fmla="val 22581"/>
                <a:gd name="f52" fmla="val 1793"/>
                <a:gd name="f53" fmla="val 21469"/>
                <a:gd name="f54" fmla="val 2906"/>
                <a:gd name="f55" fmla="val 20356"/>
                <a:gd name="f56" fmla="val 4019"/>
                <a:gd name="f57" fmla="val 19243"/>
                <a:gd name="f58" fmla="val 5132"/>
                <a:gd name="f59" fmla="val 18130"/>
                <a:gd name="f60" fmla="val 7357"/>
                <a:gd name="f61" fmla="val 15905"/>
                <a:gd name="f62" fmla="val 8470"/>
                <a:gd name="f63" fmla="val 14792"/>
                <a:gd name="f64" fmla="val 9583"/>
                <a:gd name="f65" fmla="val 13679"/>
                <a:gd name="f66" fmla="val 10696"/>
                <a:gd name="f67" fmla="val 12566"/>
                <a:gd name="f68" fmla="val 11809"/>
                <a:gd name="f69" fmla="val 11453"/>
                <a:gd name="f70" fmla="val 12921"/>
                <a:gd name="f71" fmla="val 10340"/>
                <a:gd name="f72" fmla="val 14034"/>
                <a:gd name="f73" fmla="val 9228"/>
                <a:gd name="f74" fmla="val 15147"/>
                <a:gd name="f75" fmla="val 8115"/>
                <a:gd name="f76" fmla="val 16260"/>
                <a:gd name="f77" fmla="val 7002"/>
                <a:gd name="f78" fmla="val 17373"/>
                <a:gd name="f79" fmla="val 5889"/>
                <a:gd name="f80" fmla="val 18486"/>
                <a:gd name="f81" fmla="val 4776"/>
                <a:gd name="f82" fmla="val 19598"/>
                <a:gd name="f83" fmla="val 3664"/>
                <a:gd name="f84" fmla="val 20711"/>
                <a:gd name="f85" fmla="val 2551"/>
                <a:gd name="f86" fmla="val 21824"/>
                <a:gd name="f87" fmla="val 1438"/>
                <a:gd name="f88" fmla="val 22937"/>
                <a:gd name="f89" fmla="val 325"/>
                <a:gd name="f90" fmla="val 23261"/>
                <a:gd name="f91" fmla="*/ f0 1 23262"/>
                <a:gd name="f92" fmla="*/ f1 1 23061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61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61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2" y="f4"/>
                  </a:lnTo>
                  <a:lnTo>
                    <a:pt x="f49" y="f4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7" name="Google Shape;1511;p38">
              <a:extLst>
                <a:ext uri="{FF2B5EF4-FFF2-40B4-BE49-F238E27FC236}">
                  <a16:creationId xmlns:a16="http://schemas.microsoft.com/office/drawing/2014/main" id="{BF9EFC08-83FF-4CC9-8C4C-8F76A8C0F292}"/>
                </a:ext>
              </a:extLst>
            </p:cNvPr>
            <p:cNvSpPr/>
            <p:nvPr/>
          </p:nvSpPr>
          <p:spPr>
            <a:xfrm>
              <a:off x="3707745" y="3779169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1"/>
                <a:gd name="f6" fmla="val 22674"/>
                <a:gd name="f7" fmla="val 387"/>
                <a:gd name="f8" fmla="val 21561"/>
                <a:gd name="f9" fmla="val 1500"/>
                <a:gd name="f10" fmla="val 20449"/>
                <a:gd name="f11" fmla="val 2613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4884"/>
                <a:gd name="f19" fmla="val 8177"/>
                <a:gd name="f20" fmla="val 13772"/>
                <a:gd name="f21" fmla="val 9289"/>
                <a:gd name="f22" fmla="val 12659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9320"/>
                <a:gd name="f29" fmla="val 13741"/>
                <a:gd name="f30" fmla="val 8208"/>
                <a:gd name="f31" fmla="val 14854"/>
                <a:gd name="f32" fmla="val 7095"/>
                <a:gd name="f33" fmla="val 15966"/>
                <a:gd name="f34" fmla="val 5286"/>
                <a:gd name="f35" fmla="val 17775"/>
                <a:gd name="f36" fmla="val 4869"/>
                <a:gd name="f37" fmla="val 18192"/>
                <a:gd name="f38" fmla="val 3756"/>
                <a:gd name="f39" fmla="val 19305"/>
                <a:gd name="f40" fmla="val 2644"/>
                <a:gd name="f41" fmla="val 20418"/>
                <a:gd name="f42" fmla="val 1531"/>
                <a:gd name="f43" fmla="val 21530"/>
                <a:gd name="f44" fmla="val 418"/>
                <a:gd name="f45" fmla="val 22643"/>
                <a:gd name="f46" fmla="val 217"/>
                <a:gd name="f47" fmla="val 681"/>
                <a:gd name="f48" fmla="val 22581"/>
                <a:gd name="f49" fmla="val 1793"/>
                <a:gd name="f50" fmla="val 21469"/>
                <a:gd name="f51" fmla="val 2906"/>
                <a:gd name="f52" fmla="val 20356"/>
                <a:gd name="f53" fmla="val 4019"/>
                <a:gd name="f54" fmla="val 19243"/>
                <a:gd name="f55" fmla="val 5132"/>
                <a:gd name="f56" fmla="val 18130"/>
                <a:gd name="f57" fmla="val 6245"/>
                <a:gd name="f58" fmla="val 17017"/>
                <a:gd name="f59" fmla="val 7358"/>
                <a:gd name="f60" fmla="val 15905"/>
                <a:gd name="f61" fmla="val 8470"/>
                <a:gd name="f62" fmla="val 14792"/>
                <a:gd name="f63" fmla="val 9583"/>
                <a:gd name="f64" fmla="val 13679"/>
                <a:gd name="f65" fmla="val 10696"/>
                <a:gd name="f66" fmla="val 12566"/>
                <a:gd name="f67" fmla="val 11809"/>
                <a:gd name="f68" fmla="val 11453"/>
                <a:gd name="f69" fmla="val 12922"/>
                <a:gd name="f70" fmla="val 10340"/>
                <a:gd name="f71" fmla="val 14034"/>
                <a:gd name="f72" fmla="val 9228"/>
                <a:gd name="f73" fmla="val 15147"/>
                <a:gd name="f74" fmla="val 8115"/>
                <a:gd name="f75" fmla="val 16260"/>
                <a:gd name="f76" fmla="val 7002"/>
                <a:gd name="f77" fmla="val 18486"/>
                <a:gd name="f78" fmla="val 4776"/>
                <a:gd name="f79" fmla="val 19599"/>
                <a:gd name="f80" fmla="val 3664"/>
                <a:gd name="f81" fmla="val 20711"/>
                <a:gd name="f82" fmla="val 2551"/>
                <a:gd name="f83" fmla="val 21824"/>
                <a:gd name="f84" fmla="val 1438"/>
                <a:gd name="f85" fmla="val 22937"/>
                <a:gd name="f86" fmla="val 325"/>
                <a:gd name="f87" fmla="*/ f0 1 23262"/>
                <a:gd name="f88" fmla="*/ f1 1 23061"/>
                <a:gd name="f89" fmla="val f2"/>
                <a:gd name="f90" fmla="val f3"/>
                <a:gd name="f91" fmla="val f4"/>
                <a:gd name="f92" fmla="+- f91 0 f89"/>
                <a:gd name="f93" fmla="+- f90 0 f89"/>
                <a:gd name="f94" fmla="*/ f93 1 23262"/>
                <a:gd name="f95" fmla="*/ f92 1 23061"/>
                <a:gd name="f96" fmla="*/ f89 1 f94"/>
                <a:gd name="f97" fmla="*/ f90 1 f94"/>
                <a:gd name="f98" fmla="*/ f89 1 f95"/>
                <a:gd name="f99" fmla="*/ f91 1 f95"/>
                <a:gd name="f100" fmla="*/ f96 f87 1"/>
                <a:gd name="f101" fmla="*/ f97 f87 1"/>
                <a:gd name="f102" fmla="*/ f99 f88 1"/>
                <a:gd name="f103" fmla="*/ f98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23262" h="23061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5" y="f4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8" name="Google Shape;1512;p38">
              <a:extLst>
                <a:ext uri="{FF2B5EF4-FFF2-40B4-BE49-F238E27FC236}">
                  <a16:creationId xmlns:a16="http://schemas.microsoft.com/office/drawing/2014/main" id="{0DAA5DC7-0139-434D-9D6A-B7DC95DA3038}"/>
                </a:ext>
              </a:extLst>
            </p:cNvPr>
            <p:cNvSpPr/>
            <p:nvPr/>
          </p:nvSpPr>
          <p:spPr>
            <a:xfrm>
              <a:off x="3471281" y="3779169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1"/>
                <a:gd name="f6" fmla="val 22675"/>
                <a:gd name="f7" fmla="val 387"/>
                <a:gd name="f8" fmla="val 21562"/>
                <a:gd name="f9" fmla="val 1500"/>
                <a:gd name="f10" fmla="val 20449"/>
                <a:gd name="f11" fmla="val 2613"/>
                <a:gd name="f12" fmla="val 19336"/>
                <a:gd name="f13" fmla="val 3725"/>
                <a:gd name="f14" fmla="val 17110"/>
                <a:gd name="f15" fmla="val 5951"/>
                <a:gd name="f16" fmla="val 15998"/>
                <a:gd name="f17" fmla="val 7064"/>
                <a:gd name="f18" fmla="val 14885"/>
                <a:gd name="f19" fmla="val 8177"/>
                <a:gd name="f20" fmla="val 13772"/>
                <a:gd name="f21" fmla="val 9289"/>
                <a:gd name="f22" fmla="val 12659"/>
                <a:gd name="f23" fmla="val 10402"/>
                <a:gd name="f24" fmla="val 11546"/>
                <a:gd name="f25" fmla="val 11515"/>
                <a:gd name="f26" fmla="val 10434"/>
                <a:gd name="f27" fmla="val 12628"/>
                <a:gd name="f28" fmla="val 9321"/>
                <a:gd name="f29" fmla="val 13741"/>
                <a:gd name="f30" fmla="val 8208"/>
                <a:gd name="f31" fmla="val 14854"/>
                <a:gd name="f32" fmla="val 7095"/>
                <a:gd name="f33" fmla="val 15966"/>
                <a:gd name="f34" fmla="val 5982"/>
                <a:gd name="f35" fmla="val 17079"/>
                <a:gd name="f36" fmla="val 4870"/>
                <a:gd name="f37" fmla="val 18192"/>
                <a:gd name="f38" fmla="val 3757"/>
                <a:gd name="f39" fmla="val 19305"/>
                <a:gd name="f40" fmla="val 2644"/>
                <a:gd name="f41" fmla="val 20418"/>
                <a:gd name="f42" fmla="val 1531"/>
                <a:gd name="f43" fmla="val 21530"/>
                <a:gd name="f44" fmla="val 418"/>
                <a:gd name="f45" fmla="val 22643"/>
                <a:gd name="f46" fmla="val 217"/>
                <a:gd name="f47" fmla="val 248"/>
                <a:gd name="f48" fmla="val 23014"/>
                <a:gd name="f49" fmla="val 681"/>
                <a:gd name="f50" fmla="val 22581"/>
                <a:gd name="f51" fmla="val 1794"/>
                <a:gd name="f52" fmla="val 21469"/>
                <a:gd name="f53" fmla="val 2907"/>
                <a:gd name="f54" fmla="val 20356"/>
                <a:gd name="f55" fmla="val 4019"/>
                <a:gd name="f56" fmla="val 19243"/>
                <a:gd name="f57" fmla="val 5132"/>
                <a:gd name="f58" fmla="val 18130"/>
                <a:gd name="f59" fmla="val 6245"/>
                <a:gd name="f60" fmla="val 17017"/>
                <a:gd name="f61" fmla="val 7358"/>
                <a:gd name="f62" fmla="val 15905"/>
                <a:gd name="f63" fmla="val 8471"/>
                <a:gd name="f64" fmla="val 14792"/>
                <a:gd name="f65" fmla="val 9584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5"/>
                <a:gd name="f74" fmla="val 9228"/>
                <a:gd name="f75" fmla="val 15148"/>
                <a:gd name="f76" fmla="val 8115"/>
                <a:gd name="f77" fmla="val 16260"/>
                <a:gd name="f78" fmla="val 7002"/>
                <a:gd name="f79" fmla="val 17373"/>
                <a:gd name="f80" fmla="val 5889"/>
                <a:gd name="f81" fmla="val 18486"/>
                <a:gd name="f82" fmla="val 4776"/>
                <a:gd name="f83" fmla="val 20712"/>
                <a:gd name="f84" fmla="val 2551"/>
                <a:gd name="f85" fmla="val 21825"/>
                <a:gd name="f86" fmla="val 1438"/>
                <a:gd name="f87" fmla="val 22937"/>
                <a:gd name="f88" fmla="val 325"/>
                <a:gd name="f89" fmla="*/ f0 1 23262"/>
                <a:gd name="f90" fmla="*/ f1 1 23061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3262"/>
                <a:gd name="f97" fmla="*/ f94 1 23061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3262" h="23061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5" y="f4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9" name="Google Shape;1513;p38">
              <a:extLst>
                <a:ext uri="{FF2B5EF4-FFF2-40B4-BE49-F238E27FC236}">
                  <a16:creationId xmlns:a16="http://schemas.microsoft.com/office/drawing/2014/main" id="{3CB7C495-90CB-44BD-88FA-6E8CC62A169E}"/>
                </a:ext>
              </a:extLst>
            </p:cNvPr>
            <p:cNvSpPr/>
            <p:nvPr/>
          </p:nvSpPr>
          <p:spPr>
            <a:xfrm>
              <a:off x="3353159" y="3779169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23060"/>
                <a:gd name="f6" fmla="val 1"/>
                <a:gd name="f7" fmla="val 22674"/>
                <a:gd name="f8" fmla="val 387"/>
                <a:gd name="f9" fmla="val 21561"/>
                <a:gd name="f10" fmla="val 1500"/>
                <a:gd name="f11" fmla="val 20448"/>
                <a:gd name="f12" fmla="val 2613"/>
                <a:gd name="f13" fmla="val 19335"/>
                <a:gd name="f14" fmla="val 3725"/>
                <a:gd name="f15" fmla="val 18222"/>
                <a:gd name="f16" fmla="val 4838"/>
                <a:gd name="f17" fmla="val 17110"/>
                <a:gd name="f18" fmla="val 5951"/>
                <a:gd name="f19" fmla="val 15997"/>
                <a:gd name="f20" fmla="val 7064"/>
                <a:gd name="f21" fmla="val 14884"/>
                <a:gd name="f22" fmla="val 8177"/>
                <a:gd name="f23" fmla="val 13771"/>
                <a:gd name="f24" fmla="val 9289"/>
                <a:gd name="f25" fmla="val 12658"/>
                <a:gd name="f26" fmla="val 10402"/>
                <a:gd name="f27" fmla="val 11546"/>
                <a:gd name="f28" fmla="val 11515"/>
                <a:gd name="f29" fmla="val 10433"/>
                <a:gd name="f30" fmla="val 12628"/>
                <a:gd name="f31" fmla="val 8207"/>
                <a:gd name="f32" fmla="val 14854"/>
                <a:gd name="f33" fmla="val 7094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756"/>
                <a:gd name="f40" fmla="val 19305"/>
                <a:gd name="f41" fmla="val 2643"/>
                <a:gd name="f42" fmla="val 20418"/>
                <a:gd name="f43" fmla="val 1530"/>
                <a:gd name="f44" fmla="val 21530"/>
                <a:gd name="f45" fmla="val 417"/>
                <a:gd name="f46" fmla="val 22643"/>
                <a:gd name="f47" fmla="val 216"/>
                <a:gd name="f48" fmla="val 680"/>
                <a:gd name="f49" fmla="val 22581"/>
                <a:gd name="f50" fmla="val 1793"/>
                <a:gd name="f51" fmla="val 21469"/>
                <a:gd name="f52" fmla="val 2906"/>
                <a:gd name="f53" fmla="val 20356"/>
                <a:gd name="f54" fmla="val 4019"/>
                <a:gd name="f55" fmla="val 19243"/>
                <a:gd name="f56" fmla="val 5131"/>
                <a:gd name="f57" fmla="val 18130"/>
                <a:gd name="f58" fmla="val 6244"/>
                <a:gd name="f59" fmla="val 17017"/>
                <a:gd name="f60" fmla="val 7357"/>
                <a:gd name="f61" fmla="val 15905"/>
                <a:gd name="f62" fmla="val 8470"/>
                <a:gd name="f63" fmla="val 14792"/>
                <a:gd name="f64" fmla="val 9583"/>
                <a:gd name="f65" fmla="val 13679"/>
                <a:gd name="f66" fmla="val 11808"/>
                <a:gd name="f67" fmla="val 11453"/>
                <a:gd name="f68" fmla="val 12921"/>
                <a:gd name="f69" fmla="val 10340"/>
                <a:gd name="f70" fmla="val 14034"/>
                <a:gd name="f71" fmla="val 9228"/>
                <a:gd name="f72" fmla="val 15147"/>
                <a:gd name="f73" fmla="val 8115"/>
                <a:gd name="f74" fmla="val 16260"/>
                <a:gd name="f75" fmla="val 7002"/>
                <a:gd name="f76" fmla="val 17372"/>
                <a:gd name="f77" fmla="val 5889"/>
                <a:gd name="f78" fmla="val 18485"/>
                <a:gd name="f79" fmla="val 4776"/>
                <a:gd name="f80" fmla="val 19598"/>
                <a:gd name="f81" fmla="val 3664"/>
                <a:gd name="f82" fmla="val 20711"/>
                <a:gd name="f83" fmla="val 2551"/>
                <a:gd name="f84" fmla="val 21824"/>
                <a:gd name="f85" fmla="val 1438"/>
                <a:gd name="f86" fmla="val 22937"/>
                <a:gd name="f87" fmla="val 325"/>
                <a:gd name="f88" fmla="val 23261"/>
                <a:gd name="f89" fmla="*/ f0 1 23262"/>
                <a:gd name="f90" fmla="*/ f1 1 23061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3262"/>
                <a:gd name="f97" fmla="*/ f94 1 23061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3262" h="23061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0" name="Google Shape;1514;p38">
              <a:extLst>
                <a:ext uri="{FF2B5EF4-FFF2-40B4-BE49-F238E27FC236}">
                  <a16:creationId xmlns:a16="http://schemas.microsoft.com/office/drawing/2014/main" id="{8FDD4759-83EF-4E3D-B5DE-7A655C9BB975}"/>
                </a:ext>
              </a:extLst>
            </p:cNvPr>
            <p:cNvSpPr/>
            <p:nvPr/>
          </p:nvSpPr>
          <p:spPr>
            <a:xfrm>
              <a:off x="3234936" y="3779169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23060"/>
                <a:gd name="f6" fmla="val 1"/>
                <a:gd name="f7" fmla="val 22674"/>
                <a:gd name="f8" fmla="val 387"/>
                <a:gd name="f9" fmla="val 21561"/>
                <a:gd name="f10" fmla="val 1500"/>
                <a:gd name="f11" fmla="val 19335"/>
                <a:gd name="f12" fmla="val 3725"/>
                <a:gd name="f13" fmla="val 18223"/>
                <a:gd name="f14" fmla="val 4838"/>
                <a:gd name="f15" fmla="val 17110"/>
                <a:gd name="f16" fmla="val 5951"/>
                <a:gd name="f17" fmla="val 15997"/>
                <a:gd name="f18" fmla="val 7064"/>
                <a:gd name="f19" fmla="val 14884"/>
                <a:gd name="f20" fmla="val 8177"/>
                <a:gd name="f21" fmla="val 13771"/>
                <a:gd name="f22" fmla="val 9289"/>
                <a:gd name="f23" fmla="val 12659"/>
                <a:gd name="f24" fmla="val 10402"/>
                <a:gd name="f25" fmla="val 11546"/>
                <a:gd name="f26" fmla="val 11515"/>
                <a:gd name="f27" fmla="val 10433"/>
                <a:gd name="f28" fmla="val 12628"/>
                <a:gd name="f29" fmla="val 9320"/>
                <a:gd name="f30" fmla="val 13741"/>
                <a:gd name="f31" fmla="val 8207"/>
                <a:gd name="f32" fmla="val 14854"/>
                <a:gd name="f33" fmla="val 7095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756"/>
                <a:gd name="f40" fmla="val 19305"/>
                <a:gd name="f41" fmla="val 2643"/>
                <a:gd name="f42" fmla="val 20418"/>
                <a:gd name="f43" fmla="val 1530"/>
                <a:gd name="f44" fmla="val 21530"/>
                <a:gd name="f45" fmla="val 418"/>
                <a:gd name="f46" fmla="val 22643"/>
                <a:gd name="f47" fmla="val 217"/>
                <a:gd name="f48" fmla="val 680"/>
                <a:gd name="f49" fmla="val 22581"/>
                <a:gd name="f50" fmla="val 2473"/>
                <a:gd name="f51" fmla="val 20789"/>
                <a:gd name="f52" fmla="val 2906"/>
                <a:gd name="f53" fmla="val 20356"/>
                <a:gd name="f54" fmla="val 4019"/>
                <a:gd name="f55" fmla="val 19243"/>
                <a:gd name="f56" fmla="val 5132"/>
                <a:gd name="f57" fmla="val 18130"/>
                <a:gd name="f58" fmla="val 6244"/>
                <a:gd name="f59" fmla="val 17017"/>
                <a:gd name="f60" fmla="val 7357"/>
                <a:gd name="f61" fmla="val 15905"/>
                <a:gd name="f62" fmla="val 8470"/>
                <a:gd name="f63" fmla="val 14792"/>
                <a:gd name="f64" fmla="val 9583"/>
                <a:gd name="f65" fmla="val 13679"/>
                <a:gd name="f66" fmla="val 10696"/>
                <a:gd name="f67" fmla="val 12566"/>
                <a:gd name="f68" fmla="val 11809"/>
                <a:gd name="f69" fmla="val 11453"/>
                <a:gd name="f70" fmla="val 12921"/>
                <a:gd name="f71" fmla="val 10340"/>
                <a:gd name="f72" fmla="val 14034"/>
                <a:gd name="f73" fmla="val 9228"/>
                <a:gd name="f74" fmla="val 15147"/>
                <a:gd name="f75" fmla="val 8115"/>
                <a:gd name="f76" fmla="val 16260"/>
                <a:gd name="f77" fmla="val 7002"/>
                <a:gd name="f78" fmla="val 17373"/>
                <a:gd name="f79" fmla="val 5889"/>
                <a:gd name="f80" fmla="val 18485"/>
                <a:gd name="f81" fmla="val 4776"/>
                <a:gd name="f82" fmla="val 19598"/>
                <a:gd name="f83" fmla="val 3664"/>
                <a:gd name="f84" fmla="val 20711"/>
                <a:gd name="f85" fmla="val 2551"/>
                <a:gd name="f86" fmla="val 21824"/>
                <a:gd name="f87" fmla="val 1438"/>
                <a:gd name="f88" fmla="val 22937"/>
                <a:gd name="f89" fmla="val 325"/>
                <a:gd name="f90" fmla="val 23261"/>
                <a:gd name="f91" fmla="*/ f0 1 23262"/>
                <a:gd name="f92" fmla="*/ f1 1 23061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61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61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1" name="Google Shape;1515;p38">
              <a:extLst>
                <a:ext uri="{FF2B5EF4-FFF2-40B4-BE49-F238E27FC236}">
                  <a16:creationId xmlns:a16="http://schemas.microsoft.com/office/drawing/2014/main" id="{5233E8F3-FA38-454E-96AE-526B680FC959}"/>
                </a:ext>
              </a:extLst>
            </p:cNvPr>
            <p:cNvSpPr/>
            <p:nvPr/>
          </p:nvSpPr>
          <p:spPr>
            <a:xfrm>
              <a:off x="3116704" y="3779169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1"/>
                <a:gd name="f6" fmla="val 22674"/>
                <a:gd name="f7" fmla="val 387"/>
                <a:gd name="f8" fmla="val 21561"/>
                <a:gd name="f9" fmla="val 1500"/>
                <a:gd name="f10" fmla="val 20448"/>
                <a:gd name="f11" fmla="val 2613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4"/>
                <a:gd name="f21" fmla="val 8177"/>
                <a:gd name="f22" fmla="val 13772"/>
                <a:gd name="f23" fmla="val 9289"/>
                <a:gd name="f24" fmla="val 12659"/>
                <a:gd name="f25" fmla="val 10402"/>
                <a:gd name="f26" fmla="val 10433"/>
                <a:gd name="f27" fmla="val 12628"/>
                <a:gd name="f28" fmla="val 9320"/>
                <a:gd name="f29" fmla="val 13741"/>
                <a:gd name="f30" fmla="val 8208"/>
                <a:gd name="f31" fmla="val 14854"/>
                <a:gd name="f32" fmla="val 7095"/>
                <a:gd name="f33" fmla="val 15966"/>
                <a:gd name="f34" fmla="val 5982"/>
                <a:gd name="f35" fmla="val 17079"/>
                <a:gd name="f36" fmla="val 4869"/>
                <a:gd name="f37" fmla="val 18192"/>
                <a:gd name="f38" fmla="val 3756"/>
                <a:gd name="f39" fmla="val 19305"/>
                <a:gd name="f40" fmla="val 2643"/>
                <a:gd name="f41" fmla="val 20418"/>
                <a:gd name="f42" fmla="val 835"/>
                <a:gd name="f43" fmla="val 22226"/>
                <a:gd name="f44" fmla="val 418"/>
                <a:gd name="f45" fmla="val 22643"/>
                <a:gd name="f46" fmla="val 217"/>
                <a:gd name="f47" fmla="val 681"/>
                <a:gd name="f48" fmla="val 22581"/>
                <a:gd name="f49" fmla="val 1793"/>
                <a:gd name="f50" fmla="val 21469"/>
                <a:gd name="f51" fmla="val 2906"/>
                <a:gd name="f52" fmla="val 20356"/>
                <a:gd name="f53" fmla="val 4019"/>
                <a:gd name="f54" fmla="val 19243"/>
                <a:gd name="f55" fmla="val 5132"/>
                <a:gd name="f56" fmla="val 18130"/>
                <a:gd name="f57" fmla="val 6245"/>
                <a:gd name="f58" fmla="val 17017"/>
                <a:gd name="f59" fmla="val 7357"/>
                <a:gd name="f60" fmla="val 15905"/>
                <a:gd name="f61" fmla="val 8470"/>
                <a:gd name="f62" fmla="val 14792"/>
                <a:gd name="f63" fmla="val 9583"/>
                <a:gd name="f64" fmla="val 13679"/>
                <a:gd name="f65" fmla="val 10696"/>
                <a:gd name="f66" fmla="val 12566"/>
                <a:gd name="f67" fmla="val 11809"/>
                <a:gd name="f68" fmla="val 11453"/>
                <a:gd name="f69" fmla="val 14034"/>
                <a:gd name="f70" fmla="val 9228"/>
                <a:gd name="f71" fmla="val 15147"/>
                <a:gd name="f72" fmla="val 8115"/>
                <a:gd name="f73" fmla="val 16260"/>
                <a:gd name="f74" fmla="val 7002"/>
                <a:gd name="f75" fmla="val 17373"/>
                <a:gd name="f76" fmla="val 5889"/>
                <a:gd name="f77" fmla="val 18486"/>
                <a:gd name="f78" fmla="val 4776"/>
                <a:gd name="f79" fmla="val 19598"/>
                <a:gd name="f80" fmla="val 3664"/>
                <a:gd name="f81" fmla="val 20711"/>
                <a:gd name="f82" fmla="val 2551"/>
                <a:gd name="f83" fmla="val 21824"/>
                <a:gd name="f84" fmla="val 1438"/>
                <a:gd name="f85" fmla="val 23261"/>
                <a:gd name="f86" fmla="*/ f0 1 23262"/>
                <a:gd name="f87" fmla="*/ f1 1 23061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23262"/>
                <a:gd name="f94" fmla="*/ f91 1 23061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3262" h="23061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4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2" name="Google Shape;1516;p38">
              <a:extLst>
                <a:ext uri="{FF2B5EF4-FFF2-40B4-BE49-F238E27FC236}">
                  <a16:creationId xmlns:a16="http://schemas.microsoft.com/office/drawing/2014/main" id="{FBB787DB-6C29-45E2-A93D-DB267B7EFC9C}"/>
                </a:ext>
              </a:extLst>
            </p:cNvPr>
            <p:cNvSpPr/>
            <p:nvPr/>
          </p:nvSpPr>
          <p:spPr>
            <a:xfrm>
              <a:off x="2998482" y="3779169"/>
              <a:ext cx="2471010" cy="688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61"/>
                <a:gd name="f5" fmla="val 1"/>
                <a:gd name="f6" fmla="val 21561"/>
                <a:gd name="f7" fmla="val 1500"/>
                <a:gd name="f8" fmla="val 20449"/>
                <a:gd name="f9" fmla="val 2613"/>
                <a:gd name="f10" fmla="val 19336"/>
                <a:gd name="f11" fmla="val 3725"/>
                <a:gd name="f12" fmla="val 18223"/>
                <a:gd name="f13" fmla="val 4838"/>
                <a:gd name="f14" fmla="val 17110"/>
                <a:gd name="f15" fmla="val 5951"/>
                <a:gd name="f16" fmla="val 15997"/>
                <a:gd name="f17" fmla="val 7064"/>
                <a:gd name="f18" fmla="val 14885"/>
                <a:gd name="f19" fmla="val 8177"/>
                <a:gd name="f20" fmla="val 13772"/>
                <a:gd name="f21" fmla="val 9289"/>
                <a:gd name="f22" fmla="val 12659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9321"/>
                <a:gd name="f29" fmla="val 13741"/>
                <a:gd name="f30" fmla="val 8208"/>
                <a:gd name="f31" fmla="val 14854"/>
                <a:gd name="f32" fmla="val 7095"/>
                <a:gd name="f33" fmla="val 15966"/>
                <a:gd name="f34" fmla="val 5982"/>
                <a:gd name="f35" fmla="val 17079"/>
                <a:gd name="f36" fmla="val 4869"/>
                <a:gd name="f37" fmla="val 18192"/>
                <a:gd name="f38" fmla="val 3756"/>
                <a:gd name="f39" fmla="val 19305"/>
                <a:gd name="f40" fmla="val 2644"/>
                <a:gd name="f41" fmla="val 20418"/>
                <a:gd name="f42" fmla="val 1531"/>
                <a:gd name="f43" fmla="val 21530"/>
                <a:gd name="f44" fmla="val 418"/>
                <a:gd name="f45" fmla="val 22643"/>
                <a:gd name="f46" fmla="val 217"/>
                <a:gd name="f47" fmla="val 681"/>
                <a:gd name="f48" fmla="val 22581"/>
                <a:gd name="f49" fmla="val 1794"/>
                <a:gd name="f50" fmla="val 21469"/>
                <a:gd name="f51" fmla="val 2906"/>
                <a:gd name="f52" fmla="val 20356"/>
                <a:gd name="f53" fmla="val 4699"/>
                <a:gd name="f54" fmla="val 18563"/>
                <a:gd name="f55" fmla="val 5132"/>
                <a:gd name="f56" fmla="val 18130"/>
                <a:gd name="f57" fmla="val 6245"/>
                <a:gd name="f58" fmla="val 17017"/>
                <a:gd name="f59" fmla="val 7358"/>
                <a:gd name="f60" fmla="val 15905"/>
                <a:gd name="f61" fmla="val 8470"/>
                <a:gd name="f62" fmla="val 14792"/>
                <a:gd name="f63" fmla="val 9583"/>
                <a:gd name="f64" fmla="val 13679"/>
                <a:gd name="f65" fmla="val 10696"/>
                <a:gd name="f66" fmla="val 12566"/>
                <a:gd name="f67" fmla="val 11809"/>
                <a:gd name="f68" fmla="val 11453"/>
                <a:gd name="f69" fmla="val 12922"/>
                <a:gd name="f70" fmla="val 10340"/>
                <a:gd name="f71" fmla="val 14035"/>
                <a:gd name="f72" fmla="val 9228"/>
                <a:gd name="f73" fmla="val 15147"/>
                <a:gd name="f74" fmla="val 8115"/>
                <a:gd name="f75" fmla="val 16260"/>
                <a:gd name="f76" fmla="val 7002"/>
                <a:gd name="f77" fmla="val 17373"/>
                <a:gd name="f78" fmla="val 5889"/>
                <a:gd name="f79" fmla="val 18486"/>
                <a:gd name="f80" fmla="val 4776"/>
                <a:gd name="f81" fmla="val 19599"/>
                <a:gd name="f82" fmla="val 3664"/>
                <a:gd name="f83" fmla="val 20711"/>
                <a:gd name="f84" fmla="val 2551"/>
                <a:gd name="f85" fmla="val 21824"/>
                <a:gd name="f86" fmla="val 1438"/>
                <a:gd name="f87" fmla="val 22937"/>
                <a:gd name="f88" fmla="val 325"/>
                <a:gd name="f89" fmla="*/ f0 1 23262"/>
                <a:gd name="f90" fmla="*/ f1 1 23061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3262"/>
                <a:gd name="f97" fmla="*/ f94 1 23061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3262" h="23061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5" y="f4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3" name="Google Shape;1517;p38">
              <a:extLst>
                <a:ext uri="{FF2B5EF4-FFF2-40B4-BE49-F238E27FC236}">
                  <a16:creationId xmlns:a16="http://schemas.microsoft.com/office/drawing/2014/main" id="{8A5F3551-CA02-425E-A32A-B22C4C47DA06}"/>
                </a:ext>
              </a:extLst>
            </p:cNvPr>
            <p:cNvSpPr/>
            <p:nvPr/>
          </p:nvSpPr>
          <p:spPr>
            <a:xfrm>
              <a:off x="2913077" y="3779169"/>
              <a:ext cx="74038" cy="208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7"/>
                <a:gd name="f4" fmla="val 480"/>
                <a:gd name="f5" fmla="val 1"/>
                <a:gd name="f6" fmla="val 109"/>
                <a:gd name="f7" fmla="val 387"/>
                <a:gd name="f8" fmla="val 495"/>
                <a:gd name="f9" fmla="val 696"/>
                <a:gd name="f10" fmla="val 372"/>
                <a:gd name="f11" fmla="val 325"/>
                <a:gd name="f12" fmla="*/ f0 1 697"/>
                <a:gd name="f13" fmla="*/ f1 1 697"/>
                <a:gd name="f14" fmla="val f2"/>
                <a:gd name="f15" fmla="val f3"/>
                <a:gd name="f16" fmla="+- f15 0 f14"/>
                <a:gd name="f17" fmla="*/ f16 1 697"/>
                <a:gd name="f18" fmla="*/ f14 1 f17"/>
                <a:gd name="f19" fmla="*/ f15 1 f17"/>
                <a:gd name="f20" fmla="*/ f18 f12 1"/>
                <a:gd name="f21" fmla="*/ f19 f12 1"/>
                <a:gd name="f22" fmla="*/ f19 f13 1"/>
                <a:gd name="f23" fmla="*/ f1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7" h="697">
                  <a:moveTo>
                    <a:pt x="f4" y="f5"/>
                  </a:moveTo>
                  <a:lnTo>
                    <a:pt x="f6" y="f7"/>
                  </a:lnTo>
                  <a:lnTo>
                    <a:pt x="f5" y="f8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9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4" name="Google Shape;1518;p38">
              <a:extLst>
                <a:ext uri="{FF2B5EF4-FFF2-40B4-BE49-F238E27FC236}">
                  <a16:creationId xmlns:a16="http://schemas.microsoft.com/office/drawing/2014/main" id="{997E31E1-B6EB-4576-AD8D-B4246550295A}"/>
                </a:ext>
              </a:extLst>
            </p:cNvPr>
            <p:cNvSpPr/>
            <p:nvPr/>
          </p:nvSpPr>
          <p:spPr>
            <a:xfrm>
              <a:off x="2913077" y="3779169"/>
              <a:ext cx="192270" cy="540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10"/>
                <a:gd name="f4" fmla="val 1809"/>
                <a:gd name="f5" fmla="val 1593"/>
                <a:gd name="f6" fmla="val 1"/>
                <a:gd name="f7" fmla="val 1222"/>
                <a:gd name="f8" fmla="val 387"/>
                <a:gd name="f9" fmla="val 109"/>
                <a:gd name="f10" fmla="val 1500"/>
                <a:gd name="f11" fmla="val 1608"/>
                <a:gd name="f12" fmla="val 372"/>
                <a:gd name="f13" fmla="val 1438"/>
                <a:gd name="f14" fmla="val 1485"/>
                <a:gd name="f15" fmla="val 325"/>
                <a:gd name="f16" fmla="*/ f0 1 1810"/>
                <a:gd name="f17" fmla="*/ f1 1 180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10"/>
                <a:gd name="f24" fmla="*/ f21 1 180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10" h="180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6" y="f11"/>
                  </a:lnTo>
                  <a:lnTo>
                    <a:pt x="f6" y="f4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5" name="Google Shape;1519;p38">
              <a:extLst>
                <a:ext uri="{FF2B5EF4-FFF2-40B4-BE49-F238E27FC236}">
                  <a16:creationId xmlns:a16="http://schemas.microsoft.com/office/drawing/2014/main" id="{B62F0105-28C4-4BA1-ABA5-79C5260D5CD4}"/>
                </a:ext>
              </a:extLst>
            </p:cNvPr>
            <p:cNvSpPr/>
            <p:nvPr/>
          </p:nvSpPr>
          <p:spPr>
            <a:xfrm>
              <a:off x="2913077" y="3779169"/>
              <a:ext cx="310493" cy="872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3"/>
                <a:gd name="f4" fmla="val 2922"/>
                <a:gd name="f5" fmla="val 2706"/>
                <a:gd name="f6" fmla="val 1"/>
                <a:gd name="f7" fmla="val 2335"/>
                <a:gd name="f8" fmla="val 387"/>
                <a:gd name="f9" fmla="val 1222"/>
                <a:gd name="f10" fmla="val 1500"/>
                <a:gd name="f11" fmla="val 109"/>
                <a:gd name="f12" fmla="val 2613"/>
                <a:gd name="f13" fmla="val 2721"/>
                <a:gd name="f14" fmla="val 372"/>
                <a:gd name="f15" fmla="val 2551"/>
                <a:gd name="f16" fmla="val 1485"/>
                <a:gd name="f17" fmla="val 1438"/>
                <a:gd name="f18" fmla="val 2598"/>
                <a:gd name="f19" fmla="val 325"/>
                <a:gd name="f20" fmla="*/ f0 1 2923"/>
                <a:gd name="f21" fmla="*/ f1 1 292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923"/>
                <a:gd name="f28" fmla="*/ f25 1 292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923" h="2922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6" y="f13"/>
                  </a:lnTo>
                  <a:lnTo>
                    <a:pt x="f6" y="f4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6" name="Google Shape;1520;p38">
              <a:extLst>
                <a:ext uri="{FF2B5EF4-FFF2-40B4-BE49-F238E27FC236}">
                  <a16:creationId xmlns:a16="http://schemas.microsoft.com/office/drawing/2014/main" id="{BA978569-3D39-42B5-8F2E-1585722197AA}"/>
                </a:ext>
              </a:extLst>
            </p:cNvPr>
            <p:cNvSpPr/>
            <p:nvPr/>
          </p:nvSpPr>
          <p:spPr>
            <a:xfrm>
              <a:off x="2913077" y="3779169"/>
              <a:ext cx="428615" cy="120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5"/>
                <a:gd name="f4" fmla="val 3819"/>
                <a:gd name="f5" fmla="val 1"/>
                <a:gd name="f6" fmla="val 2335"/>
                <a:gd name="f7" fmla="val 1500"/>
                <a:gd name="f8" fmla="val 1222"/>
                <a:gd name="f9" fmla="val 2613"/>
                <a:gd name="f10" fmla="val 109"/>
                <a:gd name="f11" fmla="val 3725"/>
                <a:gd name="f12" fmla="val 3834"/>
                <a:gd name="f13" fmla="val 4034"/>
                <a:gd name="f14" fmla="val 372"/>
                <a:gd name="f15" fmla="val 3664"/>
                <a:gd name="f16" fmla="val 1485"/>
                <a:gd name="f17" fmla="val 2551"/>
                <a:gd name="f18" fmla="val 2598"/>
                <a:gd name="f19" fmla="val 1438"/>
                <a:gd name="f20" fmla="val 3710"/>
                <a:gd name="f21" fmla="val 325"/>
                <a:gd name="f22" fmla="*/ f0 1 4035"/>
                <a:gd name="f23" fmla="*/ f1 1 4035"/>
                <a:gd name="f24" fmla="val f2"/>
                <a:gd name="f25" fmla="val f3"/>
                <a:gd name="f26" fmla="+- f25 0 f24"/>
                <a:gd name="f27" fmla="*/ f26 1 4035"/>
                <a:gd name="f28" fmla="*/ f24 1 f27"/>
                <a:gd name="f29" fmla="*/ f25 1 f27"/>
                <a:gd name="f30" fmla="*/ f28 f22 1"/>
                <a:gd name="f31" fmla="*/ f29 f22 1"/>
                <a:gd name="f32" fmla="*/ f29 f23 1"/>
                <a:gd name="f33" fmla="*/ f2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035" h="403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5" y="f12"/>
                  </a:lnTo>
                  <a:lnTo>
                    <a:pt x="f5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7" name="Google Shape;1521;p38">
              <a:extLst>
                <a:ext uri="{FF2B5EF4-FFF2-40B4-BE49-F238E27FC236}">
                  <a16:creationId xmlns:a16="http://schemas.microsoft.com/office/drawing/2014/main" id="{D4D4992D-15DF-4491-9055-94F65CDBCC10}"/>
                </a:ext>
              </a:extLst>
            </p:cNvPr>
            <p:cNvSpPr/>
            <p:nvPr/>
          </p:nvSpPr>
          <p:spPr>
            <a:xfrm>
              <a:off x="2913077" y="3779169"/>
              <a:ext cx="546847" cy="1537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48"/>
                <a:gd name="f4" fmla="val 4931"/>
                <a:gd name="f5" fmla="val 1"/>
                <a:gd name="f6" fmla="val 4560"/>
                <a:gd name="f7" fmla="val 387"/>
                <a:gd name="f8" fmla="val 3448"/>
                <a:gd name="f9" fmla="val 1500"/>
                <a:gd name="f10" fmla="val 2335"/>
                <a:gd name="f11" fmla="val 2613"/>
                <a:gd name="f12" fmla="val 1222"/>
                <a:gd name="f13" fmla="val 3725"/>
                <a:gd name="f14" fmla="val 109"/>
                <a:gd name="f15" fmla="val 4838"/>
                <a:gd name="f16" fmla="val 4946"/>
                <a:gd name="f17" fmla="val 5147"/>
                <a:gd name="f18" fmla="val 372"/>
                <a:gd name="f19" fmla="val 4776"/>
                <a:gd name="f20" fmla="val 1485"/>
                <a:gd name="f21" fmla="val 3664"/>
                <a:gd name="f22" fmla="val 2598"/>
                <a:gd name="f23" fmla="val 2551"/>
                <a:gd name="f24" fmla="val 3710"/>
                <a:gd name="f25" fmla="val 1438"/>
                <a:gd name="f26" fmla="*/ f0 1 5148"/>
                <a:gd name="f27" fmla="*/ f1 1 5148"/>
                <a:gd name="f28" fmla="val f2"/>
                <a:gd name="f29" fmla="val f3"/>
                <a:gd name="f30" fmla="+- f29 0 f28"/>
                <a:gd name="f31" fmla="*/ f30 1 5148"/>
                <a:gd name="f32" fmla="*/ f28 1 f31"/>
                <a:gd name="f33" fmla="*/ f29 1 f31"/>
                <a:gd name="f34" fmla="*/ f32 f26 1"/>
                <a:gd name="f35" fmla="*/ f33 f26 1"/>
                <a:gd name="f36" fmla="*/ f33 f27 1"/>
                <a:gd name="f37" fmla="*/ f32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148" h="5148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5" y="f16"/>
                  </a:lnTo>
                  <a:lnTo>
                    <a:pt x="f5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8" name="Google Shape;1522;p38">
              <a:extLst>
                <a:ext uri="{FF2B5EF4-FFF2-40B4-BE49-F238E27FC236}">
                  <a16:creationId xmlns:a16="http://schemas.microsoft.com/office/drawing/2014/main" id="{CBFBFDF8-F6C5-43E9-A6CD-15A6FE1A088B}"/>
                </a:ext>
              </a:extLst>
            </p:cNvPr>
            <p:cNvSpPr/>
            <p:nvPr/>
          </p:nvSpPr>
          <p:spPr>
            <a:xfrm>
              <a:off x="2913077" y="3779169"/>
              <a:ext cx="665070" cy="1870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61"/>
                <a:gd name="f4" fmla="val 6044"/>
                <a:gd name="f5" fmla="val 1"/>
                <a:gd name="f6" fmla="val 5673"/>
                <a:gd name="f7" fmla="val 387"/>
                <a:gd name="f8" fmla="val 4560"/>
                <a:gd name="f9" fmla="val 1500"/>
                <a:gd name="f10" fmla="val 2335"/>
                <a:gd name="f11" fmla="val 3725"/>
                <a:gd name="f12" fmla="val 1222"/>
                <a:gd name="f13" fmla="val 4838"/>
                <a:gd name="f14" fmla="val 109"/>
                <a:gd name="f15" fmla="val 5951"/>
                <a:gd name="f16" fmla="val 6059"/>
                <a:gd name="f17" fmla="val 6260"/>
                <a:gd name="f18" fmla="val 372"/>
                <a:gd name="f19" fmla="val 5889"/>
                <a:gd name="f20" fmla="val 1485"/>
                <a:gd name="f21" fmla="val 4776"/>
                <a:gd name="f22" fmla="val 2598"/>
                <a:gd name="f23" fmla="val 3664"/>
                <a:gd name="f24" fmla="val 3710"/>
                <a:gd name="f25" fmla="val 2551"/>
                <a:gd name="f26" fmla="val 4823"/>
                <a:gd name="f27" fmla="val 1438"/>
                <a:gd name="f28" fmla="val 5936"/>
                <a:gd name="f29" fmla="val 325"/>
                <a:gd name="f30" fmla="*/ f0 1 6261"/>
                <a:gd name="f31" fmla="*/ f1 1 6261"/>
                <a:gd name="f32" fmla="val f2"/>
                <a:gd name="f33" fmla="val f3"/>
                <a:gd name="f34" fmla="+- f33 0 f32"/>
                <a:gd name="f35" fmla="*/ f34 1 6261"/>
                <a:gd name="f36" fmla="*/ f32 1 f35"/>
                <a:gd name="f37" fmla="*/ f33 1 f35"/>
                <a:gd name="f38" fmla="*/ f36 f30 1"/>
                <a:gd name="f39" fmla="*/ f37 f30 1"/>
                <a:gd name="f40" fmla="*/ f37 f31 1"/>
                <a:gd name="f41" fmla="*/ f36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61" h="6261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5" y="f16"/>
                  </a:lnTo>
                  <a:lnTo>
                    <a:pt x="f5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9" name="Google Shape;1523;p38">
              <a:extLst>
                <a:ext uri="{FF2B5EF4-FFF2-40B4-BE49-F238E27FC236}">
                  <a16:creationId xmlns:a16="http://schemas.microsoft.com/office/drawing/2014/main" id="{46802C21-687C-4208-9DDC-096CFA973294}"/>
                </a:ext>
              </a:extLst>
            </p:cNvPr>
            <p:cNvSpPr/>
            <p:nvPr/>
          </p:nvSpPr>
          <p:spPr>
            <a:xfrm>
              <a:off x="2913077" y="3779169"/>
              <a:ext cx="783302" cy="2202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74"/>
                <a:gd name="f4" fmla="val 7373"/>
                <a:gd name="f5" fmla="val 7157"/>
                <a:gd name="f6" fmla="val 1"/>
                <a:gd name="f7" fmla="val 6786"/>
                <a:gd name="f8" fmla="val 387"/>
                <a:gd name="f9" fmla="val 5673"/>
                <a:gd name="f10" fmla="val 1500"/>
                <a:gd name="f11" fmla="val 4560"/>
                <a:gd name="f12" fmla="val 2613"/>
                <a:gd name="f13" fmla="val 3448"/>
                <a:gd name="f14" fmla="val 3725"/>
                <a:gd name="f15" fmla="val 2335"/>
                <a:gd name="f16" fmla="val 4838"/>
                <a:gd name="f17" fmla="val 1222"/>
                <a:gd name="f18" fmla="val 5951"/>
                <a:gd name="f19" fmla="val 109"/>
                <a:gd name="f20" fmla="val 7064"/>
                <a:gd name="f21" fmla="val 7172"/>
                <a:gd name="f22" fmla="val 372"/>
                <a:gd name="f23" fmla="val 7002"/>
                <a:gd name="f24" fmla="val 1485"/>
                <a:gd name="f25" fmla="val 5889"/>
                <a:gd name="f26" fmla="val 2598"/>
                <a:gd name="f27" fmla="val 4776"/>
                <a:gd name="f28" fmla="val 3710"/>
                <a:gd name="f29" fmla="val 3664"/>
                <a:gd name="f30" fmla="val 4823"/>
                <a:gd name="f31" fmla="val 2551"/>
                <a:gd name="f32" fmla="val 5936"/>
                <a:gd name="f33" fmla="val 1438"/>
                <a:gd name="f34" fmla="val 7049"/>
                <a:gd name="f35" fmla="val 325"/>
                <a:gd name="f36" fmla="*/ f0 1 7374"/>
                <a:gd name="f37" fmla="*/ f1 1 7373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7374"/>
                <a:gd name="f44" fmla="*/ f41 1 737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374" h="7373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6" y="f21"/>
                  </a:lnTo>
                  <a:lnTo>
                    <a:pt x="f6" y="f4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0" name="Google Shape;1524;p38">
              <a:extLst>
                <a:ext uri="{FF2B5EF4-FFF2-40B4-BE49-F238E27FC236}">
                  <a16:creationId xmlns:a16="http://schemas.microsoft.com/office/drawing/2014/main" id="{187C8DAA-1295-4985-842F-1FEB9E86CDA7}"/>
                </a:ext>
              </a:extLst>
            </p:cNvPr>
            <p:cNvSpPr/>
            <p:nvPr/>
          </p:nvSpPr>
          <p:spPr>
            <a:xfrm>
              <a:off x="2913077" y="3779169"/>
              <a:ext cx="901534" cy="253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87"/>
                <a:gd name="f4" fmla="val 8486"/>
                <a:gd name="f5" fmla="val 8270"/>
                <a:gd name="f6" fmla="val 1"/>
                <a:gd name="f7" fmla="val 7899"/>
                <a:gd name="f8" fmla="val 387"/>
                <a:gd name="f9" fmla="val 6786"/>
                <a:gd name="f10" fmla="val 1500"/>
                <a:gd name="f11" fmla="val 5673"/>
                <a:gd name="f12" fmla="val 2613"/>
                <a:gd name="f13" fmla="val 4560"/>
                <a:gd name="f14" fmla="val 3725"/>
                <a:gd name="f15" fmla="val 2335"/>
                <a:gd name="f16" fmla="val 5951"/>
                <a:gd name="f17" fmla="val 1222"/>
                <a:gd name="f18" fmla="val 7064"/>
                <a:gd name="f19" fmla="val 109"/>
                <a:gd name="f20" fmla="val 8177"/>
                <a:gd name="f21" fmla="val 8285"/>
                <a:gd name="f22" fmla="val 372"/>
                <a:gd name="f23" fmla="val 8115"/>
                <a:gd name="f24" fmla="val 1485"/>
                <a:gd name="f25" fmla="val 7002"/>
                <a:gd name="f26" fmla="val 2598"/>
                <a:gd name="f27" fmla="val 5889"/>
                <a:gd name="f28" fmla="val 3710"/>
                <a:gd name="f29" fmla="val 4776"/>
                <a:gd name="f30" fmla="val 5936"/>
                <a:gd name="f31" fmla="val 2551"/>
                <a:gd name="f32" fmla="val 7049"/>
                <a:gd name="f33" fmla="val 1438"/>
                <a:gd name="f34" fmla="val 8162"/>
                <a:gd name="f35" fmla="val 325"/>
                <a:gd name="f36" fmla="*/ f0 1 8487"/>
                <a:gd name="f37" fmla="*/ f1 1 848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8487"/>
                <a:gd name="f44" fmla="*/ f41 1 848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8487" h="8486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6" y="f21"/>
                  </a:lnTo>
                  <a:lnTo>
                    <a:pt x="f6" y="f4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1" name="Google Shape;1525;p38">
              <a:extLst>
                <a:ext uri="{FF2B5EF4-FFF2-40B4-BE49-F238E27FC236}">
                  <a16:creationId xmlns:a16="http://schemas.microsoft.com/office/drawing/2014/main" id="{CD58AF12-3043-4C6F-8070-CBA74B18DF71}"/>
                </a:ext>
              </a:extLst>
            </p:cNvPr>
            <p:cNvSpPr/>
            <p:nvPr/>
          </p:nvSpPr>
          <p:spPr>
            <a:xfrm>
              <a:off x="2913077" y="3779169"/>
              <a:ext cx="1019757" cy="286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00"/>
                <a:gd name="f4" fmla="val 9599"/>
                <a:gd name="f5" fmla="val 9383"/>
                <a:gd name="f6" fmla="val 1"/>
                <a:gd name="f7" fmla="val 9012"/>
                <a:gd name="f8" fmla="val 387"/>
                <a:gd name="f9" fmla="val 7899"/>
                <a:gd name="f10" fmla="val 1500"/>
                <a:gd name="f11" fmla="val 6786"/>
                <a:gd name="f12" fmla="val 2613"/>
                <a:gd name="f13" fmla="val 5673"/>
                <a:gd name="f14" fmla="val 3725"/>
                <a:gd name="f15" fmla="val 4560"/>
                <a:gd name="f16" fmla="val 4838"/>
                <a:gd name="f17" fmla="val 3448"/>
                <a:gd name="f18" fmla="val 5951"/>
                <a:gd name="f19" fmla="val 2335"/>
                <a:gd name="f20" fmla="val 7064"/>
                <a:gd name="f21" fmla="val 1222"/>
                <a:gd name="f22" fmla="val 8177"/>
                <a:gd name="f23" fmla="val 109"/>
                <a:gd name="f24" fmla="val 9289"/>
                <a:gd name="f25" fmla="val 9398"/>
                <a:gd name="f26" fmla="val 372"/>
                <a:gd name="f27" fmla="val 9228"/>
                <a:gd name="f28" fmla="val 1485"/>
                <a:gd name="f29" fmla="val 8115"/>
                <a:gd name="f30" fmla="val 2598"/>
                <a:gd name="f31" fmla="val 7002"/>
                <a:gd name="f32" fmla="val 3710"/>
                <a:gd name="f33" fmla="val 5889"/>
                <a:gd name="f34" fmla="val 4823"/>
                <a:gd name="f35" fmla="val 4776"/>
                <a:gd name="f36" fmla="val 5936"/>
                <a:gd name="f37" fmla="val 3664"/>
                <a:gd name="f38" fmla="val 7049"/>
                <a:gd name="f39" fmla="val 2551"/>
                <a:gd name="f40" fmla="val 8162"/>
                <a:gd name="f41" fmla="val 1438"/>
                <a:gd name="f42" fmla="val 9274"/>
                <a:gd name="f43" fmla="val 325"/>
                <a:gd name="f44" fmla="*/ f0 1 9600"/>
                <a:gd name="f45" fmla="*/ f1 1 959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9600"/>
                <a:gd name="f52" fmla="*/ f49 1 959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9600" h="959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5"/>
                  </a:lnTo>
                  <a:lnTo>
                    <a:pt x="f6" y="f4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2" name="Google Shape;1526;p38">
              <a:extLst>
                <a:ext uri="{FF2B5EF4-FFF2-40B4-BE49-F238E27FC236}">
                  <a16:creationId xmlns:a16="http://schemas.microsoft.com/office/drawing/2014/main" id="{E069175B-D9D6-441E-B821-9CD5E60778C2}"/>
                </a:ext>
              </a:extLst>
            </p:cNvPr>
            <p:cNvSpPr/>
            <p:nvPr/>
          </p:nvSpPr>
          <p:spPr>
            <a:xfrm>
              <a:off x="2913077" y="3779169"/>
              <a:ext cx="1137879" cy="3199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12"/>
                <a:gd name="f4" fmla="val 10495"/>
                <a:gd name="f5" fmla="val 1"/>
                <a:gd name="f6" fmla="val 10125"/>
                <a:gd name="f7" fmla="val 387"/>
                <a:gd name="f8" fmla="val 9012"/>
                <a:gd name="f9" fmla="val 1500"/>
                <a:gd name="f10" fmla="val 7899"/>
                <a:gd name="f11" fmla="val 2613"/>
                <a:gd name="f12" fmla="val 6786"/>
                <a:gd name="f13" fmla="val 3725"/>
                <a:gd name="f14" fmla="val 5673"/>
                <a:gd name="f15" fmla="val 4838"/>
                <a:gd name="f16" fmla="val 4560"/>
                <a:gd name="f17" fmla="val 5951"/>
                <a:gd name="f18" fmla="val 2335"/>
                <a:gd name="f19" fmla="val 8177"/>
                <a:gd name="f20" fmla="val 1222"/>
                <a:gd name="f21" fmla="val 9289"/>
                <a:gd name="f22" fmla="val 109"/>
                <a:gd name="f23" fmla="val 10402"/>
                <a:gd name="f24" fmla="val 10510"/>
                <a:gd name="f25" fmla="val 10711"/>
                <a:gd name="f26" fmla="val 372"/>
                <a:gd name="f27" fmla="val 10340"/>
                <a:gd name="f28" fmla="val 1485"/>
                <a:gd name="f29" fmla="val 9228"/>
                <a:gd name="f30" fmla="val 2598"/>
                <a:gd name="f31" fmla="val 8115"/>
                <a:gd name="f32" fmla="val 3710"/>
                <a:gd name="f33" fmla="val 7002"/>
                <a:gd name="f34" fmla="val 5936"/>
                <a:gd name="f35" fmla="val 4776"/>
                <a:gd name="f36" fmla="val 7049"/>
                <a:gd name="f37" fmla="val 3664"/>
                <a:gd name="f38" fmla="val 8162"/>
                <a:gd name="f39" fmla="val 2551"/>
                <a:gd name="f40" fmla="val 9274"/>
                <a:gd name="f41" fmla="val 1438"/>
                <a:gd name="f42" fmla="val 10387"/>
                <a:gd name="f43" fmla="val 325"/>
                <a:gd name="f44" fmla="*/ f0 1 10712"/>
                <a:gd name="f45" fmla="*/ f1 1 10712"/>
                <a:gd name="f46" fmla="val f2"/>
                <a:gd name="f47" fmla="val f3"/>
                <a:gd name="f48" fmla="+- f47 0 f46"/>
                <a:gd name="f49" fmla="*/ f48 1 10712"/>
                <a:gd name="f50" fmla="*/ f46 1 f49"/>
                <a:gd name="f51" fmla="*/ f47 1 f49"/>
                <a:gd name="f52" fmla="*/ f50 f44 1"/>
                <a:gd name="f53" fmla="*/ f51 f44 1"/>
                <a:gd name="f54" fmla="*/ f51 f45 1"/>
                <a:gd name="f55" fmla="*/ f50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0712" h="10712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4"/>
                  </a:lnTo>
                  <a:lnTo>
                    <a:pt x="f5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3" name="Google Shape;1527;p38">
              <a:extLst>
                <a:ext uri="{FF2B5EF4-FFF2-40B4-BE49-F238E27FC236}">
                  <a16:creationId xmlns:a16="http://schemas.microsoft.com/office/drawing/2014/main" id="{7FECE932-D5E7-4902-93FD-46FB23BDFBCD}"/>
                </a:ext>
              </a:extLst>
            </p:cNvPr>
            <p:cNvSpPr/>
            <p:nvPr/>
          </p:nvSpPr>
          <p:spPr>
            <a:xfrm>
              <a:off x="2913077" y="3779169"/>
              <a:ext cx="1256111" cy="3532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25"/>
                <a:gd name="f4" fmla="val 11608"/>
                <a:gd name="f5" fmla="val 1"/>
                <a:gd name="f6" fmla="val 11237"/>
                <a:gd name="f7" fmla="val 387"/>
                <a:gd name="f8" fmla="val 10125"/>
                <a:gd name="f9" fmla="val 1500"/>
                <a:gd name="f10" fmla="val 9012"/>
                <a:gd name="f11" fmla="val 2613"/>
                <a:gd name="f12" fmla="val 7899"/>
                <a:gd name="f13" fmla="val 3725"/>
                <a:gd name="f14" fmla="val 6786"/>
                <a:gd name="f15" fmla="val 4838"/>
                <a:gd name="f16" fmla="val 5673"/>
                <a:gd name="f17" fmla="val 5951"/>
                <a:gd name="f18" fmla="val 4560"/>
                <a:gd name="f19" fmla="val 7064"/>
                <a:gd name="f20" fmla="val 3448"/>
                <a:gd name="f21" fmla="val 8177"/>
                <a:gd name="f22" fmla="val 2335"/>
                <a:gd name="f23" fmla="val 9289"/>
                <a:gd name="f24" fmla="val 1222"/>
                <a:gd name="f25" fmla="val 10402"/>
                <a:gd name="f26" fmla="val 109"/>
                <a:gd name="f27" fmla="val 11515"/>
                <a:gd name="f28" fmla="val 11623"/>
                <a:gd name="f29" fmla="val 11824"/>
                <a:gd name="f30" fmla="val 372"/>
                <a:gd name="f31" fmla="val 11453"/>
                <a:gd name="f32" fmla="val 1485"/>
                <a:gd name="f33" fmla="val 10340"/>
                <a:gd name="f34" fmla="val 2598"/>
                <a:gd name="f35" fmla="val 9228"/>
                <a:gd name="f36" fmla="val 3710"/>
                <a:gd name="f37" fmla="val 8115"/>
                <a:gd name="f38" fmla="val 4823"/>
                <a:gd name="f39" fmla="val 7002"/>
                <a:gd name="f40" fmla="val 5936"/>
                <a:gd name="f41" fmla="val 5889"/>
                <a:gd name="f42" fmla="val 7049"/>
                <a:gd name="f43" fmla="val 4776"/>
                <a:gd name="f44" fmla="val 8162"/>
                <a:gd name="f45" fmla="val 3664"/>
                <a:gd name="f46" fmla="val 9274"/>
                <a:gd name="f47" fmla="val 2551"/>
                <a:gd name="f48" fmla="val 10387"/>
                <a:gd name="f49" fmla="val 1438"/>
                <a:gd name="f50" fmla="val 11500"/>
                <a:gd name="f51" fmla="val 325"/>
                <a:gd name="f52" fmla="*/ f0 1 11825"/>
                <a:gd name="f53" fmla="*/ f1 1 11825"/>
                <a:gd name="f54" fmla="val f2"/>
                <a:gd name="f55" fmla="val f3"/>
                <a:gd name="f56" fmla="+- f55 0 f54"/>
                <a:gd name="f57" fmla="*/ f56 1 11825"/>
                <a:gd name="f58" fmla="*/ f54 1 f57"/>
                <a:gd name="f59" fmla="*/ f55 1 f57"/>
                <a:gd name="f60" fmla="*/ f58 f52 1"/>
                <a:gd name="f61" fmla="*/ f59 f52 1"/>
                <a:gd name="f62" fmla="*/ f59 f53 1"/>
                <a:gd name="f63" fmla="*/ f58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1825" h="1182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5" y="f28"/>
                  </a:lnTo>
                  <a:lnTo>
                    <a:pt x="f5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4" name="Google Shape;1528;p38">
              <a:extLst>
                <a:ext uri="{FF2B5EF4-FFF2-40B4-BE49-F238E27FC236}">
                  <a16:creationId xmlns:a16="http://schemas.microsoft.com/office/drawing/2014/main" id="{290A301F-0F7C-4020-B26A-3A6A0F2D0B90}"/>
                </a:ext>
              </a:extLst>
            </p:cNvPr>
            <p:cNvSpPr/>
            <p:nvPr/>
          </p:nvSpPr>
          <p:spPr>
            <a:xfrm>
              <a:off x="2913077" y="3779169"/>
              <a:ext cx="1374343" cy="386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8"/>
                <a:gd name="f4" fmla="val 12721"/>
                <a:gd name="f5" fmla="val 1"/>
                <a:gd name="f6" fmla="val 12350"/>
                <a:gd name="f7" fmla="val 387"/>
                <a:gd name="f8" fmla="val 11237"/>
                <a:gd name="f9" fmla="val 1500"/>
                <a:gd name="f10" fmla="val 10125"/>
                <a:gd name="f11" fmla="val 2613"/>
                <a:gd name="f12" fmla="val 9012"/>
                <a:gd name="f13" fmla="val 3725"/>
                <a:gd name="f14" fmla="val 7899"/>
                <a:gd name="f15" fmla="val 4838"/>
                <a:gd name="f16" fmla="val 6786"/>
                <a:gd name="f17" fmla="val 5951"/>
                <a:gd name="f18" fmla="val 5673"/>
                <a:gd name="f19" fmla="val 7064"/>
                <a:gd name="f20" fmla="val 4560"/>
                <a:gd name="f21" fmla="val 8177"/>
                <a:gd name="f22" fmla="val 2335"/>
                <a:gd name="f23" fmla="val 10402"/>
                <a:gd name="f24" fmla="val 1222"/>
                <a:gd name="f25" fmla="val 11515"/>
                <a:gd name="f26" fmla="val 109"/>
                <a:gd name="f27" fmla="val 12628"/>
                <a:gd name="f28" fmla="val 12736"/>
                <a:gd name="f29" fmla="val 12937"/>
                <a:gd name="f30" fmla="val 372"/>
                <a:gd name="f31" fmla="val 12566"/>
                <a:gd name="f32" fmla="val 1485"/>
                <a:gd name="f33" fmla="val 11453"/>
                <a:gd name="f34" fmla="val 2598"/>
                <a:gd name="f35" fmla="val 10340"/>
                <a:gd name="f36" fmla="val 3710"/>
                <a:gd name="f37" fmla="val 9228"/>
                <a:gd name="f38" fmla="val 5936"/>
                <a:gd name="f39" fmla="val 7002"/>
                <a:gd name="f40" fmla="val 7049"/>
                <a:gd name="f41" fmla="val 5889"/>
                <a:gd name="f42" fmla="val 8162"/>
                <a:gd name="f43" fmla="val 4776"/>
                <a:gd name="f44" fmla="val 9274"/>
                <a:gd name="f45" fmla="val 3664"/>
                <a:gd name="f46" fmla="val 10387"/>
                <a:gd name="f47" fmla="val 2551"/>
                <a:gd name="f48" fmla="val 11500"/>
                <a:gd name="f49" fmla="val 1438"/>
                <a:gd name="f50" fmla="val 12613"/>
                <a:gd name="f51" fmla="val 325"/>
                <a:gd name="f52" fmla="*/ f0 1 12938"/>
                <a:gd name="f53" fmla="*/ f1 1 12938"/>
                <a:gd name="f54" fmla="val f2"/>
                <a:gd name="f55" fmla="val f3"/>
                <a:gd name="f56" fmla="+- f55 0 f54"/>
                <a:gd name="f57" fmla="*/ f56 1 12938"/>
                <a:gd name="f58" fmla="*/ f54 1 f57"/>
                <a:gd name="f59" fmla="*/ f55 1 f57"/>
                <a:gd name="f60" fmla="*/ f58 f52 1"/>
                <a:gd name="f61" fmla="*/ f59 f52 1"/>
                <a:gd name="f62" fmla="*/ f59 f53 1"/>
                <a:gd name="f63" fmla="*/ f58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2938" h="12938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5" y="f28"/>
                  </a:lnTo>
                  <a:lnTo>
                    <a:pt x="f5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29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5" name="Google Shape;1529;p38">
              <a:extLst>
                <a:ext uri="{FF2B5EF4-FFF2-40B4-BE49-F238E27FC236}">
                  <a16:creationId xmlns:a16="http://schemas.microsoft.com/office/drawing/2014/main" id="{A5040312-2C1A-4C15-BDA3-A835920E601E}"/>
                </a:ext>
              </a:extLst>
            </p:cNvPr>
            <p:cNvSpPr/>
            <p:nvPr/>
          </p:nvSpPr>
          <p:spPr>
            <a:xfrm>
              <a:off x="2913077" y="3779169"/>
              <a:ext cx="1492565" cy="4196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51"/>
                <a:gd name="f4" fmla="val 14050"/>
                <a:gd name="f5" fmla="val 13834"/>
                <a:gd name="f6" fmla="val 1"/>
                <a:gd name="f7" fmla="val 12350"/>
                <a:gd name="f8" fmla="val 1500"/>
                <a:gd name="f9" fmla="val 11237"/>
                <a:gd name="f10" fmla="val 2613"/>
                <a:gd name="f11" fmla="val 10125"/>
                <a:gd name="f12" fmla="val 3725"/>
                <a:gd name="f13" fmla="val 9012"/>
                <a:gd name="f14" fmla="val 4838"/>
                <a:gd name="f15" fmla="val 7899"/>
                <a:gd name="f16" fmla="val 5951"/>
                <a:gd name="f17" fmla="val 6786"/>
                <a:gd name="f18" fmla="val 7064"/>
                <a:gd name="f19" fmla="val 5673"/>
                <a:gd name="f20" fmla="val 8177"/>
                <a:gd name="f21" fmla="val 4560"/>
                <a:gd name="f22" fmla="val 9289"/>
                <a:gd name="f23" fmla="val 3448"/>
                <a:gd name="f24" fmla="val 10402"/>
                <a:gd name="f25" fmla="val 2335"/>
                <a:gd name="f26" fmla="val 11515"/>
                <a:gd name="f27" fmla="val 1222"/>
                <a:gd name="f28" fmla="val 12628"/>
                <a:gd name="f29" fmla="val 109"/>
                <a:gd name="f30" fmla="val 13741"/>
                <a:gd name="f31" fmla="val 13849"/>
                <a:gd name="f32" fmla="val 372"/>
                <a:gd name="f33" fmla="val 13679"/>
                <a:gd name="f34" fmla="val 1485"/>
                <a:gd name="f35" fmla="val 12566"/>
                <a:gd name="f36" fmla="val 2598"/>
                <a:gd name="f37" fmla="val 11453"/>
                <a:gd name="f38" fmla="val 3710"/>
                <a:gd name="f39" fmla="val 10340"/>
                <a:gd name="f40" fmla="val 4823"/>
                <a:gd name="f41" fmla="val 9228"/>
                <a:gd name="f42" fmla="val 5936"/>
                <a:gd name="f43" fmla="val 8115"/>
                <a:gd name="f44" fmla="val 7049"/>
                <a:gd name="f45" fmla="val 7002"/>
                <a:gd name="f46" fmla="val 8162"/>
                <a:gd name="f47" fmla="val 5889"/>
                <a:gd name="f48" fmla="val 9274"/>
                <a:gd name="f49" fmla="val 4776"/>
                <a:gd name="f50" fmla="val 10387"/>
                <a:gd name="f51" fmla="val 3664"/>
                <a:gd name="f52" fmla="val 11500"/>
                <a:gd name="f53" fmla="val 2551"/>
                <a:gd name="f54" fmla="val 12613"/>
                <a:gd name="f55" fmla="val 1438"/>
                <a:gd name="f56" fmla="val 13726"/>
                <a:gd name="f57" fmla="val 325"/>
                <a:gd name="f58" fmla="*/ f0 1 14051"/>
                <a:gd name="f59" fmla="*/ f1 1 14050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4051"/>
                <a:gd name="f66" fmla="*/ f63 1 14050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4051" h="14050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6" y="f31"/>
                  </a:lnTo>
                  <a:lnTo>
                    <a:pt x="f6" y="f4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6" name="Google Shape;1530;p38">
              <a:extLst>
                <a:ext uri="{FF2B5EF4-FFF2-40B4-BE49-F238E27FC236}">
                  <a16:creationId xmlns:a16="http://schemas.microsoft.com/office/drawing/2014/main" id="{E20F06A5-1D13-4A37-9B5C-60271A23B5C9}"/>
                </a:ext>
              </a:extLst>
            </p:cNvPr>
            <p:cNvSpPr/>
            <p:nvPr/>
          </p:nvSpPr>
          <p:spPr>
            <a:xfrm>
              <a:off x="2913077" y="3779169"/>
              <a:ext cx="1610797" cy="452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164"/>
                <a:gd name="f4" fmla="val 15163"/>
                <a:gd name="f5" fmla="val 14947"/>
                <a:gd name="f6" fmla="val 1"/>
                <a:gd name="f7" fmla="val 14576"/>
                <a:gd name="f8" fmla="val 387"/>
                <a:gd name="f9" fmla="val 13463"/>
                <a:gd name="f10" fmla="val 1500"/>
                <a:gd name="f11" fmla="val 12350"/>
                <a:gd name="f12" fmla="val 2613"/>
                <a:gd name="f13" fmla="val 11237"/>
                <a:gd name="f14" fmla="val 3725"/>
                <a:gd name="f15" fmla="val 10125"/>
                <a:gd name="f16" fmla="val 4838"/>
                <a:gd name="f17" fmla="val 9012"/>
                <a:gd name="f18" fmla="val 5951"/>
                <a:gd name="f19" fmla="val 7899"/>
                <a:gd name="f20" fmla="val 7064"/>
                <a:gd name="f21" fmla="val 6786"/>
                <a:gd name="f22" fmla="val 8177"/>
                <a:gd name="f23" fmla="val 5673"/>
                <a:gd name="f24" fmla="val 9289"/>
                <a:gd name="f25" fmla="val 4560"/>
                <a:gd name="f26" fmla="val 10402"/>
                <a:gd name="f27" fmla="val 2335"/>
                <a:gd name="f28" fmla="val 12628"/>
                <a:gd name="f29" fmla="val 1222"/>
                <a:gd name="f30" fmla="val 13741"/>
                <a:gd name="f31" fmla="val 109"/>
                <a:gd name="f32" fmla="val 14854"/>
                <a:gd name="f33" fmla="val 14962"/>
                <a:gd name="f34" fmla="val 372"/>
                <a:gd name="f35" fmla="val 14792"/>
                <a:gd name="f36" fmla="val 1485"/>
                <a:gd name="f37" fmla="val 13679"/>
                <a:gd name="f38" fmla="val 2598"/>
                <a:gd name="f39" fmla="val 12566"/>
                <a:gd name="f40" fmla="val 3710"/>
                <a:gd name="f41" fmla="val 11453"/>
                <a:gd name="f42" fmla="val 5936"/>
                <a:gd name="f43" fmla="val 9228"/>
                <a:gd name="f44" fmla="val 7049"/>
                <a:gd name="f45" fmla="val 8115"/>
                <a:gd name="f46" fmla="val 8162"/>
                <a:gd name="f47" fmla="val 7002"/>
                <a:gd name="f48" fmla="val 9274"/>
                <a:gd name="f49" fmla="val 5889"/>
                <a:gd name="f50" fmla="val 10387"/>
                <a:gd name="f51" fmla="val 4776"/>
                <a:gd name="f52" fmla="val 11500"/>
                <a:gd name="f53" fmla="val 3664"/>
                <a:gd name="f54" fmla="val 12613"/>
                <a:gd name="f55" fmla="val 2551"/>
                <a:gd name="f56" fmla="val 13726"/>
                <a:gd name="f57" fmla="val 1438"/>
                <a:gd name="f58" fmla="*/ f0 1 15164"/>
                <a:gd name="f59" fmla="*/ f1 1 15163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5164"/>
                <a:gd name="f66" fmla="*/ f63 1 15163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5164" h="15163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6" y="f33"/>
                  </a:lnTo>
                  <a:lnTo>
                    <a:pt x="f6" y="f4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7" name="Google Shape;1531;p38">
              <a:extLst>
                <a:ext uri="{FF2B5EF4-FFF2-40B4-BE49-F238E27FC236}">
                  <a16:creationId xmlns:a16="http://schemas.microsoft.com/office/drawing/2014/main" id="{FEE94AEE-6276-4488-AD3C-64D14E9CA7A8}"/>
                </a:ext>
              </a:extLst>
            </p:cNvPr>
            <p:cNvSpPr/>
            <p:nvPr/>
          </p:nvSpPr>
          <p:spPr>
            <a:xfrm>
              <a:off x="2913077" y="3779169"/>
              <a:ext cx="1728920" cy="4861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76"/>
                <a:gd name="f4" fmla="val 16060"/>
                <a:gd name="f5" fmla="val 1"/>
                <a:gd name="f6" fmla="val 15689"/>
                <a:gd name="f7" fmla="val 387"/>
                <a:gd name="f8" fmla="val 14576"/>
                <a:gd name="f9" fmla="val 1500"/>
                <a:gd name="f10" fmla="val 12350"/>
                <a:gd name="f11" fmla="val 3725"/>
                <a:gd name="f12" fmla="val 11237"/>
                <a:gd name="f13" fmla="val 4838"/>
                <a:gd name="f14" fmla="val 10125"/>
                <a:gd name="f15" fmla="val 5951"/>
                <a:gd name="f16" fmla="val 9012"/>
                <a:gd name="f17" fmla="val 7064"/>
                <a:gd name="f18" fmla="val 7899"/>
                <a:gd name="f19" fmla="val 8177"/>
                <a:gd name="f20" fmla="val 6786"/>
                <a:gd name="f21" fmla="val 9289"/>
                <a:gd name="f22" fmla="val 5673"/>
                <a:gd name="f23" fmla="val 10402"/>
                <a:gd name="f24" fmla="val 4560"/>
                <a:gd name="f25" fmla="val 11515"/>
                <a:gd name="f26" fmla="val 3448"/>
                <a:gd name="f27" fmla="val 12628"/>
                <a:gd name="f28" fmla="val 2335"/>
                <a:gd name="f29" fmla="val 13741"/>
                <a:gd name="f30" fmla="val 1222"/>
                <a:gd name="f31" fmla="val 14854"/>
                <a:gd name="f32" fmla="val 109"/>
                <a:gd name="f33" fmla="val 15966"/>
                <a:gd name="f34" fmla="val 16075"/>
                <a:gd name="f35" fmla="val 16275"/>
                <a:gd name="f36" fmla="val 372"/>
                <a:gd name="f37" fmla="val 15905"/>
                <a:gd name="f38" fmla="val 1485"/>
                <a:gd name="f39" fmla="val 14792"/>
                <a:gd name="f40" fmla="val 2598"/>
                <a:gd name="f41" fmla="val 13679"/>
                <a:gd name="f42" fmla="val 3710"/>
                <a:gd name="f43" fmla="val 12566"/>
                <a:gd name="f44" fmla="val 4823"/>
                <a:gd name="f45" fmla="val 11453"/>
                <a:gd name="f46" fmla="val 5936"/>
                <a:gd name="f47" fmla="val 10340"/>
                <a:gd name="f48" fmla="val 7049"/>
                <a:gd name="f49" fmla="val 9228"/>
                <a:gd name="f50" fmla="val 8162"/>
                <a:gd name="f51" fmla="val 8115"/>
                <a:gd name="f52" fmla="val 9274"/>
                <a:gd name="f53" fmla="val 7002"/>
                <a:gd name="f54" fmla="val 10387"/>
                <a:gd name="f55" fmla="val 5889"/>
                <a:gd name="f56" fmla="val 11500"/>
                <a:gd name="f57" fmla="val 4776"/>
                <a:gd name="f58" fmla="val 12613"/>
                <a:gd name="f59" fmla="val 3664"/>
                <a:gd name="f60" fmla="val 13726"/>
                <a:gd name="f61" fmla="val 2551"/>
                <a:gd name="f62" fmla="val 14839"/>
                <a:gd name="f63" fmla="val 1438"/>
                <a:gd name="f64" fmla="val 15951"/>
                <a:gd name="f65" fmla="val 325"/>
                <a:gd name="f66" fmla="*/ f0 1 16276"/>
                <a:gd name="f67" fmla="*/ f1 1 16276"/>
                <a:gd name="f68" fmla="val f2"/>
                <a:gd name="f69" fmla="val f3"/>
                <a:gd name="f70" fmla="+- f69 0 f68"/>
                <a:gd name="f71" fmla="*/ f70 1 16276"/>
                <a:gd name="f72" fmla="*/ f68 1 f71"/>
                <a:gd name="f73" fmla="*/ f69 1 f71"/>
                <a:gd name="f74" fmla="*/ f72 f66 1"/>
                <a:gd name="f75" fmla="*/ f73 f66 1"/>
                <a:gd name="f76" fmla="*/ f73 f67 1"/>
                <a:gd name="f77" fmla="*/ f72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6276" h="16276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5" y="f34"/>
                  </a:lnTo>
                  <a:lnTo>
                    <a:pt x="f5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8" name="Google Shape;1532;p38">
              <a:extLst>
                <a:ext uri="{FF2B5EF4-FFF2-40B4-BE49-F238E27FC236}">
                  <a16:creationId xmlns:a16="http://schemas.microsoft.com/office/drawing/2014/main" id="{2889E42A-5CD1-4A7B-9FDF-4D79783AEBD0}"/>
                </a:ext>
              </a:extLst>
            </p:cNvPr>
            <p:cNvSpPr/>
            <p:nvPr/>
          </p:nvSpPr>
          <p:spPr>
            <a:xfrm>
              <a:off x="2913077" y="3779169"/>
              <a:ext cx="1847142" cy="5194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89"/>
                <a:gd name="f4" fmla="val 17172"/>
                <a:gd name="f5" fmla="val 1"/>
                <a:gd name="f6" fmla="val 16801"/>
                <a:gd name="f7" fmla="val 387"/>
                <a:gd name="f8" fmla="val 15689"/>
                <a:gd name="f9" fmla="val 1500"/>
                <a:gd name="f10" fmla="val 14576"/>
                <a:gd name="f11" fmla="val 2613"/>
                <a:gd name="f12" fmla="val 13463"/>
                <a:gd name="f13" fmla="val 3725"/>
                <a:gd name="f14" fmla="val 12350"/>
                <a:gd name="f15" fmla="val 4838"/>
                <a:gd name="f16" fmla="val 11237"/>
                <a:gd name="f17" fmla="val 5951"/>
                <a:gd name="f18" fmla="val 10125"/>
                <a:gd name="f19" fmla="val 7064"/>
                <a:gd name="f20" fmla="val 9012"/>
                <a:gd name="f21" fmla="val 8177"/>
                <a:gd name="f22" fmla="val 7899"/>
                <a:gd name="f23" fmla="val 9289"/>
                <a:gd name="f24" fmla="val 6786"/>
                <a:gd name="f25" fmla="val 10402"/>
                <a:gd name="f26" fmla="val 5673"/>
                <a:gd name="f27" fmla="val 11515"/>
                <a:gd name="f28" fmla="val 4560"/>
                <a:gd name="f29" fmla="val 12628"/>
                <a:gd name="f30" fmla="val 2335"/>
                <a:gd name="f31" fmla="val 14854"/>
                <a:gd name="f32" fmla="val 1222"/>
                <a:gd name="f33" fmla="val 15966"/>
                <a:gd name="f34" fmla="val 109"/>
                <a:gd name="f35" fmla="val 17079"/>
                <a:gd name="f36" fmla="val 17187"/>
                <a:gd name="f37" fmla="val 17388"/>
                <a:gd name="f38" fmla="val 372"/>
                <a:gd name="f39" fmla="val 17017"/>
                <a:gd name="f40" fmla="val 1485"/>
                <a:gd name="f41" fmla="val 15905"/>
                <a:gd name="f42" fmla="val 2598"/>
                <a:gd name="f43" fmla="val 14792"/>
                <a:gd name="f44" fmla="val 3710"/>
                <a:gd name="f45" fmla="val 13679"/>
                <a:gd name="f46" fmla="val 5936"/>
                <a:gd name="f47" fmla="val 11453"/>
                <a:gd name="f48" fmla="val 7049"/>
                <a:gd name="f49" fmla="val 10340"/>
                <a:gd name="f50" fmla="val 8162"/>
                <a:gd name="f51" fmla="val 9228"/>
                <a:gd name="f52" fmla="val 9274"/>
                <a:gd name="f53" fmla="val 8115"/>
                <a:gd name="f54" fmla="val 10387"/>
                <a:gd name="f55" fmla="val 7002"/>
                <a:gd name="f56" fmla="val 11500"/>
                <a:gd name="f57" fmla="val 5889"/>
                <a:gd name="f58" fmla="val 12613"/>
                <a:gd name="f59" fmla="val 4776"/>
                <a:gd name="f60" fmla="val 13726"/>
                <a:gd name="f61" fmla="val 3664"/>
                <a:gd name="f62" fmla="val 14839"/>
                <a:gd name="f63" fmla="val 2551"/>
                <a:gd name="f64" fmla="val 15951"/>
                <a:gd name="f65" fmla="val 1438"/>
                <a:gd name="f66" fmla="val 17064"/>
                <a:gd name="f67" fmla="val 325"/>
                <a:gd name="f68" fmla="*/ f0 1 17389"/>
                <a:gd name="f69" fmla="*/ f1 1 17389"/>
                <a:gd name="f70" fmla="val f2"/>
                <a:gd name="f71" fmla="val f3"/>
                <a:gd name="f72" fmla="+- f71 0 f70"/>
                <a:gd name="f73" fmla="*/ f72 1 17389"/>
                <a:gd name="f74" fmla="*/ f70 1 f73"/>
                <a:gd name="f75" fmla="*/ f71 1 f73"/>
                <a:gd name="f76" fmla="*/ f74 f68 1"/>
                <a:gd name="f77" fmla="*/ f75 f68 1"/>
                <a:gd name="f78" fmla="*/ f75 f69 1"/>
                <a:gd name="f79" fmla="*/ f74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7389" h="17389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5" y="f36"/>
                  </a:lnTo>
                  <a:lnTo>
                    <a:pt x="f5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9" name="Google Shape;1533;p38">
              <a:extLst>
                <a:ext uri="{FF2B5EF4-FFF2-40B4-BE49-F238E27FC236}">
                  <a16:creationId xmlns:a16="http://schemas.microsoft.com/office/drawing/2014/main" id="{C875E63C-5940-47B6-9263-82B2ABDB78D6}"/>
                </a:ext>
              </a:extLst>
            </p:cNvPr>
            <p:cNvSpPr/>
            <p:nvPr/>
          </p:nvSpPr>
          <p:spPr>
            <a:xfrm>
              <a:off x="2913077" y="3779169"/>
              <a:ext cx="1965374" cy="55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02"/>
                <a:gd name="f4" fmla="val 18301"/>
                <a:gd name="f5" fmla="val 1"/>
                <a:gd name="f6" fmla="val 17914"/>
                <a:gd name="f7" fmla="val 387"/>
                <a:gd name="f8" fmla="val 16801"/>
                <a:gd name="f9" fmla="val 1500"/>
                <a:gd name="f10" fmla="val 15689"/>
                <a:gd name="f11" fmla="val 2613"/>
                <a:gd name="f12" fmla="val 14576"/>
                <a:gd name="f13" fmla="val 3725"/>
                <a:gd name="f14" fmla="val 12350"/>
                <a:gd name="f15" fmla="val 5951"/>
                <a:gd name="f16" fmla="val 11237"/>
                <a:gd name="f17" fmla="val 7064"/>
                <a:gd name="f18" fmla="val 10125"/>
                <a:gd name="f19" fmla="val 8177"/>
                <a:gd name="f20" fmla="val 9012"/>
                <a:gd name="f21" fmla="val 9289"/>
                <a:gd name="f22" fmla="val 7899"/>
                <a:gd name="f23" fmla="val 10402"/>
                <a:gd name="f24" fmla="val 6786"/>
                <a:gd name="f25" fmla="val 11515"/>
                <a:gd name="f26" fmla="val 5673"/>
                <a:gd name="f27" fmla="val 12628"/>
                <a:gd name="f28" fmla="val 4560"/>
                <a:gd name="f29" fmla="val 13741"/>
                <a:gd name="f30" fmla="val 3448"/>
                <a:gd name="f31" fmla="val 14854"/>
                <a:gd name="f32" fmla="val 2335"/>
                <a:gd name="f33" fmla="val 15966"/>
                <a:gd name="f34" fmla="val 1222"/>
                <a:gd name="f35" fmla="val 17079"/>
                <a:gd name="f36" fmla="val 109"/>
                <a:gd name="f37" fmla="val 18192"/>
                <a:gd name="f38" fmla="val 18300"/>
                <a:gd name="f39" fmla="val 18501"/>
                <a:gd name="f40" fmla="val 372"/>
                <a:gd name="f41" fmla="val 18130"/>
                <a:gd name="f42" fmla="val 1485"/>
                <a:gd name="f43" fmla="val 17017"/>
                <a:gd name="f44" fmla="val 2598"/>
                <a:gd name="f45" fmla="val 15905"/>
                <a:gd name="f46" fmla="val 3710"/>
                <a:gd name="f47" fmla="val 14792"/>
                <a:gd name="f48" fmla="val 4823"/>
                <a:gd name="f49" fmla="val 13679"/>
                <a:gd name="f50" fmla="val 5936"/>
                <a:gd name="f51" fmla="val 12566"/>
                <a:gd name="f52" fmla="val 7049"/>
                <a:gd name="f53" fmla="val 11453"/>
                <a:gd name="f54" fmla="val 8162"/>
                <a:gd name="f55" fmla="val 10340"/>
                <a:gd name="f56" fmla="val 9274"/>
                <a:gd name="f57" fmla="val 9228"/>
                <a:gd name="f58" fmla="val 10387"/>
                <a:gd name="f59" fmla="val 8115"/>
                <a:gd name="f60" fmla="val 11500"/>
                <a:gd name="f61" fmla="val 7002"/>
                <a:gd name="f62" fmla="val 12613"/>
                <a:gd name="f63" fmla="val 5889"/>
                <a:gd name="f64" fmla="val 13726"/>
                <a:gd name="f65" fmla="val 4776"/>
                <a:gd name="f66" fmla="val 15951"/>
                <a:gd name="f67" fmla="val 2551"/>
                <a:gd name="f68" fmla="val 17064"/>
                <a:gd name="f69" fmla="val 1438"/>
                <a:gd name="f70" fmla="val 18177"/>
                <a:gd name="f71" fmla="val 325"/>
                <a:gd name="f72" fmla="*/ f0 1 18502"/>
                <a:gd name="f73" fmla="*/ f1 1 18502"/>
                <a:gd name="f74" fmla="val f2"/>
                <a:gd name="f75" fmla="val f3"/>
                <a:gd name="f76" fmla="+- f75 0 f74"/>
                <a:gd name="f77" fmla="*/ f76 1 18502"/>
                <a:gd name="f78" fmla="*/ f74 1 f77"/>
                <a:gd name="f79" fmla="*/ f75 1 f77"/>
                <a:gd name="f80" fmla="*/ f78 f72 1"/>
                <a:gd name="f81" fmla="*/ f79 f72 1"/>
                <a:gd name="f82" fmla="*/ f79 f73 1"/>
                <a:gd name="f83" fmla="*/ f78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8502" h="18502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5" y="f38"/>
                  </a:lnTo>
                  <a:lnTo>
                    <a:pt x="f5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0" name="Google Shape;1534;p38">
              <a:extLst>
                <a:ext uri="{FF2B5EF4-FFF2-40B4-BE49-F238E27FC236}">
                  <a16:creationId xmlns:a16="http://schemas.microsoft.com/office/drawing/2014/main" id="{5024AFE8-7554-430C-B141-95594475B27C}"/>
                </a:ext>
              </a:extLst>
            </p:cNvPr>
            <p:cNvSpPr/>
            <p:nvPr/>
          </p:nvSpPr>
          <p:spPr>
            <a:xfrm>
              <a:off x="2913077" y="3779169"/>
              <a:ext cx="2083606" cy="5858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615"/>
                <a:gd name="f4" fmla="val 19614"/>
                <a:gd name="f5" fmla="val 19413"/>
                <a:gd name="f6" fmla="val 1"/>
                <a:gd name="f7" fmla="val 19027"/>
                <a:gd name="f8" fmla="val 387"/>
                <a:gd name="f9" fmla="val 17914"/>
                <a:gd name="f10" fmla="val 1500"/>
                <a:gd name="f11" fmla="val 16801"/>
                <a:gd name="f12" fmla="val 2613"/>
                <a:gd name="f13" fmla="val 15689"/>
                <a:gd name="f14" fmla="val 3725"/>
                <a:gd name="f15" fmla="val 14576"/>
                <a:gd name="f16" fmla="val 4838"/>
                <a:gd name="f17" fmla="val 13463"/>
                <a:gd name="f18" fmla="val 5951"/>
                <a:gd name="f19" fmla="val 12350"/>
                <a:gd name="f20" fmla="val 7064"/>
                <a:gd name="f21" fmla="val 11237"/>
                <a:gd name="f22" fmla="val 8177"/>
                <a:gd name="f23" fmla="val 10125"/>
                <a:gd name="f24" fmla="val 9289"/>
                <a:gd name="f25" fmla="val 9012"/>
                <a:gd name="f26" fmla="val 10402"/>
                <a:gd name="f27" fmla="val 7899"/>
                <a:gd name="f28" fmla="val 11515"/>
                <a:gd name="f29" fmla="val 6786"/>
                <a:gd name="f30" fmla="val 12628"/>
                <a:gd name="f31" fmla="val 5673"/>
                <a:gd name="f32" fmla="val 13741"/>
                <a:gd name="f33" fmla="val 4560"/>
                <a:gd name="f34" fmla="val 14854"/>
                <a:gd name="f35" fmla="val 3448"/>
                <a:gd name="f36" fmla="val 15966"/>
                <a:gd name="f37" fmla="val 2335"/>
                <a:gd name="f38" fmla="val 17079"/>
                <a:gd name="f39" fmla="val 1222"/>
                <a:gd name="f40" fmla="val 18192"/>
                <a:gd name="f41" fmla="val 109"/>
                <a:gd name="f42" fmla="val 19305"/>
                <a:gd name="f43" fmla="val 372"/>
                <a:gd name="f44" fmla="val 19243"/>
                <a:gd name="f45" fmla="val 1485"/>
                <a:gd name="f46" fmla="val 18130"/>
                <a:gd name="f47" fmla="val 2598"/>
                <a:gd name="f48" fmla="val 17017"/>
                <a:gd name="f49" fmla="val 3710"/>
                <a:gd name="f50" fmla="val 15905"/>
                <a:gd name="f51" fmla="val 5936"/>
                <a:gd name="f52" fmla="val 13679"/>
                <a:gd name="f53" fmla="val 7049"/>
                <a:gd name="f54" fmla="val 12566"/>
                <a:gd name="f55" fmla="val 8162"/>
                <a:gd name="f56" fmla="val 11453"/>
                <a:gd name="f57" fmla="val 9274"/>
                <a:gd name="f58" fmla="val 10340"/>
                <a:gd name="f59" fmla="val 10387"/>
                <a:gd name="f60" fmla="val 9228"/>
                <a:gd name="f61" fmla="val 11500"/>
                <a:gd name="f62" fmla="val 8115"/>
                <a:gd name="f63" fmla="val 12613"/>
                <a:gd name="f64" fmla="val 7002"/>
                <a:gd name="f65" fmla="val 13726"/>
                <a:gd name="f66" fmla="val 5889"/>
                <a:gd name="f67" fmla="val 14839"/>
                <a:gd name="f68" fmla="val 4776"/>
                <a:gd name="f69" fmla="val 15951"/>
                <a:gd name="f70" fmla="val 3664"/>
                <a:gd name="f71" fmla="val 17064"/>
                <a:gd name="f72" fmla="val 2551"/>
                <a:gd name="f73" fmla="val 18177"/>
                <a:gd name="f74" fmla="val 1438"/>
                <a:gd name="f75" fmla="val 19290"/>
                <a:gd name="f76" fmla="val 325"/>
                <a:gd name="f77" fmla="*/ f0 1 19615"/>
                <a:gd name="f78" fmla="*/ f1 1 19614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19615"/>
                <a:gd name="f85" fmla="*/ f82 1 19614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19615" h="196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6" y="f5"/>
                  </a:lnTo>
                  <a:lnTo>
                    <a:pt x="f6" y="f4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1" name="Google Shape;1535;p38">
              <a:extLst>
                <a:ext uri="{FF2B5EF4-FFF2-40B4-BE49-F238E27FC236}">
                  <a16:creationId xmlns:a16="http://schemas.microsoft.com/office/drawing/2014/main" id="{C590E979-8BA7-41C0-A67D-71158F395729}"/>
                </a:ext>
              </a:extLst>
            </p:cNvPr>
            <p:cNvSpPr/>
            <p:nvPr/>
          </p:nvSpPr>
          <p:spPr>
            <a:xfrm>
              <a:off x="2913077" y="3779169"/>
              <a:ext cx="2201829" cy="6191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28"/>
                <a:gd name="f4" fmla="val 20727"/>
                <a:gd name="f5" fmla="val 20526"/>
                <a:gd name="f6" fmla="val 1"/>
                <a:gd name="f7" fmla="val 20140"/>
                <a:gd name="f8" fmla="val 387"/>
                <a:gd name="f9" fmla="val 19027"/>
                <a:gd name="f10" fmla="val 1500"/>
                <a:gd name="f11" fmla="val 17914"/>
                <a:gd name="f12" fmla="val 2613"/>
                <a:gd name="f13" fmla="val 16801"/>
                <a:gd name="f14" fmla="val 3725"/>
                <a:gd name="f15" fmla="val 15689"/>
                <a:gd name="f16" fmla="val 4838"/>
                <a:gd name="f17" fmla="val 14576"/>
                <a:gd name="f18" fmla="val 5951"/>
                <a:gd name="f19" fmla="val 12350"/>
                <a:gd name="f20" fmla="val 8177"/>
                <a:gd name="f21" fmla="val 11237"/>
                <a:gd name="f22" fmla="val 9289"/>
                <a:gd name="f23" fmla="val 10125"/>
                <a:gd name="f24" fmla="val 10402"/>
                <a:gd name="f25" fmla="val 9012"/>
                <a:gd name="f26" fmla="val 11515"/>
                <a:gd name="f27" fmla="val 7899"/>
                <a:gd name="f28" fmla="val 12628"/>
                <a:gd name="f29" fmla="val 6786"/>
                <a:gd name="f30" fmla="val 13741"/>
                <a:gd name="f31" fmla="val 5673"/>
                <a:gd name="f32" fmla="val 14854"/>
                <a:gd name="f33" fmla="val 4560"/>
                <a:gd name="f34" fmla="val 15966"/>
                <a:gd name="f35" fmla="val 2752"/>
                <a:gd name="f36" fmla="val 17775"/>
                <a:gd name="f37" fmla="val 2335"/>
                <a:gd name="f38" fmla="val 18192"/>
                <a:gd name="f39" fmla="val 1222"/>
                <a:gd name="f40" fmla="val 19305"/>
                <a:gd name="f41" fmla="val 109"/>
                <a:gd name="f42" fmla="val 20418"/>
                <a:gd name="f43" fmla="val 372"/>
                <a:gd name="f44" fmla="val 20356"/>
                <a:gd name="f45" fmla="val 1485"/>
                <a:gd name="f46" fmla="val 19243"/>
                <a:gd name="f47" fmla="val 2598"/>
                <a:gd name="f48" fmla="val 18130"/>
                <a:gd name="f49" fmla="val 3710"/>
                <a:gd name="f50" fmla="val 17017"/>
                <a:gd name="f51" fmla="val 4823"/>
                <a:gd name="f52" fmla="val 15905"/>
                <a:gd name="f53" fmla="val 5936"/>
                <a:gd name="f54" fmla="val 14792"/>
                <a:gd name="f55" fmla="val 7049"/>
                <a:gd name="f56" fmla="val 13679"/>
                <a:gd name="f57" fmla="val 8162"/>
                <a:gd name="f58" fmla="val 12566"/>
                <a:gd name="f59" fmla="val 9274"/>
                <a:gd name="f60" fmla="val 11453"/>
                <a:gd name="f61" fmla="val 10387"/>
                <a:gd name="f62" fmla="val 10340"/>
                <a:gd name="f63" fmla="val 11500"/>
                <a:gd name="f64" fmla="val 9228"/>
                <a:gd name="f65" fmla="val 12613"/>
                <a:gd name="f66" fmla="val 8115"/>
                <a:gd name="f67" fmla="val 13726"/>
                <a:gd name="f68" fmla="val 7002"/>
                <a:gd name="f69" fmla="val 15951"/>
                <a:gd name="f70" fmla="val 4776"/>
                <a:gd name="f71" fmla="val 17064"/>
                <a:gd name="f72" fmla="val 3664"/>
                <a:gd name="f73" fmla="val 18177"/>
                <a:gd name="f74" fmla="val 2551"/>
                <a:gd name="f75" fmla="val 19290"/>
                <a:gd name="f76" fmla="val 1438"/>
                <a:gd name="f77" fmla="val 20403"/>
                <a:gd name="f78" fmla="val 325"/>
                <a:gd name="f79" fmla="*/ f0 1 20728"/>
                <a:gd name="f80" fmla="*/ f1 1 20727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20728"/>
                <a:gd name="f87" fmla="*/ f84 1 20727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20728" h="20727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6" y="f5"/>
                  </a:lnTo>
                  <a:lnTo>
                    <a:pt x="f6" y="f4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4" y="f6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2" name="Google Shape;1536;p38">
              <a:extLst>
                <a:ext uri="{FF2B5EF4-FFF2-40B4-BE49-F238E27FC236}">
                  <a16:creationId xmlns:a16="http://schemas.microsoft.com/office/drawing/2014/main" id="{046869D8-7094-4F93-BB9B-ECDFD68B6096}"/>
                </a:ext>
              </a:extLst>
            </p:cNvPr>
            <p:cNvSpPr/>
            <p:nvPr/>
          </p:nvSpPr>
          <p:spPr>
            <a:xfrm>
              <a:off x="2913077" y="3779169"/>
              <a:ext cx="2319951" cy="652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840"/>
                <a:gd name="f4" fmla="val 21639"/>
                <a:gd name="f5" fmla="val 1"/>
                <a:gd name="f6" fmla="val 21253"/>
                <a:gd name="f7" fmla="val 387"/>
                <a:gd name="f8" fmla="val 20140"/>
                <a:gd name="f9" fmla="val 1500"/>
                <a:gd name="f10" fmla="val 19027"/>
                <a:gd name="f11" fmla="val 2613"/>
                <a:gd name="f12" fmla="val 17914"/>
                <a:gd name="f13" fmla="val 3725"/>
                <a:gd name="f14" fmla="val 16801"/>
                <a:gd name="f15" fmla="val 4838"/>
                <a:gd name="f16" fmla="val 15689"/>
                <a:gd name="f17" fmla="val 5951"/>
                <a:gd name="f18" fmla="val 14576"/>
                <a:gd name="f19" fmla="val 7064"/>
                <a:gd name="f20" fmla="val 13463"/>
                <a:gd name="f21" fmla="val 8177"/>
                <a:gd name="f22" fmla="val 12350"/>
                <a:gd name="f23" fmla="val 9289"/>
                <a:gd name="f24" fmla="val 11237"/>
                <a:gd name="f25" fmla="val 10402"/>
                <a:gd name="f26" fmla="val 10125"/>
                <a:gd name="f27" fmla="val 11515"/>
                <a:gd name="f28" fmla="val 9012"/>
                <a:gd name="f29" fmla="val 12628"/>
                <a:gd name="f30" fmla="val 7899"/>
                <a:gd name="f31" fmla="val 13741"/>
                <a:gd name="f32" fmla="val 6786"/>
                <a:gd name="f33" fmla="val 14854"/>
                <a:gd name="f34" fmla="val 5673"/>
                <a:gd name="f35" fmla="val 15966"/>
                <a:gd name="f36" fmla="val 4560"/>
                <a:gd name="f37" fmla="val 17079"/>
                <a:gd name="f38" fmla="val 3448"/>
                <a:gd name="f39" fmla="val 18192"/>
                <a:gd name="f40" fmla="val 2335"/>
                <a:gd name="f41" fmla="val 19305"/>
                <a:gd name="f42" fmla="val 1222"/>
                <a:gd name="f43" fmla="val 20418"/>
                <a:gd name="f44" fmla="val 109"/>
                <a:gd name="f45" fmla="val 21530"/>
                <a:gd name="f46" fmla="val 372"/>
                <a:gd name="f47" fmla="val 21469"/>
                <a:gd name="f48" fmla="val 1485"/>
                <a:gd name="f49" fmla="val 20356"/>
                <a:gd name="f50" fmla="val 2598"/>
                <a:gd name="f51" fmla="val 19243"/>
                <a:gd name="f52" fmla="val 3710"/>
                <a:gd name="f53" fmla="val 18130"/>
                <a:gd name="f54" fmla="val 5936"/>
                <a:gd name="f55" fmla="val 15905"/>
                <a:gd name="f56" fmla="val 7049"/>
                <a:gd name="f57" fmla="val 14792"/>
                <a:gd name="f58" fmla="val 8162"/>
                <a:gd name="f59" fmla="val 13679"/>
                <a:gd name="f60" fmla="val 9274"/>
                <a:gd name="f61" fmla="val 12566"/>
                <a:gd name="f62" fmla="val 10387"/>
                <a:gd name="f63" fmla="val 11453"/>
                <a:gd name="f64" fmla="val 11500"/>
                <a:gd name="f65" fmla="val 10340"/>
                <a:gd name="f66" fmla="val 12613"/>
                <a:gd name="f67" fmla="val 9228"/>
                <a:gd name="f68" fmla="val 13726"/>
                <a:gd name="f69" fmla="val 8115"/>
                <a:gd name="f70" fmla="val 14839"/>
                <a:gd name="f71" fmla="val 7002"/>
                <a:gd name="f72" fmla="val 15951"/>
                <a:gd name="f73" fmla="val 5889"/>
                <a:gd name="f74" fmla="val 17064"/>
                <a:gd name="f75" fmla="val 4776"/>
                <a:gd name="f76" fmla="val 18177"/>
                <a:gd name="f77" fmla="val 3664"/>
                <a:gd name="f78" fmla="val 19290"/>
                <a:gd name="f79" fmla="val 2551"/>
                <a:gd name="f80" fmla="val 20403"/>
                <a:gd name="f81" fmla="val 1438"/>
                <a:gd name="f82" fmla="val 21515"/>
                <a:gd name="f83" fmla="val 325"/>
                <a:gd name="f84" fmla="*/ f0 1 21840"/>
                <a:gd name="f85" fmla="*/ f1 1 21840"/>
                <a:gd name="f86" fmla="val f2"/>
                <a:gd name="f87" fmla="val f3"/>
                <a:gd name="f88" fmla="+- f87 0 f86"/>
                <a:gd name="f89" fmla="*/ f88 1 21840"/>
                <a:gd name="f90" fmla="*/ f86 1 f89"/>
                <a:gd name="f91" fmla="*/ f87 1 f89"/>
                <a:gd name="f92" fmla="*/ f90 f84 1"/>
                <a:gd name="f93" fmla="*/ f91 f84 1"/>
                <a:gd name="f94" fmla="*/ f91 f85 1"/>
                <a:gd name="f95" fmla="*/ f90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21840" h="21840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5" y="f4"/>
                  </a:lnTo>
                  <a:lnTo>
                    <a:pt x="f5" y="f3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3" name="Google Shape;1537;p38">
              <a:extLst>
                <a:ext uri="{FF2B5EF4-FFF2-40B4-BE49-F238E27FC236}">
                  <a16:creationId xmlns:a16="http://schemas.microsoft.com/office/drawing/2014/main" id="{0C7A2D09-259B-4305-843A-826E1E633A93}"/>
                </a:ext>
              </a:extLst>
            </p:cNvPr>
            <p:cNvSpPr/>
            <p:nvPr/>
          </p:nvSpPr>
          <p:spPr>
            <a:xfrm>
              <a:off x="2913077" y="3779169"/>
              <a:ext cx="2438183" cy="6856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953"/>
                <a:gd name="f4" fmla="val 22752"/>
                <a:gd name="f5" fmla="val 1"/>
                <a:gd name="f6" fmla="val 22365"/>
                <a:gd name="f7" fmla="val 387"/>
                <a:gd name="f8" fmla="val 21253"/>
                <a:gd name="f9" fmla="val 1500"/>
                <a:gd name="f10" fmla="val 20140"/>
                <a:gd name="f11" fmla="val 2613"/>
                <a:gd name="f12" fmla="val 19027"/>
                <a:gd name="f13" fmla="val 3725"/>
                <a:gd name="f14" fmla="val 17914"/>
                <a:gd name="f15" fmla="val 4838"/>
                <a:gd name="f16" fmla="val 16801"/>
                <a:gd name="f17" fmla="val 5951"/>
                <a:gd name="f18" fmla="val 15689"/>
                <a:gd name="f19" fmla="val 7064"/>
                <a:gd name="f20" fmla="val 14576"/>
                <a:gd name="f21" fmla="val 8177"/>
                <a:gd name="f22" fmla="val 12350"/>
                <a:gd name="f23" fmla="val 10402"/>
                <a:gd name="f24" fmla="val 11237"/>
                <a:gd name="f25" fmla="val 11515"/>
                <a:gd name="f26" fmla="val 10125"/>
                <a:gd name="f27" fmla="val 12628"/>
                <a:gd name="f28" fmla="val 9012"/>
                <a:gd name="f29" fmla="val 13741"/>
                <a:gd name="f30" fmla="val 7899"/>
                <a:gd name="f31" fmla="val 14854"/>
                <a:gd name="f32" fmla="val 6786"/>
                <a:gd name="f33" fmla="val 15966"/>
                <a:gd name="f34" fmla="val 5673"/>
                <a:gd name="f35" fmla="val 17079"/>
                <a:gd name="f36" fmla="val 4560"/>
                <a:gd name="f37" fmla="val 18192"/>
                <a:gd name="f38" fmla="val 2752"/>
                <a:gd name="f39" fmla="val 20000"/>
                <a:gd name="f40" fmla="val 2335"/>
                <a:gd name="f41" fmla="val 20418"/>
                <a:gd name="f42" fmla="val 1222"/>
                <a:gd name="f43" fmla="val 21530"/>
                <a:gd name="f44" fmla="val 109"/>
                <a:gd name="f45" fmla="val 22643"/>
                <a:gd name="f46" fmla="val 22751"/>
                <a:gd name="f47" fmla="val 22952"/>
                <a:gd name="f48" fmla="val 372"/>
                <a:gd name="f49" fmla="val 22581"/>
                <a:gd name="f50" fmla="val 1485"/>
                <a:gd name="f51" fmla="val 21469"/>
                <a:gd name="f52" fmla="val 2598"/>
                <a:gd name="f53" fmla="val 20356"/>
                <a:gd name="f54" fmla="val 3710"/>
                <a:gd name="f55" fmla="val 19243"/>
                <a:gd name="f56" fmla="val 4823"/>
                <a:gd name="f57" fmla="val 18130"/>
                <a:gd name="f58" fmla="val 5936"/>
                <a:gd name="f59" fmla="val 17017"/>
                <a:gd name="f60" fmla="val 7049"/>
                <a:gd name="f61" fmla="val 15905"/>
                <a:gd name="f62" fmla="val 8162"/>
                <a:gd name="f63" fmla="val 14792"/>
                <a:gd name="f64" fmla="val 9274"/>
                <a:gd name="f65" fmla="val 13679"/>
                <a:gd name="f66" fmla="val 10387"/>
                <a:gd name="f67" fmla="val 12566"/>
                <a:gd name="f68" fmla="val 11500"/>
                <a:gd name="f69" fmla="val 11453"/>
                <a:gd name="f70" fmla="val 12613"/>
                <a:gd name="f71" fmla="val 10340"/>
                <a:gd name="f72" fmla="val 13726"/>
                <a:gd name="f73" fmla="val 9228"/>
                <a:gd name="f74" fmla="val 15951"/>
                <a:gd name="f75" fmla="val 7002"/>
                <a:gd name="f76" fmla="val 17064"/>
                <a:gd name="f77" fmla="val 5889"/>
                <a:gd name="f78" fmla="val 18177"/>
                <a:gd name="f79" fmla="val 4776"/>
                <a:gd name="f80" fmla="val 19290"/>
                <a:gd name="f81" fmla="val 3664"/>
                <a:gd name="f82" fmla="val 20403"/>
                <a:gd name="f83" fmla="val 2551"/>
                <a:gd name="f84" fmla="val 21515"/>
                <a:gd name="f85" fmla="val 1438"/>
                <a:gd name="f86" fmla="val 22628"/>
                <a:gd name="f87" fmla="val 325"/>
                <a:gd name="f88" fmla="*/ f0 1 22953"/>
                <a:gd name="f89" fmla="*/ f1 1 22953"/>
                <a:gd name="f90" fmla="val f2"/>
                <a:gd name="f91" fmla="val f3"/>
                <a:gd name="f92" fmla="+- f91 0 f90"/>
                <a:gd name="f93" fmla="*/ f92 1 22953"/>
                <a:gd name="f94" fmla="*/ f90 1 f93"/>
                <a:gd name="f95" fmla="*/ f91 1 f93"/>
                <a:gd name="f96" fmla="*/ f94 f88 1"/>
                <a:gd name="f97" fmla="*/ f95 f88 1"/>
                <a:gd name="f98" fmla="*/ f95 f89 1"/>
                <a:gd name="f99" fmla="*/ f94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22953" h="22953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5" y="f46"/>
                  </a:lnTo>
                  <a:lnTo>
                    <a:pt x="f5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2123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164" name="Google Shape;1538;p38">
            <a:extLst>
              <a:ext uri="{FF2B5EF4-FFF2-40B4-BE49-F238E27FC236}">
                <a16:creationId xmlns:a16="http://schemas.microsoft.com/office/drawing/2014/main" id="{52694471-7EE7-4E27-96DB-24095EA89CE0}"/>
              </a:ext>
            </a:extLst>
          </p:cNvPr>
          <p:cNvSpPr/>
          <p:nvPr/>
        </p:nvSpPr>
        <p:spPr>
          <a:xfrm>
            <a:off x="2372648" y="3625001"/>
            <a:ext cx="3724497" cy="684300"/>
          </a:xfrm>
          <a:prstGeom prst="rect">
            <a:avLst/>
          </a:pr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65" name="Google Shape;1539;p38">
            <a:extLst>
              <a:ext uri="{FF2B5EF4-FFF2-40B4-BE49-F238E27FC236}">
                <a16:creationId xmlns:a16="http://schemas.microsoft.com/office/drawing/2014/main" id="{4677C6A4-C385-4668-8BDE-8BA3D38FF1E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536065" y="2648678"/>
            <a:ext cx="3314110" cy="572697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solidFill>
                  <a:srgbClr val="FFFFFF"/>
                </a:solidFill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sp>
        <p:nvSpPr>
          <p:cNvPr id="166" name="Google Shape;1540;p38">
            <a:extLst>
              <a:ext uri="{FF2B5EF4-FFF2-40B4-BE49-F238E27FC236}">
                <a16:creationId xmlns:a16="http://schemas.microsoft.com/office/drawing/2014/main" id="{70C75097-E5ED-4754-929E-D1B7EA8C36B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385391" y="3672824"/>
            <a:ext cx="3464784" cy="606302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solidFill>
                  <a:srgbClr val="FFFFFF"/>
                </a:solidFill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sp>
        <p:nvSpPr>
          <p:cNvPr id="167" name="Google Shape;1541;p38">
            <a:extLst>
              <a:ext uri="{FF2B5EF4-FFF2-40B4-BE49-F238E27FC236}">
                <a16:creationId xmlns:a16="http://schemas.microsoft.com/office/drawing/2014/main" id="{AEEF3800-E308-49D7-A4DD-01B5333E3D6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525526" y="1624523"/>
            <a:ext cx="3324649" cy="606302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solidFill>
                  <a:srgbClr val="FFFFFF"/>
                </a:solidFill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sp>
        <p:nvSpPr>
          <p:cNvPr id="168" name="Google Shape;1542;p38">
            <a:extLst>
              <a:ext uri="{FF2B5EF4-FFF2-40B4-BE49-F238E27FC236}">
                <a16:creationId xmlns:a16="http://schemas.microsoft.com/office/drawing/2014/main" id="{428F6613-FAE0-4C3A-8556-CD99B09DF66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90137" y="2727088"/>
            <a:ext cx="1780803" cy="401695"/>
          </a:xfrm>
        </p:spPr>
        <p:txBody>
          <a:bodyPr lIns="0" tIns="0" rIns="0" bIns="0" anchor="b"/>
          <a:lstStyle/>
          <a:p>
            <a:pPr lvl="0" algn="ctr" rtl="1"/>
            <a:r>
              <a:rPr lang="fa-IR" sz="2000" dirty="0">
                <a:cs typeface="B Nazanin" panose="00000400000000000000" pitchFamily="2" charset="-78"/>
              </a:rPr>
              <a:t>توجه</a:t>
            </a:r>
            <a:endParaRPr lang="en-US" sz="2000" dirty="0">
              <a:cs typeface="B Nazanin" panose="00000400000000000000" pitchFamily="2" charset="-78"/>
            </a:endParaRPr>
          </a:p>
        </p:txBody>
      </p:sp>
      <p:sp>
        <p:nvSpPr>
          <p:cNvPr id="169" name="Google Shape;1543;p38">
            <a:extLst>
              <a:ext uri="{FF2B5EF4-FFF2-40B4-BE49-F238E27FC236}">
                <a16:creationId xmlns:a16="http://schemas.microsoft.com/office/drawing/2014/main" id="{727646F0-C498-4A6C-8479-E78143094C2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90137" y="1662909"/>
            <a:ext cx="1780803" cy="401695"/>
          </a:xfrm>
        </p:spPr>
        <p:txBody>
          <a:bodyPr lIns="0" tIns="0" rIns="0" bIns="0" anchor="b"/>
          <a:lstStyle/>
          <a:p>
            <a:pPr lvl="0" algn="ctr" rtl="1"/>
            <a:r>
              <a:rPr lang="fa-IR" sz="2000" dirty="0">
                <a:cs typeface="B Nazanin" panose="00000400000000000000" pitchFamily="2" charset="-78"/>
              </a:rPr>
              <a:t>اطلاع</a:t>
            </a:r>
            <a:endParaRPr lang="en-US" sz="2000" dirty="0">
              <a:cs typeface="B Nazanin" panose="00000400000000000000" pitchFamily="2" charset="-78"/>
            </a:endParaRPr>
          </a:p>
        </p:txBody>
      </p:sp>
      <p:sp>
        <p:nvSpPr>
          <p:cNvPr id="170" name="Google Shape;1544;p38">
            <a:extLst>
              <a:ext uri="{FF2B5EF4-FFF2-40B4-BE49-F238E27FC236}">
                <a16:creationId xmlns:a16="http://schemas.microsoft.com/office/drawing/2014/main" id="{BDD60925-9F7F-41C7-BE40-2D660948BAC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90284" y="3749030"/>
            <a:ext cx="1780501" cy="401695"/>
          </a:xfrm>
        </p:spPr>
        <p:txBody>
          <a:bodyPr lIns="0" tIns="0" rIns="0" bIns="0" anchor="b"/>
          <a:lstStyle/>
          <a:p>
            <a:pPr lvl="0" algn="ctr" rtl="1"/>
            <a:r>
              <a:rPr lang="fa-IR" sz="2000" dirty="0">
                <a:cs typeface="B Nazanin" panose="00000400000000000000" pitchFamily="2" charset="-78"/>
              </a:rPr>
              <a:t>تصمیم</a:t>
            </a:r>
            <a:endParaRPr lang="en-US" sz="2000" dirty="0">
              <a:cs typeface="B Nazanin" panose="00000400000000000000" pitchFamily="2" charset="-78"/>
            </a:endParaRPr>
          </a:p>
        </p:txBody>
      </p:sp>
      <p:grpSp>
        <p:nvGrpSpPr>
          <p:cNvPr id="172" name="Group 4">
            <a:extLst>
              <a:ext uri="{FF2B5EF4-FFF2-40B4-BE49-F238E27FC236}">
                <a16:creationId xmlns:a16="http://schemas.microsoft.com/office/drawing/2014/main" id="{6EF62288-1905-1625-55D1-A5695352A19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953250" y="1879600"/>
            <a:ext cx="1841500" cy="2397125"/>
            <a:chOff x="4380" y="1184"/>
            <a:chExt cx="1160" cy="1510"/>
          </a:xfrm>
        </p:grpSpPr>
        <p:sp>
          <p:nvSpPr>
            <p:cNvPr id="174" name="Freeform 5">
              <a:extLst>
                <a:ext uri="{FF2B5EF4-FFF2-40B4-BE49-F238E27FC236}">
                  <a16:creationId xmlns:a16="http://schemas.microsoft.com/office/drawing/2014/main" id="{B029C0F3-4B76-5E13-3424-841F4BA8A3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0" y="1184"/>
              <a:ext cx="1160" cy="1510"/>
            </a:xfrm>
            <a:custGeom>
              <a:avLst/>
              <a:gdLst>
                <a:gd name="T0" fmla="*/ 0 w 182"/>
                <a:gd name="T1" fmla="*/ 119 h 238"/>
                <a:gd name="T2" fmla="*/ 0 w 182"/>
                <a:gd name="T3" fmla="*/ 18 h 238"/>
                <a:gd name="T4" fmla="*/ 18 w 182"/>
                <a:gd name="T5" fmla="*/ 0 h 238"/>
                <a:gd name="T6" fmla="*/ 97 w 182"/>
                <a:gd name="T7" fmla="*/ 0 h 238"/>
                <a:gd name="T8" fmla="*/ 141 w 182"/>
                <a:gd name="T9" fmla="*/ 20 h 238"/>
                <a:gd name="T10" fmla="*/ 176 w 182"/>
                <a:gd name="T11" fmla="*/ 60 h 238"/>
                <a:gd name="T12" fmla="*/ 182 w 182"/>
                <a:gd name="T13" fmla="*/ 74 h 238"/>
                <a:gd name="T14" fmla="*/ 182 w 182"/>
                <a:gd name="T15" fmla="*/ 222 h 238"/>
                <a:gd name="T16" fmla="*/ 167 w 182"/>
                <a:gd name="T17" fmla="*/ 238 h 238"/>
                <a:gd name="T18" fmla="*/ 16 w 182"/>
                <a:gd name="T19" fmla="*/ 238 h 238"/>
                <a:gd name="T20" fmla="*/ 0 w 182"/>
                <a:gd name="T21" fmla="*/ 222 h 238"/>
                <a:gd name="T22" fmla="*/ 0 w 182"/>
                <a:gd name="T23" fmla="*/ 119 h 238"/>
                <a:gd name="T24" fmla="*/ 11 w 182"/>
                <a:gd name="T25" fmla="*/ 119 h 238"/>
                <a:gd name="T26" fmla="*/ 11 w 182"/>
                <a:gd name="T27" fmla="*/ 221 h 238"/>
                <a:gd name="T28" fmla="*/ 18 w 182"/>
                <a:gd name="T29" fmla="*/ 228 h 238"/>
                <a:gd name="T30" fmla="*/ 165 w 182"/>
                <a:gd name="T31" fmla="*/ 228 h 238"/>
                <a:gd name="T32" fmla="*/ 172 w 182"/>
                <a:gd name="T33" fmla="*/ 221 h 238"/>
                <a:gd name="T34" fmla="*/ 172 w 182"/>
                <a:gd name="T35" fmla="*/ 79 h 238"/>
                <a:gd name="T36" fmla="*/ 164 w 182"/>
                <a:gd name="T37" fmla="*/ 69 h 238"/>
                <a:gd name="T38" fmla="*/ 126 w 182"/>
                <a:gd name="T39" fmla="*/ 63 h 238"/>
                <a:gd name="T40" fmla="*/ 120 w 182"/>
                <a:gd name="T41" fmla="*/ 55 h 238"/>
                <a:gd name="T42" fmla="*/ 119 w 182"/>
                <a:gd name="T43" fmla="*/ 30 h 238"/>
                <a:gd name="T44" fmla="*/ 99 w 182"/>
                <a:gd name="T45" fmla="*/ 10 h 238"/>
                <a:gd name="T46" fmla="*/ 20 w 182"/>
                <a:gd name="T47" fmla="*/ 10 h 238"/>
                <a:gd name="T48" fmla="*/ 11 w 182"/>
                <a:gd name="T49" fmla="*/ 19 h 238"/>
                <a:gd name="T50" fmla="*/ 11 w 182"/>
                <a:gd name="T51" fmla="*/ 11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2" h="238">
                  <a:moveTo>
                    <a:pt x="0" y="119"/>
                  </a:moveTo>
                  <a:cubicBezTo>
                    <a:pt x="0" y="85"/>
                    <a:pt x="0" y="52"/>
                    <a:pt x="0" y="18"/>
                  </a:cubicBezTo>
                  <a:cubicBezTo>
                    <a:pt x="0" y="4"/>
                    <a:pt x="4" y="0"/>
                    <a:pt x="18" y="0"/>
                  </a:cubicBezTo>
                  <a:cubicBezTo>
                    <a:pt x="45" y="0"/>
                    <a:pt x="71" y="0"/>
                    <a:pt x="97" y="0"/>
                  </a:cubicBezTo>
                  <a:cubicBezTo>
                    <a:pt x="115" y="0"/>
                    <a:pt x="130" y="6"/>
                    <a:pt x="141" y="20"/>
                  </a:cubicBezTo>
                  <a:cubicBezTo>
                    <a:pt x="153" y="34"/>
                    <a:pt x="165" y="46"/>
                    <a:pt x="176" y="60"/>
                  </a:cubicBezTo>
                  <a:cubicBezTo>
                    <a:pt x="179" y="64"/>
                    <a:pt x="182" y="69"/>
                    <a:pt x="182" y="74"/>
                  </a:cubicBezTo>
                  <a:cubicBezTo>
                    <a:pt x="182" y="124"/>
                    <a:pt x="182" y="173"/>
                    <a:pt x="182" y="222"/>
                  </a:cubicBezTo>
                  <a:cubicBezTo>
                    <a:pt x="182" y="234"/>
                    <a:pt x="178" y="238"/>
                    <a:pt x="167" y="238"/>
                  </a:cubicBezTo>
                  <a:cubicBezTo>
                    <a:pt x="117" y="238"/>
                    <a:pt x="66" y="238"/>
                    <a:pt x="16" y="238"/>
                  </a:cubicBezTo>
                  <a:cubicBezTo>
                    <a:pt x="5" y="238"/>
                    <a:pt x="0" y="234"/>
                    <a:pt x="0" y="222"/>
                  </a:cubicBezTo>
                  <a:cubicBezTo>
                    <a:pt x="0" y="188"/>
                    <a:pt x="0" y="153"/>
                    <a:pt x="0" y="119"/>
                  </a:cubicBezTo>
                  <a:close/>
                  <a:moveTo>
                    <a:pt x="11" y="119"/>
                  </a:moveTo>
                  <a:cubicBezTo>
                    <a:pt x="11" y="153"/>
                    <a:pt x="11" y="187"/>
                    <a:pt x="11" y="221"/>
                  </a:cubicBezTo>
                  <a:cubicBezTo>
                    <a:pt x="11" y="226"/>
                    <a:pt x="12" y="228"/>
                    <a:pt x="18" y="228"/>
                  </a:cubicBezTo>
                  <a:cubicBezTo>
                    <a:pt x="67" y="227"/>
                    <a:pt x="116" y="228"/>
                    <a:pt x="165" y="228"/>
                  </a:cubicBezTo>
                  <a:cubicBezTo>
                    <a:pt x="169" y="228"/>
                    <a:pt x="172" y="227"/>
                    <a:pt x="172" y="221"/>
                  </a:cubicBezTo>
                  <a:cubicBezTo>
                    <a:pt x="171" y="174"/>
                    <a:pt x="171" y="126"/>
                    <a:pt x="172" y="79"/>
                  </a:cubicBezTo>
                  <a:cubicBezTo>
                    <a:pt x="172" y="73"/>
                    <a:pt x="169" y="70"/>
                    <a:pt x="164" y="69"/>
                  </a:cubicBezTo>
                  <a:cubicBezTo>
                    <a:pt x="151" y="67"/>
                    <a:pt x="139" y="65"/>
                    <a:pt x="126" y="63"/>
                  </a:cubicBezTo>
                  <a:cubicBezTo>
                    <a:pt x="121" y="62"/>
                    <a:pt x="120" y="60"/>
                    <a:pt x="120" y="55"/>
                  </a:cubicBezTo>
                  <a:cubicBezTo>
                    <a:pt x="120" y="47"/>
                    <a:pt x="120" y="38"/>
                    <a:pt x="119" y="30"/>
                  </a:cubicBezTo>
                  <a:cubicBezTo>
                    <a:pt x="118" y="16"/>
                    <a:pt x="113" y="10"/>
                    <a:pt x="99" y="10"/>
                  </a:cubicBezTo>
                  <a:cubicBezTo>
                    <a:pt x="72" y="10"/>
                    <a:pt x="46" y="11"/>
                    <a:pt x="20" y="10"/>
                  </a:cubicBezTo>
                  <a:cubicBezTo>
                    <a:pt x="13" y="10"/>
                    <a:pt x="10" y="12"/>
                    <a:pt x="11" y="19"/>
                  </a:cubicBezTo>
                  <a:cubicBezTo>
                    <a:pt x="11" y="52"/>
                    <a:pt x="11" y="86"/>
                    <a:pt x="11" y="119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5" name="Freeform 6">
              <a:extLst>
                <a:ext uri="{FF2B5EF4-FFF2-40B4-BE49-F238E27FC236}">
                  <a16:creationId xmlns:a16="http://schemas.microsoft.com/office/drawing/2014/main" id="{4603D7E1-1AF3-4D59-0EF3-1DB11E283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1990"/>
              <a:ext cx="720" cy="311"/>
            </a:xfrm>
            <a:custGeom>
              <a:avLst/>
              <a:gdLst>
                <a:gd name="T0" fmla="*/ 0 w 113"/>
                <a:gd name="T1" fmla="*/ 0 h 49"/>
                <a:gd name="T2" fmla="*/ 113 w 113"/>
                <a:gd name="T3" fmla="*/ 2 h 49"/>
                <a:gd name="T4" fmla="*/ 60 w 113"/>
                <a:gd name="T5" fmla="*/ 44 h 49"/>
                <a:gd name="T6" fmla="*/ 0 w 1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49">
                  <a:moveTo>
                    <a:pt x="0" y="0"/>
                  </a:moveTo>
                  <a:cubicBezTo>
                    <a:pt x="35" y="38"/>
                    <a:pt x="68" y="49"/>
                    <a:pt x="113" y="2"/>
                  </a:cubicBezTo>
                  <a:cubicBezTo>
                    <a:pt x="106" y="24"/>
                    <a:pt x="82" y="43"/>
                    <a:pt x="60" y="44"/>
                  </a:cubicBezTo>
                  <a:cubicBezTo>
                    <a:pt x="36" y="46"/>
                    <a:pt x="13" y="29"/>
                    <a:pt x="0" y="0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6" name="Freeform 7">
              <a:extLst>
                <a:ext uri="{FF2B5EF4-FFF2-40B4-BE49-F238E27FC236}">
                  <a16:creationId xmlns:a16="http://schemas.microsoft.com/office/drawing/2014/main" id="{95D66141-624A-CD1F-AC64-0B59B08CB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1666"/>
              <a:ext cx="707" cy="279"/>
            </a:xfrm>
            <a:custGeom>
              <a:avLst/>
              <a:gdLst>
                <a:gd name="T0" fmla="*/ 111 w 111"/>
                <a:gd name="T1" fmla="*/ 44 h 44"/>
                <a:gd name="T2" fmla="*/ 0 w 111"/>
                <a:gd name="T3" fmla="*/ 43 h 44"/>
                <a:gd name="T4" fmla="*/ 53 w 111"/>
                <a:gd name="T5" fmla="*/ 2 h 44"/>
                <a:gd name="T6" fmla="*/ 111 w 111"/>
                <a:gd name="T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44">
                  <a:moveTo>
                    <a:pt x="111" y="44"/>
                  </a:moveTo>
                  <a:cubicBezTo>
                    <a:pt x="71" y="2"/>
                    <a:pt x="39" y="3"/>
                    <a:pt x="0" y="43"/>
                  </a:cubicBezTo>
                  <a:cubicBezTo>
                    <a:pt x="4" y="23"/>
                    <a:pt x="31" y="3"/>
                    <a:pt x="53" y="2"/>
                  </a:cubicBezTo>
                  <a:cubicBezTo>
                    <a:pt x="80" y="0"/>
                    <a:pt x="104" y="23"/>
                    <a:pt x="111" y="44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7" name="Freeform 8">
              <a:extLst>
                <a:ext uri="{FF2B5EF4-FFF2-40B4-BE49-F238E27FC236}">
                  <a16:creationId xmlns:a16="http://schemas.microsoft.com/office/drawing/2014/main" id="{F0533E6C-AB1D-AD4B-F675-EB70D3E7B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1876"/>
              <a:ext cx="318" cy="241"/>
            </a:xfrm>
            <a:custGeom>
              <a:avLst/>
              <a:gdLst>
                <a:gd name="T0" fmla="*/ 43 w 50"/>
                <a:gd name="T1" fmla="*/ 0 h 38"/>
                <a:gd name="T2" fmla="*/ 40 w 50"/>
                <a:gd name="T3" fmla="*/ 31 h 38"/>
                <a:gd name="T4" fmla="*/ 10 w 50"/>
                <a:gd name="T5" fmla="*/ 31 h 38"/>
                <a:gd name="T6" fmla="*/ 7 w 50"/>
                <a:gd name="T7" fmla="*/ 1 h 38"/>
                <a:gd name="T8" fmla="*/ 25 w 50"/>
                <a:gd name="T9" fmla="*/ 12 h 38"/>
                <a:gd name="T10" fmla="*/ 43 w 50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38">
                  <a:moveTo>
                    <a:pt x="43" y="0"/>
                  </a:moveTo>
                  <a:cubicBezTo>
                    <a:pt x="50" y="12"/>
                    <a:pt x="49" y="23"/>
                    <a:pt x="40" y="31"/>
                  </a:cubicBezTo>
                  <a:cubicBezTo>
                    <a:pt x="32" y="38"/>
                    <a:pt x="19" y="38"/>
                    <a:pt x="10" y="31"/>
                  </a:cubicBezTo>
                  <a:cubicBezTo>
                    <a:pt x="2" y="23"/>
                    <a:pt x="0" y="11"/>
                    <a:pt x="7" y="1"/>
                  </a:cubicBezTo>
                  <a:cubicBezTo>
                    <a:pt x="11" y="9"/>
                    <a:pt x="17" y="13"/>
                    <a:pt x="25" y="12"/>
                  </a:cubicBezTo>
                  <a:cubicBezTo>
                    <a:pt x="33" y="12"/>
                    <a:pt x="40" y="9"/>
                    <a:pt x="43" y="0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8" name="Freeform 9">
              <a:extLst>
                <a:ext uri="{FF2B5EF4-FFF2-40B4-BE49-F238E27FC236}">
                  <a16:creationId xmlns:a16="http://schemas.microsoft.com/office/drawing/2014/main" id="{E7C6D869-42BC-8320-6B88-4D3C533E9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4" y="2345"/>
              <a:ext cx="70" cy="70"/>
            </a:xfrm>
            <a:custGeom>
              <a:avLst/>
              <a:gdLst>
                <a:gd name="T0" fmla="*/ 11 w 11"/>
                <a:gd name="T1" fmla="*/ 0 h 11"/>
                <a:gd name="T2" fmla="*/ 11 w 11"/>
                <a:gd name="T3" fmla="*/ 11 h 11"/>
                <a:gd name="T4" fmla="*/ 0 w 11"/>
                <a:gd name="T5" fmla="*/ 11 h 11"/>
                <a:gd name="T6" fmla="*/ 0 w 11"/>
                <a:gd name="T7" fmla="*/ 0 h 11"/>
                <a:gd name="T8" fmla="*/ 11 w 1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cubicBezTo>
                    <a:pt x="11" y="4"/>
                    <a:pt x="11" y="7"/>
                    <a:pt x="11" y="11"/>
                  </a:cubicBezTo>
                  <a:cubicBezTo>
                    <a:pt x="8" y="11"/>
                    <a:pt x="4" y="11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ubicBezTo>
                    <a:pt x="4" y="0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9" name="Freeform 10">
              <a:extLst>
                <a:ext uri="{FF2B5EF4-FFF2-40B4-BE49-F238E27FC236}">
                  <a16:creationId xmlns:a16="http://schemas.microsoft.com/office/drawing/2014/main" id="{A3A913A8-41D0-A324-E124-B7534379F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2345"/>
              <a:ext cx="70" cy="70"/>
            </a:xfrm>
            <a:custGeom>
              <a:avLst/>
              <a:gdLst>
                <a:gd name="T0" fmla="*/ 0 w 11"/>
                <a:gd name="T1" fmla="*/ 0 h 11"/>
                <a:gd name="T2" fmla="*/ 11 w 11"/>
                <a:gd name="T3" fmla="*/ 0 h 11"/>
                <a:gd name="T4" fmla="*/ 11 w 11"/>
                <a:gd name="T5" fmla="*/ 11 h 11"/>
                <a:gd name="T6" fmla="*/ 0 w 11"/>
                <a:gd name="T7" fmla="*/ 11 h 11"/>
                <a:gd name="T8" fmla="*/ 0 w 1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0"/>
                  </a:moveTo>
                  <a:cubicBezTo>
                    <a:pt x="4" y="0"/>
                    <a:pt x="7" y="0"/>
                    <a:pt x="11" y="0"/>
                  </a:cubicBezTo>
                  <a:cubicBezTo>
                    <a:pt x="11" y="4"/>
                    <a:pt x="11" y="7"/>
                    <a:pt x="11" y="11"/>
                  </a:cubicBezTo>
                  <a:cubicBezTo>
                    <a:pt x="8" y="11"/>
                    <a:pt x="4" y="11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0" name="Freeform 11">
              <a:extLst>
                <a:ext uri="{FF2B5EF4-FFF2-40B4-BE49-F238E27FC236}">
                  <a16:creationId xmlns:a16="http://schemas.microsoft.com/office/drawing/2014/main" id="{EFCC8904-C929-7FC1-D7CB-07F1993E5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2421"/>
              <a:ext cx="70" cy="70"/>
            </a:xfrm>
            <a:custGeom>
              <a:avLst/>
              <a:gdLst>
                <a:gd name="T0" fmla="*/ 11 w 11"/>
                <a:gd name="T1" fmla="*/ 0 h 11"/>
                <a:gd name="T2" fmla="*/ 11 w 11"/>
                <a:gd name="T3" fmla="*/ 11 h 11"/>
                <a:gd name="T4" fmla="*/ 0 w 11"/>
                <a:gd name="T5" fmla="*/ 11 h 11"/>
                <a:gd name="T6" fmla="*/ 0 w 11"/>
                <a:gd name="T7" fmla="*/ 0 h 11"/>
                <a:gd name="T8" fmla="*/ 11 w 1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cubicBezTo>
                    <a:pt x="11" y="4"/>
                    <a:pt x="11" y="7"/>
                    <a:pt x="11" y="11"/>
                  </a:cubicBezTo>
                  <a:cubicBezTo>
                    <a:pt x="7" y="11"/>
                    <a:pt x="4" y="11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ubicBezTo>
                    <a:pt x="3" y="0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1" name="Freeform 12">
              <a:extLst>
                <a:ext uri="{FF2B5EF4-FFF2-40B4-BE49-F238E27FC236}">
                  <a16:creationId xmlns:a16="http://schemas.microsoft.com/office/drawing/2014/main" id="{A85500E7-5129-D387-D6BC-50860E4B8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421"/>
              <a:ext cx="71" cy="70"/>
            </a:xfrm>
            <a:custGeom>
              <a:avLst/>
              <a:gdLst>
                <a:gd name="T0" fmla="*/ 0 w 11"/>
                <a:gd name="T1" fmla="*/ 11 h 11"/>
                <a:gd name="T2" fmla="*/ 0 w 11"/>
                <a:gd name="T3" fmla="*/ 0 h 11"/>
                <a:gd name="T4" fmla="*/ 11 w 11"/>
                <a:gd name="T5" fmla="*/ 0 h 11"/>
                <a:gd name="T6" fmla="*/ 11 w 11"/>
                <a:gd name="T7" fmla="*/ 11 h 11"/>
                <a:gd name="T8" fmla="*/ 0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4" y="0"/>
                    <a:pt x="7" y="0"/>
                    <a:pt x="11" y="0"/>
                  </a:cubicBezTo>
                  <a:cubicBezTo>
                    <a:pt x="11" y="4"/>
                    <a:pt x="11" y="7"/>
                    <a:pt x="11" y="11"/>
                  </a:cubicBezTo>
                  <a:cubicBezTo>
                    <a:pt x="8" y="11"/>
                    <a:pt x="4" y="11"/>
                    <a:pt x="0" y="11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2" name="Freeform 13">
              <a:extLst>
                <a:ext uri="{FF2B5EF4-FFF2-40B4-BE49-F238E27FC236}">
                  <a16:creationId xmlns:a16="http://schemas.microsoft.com/office/drawing/2014/main" id="{ABE95332-6CDB-7BD8-13CA-59FB409D2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8" y="2421"/>
              <a:ext cx="70" cy="70"/>
            </a:xfrm>
            <a:custGeom>
              <a:avLst/>
              <a:gdLst>
                <a:gd name="T0" fmla="*/ 11 w 11"/>
                <a:gd name="T1" fmla="*/ 0 h 11"/>
                <a:gd name="T2" fmla="*/ 11 w 11"/>
                <a:gd name="T3" fmla="*/ 11 h 11"/>
                <a:gd name="T4" fmla="*/ 0 w 11"/>
                <a:gd name="T5" fmla="*/ 11 h 11"/>
                <a:gd name="T6" fmla="*/ 0 w 11"/>
                <a:gd name="T7" fmla="*/ 0 h 11"/>
                <a:gd name="T8" fmla="*/ 11 w 1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cubicBezTo>
                    <a:pt x="11" y="4"/>
                    <a:pt x="11" y="7"/>
                    <a:pt x="11" y="11"/>
                  </a:cubicBezTo>
                  <a:cubicBezTo>
                    <a:pt x="7" y="11"/>
                    <a:pt x="4" y="11"/>
                    <a:pt x="0" y="11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3" y="0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3" name="Freeform 14">
              <a:extLst>
                <a:ext uri="{FF2B5EF4-FFF2-40B4-BE49-F238E27FC236}">
                  <a16:creationId xmlns:a16="http://schemas.microsoft.com/office/drawing/2014/main" id="{A66198B7-0441-9CD7-DE82-441EB0C39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2345"/>
              <a:ext cx="70" cy="70"/>
            </a:xfrm>
            <a:custGeom>
              <a:avLst/>
              <a:gdLst>
                <a:gd name="T0" fmla="*/ 0 w 11"/>
                <a:gd name="T1" fmla="*/ 11 h 11"/>
                <a:gd name="T2" fmla="*/ 0 w 11"/>
                <a:gd name="T3" fmla="*/ 0 h 11"/>
                <a:gd name="T4" fmla="*/ 11 w 11"/>
                <a:gd name="T5" fmla="*/ 0 h 11"/>
                <a:gd name="T6" fmla="*/ 11 w 11"/>
                <a:gd name="T7" fmla="*/ 11 h 11"/>
                <a:gd name="T8" fmla="*/ 0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3" y="0"/>
                    <a:pt x="7" y="0"/>
                    <a:pt x="11" y="0"/>
                  </a:cubicBezTo>
                  <a:cubicBezTo>
                    <a:pt x="11" y="4"/>
                    <a:pt x="11" y="7"/>
                    <a:pt x="11" y="11"/>
                  </a:cubicBezTo>
                  <a:cubicBezTo>
                    <a:pt x="7" y="11"/>
                    <a:pt x="4" y="11"/>
                    <a:pt x="0" y="11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4" name="Freeform 15">
              <a:extLst>
                <a:ext uri="{FF2B5EF4-FFF2-40B4-BE49-F238E27FC236}">
                  <a16:creationId xmlns:a16="http://schemas.microsoft.com/office/drawing/2014/main" id="{40121C50-AAD6-BB9C-D015-53DDD96FF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2345"/>
              <a:ext cx="70" cy="70"/>
            </a:xfrm>
            <a:custGeom>
              <a:avLst/>
              <a:gdLst>
                <a:gd name="T0" fmla="*/ 0 w 11"/>
                <a:gd name="T1" fmla="*/ 11 h 11"/>
                <a:gd name="T2" fmla="*/ 0 w 11"/>
                <a:gd name="T3" fmla="*/ 0 h 11"/>
                <a:gd name="T4" fmla="*/ 11 w 11"/>
                <a:gd name="T5" fmla="*/ 0 h 11"/>
                <a:gd name="T6" fmla="*/ 11 w 11"/>
                <a:gd name="T7" fmla="*/ 11 h 11"/>
                <a:gd name="T8" fmla="*/ 0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4" y="0"/>
                    <a:pt x="7" y="0"/>
                    <a:pt x="11" y="0"/>
                  </a:cubicBezTo>
                  <a:cubicBezTo>
                    <a:pt x="11" y="4"/>
                    <a:pt x="11" y="7"/>
                    <a:pt x="11" y="11"/>
                  </a:cubicBezTo>
                  <a:cubicBezTo>
                    <a:pt x="8" y="11"/>
                    <a:pt x="4" y="11"/>
                    <a:pt x="0" y="11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5" name="Freeform 16">
              <a:extLst>
                <a:ext uri="{FF2B5EF4-FFF2-40B4-BE49-F238E27FC236}">
                  <a16:creationId xmlns:a16="http://schemas.microsoft.com/office/drawing/2014/main" id="{89A0F477-26ED-D966-ECC2-7E6F743E9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2345"/>
              <a:ext cx="70" cy="70"/>
            </a:xfrm>
            <a:custGeom>
              <a:avLst/>
              <a:gdLst>
                <a:gd name="T0" fmla="*/ 11 w 11"/>
                <a:gd name="T1" fmla="*/ 0 h 11"/>
                <a:gd name="T2" fmla="*/ 11 w 11"/>
                <a:gd name="T3" fmla="*/ 11 h 11"/>
                <a:gd name="T4" fmla="*/ 0 w 11"/>
                <a:gd name="T5" fmla="*/ 11 h 11"/>
                <a:gd name="T6" fmla="*/ 0 w 11"/>
                <a:gd name="T7" fmla="*/ 0 h 11"/>
                <a:gd name="T8" fmla="*/ 11 w 1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cubicBezTo>
                    <a:pt x="11" y="4"/>
                    <a:pt x="11" y="7"/>
                    <a:pt x="11" y="11"/>
                  </a:cubicBezTo>
                  <a:cubicBezTo>
                    <a:pt x="7" y="11"/>
                    <a:pt x="4" y="11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ubicBezTo>
                    <a:pt x="3" y="0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6" name="Freeform 17">
              <a:extLst>
                <a:ext uri="{FF2B5EF4-FFF2-40B4-BE49-F238E27FC236}">
                  <a16:creationId xmlns:a16="http://schemas.microsoft.com/office/drawing/2014/main" id="{42FAFBCB-41F0-13C2-A46F-F4696E7DC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2421"/>
              <a:ext cx="64" cy="70"/>
            </a:xfrm>
            <a:custGeom>
              <a:avLst/>
              <a:gdLst>
                <a:gd name="T0" fmla="*/ 10 w 10"/>
                <a:gd name="T1" fmla="*/ 11 h 11"/>
                <a:gd name="T2" fmla="*/ 0 w 10"/>
                <a:gd name="T3" fmla="*/ 11 h 11"/>
                <a:gd name="T4" fmla="*/ 0 w 10"/>
                <a:gd name="T5" fmla="*/ 0 h 11"/>
                <a:gd name="T6" fmla="*/ 10 w 10"/>
                <a:gd name="T7" fmla="*/ 0 h 11"/>
                <a:gd name="T8" fmla="*/ 10 w 1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cubicBezTo>
                    <a:pt x="6" y="11"/>
                    <a:pt x="3" y="11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ubicBezTo>
                    <a:pt x="3" y="0"/>
                    <a:pt x="7" y="0"/>
                    <a:pt x="10" y="0"/>
                  </a:cubicBezTo>
                  <a:cubicBezTo>
                    <a:pt x="10" y="4"/>
                    <a:pt x="10" y="7"/>
                    <a:pt x="10" y="11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253;p65">
            <a:extLst>
              <a:ext uri="{FF2B5EF4-FFF2-40B4-BE49-F238E27FC236}">
                <a16:creationId xmlns:a16="http://schemas.microsoft.com/office/drawing/2014/main" id="{318E5139-8C3B-4881-BCDF-1411D1AD993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56063" y="1815202"/>
            <a:ext cx="1651196" cy="467999"/>
          </a:xfrm>
        </p:spPr>
        <p:txBody>
          <a:bodyPr/>
          <a:lstStyle/>
          <a:p>
            <a:pPr lvl="0" rtl="1"/>
            <a:r>
              <a:rPr lang="en-US">
                <a:cs typeface="B Nazanin" panose="00000400000000000000" pitchFamily="2" charset="-78"/>
              </a:rPr>
              <a:t>30%</a:t>
            </a:r>
          </a:p>
        </p:txBody>
      </p:sp>
      <p:sp>
        <p:nvSpPr>
          <p:cNvPr id="3" name="Google Shape;4254;p65">
            <a:extLst>
              <a:ext uri="{FF2B5EF4-FFF2-40B4-BE49-F238E27FC236}">
                <a16:creationId xmlns:a16="http://schemas.microsoft.com/office/drawing/2014/main" id="{F2E0F707-3098-45B6-A3F3-0129F1151F8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24329" y="3791843"/>
            <a:ext cx="1733660" cy="790141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sz="1500" dirty="0"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500" dirty="0">
              <a:cs typeface="B Nazanin" panose="00000400000000000000" pitchFamily="2" charset="-78"/>
            </a:endParaRPr>
          </a:p>
        </p:txBody>
      </p:sp>
      <p:sp>
        <p:nvSpPr>
          <p:cNvPr id="4" name="Google Shape;4255;p65">
            <a:extLst>
              <a:ext uri="{FF2B5EF4-FFF2-40B4-BE49-F238E27FC236}">
                <a16:creationId xmlns:a16="http://schemas.microsoft.com/office/drawing/2014/main" id="{B1CDD2F1-0921-4140-9F7C-53F5D914533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834042" y="1822609"/>
            <a:ext cx="1651196" cy="467999"/>
          </a:xfrm>
          <a:solidFill>
            <a:srgbClr val="FFFFFF"/>
          </a:solidFill>
        </p:spPr>
        <p:txBody>
          <a:bodyPr anchor="ctr" anchorCtr="1"/>
          <a:lstStyle/>
          <a:p>
            <a:pPr lvl="0" algn="ctr" rtl="1"/>
            <a:r>
              <a:rPr lang="en-US" sz="2500">
                <a:cs typeface="B Nazanin" panose="00000400000000000000" pitchFamily="2" charset="-78"/>
              </a:rPr>
              <a:t>50%</a:t>
            </a:r>
          </a:p>
        </p:txBody>
      </p:sp>
      <p:sp>
        <p:nvSpPr>
          <p:cNvPr id="5" name="Google Shape;4256;p65">
            <a:extLst>
              <a:ext uri="{FF2B5EF4-FFF2-40B4-BE49-F238E27FC236}">
                <a16:creationId xmlns:a16="http://schemas.microsoft.com/office/drawing/2014/main" id="{C637367E-04F2-40D5-9D36-43D014D5CF6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904090" y="3784437"/>
            <a:ext cx="1733660" cy="787564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sz="1500" dirty="0"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500" dirty="0">
              <a:cs typeface="B Nazanin" panose="00000400000000000000" pitchFamily="2" charset="-78"/>
            </a:endParaRPr>
          </a:p>
        </p:txBody>
      </p:sp>
      <p:sp>
        <p:nvSpPr>
          <p:cNvPr id="6" name="Google Shape;4257;p65">
            <a:extLst>
              <a:ext uri="{FF2B5EF4-FFF2-40B4-BE49-F238E27FC236}">
                <a16:creationId xmlns:a16="http://schemas.microsoft.com/office/drawing/2014/main" id="{49CB3ACA-44B3-4B2C-A593-1A42E49B80F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199558" y="1817406"/>
            <a:ext cx="1651196" cy="467999"/>
          </a:xfrm>
          <a:solidFill>
            <a:srgbClr val="FFFFFF"/>
          </a:solidFill>
        </p:spPr>
        <p:txBody>
          <a:bodyPr anchor="ctr" anchorCtr="1"/>
          <a:lstStyle/>
          <a:p>
            <a:pPr lvl="0" algn="ctr" rtl="1"/>
            <a:r>
              <a:rPr lang="en-US" sz="2500">
                <a:cs typeface="B Nazanin" panose="00000400000000000000" pitchFamily="2" charset="-78"/>
              </a:rPr>
              <a:t>20%</a:t>
            </a:r>
          </a:p>
        </p:txBody>
      </p:sp>
      <p:sp>
        <p:nvSpPr>
          <p:cNvPr id="7" name="Google Shape;4258;p65">
            <a:extLst>
              <a:ext uri="{FF2B5EF4-FFF2-40B4-BE49-F238E27FC236}">
                <a16:creationId xmlns:a16="http://schemas.microsoft.com/office/drawing/2014/main" id="{9157FD5C-B56E-4E60-A109-17A4BEE52D3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297433" y="3776915"/>
            <a:ext cx="1743520" cy="805069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sz="1500" dirty="0"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500" dirty="0">
              <a:cs typeface="B Nazanin" panose="00000400000000000000" pitchFamily="2" charset="-78"/>
            </a:endParaRPr>
          </a:p>
        </p:txBody>
      </p:sp>
      <p:sp>
        <p:nvSpPr>
          <p:cNvPr id="8" name="Google Shape;4259;p65">
            <a:extLst>
              <a:ext uri="{FF2B5EF4-FFF2-40B4-BE49-F238E27FC236}">
                <a16:creationId xmlns:a16="http://schemas.microsoft.com/office/drawing/2014/main" id="{907AA195-7E19-412C-A705-DA12B94A667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26394" y="3404439"/>
            <a:ext cx="2031595" cy="467999"/>
          </a:xfrm>
        </p:spPr>
        <p:txBody>
          <a:bodyPr anchorCtr="1"/>
          <a:lstStyle/>
          <a:p>
            <a:pPr lvl="0" algn="ctr" rtl="1"/>
            <a:r>
              <a:rPr lang="fa-IR" sz="2300" dirty="0">
                <a:cs typeface="B Nazanin" panose="00000400000000000000" pitchFamily="2" charset="-78"/>
              </a:rPr>
              <a:t>عنوان</a:t>
            </a:r>
            <a:endParaRPr lang="en-US" sz="2300" dirty="0">
              <a:cs typeface="B Nazanin" panose="00000400000000000000" pitchFamily="2" charset="-78"/>
            </a:endParaRPr>
          </a:p>
        </p:txBody>
      </p:sp>
      <p:sp>
        <p:nvSpPr>
          <p:cNvPr id="9" name="Google Shape;4260;p65">
            <a:extLst>
              <a:ext uri="{FF2B5EF4-FFF2-40B4-BE49-F238E27FC236}">
                <a16:creationId xmlns:a16="http://schemas.microsoft.com/office/drawing/2014/main" id="{57243549-E47F-4CEA-80EC-B5F27861B6E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579667" y="3404439"/>
            <a:ext cx="2031595" cy="467999"/>
          </a:xfrm>
        </p:spPr>
        <p:txBody>
          <a:bodyPr anchorCtr="1"/>
          <a:lstStyle/>
          <a:p>
            <a:pPr lvl="0" algn="ctr" rtl="1"/>
            <a:r>
              <a:rPr lang="fa-IR" sz="2300" dirty="0">
                <a:cs typeface="B Nazanin" panose="00000400000000000000" pitchFamily="2" charset="-78"/>
              </a:rPr>
              <a:t>عنوان</a:t>
            </a:r>
            <a:endParaRPr lang="en-US" sz="2300" dirty="0">
              <a:cs typeface="B Nazanin" panose="00000400000000000000" pitchFamily="2" charset="-78"/>
            </a:endParaRPr>
          </a:p>
        </p:txBody>
      </p:sp>
      <p:sp>
        <p:nvSpPr>
          <p:cNvPr id="10" name="Google Shape;4261;p65">
            <a:extLst>
              <a:ext uri="{FF2B5EF4-FFF2-40B4-BE49-F238E27FC236}">
                <a16:creationId xmlns:a16="http://schemas.microsoft.com/office/drawing/2014/main" id="{9D0824CE-6D53-4E6D-A33E-19C46FA8C00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047622" y="3404439"/>
            <a:ext cx="2031595" cy="467999"/>
          </a:xfrm>
        </p:spPr>
        <p:txBody>
          <a:bodyPr anchorCtr="1"/>
          <a:lstStyle/>
          <a:p>
            <a:pPr lvl="0" algn="ctr" rtl="1"/>
            <a:r>
              <a:rPr lang="fa-IR" sz="2300" dirty="0">
                <a:cs typeface="B Nazanin" panose="00000400000000000000" pitchFamily="2" charset="-78"/>
              </a:rPr>
              <a:t>عنوان</a:t>
            </a:r>
            <a:endParaRPr lang="en-US" sz="2300" dirty="0">
              <a:cs typeface="B Nazanin" panose="00000400000000000000" pitchFamily="2" charset="-78"/>
            </a:endParaRPr>
          </a:p>
        </p:txBody>
      </p:sp>
      <p:sp>
        <p:nvSpPr>
          <p:cNvPr id="11" name="Google Shape;4268;p65">
            <a:extLst>
              <a:ext uri="{FF2B5EF4-FFF2-40B4-BE49-F238E27FC236}">
                <a16:creationId xmlns:a16="http://schemas.microsoft.com/office/drawing/2014/main" id="{7C8F44CB-A45D-4993-A31C-742D6E52F0A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4301" y="430673"/>
            <a:ext cx="7715396" cy="467999"/>
          </a:xfrm>
        </p:spPr>
        <p:txBody>
          <a:bodyPr anchorCtr="1"/>
          <a:lstStyle/>
          <a:p>
            <a:pPr lvl="0" algn="ctr" rtl="1"/>
            <a:r>
              <a:rPr lang="fa-IR" dirty="0">
                <a:cs typeface="B Nazanin" panose="00000400000000000000" pitchFamily="2" charset="-78"/>
              </a:rPr>
              <a:t>استفاده از انرژی های تجدید ناپذیر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2" name="Freeform 5">
            <a:extLst>
              <a:ext uri="{FF2B5EF4-FFF2-40B4-BE49-F238E27FC236}">
                <a16:creationId xmlns:a16="http://schemas.microsoft.com/office/drawing/2014/main" id="{F79F3812-75A5-4FB8-AFA6-54AAE1D51269}"/>
              </a:ext>
            </a:extLst>
          </p:cNvPr>
          <p:cNvSpPr/>
          <p:nvPr/>
        </p:nvSpPr>
        <p:spPr>
          <a:xfrm>
            <a:off x="6422132" y="2089989"/>
            <a:ext cx="1243017" cy="131444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79"/>
              <a:gd name="f7" fmla="val 1565"/>
              <a:gd name="f8" fmla="val 371"/>
              <a:gd name="f9" fmla="val 357"/>
              <a:gd name="f10" fmla="val 1556"/>
              <a:gd name="f11" fmla="val 344"/>
              <a:gd name="f12" fmla="val 1547"/>
              <a:gd name="f13" fmla="val 341"/>
              <a:gd name="f14" fmla="val 1529"/>
              <a:gd name="f15" fmla="val 336"/>
              <a:gd name="f16" fmla="val 1501"/>
              <a:gd name="f17" fmla="val 356"/>
              <a:gd name="f18" fmla="val 1476"/>
              <a:gd name="f19" fmla="val 385"/>
              <a:gd name="f20" fmla="val 1475"/>
              <a:gd name="f21" fmla="val 409"/>
              <a:gd name="f22" fmla="val 434"/>
              <a:gd name="f23" fmla="val 460"/>
              <a:gd name="f24" fmla="val 1441"/>
              <a:gd name="f25" fmla="val 1408"/>
              <a:gd name="f26" fmla="val 1373"/>
              <a:gd name="f27" fmla="val 454"/>
              <a:gd name="f28" fmla="val 448"/>
              <a:gd name="f29" fmla="val 443"/>
              <a:gd name="f30" fmla="val 229"/>
              <a:gd name="f31" fmla="val 122"/>
              <a:gd name="f32" fmla="val 61"/>
              <a:gd name="f33" fmla="val 13"/>
              <a:gd name="f34" fmla="val 1333"/>
              <a:gd name="f35" fmla="val 1"/>
              <a:gd name="f36" fmla="val 1273"/>
              <a:gd name="f37" fmla="val 1266"/>
              <a:gd name="f38" fmla="val 1259"/>
              <a:gd name="f39" fmla="val 1252"/>
              <a:gd name="f40" fmla="val 1012"/>
              <a:gd name="f41" fmla="val 771"/>
              <a:gd name="f42" fmla="val 531"/>
              <a:gd name="f43" fmla="val 462"/>
              <a:gd name="f44" fmla="val 53"/>
              <a:gd name="f45" fmla="val 410"/>
              <a:gd name="f46" fmla="val 121"/>
              <a:gd name="f47" fmla="val 355"/>
              <a:gd name="f48" fmla="val 589"/>
              <a:gd name="f49" fmla="val 823"/>
              <a:gd name="f50" fmla="val 839"/>
              <a:gd name="f51" fmla="val 851"/>
              <a:gd name="f52" fmla="val 406"/>
              <a:gd name="f53" fmla="val 862"/>
              <a:gd name="f54" fmla="val 396"/>
              <a:gd name="f55" fmla="val 998"/>
              <a:gd name="f56" fmla="val 284"/>
              <a:gd name="f57" fmla="val 1135"/>
              <a:gd name="f58" fmla="val 173"/>
              <a:gd name="f59" fmla="val 1271"/>
              <a:gd name="f60" fmla="val 62"/>
              <a:gd name="f61" fmla="val 1347"/>
              <a:gd name="f62" fmla="val 1453"/>
              <a:gd name="f63" fmla="val 38"/>
              <a:gd name="f64" fmla="val 1471"/>
              <a:gd name="f65" fmla="val 134"/>
              <a:gd name="f66" fmla="val 170"/>
              <a:gd name="f67" fmla="val 1468"/>
              <a:gd name="f68" fmla="val 204"/>
              <a:gd name="f69" fmla="val 1444"/>
              <a:gd name="f70" fmla="val 233"/>
              <a:gd name="f71" fmla="val 1400"/>
              <a:gd name="f72" fmla="val 287"/>
              <a:gd name="f73" fmla="val 1356"/>
              <a:gd name="f74" fmla="val 1312"/>
              <a:gd name="f75" fmla="val 395"/>
              <a:gd name="f76" fmla="val 1295"/>
              <a:gd name="f77" fmla="val 416"/>
              <a:gd name="f78" fmla="val 1277"/>
              <a:gd name="f79" fmla="val 436"/>
              <a:gd name="f80" fmla="val 1261"/>
              <a:gd name="f81" fmla="val 458"/>
              <a:gd name="f82" fmla="val 1256"/>
              <a:gd name="f83" fmla="val 465"/>
              <a:gd name="f84" fmla="val 476"/>
              <a:gd name="f85" fmla="val 484"/>
              <a:gd name="f86" fmla="val 1251"/>
              <a:gd name="f87" fmla="val 702"/>
              <a:gd name="f88" fmla="val 919"/>
              <a:gd name="f89" fmla="val 1136"/>
              <a:gd name="f90" fmla="val 1172"/>
              <a:gd name="f91" fmla="val 1208"/>
              <a:gd name="f92" fmla="val 1243"/>
              <a:gd name="f93" fmla="val 1322"/>
              <a:gd name="f94" fmla="val 1200"/>
              <a:gd name="f95" fmla="val 1121"/>
              <a:gd name="f96" fmla="val 1017"/>
              <a:gd name="f97" fmla="val 913"/>
              <a:gd name="f98" fmla="val 810"/>
              <a:gd name="f99" fmla="val 804"/>
              <a:gd name="f100" fmla="val 798"/>
              <a:gd name="f101" fmla="val 791"/>
              <a:gd name="f102" fmla="val 815"/>
              <a:gd name="f103" fmla="val 837"/>
              <a:gd name="f104" fmla="val 860"/>
              <a:gd name="f105" fmla="val 887"/>
              <a:gd name="f106" fmla="val 905"/>
              <a:gd name="f107" fmla="val 1488"/>
              <a:gd name="f108" fmla="val 910"/>
              <a:gd name="f109" fmla="val 1510"/>
              <a:gd name="f110" fmla="val 915"/>
              <a:gd name="f111" fmla="val 1532"/>
              <a:gd name="f112" fmla="val 904"/>
              <a:gd name="f113" fmla="val 1551"/>
              <a:gd name="f114" fmla="val 879"/>
              <a:gd name="f115" fmla="val 1563"/>
              <a:gd name="f116" fmla="val 878"/>
              <a:gd name="f117" fmla="val 1564"/>
              <a:gd name="f118" fmla="val 877"/>
              <a:gd name="f119" fmla="val 709"/>
              <a:gd name="f120" fmla="val 540"/>
              <a:gd name="f121" fmla="val 902"/>
              <a:gd name="f122" fmla="val 780"/>
              <a:gd name="f123" fmla="val 786"/>
              <a:gd name="f124" fmla="val 797"/>
              <a:gd name="f125" fmla="val 883"/>
              <a:gd name="f126" fmla="val 852"/>
              <a:gd name="f127" fmla="val 961"/>
              <a:gd name="f128" fmla="val 772"/>
              <a:gd name="f129" fmla="val 986"/>
              <a:gd name="f130" fmla="val 738"/>
              <a:gd name="f131" fmla="val 997"/>
              <a:gd name="f132" fmla="val 704"/>
              <a:gd name="f133" fmla="val 669"/>
              <a:gd name="f134" fmla="val 996"/>
              <a:gd name="f135" fmla="val 621"/>
              <a:gd name="f136" fmla="val 574"/>
              <a:gd name="f137" fmla="val 1002"/>
              <a:gd name="f138" fmla="val 534"/>
              <a:gd name="f139" fmla="val 1032"/>
              <a:gd name="f140" fmla="val 517"/>
              <a:gd name="f141" fmla="val 1045"/>
              <a:gd name="f142" fmla="val 492"/>
              <a:gd name="f143" fmla="val 1040"/>
              <a:gd name="f144" fmla="val 478"/>
              <a:gd name="f145" fmla="val 1025"/>
              <a:gd name="f146" fmla="val 463"/>
              <a:gd name="f147" fmla="val 1010"/>
              <a:gd name="f148" fmla="val 461"/>
              <a:gd name="f149" fmla="val 985"/>
              <a:gd name="f150" fmla="val 475"/>
              <a:gd name="f151" fmla="val 967"/>
              <a:gd name="f152" fmla="val 491"/>
              <a:gd name="f153" fmla="val 947"/>
              <a:gd name="f154" fmla="val 501"/>
              <a:gd name="f155" fmla="val 923"/>
              <a:gd name="f156" fmla="val 503"/>
              <a:gd name="f157" fmla="val 898"/>
              <a:gd name="f158" fmla="val 506"/>
              <a:gd name="f159" fmla="val 861"/>
              <a:gd name="f160" fmla="val 508"/>
              <a:gd name="f161" fmla="val 824"/>
              <a:gd name="f162" fmla="val 509"/>
              <a:gd name="f163" fmla="val 787"/>
              <a:gd name="f164" fmla="val 512"/>
              <a:gd name="f165" fmla="val 703"/>
              <a:gd name="f166" fmla="val 567"/>
              <a:gd name="f167" fmla="val 632"/>
              <a:gd name="f168" fmla="val 649"/>
              <a:gd name="f169" fmla="val 610"/>
              <a:gd name="f170" fmla="val 674"/>
              <a:gd name="f171" fmla="val 604"/>
              <a:gd name="f172" fmla="val 700"/>
              <a:gd name="f173" fmla="val 722"/>
              <a:gd name="f174" fmla="val 601"/>
              <a:gd name="f175" fmla="val 730"/>
              <a:gd name="f176" fmla="val 746"/>
              <a:gd name="f177" fmla="val 500"/>
              <a:gd name="f178" fmla="val 747"/>
              <a:gd name="f179" fmla="val 745"/>
              <a:gd name="f180" fmla="val 743"/>
              <a:gd name="f181" fmla="val 538"/>
              <a:gd name="f182" fmla="val 333"/>
              <a:gd name="f183" fmla="val 128"/>
              <a:gd name="f184" fmla="val 101"/>
              <a:gd name="f185" fmla="val 90"/>
              <a:gd name="f186" fmla="val 511"/>
              <a:gd name="f187" fmla="val 729"/>
              <a:gd name="f188" fmla="val 920"/>
              <a:gd name="f189" fmla="val 1110"/>
              <a:gd name="f190" fmla="val 1115"/>
              <a:gd name="f191" fmla="val 1119"/>
              <a:gd name="f192" fmla="val 91"/>
              <a:gd name="f193" fmla="val 1123"/>
              <a:gd name="f194" fmla="val 1160"/>
              <a:gd name="f195" fmla="val 943"/>
              <a:gd name="f196" fmla="val 765"/>
              <a:gd name="f197" fmla="val 583"/>
              <a:gd name="f198" fmla="val 1155"/>
              <a:gd name="f199" fmla="val 588"/>
              <a:gd name="f200" fmla="val 1152"/>
              <a:gd name="f201" fmla="val 591"/>
              <a:gd name="f202" fmla="val 1149"/>
              <a:gd name="f203" fmla="val 594"/>
              <a:gd name="f204" fmla="val 612"/>
              <a:gd name="f205" fmla="val 1120"/>
              <a:gd name="f206" fmla="val 630"/>
              <a:gd name="f207" fmla="val 1106"/>
              <a:gd name="f208" fmla="val 648"/>
              <a:gd name="f209" fmla="val 1088"/>
              <a:gd name="f210" fmla="val 1071"/>
              <a:gd name="f211" fmla="val 691"/>
              <a:gd name="f212" fmla="val 1053"/>
              <a:gd name="f213" fmla="val 712"/>
              <a:gd name="f214" fmla="val 1014"/>
              <a:gd name="f215" fmla="val 759"/>
              <a:gd name="f216" fmla="val 963"/>
              <a:gd name="f217" fmla="val 1216"/>
              <a:gd name="f218" fmla="val 802"/>
              <a:gd name="f219" fmla="val 447"/>
              <a:gd name="f220" fmla="val 1222"/>
              <a:gd name="f221" fmla="val 1227"/>
              <a:gd name="f222" fmla="val 1233"/>
              <a:gd name="f223" fmla="val 1276"/>
              <a:gd name="f224" fmla="val 96"/>
              <a:gd name="f225" fmla="val 1282"/>
              <a:gd name="f226" fmla="val 139"/>
              <a:gd name="f227" fmla="val 464"/>
              <a:gd name="f228" fmla="val 789"/>
              <a:gd name="f229" fmla="val 1113"/>
              <a:gd name="f230" fmla="val 1125"/>
              <a:gd name="f231" fmla="val 1131"/>
              <a:gd name="f232" fmla="val 1148"/>
              <a:gd name="f233" fmla="val 1280"/>
              <a:gd name="f234" fmla="val 1158"/>
              <a:gd name="f235" fmla="val 1272"/>
              <a:gd name="f236" fmla="val 1255"/>
              <a:gd name="f237" fmla="val 1161"/>
              <a:gd name="f238" fmla="val 1242"/>
              <a:gd name="f239" fmla="val 1229"/>
              <a:gd name="f240" fmla="val 1102"/>
              <a:gd name="f241" fmla="val 1167"/>
              <a:gd name="f242" fmla="val 430"/>
              <a:gd name="f243" fmla="val 1230"/>
              <a:gd name="f244" fmla="val 352"/>
              <a:gd name="f245" fmla="val 1293"/>
              <a:gd name="f246" fmla="val 275"/>
              <a:gd name="f247" fmla="val 1321"/>
              <a:gd name="f248" fmla="val 241"/>
              <a:gd name="f249" fmla="val 1348"/>
              <a:gd name="f250" fmla="val 208"/>
              <a:gd name="f251" fmla="val 1374"/>
              <a:gd name="f252" fmla="val 175"/>
              <a:gd name="f253" fmla="val 1391"/>
              <a:gd name="f254" fmla="val 154"/>
              <a:gd name="f255" fmla="val 1380"/>
              <a:gd name="f256" fmla="val 125"/>
              <a:gd name="f257" fmla="val 1355"/>
              <a:gd name="f258" fmla="val 123"/>
              <a:gd name="f259" fmla="val 1345"/>
              <a:gd name="f260" fmla="val 129"/>
              <a:gd name="f261" fmla="val 1324"/>
              <a:gd name="f262" fmla="val 135"/>
              <a:gd name="f263" fmla="val 202"/>
              <a:gd name="f264" fmla="val 269"/>
              <a:gd name="f265" fmla="val 1078"/>
              <a:gd name="f266" fmla="val 337"/>
              <a:gd name="f267" fmla="val 1051"/>
              <a:gd name="f268" fmla="val 359"/>
              <a:gd name="f269" fmla="val 1024"/>
              <a:gd name="f270" fmla="val 381"/>
              <a:gd name="f271" fmla="val 403"/>
              <a:gd name="f272" fmla="val 1029"/>
              <a:gd name="f273" fmla="val 1060"/>
              <a:gd name="f274" fmla="val 467"/>
              <a:gd name="f275" fmla="val 1092"/>
              <a:gd name="f276" fmla="val 498"/>
              <a:gd name="f277" fmla="val 1095"/>
              <a:gd name="f278" fmla="val 502"/>
              <a:gd name="f279" fmla="val 1098"/>
              <a:gd name="f280" fmla="val 504"/>
              <a:gd name="f281" fmla="val 596"/>
              <a:gd name="f282" fmla="val 909"/>
              <a:gd name="f283" fmla="val 908"/>
              <a:gd name="f284" fmla="val 668"/>
              <a:gd name="f285" fmla="val 907"/>
              <a:gd name="f286" fmla="val 705"/>
              <a:gd name="f287" fmla="val 906"/>
              <a:gd name="f288" fmla="val 779"/>
              <a:gd name="f289" fmla="val 825"/>
              <a:gd name="f290" fmla="val 846"/>
              <a:gd name="f291" fmla="val 808"/>
              <a:gd name="f292" fmla="val 776"/>
              <a:gd name="f293" fmla="val 728"/>
              <a:gd name="f294" fmla="val 753"/>
              <a:gd name="f295" fmla="val 694"/>
              <a:gd name="f296" fmla="val 693"/>
              <a:gd name="f297" fmla="val 653"/>
              <a:gd name="f298" fmla="val 614"/>
              <a:gd name="f299" fmla="val 603"/>
              <a:gd name="f300" fmla="val 770"/>
              <a:gd name="f301" fmla="val 600"/>
              <a:gd name="f302" fmla="val 783"/>
              <a:gd name="f303" fmla="val 599"/>
              <a:gd name="f304" fmla="val 812"/>
              <a:gd name="f305" fmla="val 597"/>
              <a:gd name="f306" fmla="val 845"/>
              <a:gd name="f307" fmla="val 925"/>
              <a:gd name="f308" fmla="val 480"/>
              <a:gd name="f309" fmla="val 854"/>
              <a:gd name="f310" fmla="val 519"/>
              <a:gd name="f311" fmla="val 544"/>
              <a:gd name="f312" fmla="val 811"/>
              <a:gd name="f313" fmla="val 576"/>
              <a:gd name="f314" fmla="val 819"/>
              <a:gd name="f315" fmla="val 613"/>
              <a:gd name="f316" fmla="val 827"/>
              <a:gd name="f317" fmla="val 652"/>
              <a:gd name="f318" fmla="val 677"/>
              <a:gd name="f319" fmla="val 890"/>
              <a:gd name="f320" fmla="val 686"/>
              <a:gd name="f321" fmla="val 928"/>
              <a:gd name="f322" fmla="val 960"/>
              <a:gd name="f323" fmla="val 683"/>
              <a:gd name="f324" fmla="val 1003"/>
              <a:gd name="f325" fmla="val 631"/>
              <a:gd name="f326" fmla="val 1020"/>
              <a:gd name="f327" fmla="val 1037"/>
              <a:gd name="f328" fmla="val 585"/>
              <a:gd name="f329" fmla="val 1042"/>
              <a:gd name="f330" fmla="val 582"/>
              <a:gd name="f331" fmla="val 1043"/>
              <a:gd name="f332" fmla="val 580"/>
              <a:gd name="f333" fmla="val 965"/>
              <a:gd name="f334" fmla="val 551"/>
              <a:gd name="f335" fmla="val 1474"/>
              <a:gd name="f336" fmla="val 602"/>
              <a:gd name="f337" fmla="val 651"/>
              <a:gd name="f338" fmla="val 1440"/>
              <a:gd name="f339" fmla="val 1407"/>
              <a:gd name="f340" fmla="val 650"/>
              <a:gd name="f341" fmla="+- 0 0 -90"/>
              <a:gd name="f342" fmla="*/ f3 1 1479"/>
              <a:gd name="f343" fmla="*/ f4 1 1565"/>
              <a:gd name="f344" fmla="val f5"/>
              <a:gd name="f345" fmla="val f6"/>
              <a:gd name="f346" fmla="val f7"/>
              <a:gd name="f347" fmla="*/ f341 f0 1"/>
              <a:gd name="f348" fmla="+- f346 0 f344"/>
              <a:gd name="f349" fmla="+- f345 0 f344"/>
              <a:gd name="f350" fmla="*/ f347 1 f2"/>
              <a:gd name="f351" fmla="*/ f349 1 1479"/>
              <a:gd name="f352" fmla="*/ f348 1 1565"/>
              <a:gd name="f353" fmla="*/ 341 f349 1"/>
              <a:gd name="f354" fmla="*/ 1529 f348 1"/>
              <a:gd name="f355" fmla="*/ 460 f349 1"/>
              <a:gd name="f356" fmla="*/ 1475 f348 1"/>
              <a:gd name="f357" fmla="*/ 443 f349 1"/>
              <a:gd name="f358" fmla="*/ 1373 f348 1"/>
              <a:gd name="f359" fmla="*/ 1 f349 1"/>
              <a:gd name="f360" fmla="*/ 1273 f348 1"/>
              <a:gd name="f361" fmla="*/ 0 f349 1"/>
              <a:gd name="f362" fmla="*/ 531 f348 1"/>
              <a:gd name="f363" fmla="*/ 823 f349 1"/>
              <a:gd name="f364" fmla="*/ 410 f348 1"/>
              <a:gd name="f365" fmla="*/ 1271 f349 1"/>
              <a:gd name="f366" fmla="*/ 62 f348 1"/>
              <a:gd name="f367" fmla="*/ 1444 f349 1"/>
              <a:gd name="f368" fmla="*/ 233 f348 1"/>
              <a:gd name="f369" fmla="*/ 1261 f349 1"/>
              <a:gd name="f370" fmla="*/ 458 f348 1"/>
              <a:gd name="f371" fmla="*/ 1251 f349 1"/>
              <a:gd name="f372" fmla="*/ 1136 f348 1"/>
              <a:gd name="f373" fmla="*/ 1121 f349 1"/>
              <a:gd name="f374" fmla="*/ 791 f349 1"/>
              <a:gd name="f375" fmla="*/ 860 f349 1"/>
              <a:gd name="f376" fmla="*/ 879 f349 1"/>
              <a:gd name="f377" fmla="*/ 1563 f348 1"/>
              <a:gd name="f378" fmla="*/ 371 f349 1"/>
              <a:gd name="f379" fmla="*/ 1565 f348 1"/>
              <a:gd name="f380" fmla="*/ 902 f349 1"/>
              <a:gd name="f381" fmla="*/ 797 f348 1"/>
              <a:gd name="f382" fmla="*/ 669 f349 1"/>
              <a:gd name="f383" fmla="*/ 996 f348 1"/>
              <a:gd name="f384" fmla="*/ 478 f349 1"/>
              <a:gd name="f385" fmla="*/ 1025 f348 1"/>
              <a:gd name="f386" fmla="*/ 503 f349 1"/>
              <a:gd name="f387" fmla="*/ 898 f348 1"/>
              <a:gd name="f388" fmla="*/ 649 f349 1"/>
              <a:gd name="f389" fmla="*/ 610 f348 1"/>
              <a:gd name="f390" fmla="*/ 746 f349 1"/>
              <a:gd name="f391" fmla="*/ 500 f348 1"/>
              <a:gd name="f392" fmla="*/ 128 f349 1"/>
              <a:gd name="f393" fmla="*/ 90 f349 1"/>
              <a:gd name="f394" fmla="*/ 1110 f348 1"/>
              <a:gd name="f395" fmla="*/ 1160 f349 1"/>
              <a:gd name="f396" fmla="*/ 1123 f348 1"/>
              <a:gd name="f397" fmla="*/ 1149 f349 1"/>
              <a:gd name="f398" fmla="*/ 594 f348 1"/>
              <a:gd name="f399" fmla="*/ 1053 f349 1"/>
              <a:gd name="f400" fmla="*/ 712 f348 1"/>
              <a:gd name="f401" fmla="*/ 1216 f348 1"/>
              <a:gd name="f402" fmla="*/ 1233 f348 1"/>
              <a:gd name="f403" fmla="*/ 1113 f349 1"/>
              <a:gd name="f404" fmla="*/ 1282 f348 1"/>
              <a:gd name="f405" fmla="*/ 1255 f348 1"/>
              <a:gd name="f406" fmla="*/ 1102 f349 1"/>
              <a:gd name="f407" fmla="*/ 509 f348 1"/>
              <a:gd name="f408" fmla="*/ 1374 f349 1"/>
              <a:gd name="f409" fmla="*/ 175 f348 1"/>
              <a:gd name="f410" fmla="*/ 1324 f349 1"/>
              <a:gd name="f411" fmla="*/ 135 f348 1"/>
              <a:gd name="f412" fmla="*/ 996 f349 1"/>
              <a:gd name="f413" fmla="*/ 403 f348 1"/>
              <a:gd name="f414" fmla="*/ 705 f349 1"/>
              <a:gd name="f415" fmla="*/ 906 f348 1"/>
              <a:gd name="f416" fmla="*/ 704 f349 1"/>
              <a:gd name="f417" fmla="*/ 693 f348 1"/>
              <a:gd name="f418" fmla="*/ 599 f349 1"/>
              <a:gd name="f419" fmla="*/ 812 f348 1"/>
              <a:gd name="f420" fmla="*/ 925 f349 1"/>
              <a:gd name="f421" fmla="*/ 462 f348 1"/>
              <a:gd name="f422" fmla="*/ 819 f349 1"/>
              <a:gd name="f423" fmla="*/ 613 f348 1"/>
              <a:gd name="f424" fmla="*/ 985 f349 1"/>
              <a:gd name="f425" fmla="*/ 652 f348 1"/>
              <a:gd name="f426" fmla="*/ 1043 f349 1"/>
              <a:gd name="f427" fmla="*/ 580 f348 1"/>
              <a:gd name="f428" fmla="*/ 551 f349 1"/>
              <a:gd name="f429" fmla="*/ 1474 f348 1"/>
              <a:gd name="f430" fmla="*/ 700 f349 1"/>
              <a:gd name="f431" fmla="*/ 1374 f348 1"/>
              <a:gd name="f432" fmla="+- f350 0 f1"/>
              <a:gd name="f433" fmla="*/ f353 1 1479"/>
              <a:gd name="f434" fmla="*/ f354 1 1565"/>
              <a:gd name="f435" fmla="*/ f355 1 1479"/>
              <a:gd name="f436" fmla="*/ f356 1 1565"/>
              <a:gd name="f437" fmla="*/ f357 1 1479"/>
              <a:gd name="f438" fmla="*/ f358 1 1565"/>
              <a:gd name="f439" fmla="*/ f359 1 1479"/>
              <a:gd name="f440" fmla="*/ f360 1 1565"/>
              <a:gd name="f441" fmla="*/ f361 1 1479"/>
              <a:gd name="f442" fmla="*/ f362 1 1565"/>
              <a:gd name="f443" fmla="*/ f363 1 1479"/>
              <a:gd name="f444" fmla="*/ f364 1 1565"/>
              <a:gd name="f445" fmla="*/ f365 1 1479"/>
              <a:gd name="f446" fmla="*/ f366 1 1565"/>
              <a:gd name="f447" fmla="*/ f367 1 1479"/>
              <a:gd name="f448" fmla="*/ f368 1 1565"/>
              <a:gd name="f449" fmla="*/ f369 1 1479"/>
              <a:gd name="f450" fmla="*/ f370 1 1565"/>
              <a:gd name="f451" fmla="*/ f371 1 1479"/>
              <a:gd name="f452" fmla="*/ f372 1 1565"/>
              <a:gd name="f453" fmla="*/ f373 1 1479"/>
              <a:gd name="f454" fmla="*/ f374 1 1479"/>
              <a:gd name="f455" fmla="*/ f375 1 1479"/>
              <a:gd name="f456" fmla="*/ f376 1 1479"/>
              <a:gd name="f457" fmla="*/ f377 1 1565"/>
              <a:gd name="f458" fmla="*/ f378 1 1479"/>
              <a:gd name="f459" fmla="*/ f379 1 1565"/>
              <a:gd name="f460" fmla="*/ f380 1 1479"/>
              <a:gd name="f461" fmla="*/ f381 1 1565"/>
              <a:gd name="f462" fmla="*/ f382 1 1479"/>
              <a:gd name="f463" fmla="*/ f383 1 1565"/>
              <a:gd name="f464" fmla="*/ f384 1 1479"/>
              <a:gd name="f465" fmla="*/ f385 1 1565"/>
              <a:gd name="f466" fmla="*/ f386 1 1479"/>
              <a:gd name="f467" fmla="*/ f387 1 1565"/>
              <a:gd name="f468" fmla="*/ f388 1 1479"/>
              <a:gd name="f469" fmla="*/ f389 1 1565"/>
              <a:gd name="f470" fmla="*/ f390 1 1479"/>
              <a:gd name="f471" fmla="*/ f391 1 1565"/>
              <a:gd name="f472" fmla="*/ f392 1 1479"/>
              <a:gd name="f473" fmla="*/ f393 1 1479"/>
              <a:gd name="f474" fmla="*/ f394 1 1565"/>
              <a:gd name="f475" fmla="*/ f395 1 1479"/>
              <a:gd name="f476" fmla="*/ f396 1 1565"/>
              <a:gd name="f477" fmla="*/ f397 1 1479"/>
              <a:gd name="f478" fmla="*/ f398 1 1565"/>
              <a:gd name="f479" fmla="*/ f399 1 1479"/>
              <a:gd name="f480" fmla="*/ f400 1 1565"/>
              <a:gd name="f481" fmla="*/ f401 1 1565"/>
              <a:gd name="f482" fmla="*/ f402 1 1565"/>
              <a:gd name="f483" fmla="*/ f403 1 1479"/>
              <a:gd name="f484" fmla="*/ f404 1 1565"/>
              <a:gd name="f485" fmla="*/ f405 1 1565"/>
              <a:gd name="f486" fmla="*/ f406 1 1479"/>
              <a:gd name="f487" fmla="*/ f407 1 1565"/>
              <a:gd name="f488" fmla="*/ f408 1 1479"/>
              <a:gd name="f489" fmla="*/ f409 1 1565"/>
              <a:gd name="f490" fmla="*/ f410 1 1479"/>
              <a:gd name="f491" fmla="*/ f411 1 1565"/>
              <a:gd name="f492" fmla="*/ f412 1 1479"/>
              <a:gd name="f493" fmla="*/ f413 1 1565"/>
              <a:gd name="f494" fmla="*/ f414 1 1479"/>
              <a:gd name="f495" fmla="*/ f415 1 1565"/>
              <a:gd name="f496" fmla="*/ f416 1 1479"/>
              <a:gd name="f497" fmla="*/ f417 1 1565"/>
              <a:gd name="f498" fmla="*/ f418 1 1479"/>
              <a:gd name="f499" fmla="*/ f419 1 1565"/>
              <a:gd name="f500" fmla="*/ f420 1 1479"/>
              <a:gd name="f501" fmla="*/ f421 1 1565"/>
              <a:gd name="f502" fmla="*/ f422 1 1479"/>
              <a:gd name="f503" fmla="*/ f423 1 1565"/>
              <a:gd name="f504" fmla="*/ f424 1 1479"/>
              <a:gd name="f505" fmla="*/ f425 1 1565"/>
              <a:gd name="f506" fmla="*/ f426 1 1479"/>
              <a:gd name="f507" fmla="*/ f427 1 1565"/>
              <a:gd name="f508" fmla="*/ f428 1 1479"/>
              <a:gd name="f509" fmla="*/ f429 1 1565"/>
              <a:gd name="f510" fmla="*/ f430 1 1479"/>
              <a:gd name="f511" fmla="*/ f431 1 1565"/>
              <a:gd name="f512" fmla="*/ 0 1 f351"/>
              <a:gd name="f513" fmla="*/ f345 1 f351"/>
              <a:gd name="f514" fmla="*/ 0 1 f352"/>
              <a:gd name="f515" fmla="*/ f346 1 f352"/>
              <a:gd name="f516" fmla="*/ f433 1 f351"/>
              <a:gd name="f517" fmla="*/ f434 1 f352"/>
              <a:gd name="f518" fmla="*/ f435 1 f351"/>
              <a:gd name="f519" fmla="*/ f436 1 f352"/>
              <a:gd name="f520" fmla="*/ f437 1 f351"/>
              <a:gd name="f521" fmla="*/ f438 1 f352"/>
              <a:gd name="f522" fmla="*/ f439 1 f351"/>
              <a:gd name="f523" fmla="*/ f440 1 f352"/>
              <a:gd name="f524" fmla="*/ f441 1 f351"/>
              <a:gd name="f525" fmla="*/ f442 1 f352"/>
              <a:gd name="f526" fmla="*/ f443 1 f351"/>
              <a:gd name="f527" fmla="*/ f444 1 f352"/>
              <a:gd name="f528" fmla="*/ f445 1 f351"/>
              <a:gd name="f529" fmla="*/ f446 1 f352"/>
              <a:gd name="f530" fmla="*/ f447 1 f351"/>
              <a:gd name="f531" fmla="*/ f448 1 f352"/>
              <a:gd name="f532" fmla="*/ f449 1 f351"/>
              <a:gd name="f533" fmla="*/ f450 1 f352"/>
              <a:gd name="f534" fmla="*/ f451 1 f351"/>
              <a:gd name="f535" fmla="*/ f452 1 f352"/>
              <a:gd name="f536" fmla="*/ f453 1 f351"/>
              <a:gd name="f537" fmla="*/ f454 1 f351"/>
              <a:gd name="f538" fmla="*/ f455 1 f351"/>
              <a:gd name="f539" fmla="*/ f456 1 f351"/>
              <a:gd name="f540" fmla="*/ f457 1 f352"/>
              <a:gd name="f541" fmla="*/ f458 1 f351"/>
              <a:gd name="f542" fmla="*/ f459 1 f352"/>
              <a:gd name="f543" fmla="*/ f460 1 f351"/>
              <a:gd name="f544" fmla="*/ f461 1 f352"/>
              <a:gd name="f545" fmla="*/ f462 1 f351"/>
              <a:gd name="f546" fmla="*/ f463 1 f352"/>
              <a:gd name="f547" fmla="*/ f464 1 f351"/>
              <a:gd name="f548" fmla="*/ f465 1 f352"/>
              <a:gd name="f549" fmla="*/ f466 1 f351"/>
              <a:gd name="f550" fmla="*/ f467 1 f352"/>
              <a:gd name="f551" fmla="*/ f468 1 f351"/>
              <a:gd name="f552" fmla="*/ f469 1 f352"/>
              <a:gd name="f553" fmla="*/ f470 1 f351"/>
              <a:gd name="f554" fmla="*/ f471 1 f352"/>
              <a:gd name="f555" fmla="*/ f472 1 f351"/>
              <a:gd name="f556" fmla="*/ f473 1 f351"/>
              <a:gd name="f557" fmla="*/ f474 1 f352"/>
              <a:gd name="f558" fmla="*/ f475 1 f351"/>
              <a:gd name="f559" fmla="*/ f476 1 f352"/>
              <a:gd name="f560" fmla="*/ f477 1 f351"/>
              <a:gd name="f561" fmla="*/ f478 1 f352"/>
              <a:gd name="f562" fmla="*/ f479 1 f351"/>
              <a:gd name="f563" fmla="*/ f480 1 f352"/>
              <a:gd name="f564" fmla="*/ f481 1 f352"/>
              <a:gd name="f565" fmla="*/ f482 1 f352"/>
              <a:gd name="f566" fmla="*/ f483 1 f351"/>
              <a:gd name="f567" fmla="*/ f484 1 f352"/>
              <a:gd name="f568" fmla="*/ f485 1 f352"/>
              <a:gd name="f569" fmla="*/ f486 1 f351"/>
              <a:gd name="f570" fmla="*/ f487 1 f352"/>
              <a:gd name="f571" fmla="*/ f488 1 f351"/>
              <a:gd name="f572" fmla="*/ f489 1 f352"/>
              <a:gd name="f573" fmla="*/ f490 1 f351"/>
              <a:gd name="f574" fmla="*/ f491 1 f352"/>
              <a:gd name="f575" fmla="*/ f492 1 f351"/>
              <a:gd name="f576" fmla="*/ f493 1 f352"/>
              <a:gd name="f577" fmla="*/ f494 1 f351"/>
              <a:gd name="f578" fmla="*/ f495 1 f352"/>
              <a:gd name="f579" fmla="*/ f496 1 f351"/>
              <a:gd name="f580" fmla="*/ f497 1 f352"/>
              <a:gd name="f581" fmla="*/ f498 1 f351"/>
              <a:gd name="f582" fmla="*/ f499 1 f352"/>
              <a:gd name="f583" fmla="*/ f500 1 f351"/>
              <a:gd name="f584" fmla="*/ f501 1 f352"/>
              <a:gd name="f585" fmla="*/ f502 1 f351"/>
              <a:gd name="f586" fmla="*/ f503 1 f352"/>
              <a:gd name="f587" fmla="*/ f504 1 f351"/>
              <a:gd name="f588" fmla="*/ f505 1 f352"/>
              <a:gd name="f589" fmla="*/ f506 1 f351"/>
              <a:gd name="f590" fmla="*/ f507 1 f352"/>
              <a:gd name="f591" fmla="*/ f508 1 f351"/>
              <a:gd name="f592" fmla="*/ f509 1 f352"/>
              <a:gd name="f593" fmla="*/ f510 1 f351"/>
              <a:gd name="f594" fmla="*/ f511 1 f352"/>
              <a:gd name="f595" fmla="*/ f512 f342 1"/>
              <a:gd name="f596" fmla="*/ f513 f342 1"/>
              <a:gd name="f597" fmla="*/ f515 f343 1"/>
              <a:gd name="f598" fmla="*/ f514 f343 1"/>
              <a:gd name="f599" fmla="*/ f516 f342 1"/>
              <a:gd name="f600" fmla="*/ f517 f343 1"/>
              <a:gd name="f601" fmla="*/ f518 f342 1"/>
              <a:gd name="f602" fmla="*/ f519 f343 1"/>
              <a:gd name="f603" fmla="*/ f520 f342 1"/>
              <a:gd name="f604" fmla="*/ f521 f343 1"/>
              <a:gd name="f605" fmla="*/ f522 f342 1"/>
              <a:gd name="f606" fmla="*/ f523 f343 1"/>
              <a:gd name="f607" fmla="*/ f524 f342 1"/>
              <a:gd name="f608" fmla="*/ f525 f343 1"/>
              <a:gd name="f609" fmla="*/ f526 f342 1"/>
              <a:gd name="f610" fmla="*/ f527 f343 1"/>
              <a:gd name="f611" fmla="*/ f528 f342 1"/>
              <a:gd name="f612" fmla="*/ f529 f343 1"/>
              <a:gd name="f613" fmla="*/ f530 f342 1"/>
              <a:gd name="f614" fmla="*/ f531 f343 1"/>
              <a:gd name="f615" fmla="*/ f532 f342 1"/>
              <a:gd name="f616" fmla="*/ f533 f343 1"/>
              <a:gd name="f617" fmla="*/ f534 f342 1"/>
              <a:gd name="f618" fmla="*/ f535 f343 1"/>
              <a:gd name="f619" fmla="*/ f536 f342 1"/>
              <a:gd name="f620" fmla="*/ f537 f342 1"/>
              <a:gd name="f621" fmla="*/ f538 f342 1"/>
              <a:gd name="f622" fmla="*/ f539 f342 1"/>
              <a:gd name="f623" fmla="*/ f540 f343 1"/>
              <a:gd name="f624" fmla="*/ f541 f342 1"/>
              <a:gd name="f625" fmla="*/ f542 f343 1"/>
              <a:gd name="f626" fmla="*/ f543 f342 1"/>
              <a:gd name="f627" fmla="*/ f544 f343 1"/>
              <a:gd name="f628" fmla="*/ f545 f342 1"/>
              <a:gd name="f629" fmla="*/ f546 f343 1"/>
              <a:gd name="f630" fmla="*/ f547 f342 1"/>
              <a:gd name="f631" fmla="*/ f548 f343 1"/>
              <a:gd name="f632" fmla="*/ f549 f342 1"/>
              <a:gd name="f633" fmla="*/ f550 f343 1"/>
              <a:gd name="f634" fmla="*/ f551 f342 1"/>
              <a:gd name="f635" fmla="*/ f552 f343 1"/>
              <a:gd name="f636" fmla="*/ f553 f342 1"/>
              <a:gd name="f637" fmla="*/ f554 f343 1"/>
              <a:gd name="f638" fmla="*/ f555 f342 1"/>
              <a:gd name="f639" fmla="*/ f556 f342 1"/>
              <a:gd name="f640" fmla="*/ f557 f343 1"/>
              <a:gd name="f641" fmla="*/ f558 f342 1"/>
              <a:gd name="f642" fmla="*/ f559 f343 1"/>
              <a:gd name="f643" fmla="*/ f560 f342 1"/>
              <a:gd name="f644" fmla="*/ f561 f343 1"/>
              <a:gd name="f645" fmla="*/ f562 f342 1"/>
              <a:gd name="f646" fmla="*/ f563 f343 1"/>
              <a:gd name="f647" fmla="*/ f564 f343 1"/>
              <a:gd name="f648" fmla="*/ f565 f343 1"/>
              <a:gd name="f649" fmla="*/ f566 f342 1"/>
              <a:gd name="f650" fmla="*/ f567 f343 1"/>
              <a:gd name="f651" fmla="*/ f568 f343 1"/>
              <a:gd name="f652" fmla="*/ f569 f342 1"/>
              <a:gd name="f653" fmla="*/ f570 f343 1"/>
              <a:gd name="f654" fmla="*/ f571 f342 1"/>
              <a:gd name="f655" fmla="*/ f572 f343 1"/>
              <a:gd name="f656" fmla="*/ f573 f342 1"/>
              <a:gd name="f657" fmla="*/ f574 f343 1"/>
              <a:gd name="f658" fmla="*/ f575 f342 1"/>
              <a:gd name="f659" fmla="*/ f576 f343 1"/>
              <a:gd name="f660" fmla="*/ f577 f342 1"/>
              <a:gd name="f661" fmla="*/ f578 f343 1"/>
              <a:gd name="f662" fmla="*/ f579 f342 1"/>
              <a:gd name="f663" fmla="*/ f580 f343 1"/>
              <a:gd name="f664" fmla="*/ f581 f342 1"/>
              <a:gd name="f665" fmla="*/ f582 f343 1"/>
              <a:gd name="f666" fmla="*/ f583 f342 1"/>
              <a:gd name="f667" fmla="*/ f584 f343 1"/>
              <a:gd name="f668" fmla="*/ f585 f342 1"/>
              <a:gd name="f669" fmla="*/ f586 f343 1"/>
              <a:gd name="f670" fmla="*/ f587 f342 1"/>
              <a:gd name="f671" fmla="*/ f588 f343 1"/>
              <a:gd name="f672" fmla="*/ f589 f342 1"/>
              <a:gd name="f673" fmla="*/ f590 f343 1"/>
              <a:gd name="f674" fmla="*/ f591 f342 1"/>
              <a:gd name="f675" fmla="*/ f592 f343 1"/>
              <a:gd name="f676" fmla="*/ f593 f342 1"/>
              <a:gd name="f677" fmla="*/ f594 f3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2">
                <a:pos x="f599" y="f600"/>
              </a:cxn>
              <a:cxn ang="f432">
                <a:pos x="f601" y="f602"/>
              </a:cxn>
              <a:cxn ang="f432">
                <a:pos x="f603" y="f604"/>
              </a:cxn>
              <a:cxn ang="f432">
                <a:pos x="f605" y="f606"/>
              </a:cxn>
              <a:cxn ang="f432">
                <a:pos x="f607" y="f608"/>
              </a:cxn>
              <a:cxn ang="f432">
                <a:pos x="f609" y="f610"/>
              </a:cxn>
              <a:cxn ang="f432">
                <a:pos x="f611" y="f612"/>
              </a:cxn>
              <a:cxn ang="f432">
                <a:pos x="f613" y="f614"/>
              </a:cxn>
              <a:cxn ang="f432">
                <a:pos x="f615" y="f616"/>
              </a:cxn>
              <a:cxn ang="f432">
                <a:pos x="f617" y="f618"/>
              </a:cxn>
              <a:cxn ang="f432">
                <a:pos x="f619" y="f604"/>
              </a:cxn>
              <a:cxn ang="f432">
                <a:pos x="f620" y="f604"/>
              </a:cxn>
              <a:cxn ang="f432">
                <a:pos x="f621" y="f602"/>
              </a:cxn>
              <a:cxn ang="f432">
                <a:pos x="f622" y="f623"/>
              </a:cxn>
              <a:cxn ang="f432">
                <a:pos x="f624" y="f625"/>
              </a:cxn>
              <a:cxn ang="f432">
                <a:pos x="f626" y="f627"/>
              </a:cxn>
              <a:cxn ang="f432">
                <a:pos x="f628" y="f629"/>
              </a:cxn>
              <a:cxn ang="f432">
                <a:pos x="f630" y="f631"/>
              </a:cxn>
              <a:cxn ang="f432">
                <a:pos x="f632" y="f633"/>
              </a:cxn>
              <a:cxn ang="f432">
                <a:pos x="f634" y="f635"/>
              </a:cxn>
              <a:cxn ang="f432">
                <a:pos x="f636" y="f637"/>
              </a:cxn>
              <a:cxn ang="f432">
                <a:pos x="f638" y="f637"/>
              </a:cxn>
              <a:cxn ang="f432">
                <a:pos x="f639" y="f640"/>
              </a:cxn>
              <a:cxn ang="f432">
                <a:pos x="f641" y="f642"/>
              </a:cxn>
              <a:cxn ang="f432">
                <a:pos x="f643" y="f644"/>
              </a:cxn>
              <a:cxn ang="f432">
                <a:pos x="f645" y="f646"/>
              </a:cxn>
              <a:cxn ang="f432">
                <a:pos x="f641" y="f647"/>
              </a:cxn>
              <a:cxn ang="f432">
                <a:pos x="f639" y="f648"/>
              </a:cxn>
              <a:cxn ang="f432">
                <a:pos x="f649" y="f650"/>
              </a:cxn>
              <a:cxn ang="f432">
                <a:pos x="f641" y="f651"/>
              </a:cxn>
              <a:cxn ang="f432">
                <a:pos x="f652" y="f653"/>
              </a:cxn>
              <a:cxn ang="f432">
                <a:pos x="f654" y="f655"/>
              </a:cxn>
              <a:cxn ang="f432">
                <a:pos x="f656" y="f657"/>
              </a:cxn>
              <a:cxn ang="f432">
                <a:pos x="f658" y="f659"/>
              </a:cxn>
              <a:cxn ang="f432">
                <a:pos x="f652" y="f653"/>
              </a:cxn>
              <a:cxn ang="f432">
                <a:pos x="f660" y="f661"/>
              </a:cxn>
              <a:cxn ang="f432">
                <a:pos x="f662" y="f663"/>
              </a:cxn>
              <a:cxn ang="f432">
                <a:pos x="f664" y="f665"/>
              </a:cxn>
              <a:cxn ang="f432">
                <a:pos x="f666" y="f667"/>
              </a:cxn>
              <a:cxn ang="f432">
                <a:pos x="f668" y="f669"/>
              </a:cxn>
              <a:cxn ang="f432">
                <a:pos x="f670" y="f671"/>
              </a:cxn>
              <a:cxn ang="f432">
                <a:pos x="f672" y="f673"/>
              </a:cxn>
              <a:cxn ang="f432">
                <a:pos x="f674" y="f675"/>
              </a:cxn>
              <a:cxn ang="f432">
                <a:pos x="f676" y="f677"/>
              </a:cxn>
              <a:cxn ang="f432">
                <a:pos x="f674" y="f675"/>
              </a:cxn>
            </a:cxnLst>
            <a:rect l="f595" t="f598" r="f596" b="f597"/>
            <a:pathLst>
              <a:path w="1479" h="1565">
                <a:moveTo>
                  <a:pt x="f8" y="f7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0"/>
                  <a:pt x="f22" y="f20"/>
                  <a:pt x="f23" y="f20"/>
                </a:cubicBezTo>
                <a:cubicBezTo>
                  <a:pt x="f23" y="f24"/>
                  <a:pt x="f23" y="f25"/>
                  <a:pt x="f23" y="f26"/>
                </a:cubicBezTo>
                <a:cubicBezTo>
                  <a:pt x="f27" y="f26"/>
                  <a:pt x="f28" y="f26"/>
                  <a:pt x="f29" y="f26"/>
                </a:cubicBezTo>
                <a:cubicBezTo>
                  <a:pt x="f15" y="f26"/>
                  <a:pt x="f30" y="f26"/>
                  <a:pt x="f31" y="f26"/>
                </a:cubicBezTo>
                <a:cubicBezTo>
                  <a:pt x="f32" y="f26"/>
                  <a:pt x="f33" y="f34"/>
                  <a:pt x="f35" y="f36"/>
                </a:cubicBezTo>
                <a:cubicBezTo>
                  <a:pt x="f5" y="f37"/>
                  <a:pt x="f5" y="f38"/>
                  <a:pt x="f5" y="f39"/>
                </a:cubicBezTo>
                <a:cubicBezTo>
                  <a:pt x="f5" y="f40"/>
                  <a:pt x="f5" y="f41"/>
                  <a:pt x="f5" y="f42"/>
                </a:cubicBezTo>
                <a:cubicBezTo>
                  <a:pt x="f5" y="f43"/>
                  <a:pt x="f44" y="f45"/>
                  <a:pt x="f46" y="f45"/>
                </a:cubicBezTo>
                <a:cubicBezTo>
                  <a:pt x="f47" y="f21"/>
                  <a:pt x="f48" y="f21"/>
                  <a:pt x="f49" y="f45"/>
                </a:cubicBezTo>
                <a:cubicBezTo>
                  <a:pt x="f50" y="f45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5"/>
                  <a:pt x="f62" y="f63"/>
                  <a:pt x="f64" y="f65"/>
                </a:cubicBezTo>
                <a:cubicBezTo>
                  <a:pt x="f6" y="f66"/>
                  <a:pt x="f67" y="f68"/>
                  <a:pt x="f69" y="f70"/>
                </a:cubicBezTo>
                <a:cubicBezTo>
                  <a:pt x="f71" y="f72"/>
                  <a:pt x="f73" y="f1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39" y="f84"/>
                  <a:pt x="f39" y="f85"/>
                </a:cubicBezTo>
                <a:cubicBezTo>
                  <a:pt x="f86" y="f87"/>
                  <a:pt x="f86" y="f88"/>
                  <a:pt x="f86" y="f89"/>
                </a:cubicBezTo>
                <a:cubicBezTo>
                  <a:pt x="f86" y="f90"/>
                  <a:pt x="f86" y="f91"/>
                  <a:pt x="f86" y="f92"/>
                </a:cubicBezTo>
                <a:cubicBezTo>
                  <a:pt x="f86" y="f93"/>
                  <a:pt x="f94" y="f26"/>
                  <a:pt x="f95" y="f26"/>
                </a:cubicBezTo>
                <a:cubicBezTo>
                  <a:pt x="f96" y="f26"/>
                  <a:pt x="f97" y="f26"/>
                  <a:pt x="f98" y="f26"/>
                </a:cubicBezTo>
                <a:cubicBezTo>
                  <a:pt x="f99" y="f26"/>
                  <a:pt x="f100" y="f26"/>
                  <a:pt x="f101" y="f26"/>
                </a:cubicBezTo>
                <a:cubicBezTo>
                  <a:pt x="f101" y="f25"/>
                  <a:pt x="f101" y="f24"/>
                  <a:pt x="f101" y="f20"/>
                </a:cubicBezTo>
                <a:cubicBezTo>
                  <a:pt x="f102" y="f20"/>
                  <a:pt x="f103" y="f20"/>
                  <a:pt x="f104" y="f20"/>
                </a:cubicBezTo>
                <a:cubicBezTo>
                  <a:pt x="f105" y="f20"/>
                  <a:pt x="f106" y="f107"/>
                  <a:pt x="f108" y="f109"/>
                </a:cubicBezTo>
                <a:cubicBezTo>
                  <a:pt x="f110" y="f111"/>
                  <a:pt x="f112" y="f113"/>
                  <a:pt x="f114" y="f115"/>
                </a:cubicBezTo>
                <a:cubicBezTo>
                  <a:pt x="f114" y="f115"/>
                  <a:pt x="f116" y="f117"/>
                  <a:pt x="f118" y="f7"/>
                </a:cubicBezTo>
                <a:cubicBezTo>
                  <a:pt x="f119" y="f7"/>
                  <a:pt x="f120" y="f7"/>
                  <a:pt x="f8" y="f7"/>
                </a:cubicBezTo>
                <a:close/>
                <a:moveTo>
                  <a:pt x="f121" y="f122"/>
                </a:moveTo>
                <a:cubicBezTo>
                  <a:pt x="f121" y="f123"/>
                  <a:pt x="f121" y="f101"/>
                  <a:pt x="f121" y="f124"/>
                </a:cubicBezTo>
                <a:cubicBezTo>
                  <a:pt x="f106" y="f125"/>
                  <a:pt x="f126" y="f127"/>
                  <a:pt x="f128" y="f129"/>
                </a:cubicBezTo>
                <a:cubicBezTo>
                  <a:pt x="f130" y="f131"/>
                  <a:pt x="f132" y="f131"/>
                  <a:pt x="f133" y="f134"/>
                </a:cubicBezTo>
                <a:cubicBezTo>
                  <a:pt x="f135" y="f134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50" y="f151"/>
                </a:cubicBezTo>
                <a:cubicBezTo>
                  <a:pt x="f152" y="f153"/>
                  <a:pt x="f154" y="f155"/>
                  <a:pt x="f156" y="f157"/>
                </a:cubicBezTo>
                <a:cubicBezTo>
                  <a:pt x="f158" y="f159"/>
                  <a:pt x="f160" y="f161"/>
                  <a:pt x="f162" y="f163"/>
                </a:cubicBezTo>
                <a:cubicBezTo>
                  <a:pt x="f164" y="f165"/>
                  <a:pt x="f166" y="f167"/>
                  <a:pt x="f168" y="f169"/>
                </a:cubicBezTo>
                <a:cubicBezTo>
                  <a:pt x="f170" y="f171"/>
                  <a:pt x="f172" y="f171"/>
                  <a:pt x="f173" y="f174"/>
                </a:cubicBezTo>
                <a:cubicBezTo>
                  <a:pt x="f175" y="f166"/>
                  <a:pt x="f130" y="f138"/>
                  <a:pt x="f176" y="f177"/>
                </a:cubicBezTo>
                <a:cubicBezTo>
                  <a:pt x="f178" y="f177"/>
                  <a:pt x="f179" y="f177"/>
                  <a:pt x="f180" y="f177"/>
                </a:cubicBezTo>
                <a:cubicBezTo>
                  <a:pt x="f181" y="f177"/>
                  <a:pt x="f182" y="f177"/>
                  <a:pt x="f183" y="f177"/>
                </a:cubicBezTo>
                <a:cubicBezTo>
                  <a:pt x="f184" y="f177"/>
                  <a:pt x="f185" y="f186"/>
                  <a:pt x="f185" y="f181"/>
                </a:cubicBezTo>
                <a:cubicBezTo>
                  <a:pt x="f185" y="f187"/>
                  <a:pt x="f185" y="f188"/>
                  <a:pt x="f185" y="f189"/>
                </a:cubicBezTo>
                <a:cubicBezTo>
                  <a:pt x="f185" y="f190"/>
                  <a:pt x="f185" y="f191"/>
                  <a:pt x="f192" y="f193"/>
                </a:cubicBezTo>
                <a:cubicBezTo>
                  <a:pt x="f28" y="f193"/>
                  <a:pt x="f99" y="f193"/>
                  <a:pt x="f194" y="f193"/>
                </a:cubicBezTo>
                <a:cubicBezTo>
                  <a:pt x="f194" y="f195"/>
                  <a:pt x="f194" y="f196"/>
                  <a:pt x="f194" y="f197"/>
                </a:cubicBezTo>
                <a:cubicBezTo>
                  <a:pt x="f198" y="f199"/>
                  <a:pt x="f200" y="f201"/>
                  <a:pt x="f202" y="f203"/>
                </a:cubicBezTo>
                <a:cubicBezTo>
                  <a:pt x="f57" y="f204"/>
                  <a:pt x="f205" y="f206"/>
                  <a:pt x="f207" y="f208"/>
                </a:cubicBezTo>
                <a:cubicBezTo>
                  <a:pt x="f209" y="f133"/>
                  <a:pt x="f210" y="f211"/>
                  <a:pt x="f212" y="f213"/>
                </a:cubicBezTo>
                <a:cubicBezTo>
                  <a:pt x="f214" y="f215"/>
                  <a:pt x="f216" y="f122"/>
                  <a:pt x="f121" y="f122"/>
                </a:cubicBezTo>
                <a:close/>
                <a:moveTo>
                  <a:pt x="f194" y="f217"/>
                </a:moveTo>
                <a:cubicBezTo>
                  <a:pt x="f218" y="f217"/>
                  <a:pt x="f219" y="f217"/>
                  <a:pt x="f185" y="f217"/>
                </a:cubicBezTo>
                <a:cubicBezTo>
                  <a:pt x="f185" y="f220"/>
                  <a:pt x="f185" y="f221"/>
                  <a:pt x="f185" y="f222"/>
                </a:cubicBezTo>
                <a:cubicBezTo>
                  <a:pt x="f185" y="f223"/>
                  <a:pt x="f224" y="f225"/>
                  <a:pt x="f226" y="f225"/>
                </a:cubicBezTo>
                <a:cubicBezTo>
                  <a:pt x="f227" y="f225"/>
                  <a:pt x="f228" y="f225"/>
                  <a:pt x="f229" y="f225"/>
                </a:cubicBezTo>
                <a:cubicBezTo>
                  <a:pt x="f191" y="f225"/>
                  <a:pt x="f230" y="f225"/>
                  <a:pt x="f231" y="f225"/>
                </a:cubicBezTo>
                <a:cubicBezTo>
                  <a:pt x="f232" y="f233"/>
                  <a:pt x="f234" y="f235"/>
                  <a:pt x="f194" y="f236"/>
                </a:cubicBezTo>
                <a:cubicBezTo>
                  <a:pt x="f237" y="f238"/>
                  <a:pt x="f194" y="f239"/>
                  <a:pt x="f194" y="f217"/>
                </a:cubicBezTo>
                <a:close/>
                <a:moveTo>
                  <a:pt x="f240" y="f162"/>
                </a:move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49" y="f250"/>
                  <a:pt x="f251" y="f252"/>
                </a:cubicBezTo>
                <a:cubicBezTo>
                  <a:pt x="f253" y="f254"/>
                  <a:pt x="f255" y="f256"/>
                  <a:pt x="f257" y="f258"/>
                </a:cubicBezTo>
                <a:cubicBezTo>
                  <a:pt x="f259" y="f258"/>
                  <a:pt x="f34" y="f260"/>
                  <a:pt x="f261" y="f262"/>
                </a:cubicBezTo>
                <a:cubicBezTo>
                  <a:pt x="f238" y="f263"/>
                  <a:pt x="f194" y="f264"/>
                  <a:pt x="f265" y="f266"/>
                </a:cubicBezTo>
                <a:cubicBezTo>
                  <a:pt x="f267" y="f268"/>
                  <a:pt x="f269" y="f270"/>
                  <a:pt x="f134" y="f271"/>
                </a:cubicBezTo>
                <a:cubicBezTo>
                  <a:pt x="f272" y="f79"/>
                  <a:pt x="f273" y="f274"/>
                  <a:pt x="f275" y="f276"/>
                </a:cubicBezTo>
                <a:cubicBezTo>
                  <a:pt x="f277" y="f278"/>
                  <a:pt x="f279" y="f280"/>
                  <a:pt x="f240" y="f162"/>
                </a:cubicBezTo>
                <a:close/>
                <a:moveTo>
                  <a:pt x="f281" y="f282"/>
                </a:moveTo>
                <a:cubicBezTo>
                  <a:pt x="f167" y="f283"/>
                  <a:pt x="f284" y="f285"/>
                  <a:pt x="f286" y="f287"/>
                </a:cubicBezTo>
                <a:cubicBezTo>
                  <a:pt x="f288" y="f112"/>
                  <a:pt x="f289" y="f290"/>
                  <a:pt x="f291" y="f292"/>
                </a:cubicBezTo>
                <a:cubicBezTo>
                  <a:pt x="f124" y="f293"/>
                  <a:pt x="f294" y="f295"/>
                  <a:pt x="f132" y="f296"/>
                </a:cubicBezTo>
                <a:cubicBezTo>
                  <a:pt x="f297" y="f296"/>
                  <a:pt x="f298" y="f173"/>
                  <a:pt x="f299" y="f300"/>
                </a:cubicBezTo>
                <a:cubicBezTo>
                  <a:pt x="f301" y="f302"/>
                  <a:pt x="f303" y="f100"/>
                  <a:pt x="f303" y="f304"/>
                </a:cubicBezTo>
                <a:cubicBezTo>
                  <a:pt x="f305" y="f306"/>
                  <a:pt x="f305" y="f118"/>
                  <a:pt x="f281" y="f282"/>
                </a:cubicBezTo>
                <a:close/>
                <a:moveTo>
                  <a:pt x="f307" y="f43"/>
                </a:moveTo>
                <a:cubicBezTo>
                  <a:pt x="f121" y="f308"/>
                  <a:pt x="f116" y="f177"/>
                  <a:pt x="f309" y="f310"/>
                </a:cubicBezTo>
                <a:cubicBezTo>
                  <a:pt x="f161" y="f311"/>
                  <a:pt x="f312" y="f313"/>
                  <a:pt x="f314" y="f315"/>
                </a:cubicBezTo>
                <a:cubicBezTo>
                  <a:pt x="f316" y="f317"/>
                  <a:pt x="f51" y="f318"/>
                  <a:pt x="f319" y="f320"/>
                </a:cubicBezTo>
                <a:cubicBezTo>
                  <a:pt x="f321" y="f295"/>
                  <a:pt x="f322" y="f323"/>
                  <a:pt x="f149" y="f317"/>
                </a:cubicBezTo>
                <a:cubicBezTo>
                  <a:pt x="f324" y="f325"/>
                  <a:pt x="f326" y="f169"/>
                  <a:pt x="f327" y="f199"/>
                </a:cubicBezTo>
                <a:cubicBezTo>
                  <a:pt x="f143" y="f328"/>
                  <a:pt x="f329" y="f330"/>
                  <a:pt x="f331" y="f332"/>
                </a:cubicBezTo>
                <a:cubicBezTo>
                  <a:pt x="f324" y="f120"/>
                  <a:pt x="f333" y="f154"/>
                  <a:pt x="f307" y="f43"/>
                </a:cubicBezTo>
                <a:close/>
                <a:moveTo>
                  <a:pt x="f334" y="f335"/>
                </a:moveTo>
                <a:cubicBezTo>
                  <a:pt x="f336" y="f335"/>
                  <a:pt x="f337" y="f335"/>
                  <a:pt x="f172" y="f335"/>
                </a:cubicBezTo>
                <a:cubicBezTo>
                  <a:pt x="f172" y="f338"/>
                  <a:pt x="f172" y="f339"/>
                  <a:pt x="f172" y="f251"/>
                </a:cubicBezTo>
                <a:cubicBezTo>
                  <a:pt x="f340" y="f251"/>
                  <a:pt x="f174" y="f251"/>
                  <a:pt x="f334" y="f251"/>
                </a:cubicBezTo>
                <a:cubicBezTo>
                  <a:pt x="f334" y="f25"/>
                  <a:pt x="f334" y="f338"/>
                  <a:pt x="f334" y="f335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3" name="Freeform 5">
            <a:extLst>
              <a:ext uri="{FF2B5EF4-FFF2-40B4-BE49-F238E27FC236}">
                <a16:creationId xmlns:a16="http://schemas.microsoft.com/office/drawing/2014/main" id="{77310248-3B44-469C-9247-CEEFA73FCB19}"/>
              </a:ext>
            </a:extLst>
          </p:cNvPr>
          <p:cNvSpPr/>
          <p:nvPr/>
        </p:nvSpPr>
        <p:spPr>
          <a:xfrm>
            <a:off x="1687424" y="2146297"/>
            <a:ext cx="1243017" cy="131444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79"/>
              <a:gd name="f7" fmla="val 1565"/>
              <a:gd name="f8" fmla="val 371"/>
              <a:gd name="f9" fmla="val 357"/>
              <a:gd name="f10" fmla="val 1556"/>
              <a:gd name="f11" fmla="val 344"/>
              <a:gd name="f12" fmla="val 1547"/>
              <a:gd name="f13" fmla="val 341"/>
              <a:gd name="f14" fmla="val 1529"/>
              <a:gd name="f15" fmla="val 336"/>
              <a:gd name="f16" fmla="val 1501"/>
              <a:gd name="f17" fmla="val 356"/>
              <a:gd name="f18" fmla="val 1476"/>
              <a:gd name="f19" fmla="val 385"/>
              <a:gd name="f20" fmla="val 1475"/>
              <a:gd name="f21" fmla="val 409"/>
              <a:gd name="f22" fmla="val 434"/>
              <a:gd name="f23" fmla="val 460"/>
              <a:gd name="f24" fmla="val 1441"/>
              <a:gd name="f25" fmla="val 1408"/>
              <a:gd name="f26" fmla="val 1373"/>
              <a:gd name="f27" fmla="val 454"/>
              <a:gd name="f28" fmla="val 448"/>
              <a:gd name="f29" fmla="val 443"/>
              <a:gd name="f30" fmla="val 229"/>
              <a:gd name="f31" fmla="val 122"/>
              <a:gd name="f32" fmla="val 61"/>
              <a:gd name="f33" fmla="val 13"/>
              <a:gd name="f34" fmla="val 1333"/>
              <a:gd name="f35" fmla="val 1"/>
              <a:gd name="f36" fmla="val 1273"/>
              <a:gd name="f37" fmla="val 1266"/>
              <a:gd name="f38" fmla="val 1259"/>
              <a:gd name="f39" fmla="val 1252"/>
              <a:gd name="f40" fmla="val 1012"/>
              <a:gd name="f41" fmla="val 771"/>
              <a:gd name="f42" fmla="val 531"/>
              <a:gd name="f43" fmla="val 462"/>
              <a:gd name="f44" fmla="val 53"/>
              <a:gd name="f45" fmla="val 410"/>
              <a:gd name="f46" fmla="val 121"/>
              <a:gd name="f47" fmla="val 355"/>
              <a:gd name="f48" fmla="val 589"/>
              <a:gd name="f49" fmla="val 823"/>
              <a:gd name="f50" fmla="val 839"/>
              <a:gd name="f51" fmla="val 851"/>
              <a:gd name="f52" fmla="val 406"/>
              <a:gd name="f53" fmla="val 862"/>
              <a:gd name="f54" fmla="val 396"/>
              <a:gd name="f55" fmla="val 998"/>
              <a:gd name="f56" fmla="val 284"/>
              <a:gd name="f57" fmla="val 1135"/>
              <a:gd name="f58" fmla="val 173"/>
              <a:gd name="f59" fmla="val 1271"/>
              <a:gd name="f60" fmla="val 62"/>
              <a:gd name="f61" fmla="val 1347"/>
              <a:gd name="f62" fmla="val 1453"/>
              <a:gd name="f63" fmla="val 38"/>
              <a:gd name="f64" fmla="val 1471"/>
              <a:gd name="f65" fmla="val 134"/>
              <a:gd name="f66" fmla="val 170"/>
              <a:gd name="f67" fmla="val 1468"/>
              <a:gd name="f68" fmla="val 204"/>
              <a:gd name="f69" fmla="val 1444"/>
              <a:gd name="f70" fmla="val 233"/>
              <a:gd name="f71" fmla="val 1400"/>
              <a:gd name="f72" fmla="val 287"/>
              <a:gd name="f73" fmla="val 1356"/>
              <a:gd name="f74" fmla="val 1312"/>
              <a:gd name="f75" fmla="val 395"/>
              <a:gd name="f76" fmla="val 1295"/>
              <a:gd name="f77" fmla="val 416"/>
              <a:gd name="f78" fmla="val 1277"/>
              <a:gd name="f79" fmla="val 436"/>
              <a:gd name="f80" fmla="val 1261"/>
              <a:gd name="f81" fmla="val 458"/>
              <a:gd name="f82" fmla="val 1256"/>
              <a:gd name="f83" fmla="val 465"/>
              <a:gd name="f84" fmla="val 476"/>
              <a:gd name="f85" fmla="val 484"/>
              <a:gd name="f86" fmla="val 1251"/>
              <a:gd name="f87" fmla="val 702"/>
              <a:gd name="f88" fmla="val 919"/>
              <a:gd name="f89" fmla="val 1136"/>
              <a:gd name="f90" fmla="val 1172"/>
              <a:gd name="f91" fmla="val 1208"/>
              <a:gd name="f92" fmla="val 1243"/>
              <a:gd name="f93" fmla="val 1322"/>
              <a:gd name="f94" fmla="val 1200"/>
              <a:gd name="f95" fmla="val 1121"/>
              <a:gd name="f96" fmla="val 1017"/>
              <a:gd name="f97" fmla="val 913"/>
              <a:gd name="f98" fmla="val 810"/>
              <a:gd name="f99" fmla="val 804"/>
              <a:gd name="f100" fmla="val 798"/>
              <a:gd name="f101" fmla="val 791"/>
              <a:gd name="f102" fmla="val 815"/>
              <a:gd name="f103" fmla="val 837"/>
              <a:gd name="f104" fmla="val 860"/>
              <a:gd name="f105" fmla="val 887"/>
              <a:gd name="f106" fmla="val 905"/>
              <a:gd name="f107" fmla="val 1488"/>
              <a:gd name="f108" fmla="val 910"/>
              <a:gd name="f109" fmla="val 1510"/>
              <a:gd name="f110" fmla="val 915"/>
              <a:gd name="f111" fmla="val 1532"/>
              <a:gd name="f112" fmla="val 904"/>
              <a:gd name="f113" fmla="val 1551"/>
              <a:gd name="f114" fmla="val 879"/>
              <a:gd name="f115" fmla="val 1563"/>
              <a:gd name="f116" fmla="val 878"/>
              <a:gd name="f117" fmla="val 1564"/>
              <a:gd name="f118" fmla="val 877"/>
              <a:gd name="f119" fmla="val 709"/>
              <a:gd name="f120" fmla="val 540"/>
              <a:gd name="f121" fmla="val 902"/>
              <a:gd name="f122" fmla="val 780"/>
              <a:gd name="f123" fmla="val 786"/>
              <a:gd name="f124" fmla="val 797"/>
              <a:gd name="f125" fmla="val 883"/>
              <a:gd name="f126" fmla="val 852"/>
              <a:gd name="f127" fmla="val 961"/>
              <a:gd name="f128" fmla="val 772"/>
              <a:gd name="f129" fmla="val 986"/>
              <a:gd name="f130" fmla="val 738"/>
              <a:gd name="f131" fmla="val 997"/>
              <a:gd name="f132" fmla="val 704"/>
              <a:gd name="f133" fmla="val 669"/>
              <a:gd name="f134" fmla="val 996"/>
              <a:gd name="f135" fmla="val 621"/>
              <a:gd name="f136" fmla="val 574"/>
              <a:gd name="f137" fmla="val 1002"/>
              <a:gd name="f138" fmla="val 534"/>
              <a:gd name="f139" fmla="val 1032"/>
              <a:gd name="f140" fmla="val 517"/>
              <a:gd name="f141" fmla="val 1045"/>
              <a:gd name="f142" fmla="val 492"/>
              <a:gd name="f143" fmla="val 1040"/>
              <a:gd name="f144" fmla="val 478"/>
              <a:gd name="f145" fmla="val 1025"/>
              <a:gd name="f146" fmla="val 463"/>
              <a:gd name="f147" fmla="val 1010"/>
              <a:gd name="f148" fmla="val 461"/>
              <a:gd name="f149" fmla="val 985"/>
              <a:gd name="f150" fmla="val 475"/>
              <a:gd name="f151" fmla="val 967"/>
              <a:gd name="f152" fmla="val 491"/>
              <a:gd name="f153" fmla="val 947"/>
              <a:gd name="f154" fmla="val 501"/>
              <a:gd name="f155" fmla="val 923"/>
              <a:gd name="f156" fmla="val 503"/>
              <a:gd name="f157" fmla="val 898"/>
              <a:gd name="f158" fmla="val 506"/>
              <a:gd name="f159" fmla="val 861"/>
              <a:gd name="f160" fmla="val 508"/>
              <a:gd name="f161" fmla="val 824"/>
              <a:gd name="f162" fmla="val 509"/>
              <a:gd name="f163" fmla="val 787"/>
              <a:gd name="f164" fmla="val 512"/>
              <a:gd name="f165" fmla="val 703"/>
              <a:gd name="f166" fmla="val 567"/>
              <a:gd name="f167" fmla="val 632"/>
              <a:gd name="f168" fmla="val 649"/>
              <a:gd name="f169" fmla="val 610"/>
              <a:gd name="f170" fmla="val 674"/>
              <a:gd name="f171" fmla="val 604"/>
              <a:gd name="f172" fmla="val 700"/>
              <a:gd name="f173" fmla="val 722"/>
              <a:gd name="f174" fmla="val 601"/>
              <a:gd name="f175" fmla="val 730"/>
              <a:gd name="f176" fmla="val 746"/>
              <a:gd name="f177" fmla="val 500"/>
              <a:gd name="f178" fmla="val 747"/>
              <a:gd name="f179" fmla="val 745"/>
              <a:gd name="f180" fmla="val 743"/>
              <a:gd name="f181" fmla="val 538"/>
              <a:gd name="f182" fmla="val 333"/>
              <a:gd name="f183" fmla="val 128"/>
              <a:gd name="f184" fmla="val 101"/>
              <a:gd name="f185" fmla="val 90"/>
              <a:gd name="f186" fmla="val 511"/>
              <a:gd name="f187" fmla="val 729"/>
              <a:gd name="f188" fmla="val 920"/>
              <a:gd name="f189" fmla="val 1110"/>
              <a:gd name="f190" fmla="val 1115"/>
              <a:gd name="f191" fmla="val 1119"/>
              <a:gd name="f192" fmla="val 91"/>
              <a:gd name="f193" fmla="val 1123"/>
              <a:gd name="f194" fmla="val 1160"/>
              <a:gd name="f195" fmla="val 943"/>
              <a:gd name="f196" fmla="val 765"/>
              <a:gd name="f197" fmla="val 583"/>
              <a:gd name="f198" fmla="val 1155"/>
              <a:gd name="f199" fmla="val 588"/>
              <a:gd name="f200" fmla="val 1152"/>
              <a:gd name="f201" fmla="val 591"/>
              <a:gd name="f202" fmla="val 1149"/>
              <a:gd name="f203" fmla="val 594"/>
              <a:gd name="f204" fmla="val 612"/>
              <a:gd name="f205" fmla="val 1120"/>
              <a:gd name="f206" fmla="val 630"/>
              <a:gd name="f207" fmla="val 1106"/>
              <a:gd name="f208" fmla="val 648"/>
              <a:gd name="f209" fmla="val 1088"/>
              <a:gd name="f210" fmla="val 1071"/>
              <a:gd name="f211" fmla="val 691"/>
              <a:gd name="f212" fmla="val 1053"/>
              <a:gd name="f213" fmla="val 712"/>
              <a:gd name="f214" fmla="val 1014"/>
              <a:gd name="f215" fmla="val 759"/>
              <a:gd name="f216" fmla="val 963"/>
              <a:gd name="f217" fmla="val 1216"/>
              <a:gd name="f218" fmla="val 802"/>
              <a:gd name="f219" fmla="val 447"/>
              <a:gd name="f220" fmla="val 1222"/>
              <a:gd name="f221" fmla="val 1227"/>
              <a:gd name="f222" fmla="val 1233"/>
              <a:gd name="f223" fmla="val 1276"/>
              <a:gd name="f224" fmla="val 96"/>
              <a:gd name="f225" fmla="val 1282"/>
              <a:gd name="f226" fmla="val 139"/>
              <a:gd name="f227" fmla="val 464"/>
              <a:gd name="f228" fmla="val 789"/>
              <a:gd name="f229" fmla="val 1113"/>
              <a:gd name="f230" fmla="val 1125"/>
              <a:gd name="f231" fmla="val 1131"/>
              <a:gd name="f232" fmla="val 1148"/>
              <a:gd name="f233" fmla="val 1280"/>
              <a:gd name="f234" fmla="val 1158"/>
              <a:gd name="f235" fmla="val 1272"/>
              <a:gd name="f236" fmla="val 1255"/>
              <a:gd name="f237" fmla="val 1161"/>
              <a:gd name="f238" fmla="val 1242"/>
              <a:gd name="f239" fmla="val 1229"/>
              <a:gd name="f240" fmla="val 1102"/>
              <a:gd name="f241" fmla="val 1167"/>
              <a:gd name="f242" fmla="val 430"/>
              <a:gd name="f243" fmla="val 1230"/>
              <a:gd name="f244" fmla="val 352"/>
              <a:gd name="f245" fmla="val 1293"/>
              <a:gd name="f246" fmla="val 275"/>
              <a:gd name="f247" fmla="val 1321"/>
              <a:gd name="f248" fmla="val 241"/>
              <a:gd name="f249" fmla="val 1348"/>
              <a:gd name="f250" fmla="val 208"/>
              <a:gd name="f251" fmla="val 1374"/>
              <a:gd name="f252" fmla="val 175"/>
              <a:gd name="f253" fmla="val 1391"/>
              <a:gd name="f254" fmla="val 154"/>
              <a:gd name="f255" fmla="val 1380"/>
              <a:gd name="f256" fmla="val 125"/>
              <a:gd name="f257" fmla="val 1355"/>
              <a:gd name="f258" fmla="val 123"/>
              <a:gd name="f259" fmla="val 1345"/>
              <a:gd name="f260" fmla="val 129"/>
              <a:gd name="f261" fmla="val 1324"/>
              <a:gd name="f262" fmla="val 135"/>
              <a:gd name="f263" fmla="val 202"/>
              <a:gd name="f264" fmla="val 269"/>
              <a:gd name="f265" fmla="val 1078"/>
              <a:gd name="f266" fmla="val 337"/>
              <a:gd name="f267" fmla="val 1051"/>
              <a:gd name="f268" fmla="val 359"/>
              <a:gd name="f269" fmla="val 1024"/>
              <a:gd name="f270" fmla="val 381"/>
              <a:gd name="f271" fmla="val 403"/>
              <a:gd name="f272" fmla="val 1029"/>
              <a:gd name="f273" fmla="val 1060"/>
              <a:gd name="f274" fmla="val 467"/>
              <a:gd name="f275" fmla="val 1092"/>
              <a:gd name="f276" fmla="val 498"/>
              <a:gd name="f277" fmla="val 1095"/>
              <a:gd name="f278" fmla="val 502"/>
              <a:gd name="f279" fmla="val 1098"/>
              <a:gd name="f280" fmla="val 504"/>
              <a:gd name="f281" fmla="val 596"/>
              <a:gd name="f282" fmla="val 909"/>
              <a:gd name="f283" fmla="val 908"/>
              <a:gd name="f284" fmla="val 668"/>
              <a:gd name="f285" fmla="val 907"/>
              <a:gd name="f286" fmla="val 705"/>
              <a:gd name="f287" fmla="val 906"/>
              <a:gd name="f288" fmla="val 779"/>
              <a:gd name="f289" fmla="val 825"/>
              <a:gd name="f290" fmla="val 846"/>
              <a:gd name="f291" fmla="val 808"/>
              <a:gd name="f292" fmla="val 776"/>
              <a:gd name="f293" fmla="val 728"/>
              <a:gd name="f294" fmla="val 753"/>
              <a:gd name="f295" fmla="val 694"/>
              <a:gd name="f296" fmla="val 693"/>
              <a:gd name="f297" fmla="val 653"/>
              <a:gd name="f298" fmla="val 614"/>
              <a:gd name="f299" fmla="val 603"/>
              <a:gd name="f300" fmla="val 770"/>
              <a:gd name="f301" fmla="val 600"/>
              <a:gd name="f302" fmla="val 783"/>
              <a:gd name="f303" fmla="val 599"/>
              <a:gd name="f304" fmla="val 812"/>
              <a:gd name="f305" fmla="val 597"/>
              <a:gd name="f306" fmla="val 845"/>
              <a:gd name="f307" fmla="val 925"/>
              <a:gd name="f308" fmla="val 480"/>
              <a:gd name="f309" fmla="val 854"/>
              <a:gd name="f310" fmla="val 519"/>
              <a:gd name="f311" fmla="val 544"/>
              <a:gd name="f312" fmla="val 811"/>
              <a:gd name="f313" fmla="val 576"/>
              <a:gd name="f314" fmla="val 819"/>
              <a:gd name="f315" fmla="val 613"/>
              <a:gd name="f316" fmla="val 827"/>
              <a:gd name="f317" fmla="val 652"/>
              <a:gd name="f318" fmla="val 677"/>
              <a:gd name="f319" fmla="val 890"/>
              <a:gd name="f320" fmla="val 686"/>
              <a:gd name="f321" fmla="val 928"/>
              <a:gd name="f322" fmla="val 960"/>
              <a:gd name="f323" fmla="val 683"/>
              <a:gd name="f324" fmla="val 1003"/>
              <a:gd name="f325" fmla="val 631"/>
              <a:gd name="f326" fmla="val 1020"/>
              <a:gd name="f327" fmla="val 1037"/>
              <a:gd name="f328" fmla="val 585"/>
              <a:gd name="f329" fmla="val 1042"/>
              <a:gd name="f330" fmla="val 582"/>
              <a:gd name="f331" fmla="val 1043"/>
              <a:gd name="f332" fmla="val 580"/>
              <a:gd name="f333" fmla="val 965"/>
              <a:gd name="f334" fmla="val 551"/>
              <a:gd name="f335" fmla="val 1474"/>
              <a:gd name="f336" fmla="val 602"/>
              <a:gd name="f337" fmla="val 651"/>
              <a:gd name="f338" fmla="val 1440"/>
              <a:gd name="f339" fmla="val 1407"/>
              <a:gd name="f340" fmla="val 650"/>
              <a:gd name="f341" fmla="+- 0 0 -90"/>
              <a:gd name="f342" fmla="*/ f3 1 1479"/>
              <a:gd name="f343" fmla="*/ f4 1 1565"/>
              <a:gd name="f344" fmla="val f5"/>
              <a:gd name="f345" fmla="val f6"/>
              <a:gd name="f346" fmla="val f7"/>
              <a:gd name="f347" fmla="*/ f341 f0 1"/>
              <a:gd name="f348" fmla="+- f346 0 f344"/>
              <a:gd name="f349" fmla="+- f345 0 f344"/>
              <a:gd name="f350" fmla="*/ f347 1 f2"/>
              <a:gd name="f351" fmla="*/ f349 1 1479"/>
              <a:gd name="f352" fmla="*/ f348 1 1565"/>
              <a:gd name="f353" fmla="*/ 341 f349 1"/>
              <a:gd name="f354" fmla="*/ 1529 f348 1"/>
              <a:gd name="f355" fmla="*/ 460 f349 1"/>
              <a:gd name="f356" fmla="*/ 1475 f348 1"/>
              <a:gd name="f357" fmla="*/ 443 f349 1"/>
              <a:gd name="f358" fmla="*/ 1373 f348 1"/>
              <a:gd name="f359" fmla="*/ 1 f349 1"/>
              <a:gd name="f360" fmla="*/ 1273 f348 1"/>
              <a:gd name="f361" fmla="*/ 0 f349 1"/>
              <a:gd name="f362" fmla="*/ 531 f348 1"/>
              <a:gd name="f363" fmla="*/ 823 f349 1"/>
              <a:gd name="f364" fmla="*/ 410 f348 1"/>
              <a:gd name="f365" fmla="*/ 1271 f349 1"/>
              <a:gd name="f366" fmla="*/ 62 f348 1"/>
              <a:gd name="f367" fmla="*/ 1444 f349 1"/>
              <a:gd name="f368" fmla="*/ 233 f348 1"/>
              <a:gd name="f369" fmla="*/ 1261 f349 1"/>
              <a:gd name="f370" fmla="*/ 458 f348 1"/>
              <a:gd name="f371" fmla="*/ 1251 f349 1"/>
              <a:gd name="f372" fmla="*/ 1136 f348 1"/>
              <a:gd name="f373" fmla="*/ 1121 f349 1"/>
              <a:gd name="f374" fmla="*/ 791 f349 1"/>
              <a:gd name="f375" fmla="*/ 860 f349 1"/>
              <a:gd name="f376" fmla="*/ 879 f349 1"/>
              <a:gd name="f377" fmla="*/ 1563 f348 1"/>
              <a:gd name="f378" fmla="*/ 371 f349 1"/>
              <a:gd name="f379" fmla="*/ 1565 f348 1"/>
              <a:gd name="f380" fmla="*/ 902 f349 1"/>
              <a:gd name="f381" fmla="*/ 797 f348 1"/>
              <a:gd name="f382" fmla="*/ 669 f349 1"/>
              <a:gd name="f383" fmla="*/ 996 f348 1"/>
              <a:gd name="f384" fmla="*/ 478 f349 1"/>
              <a:gd name="f385" fmla="*/ 1025 f348 1"/>
              <a:gd name="f386" fmla="*/ 503 f349 1"/>
              <a:gd name="f387" fmla="*/ 898 f348 1"/>
              <a:gd name="f388" fmla="*/ 649 f349 1"/>
              <a:gd name="f389" fmla="*/ 610 f348 1"/>
              <a:gd name="f390" fmla="*/ 746 f349 1"/>
              <a:gd name="f391" fmla="*/ 500 f348 1"/>
              <a:gd name="f392" fmla="*/ 128 f349 1"/>
              <a:gd name="f393" fmla="*/ 90 f349 1"/>
              <a:gd name="f394" fmla="*/ 1110 f348 1"/>
              <a:gd name="f395" fmla="*/ 1160 f349 1"/>
              <a:gd name="f396" fmla="*/ 1123 f348 1"/>
              <a:gd name="f397" fmla="*/ 1149 f349 1"/>
              <a:gd name="f398" fmla="*/ 594 f348 1"/>
              <a:gd name="f399" fmla="*/ 1053 f349 1"/>
              <a:gd name="f400" fmla="*/ 712 f348 1"/>
              <a:gd name="f401" fmla="*/ 1216 f348 1"/>
              <a:gd name="f402" fmla="*/ 1233 f348 1"/>
              <a:gd name="f403" fmla="*/ 1113 f349 1"/>
              <a:gd name="f404" fmla="*/ 1282 f348 1"/>
              <a:gd name="f405" fmla="*/ 1255 f348 1"/>
              <a:gd name="f406" fmla="*/ 1102 f349 1"/>
              <a:gd name="f407" fmla="*/ 509 f348 1"/>
              <a:gd name="f408" fmla="*/ 1374 f349 1"/>
              <a:gd name="f409" fmla="*/ 175 f348 1"/>
              <a:gd name="f410" fmla="*/ 1324 f349 1"/>
              <a:gd name="f411" fmla="*/ 135 f348 1"/>
              <a:gd name="f412" fmla="*/ 996 f349 1"/>
              <a:gd name="f413" fmla="*/ 403 f348 1"/>
              <a:gd name="f414" fmla="*/ 705 f349 1"/>
              <a:gd name="f415" fmla="*/ 906 f348 1"/>
              <a:gd name="f416" fmla="*/ 704 f349 1"/>
              <a:gd name="f417" fmla="*/ 693 f348 1"/>
              <a:gd name="f418" fmla="*/ 599 f349 1"/>
              <a:gd name="f419" fmla="*/ 812 f348 1"/>
              <a:gd name="f420" fmla="*/ 925 f349 1"/>
              <a:gd name="f421" fmla="*/ 462 f348 1"/>
              <a:gd name="f422" fmla="*/ 819 f349 1"/>
              <a:gd name="f423" fmla="*/ 613 f348 1"/>
              <a:gd name="f424" fmla="*/ 985 f349 1"/>
              <a:gd name="f425" fmla="*/ 652 f348 1"/>
              <a:gd name="f426" fmla="*/ 1043 f349 1"/>
              <a:gd name="f427" fmla="*/ 580 f348 1"/>
              <a:gd name="f428" fmla="*/ 551 f349 1"/>
              <a:gd name="f429" fmla="*/ 1474 f348 1"/>
              <a:gd name="f430" fmla="*/ 700 f349 1"/>
              <a:gd name="f431" fmla="*/ 1374 f348 1"/>
              <a:gd name="f432" fmla="+- f350 0 f1"/>
              <a:gd name="f433" fmla="*/ f353 1 1479"/>
              <a:gd name="f434" fmla="*/ f354 1 1565"/>
              <a:gd name="f435" fmla="*/ f355 1 1479"/>
              <a:gd name="f436" fmla="*/ f356 1 1565"/>
              <a:gd name="f437" fmla="*/ f357 1 1479"/>
              <a:gd name="f438" fmla="*/ f358 1 1565"/>
              <a:gd name="f439" fmla="*/ f359 1 1479"/>
              <a:gd name="f440" fmla="*/ f360 1 1565"/>
              <a:gd name="f441" fmla="*/ f361 1 1479"/>
              <a:gd name="f442" fmla="*/ f362 1 1565"/>
              <a:gd name="f443" fmla="*/ f363 1 1479"/>
              <a:gd name="f444" fmla="*/ f364 1 1565"/>
              <a:gd name="f445" fmla="*/ f365 1 1479"/>
              <a:gd name="f446" fmla="*/ f366 1 1565"/>
              <a:gd name="f447" fmla="*/ f367 1 1479"/>
              <a:gd name="f448" fmla="*/ f368 1 1565"/>
              <a:gd name="f449" fmla="*/ f369 1 1479"/>
              <a:gd name="f450" fmla="*/ f370 1 1565"/>
              <a:gd name="f451" fmla="*/ f371 1 1479"/>
              <a:gd name="f452" fmla="*/ f372 1 1565"/>
              <a:gd name="f453" fmla="*/ f373 1 1479"/>
              <a:gd name="f454" fmla="*/ f374 1 1479"/>
              <a:gd name="f455" fmla="*/ f375 1 1479"/>
              <a:gd name="f456" fmla="*/ f376 1 1479"/>
              <a:gd name="f457" fmla="*/ f377 1 1565"/>
              <a:gd name="f458" fmla="*/ f378 1 1479"/>
              <a:gd name="f459" fmla="*/ f379 1 1565"/>
              <a:gd name="f460" fmla="*/ f380 1 1479"/>
              <a:gd name="f461" fmla="*/ f381 1 1565"/>
              <a:gd name="f462" fmla="*/ f382 1 1479"/>
              <a:gd name="f463" fmla="*/ f383 1 1565"/>
              <a:gd name="f464" fmla="*/ f384 1 1479"/>
              <a:gd name="f465" fmla="*/ f385 1 1565"/>
              <a:gd name="f466" fmla="*/ f386 1 1479"/>
              <a:gd name="f467" fmla="*/ f387 1 1565"/>
              <a:gd name="f468" fmla="*/ f388 1 1479"/>
              <a:gd name="f469" fmla="*/ f389 1 1565"/>
              <a:gd name="f470" fmla="*/ f390 1 1479"/>
              <a:gd name="f471" fmla="*/ f391 1 1565"/>
              <a:gd name="f472" fmla="*/ f392 1 1479"/>
              <a:gd name="f473" fmla="*/ f393 1 1479"/>
              <a:gd name="f474" fmla="*/ f394 1 1565"/>
              <a:gd name="f475" fmla="*/ f395 1 1479"/>
              <a:gd name="f476" fmla="*/ f396 1 1565"/>
              <a:gd name="f477" fmla="*/ f397 1 1479"/>
              <a:gd name="f478" fmla="*/ f398 1 1565"/>
              <a:gd name="f479" fmla="*/ f399 1 1479"/>
              <a:gd name="f480" fmla="*/ f400 1 1565"/>
              <a:gd name="f481" fmla="*/ f401 1 1565"/>
              <a:gd name="f482" fmla="*/ f402 1 1565"/>
              <a:gd name="f483" fmla="*/ f403 1 1479"/>
              <a:gd name="f484" fmla="*/ f404 1 1565"/>
              <a:gd name="f485" fmla="*/ f405 1 1565"/>
              <a:gd name="f486" fmla="*/ f406 1 1479"/>
              <a:gd name="f487" fmla="*/ f407 1 1565"/>
              <a:gd name="f488" fmla="*/ f408 1 1479"/>
              <a:gd name="f489" fmla="*/ f409 1 1565"/>
              <a:gd name="f490" fmla="*/ f410 1 1479"/>
              <a:gd name="f491" fmla="*/ f411 1 1565"/>
              <a:gd name="f492" fmla="*/ f412 1 1479"/>
              <a:gd name="f493" fmla="*/ f413 1 1565"/>
              <a:gd name="f494" fmla="*/ f414 1 1479"/>
              <a:gd name="f495" fmla="*/ f415 1 1565"/>
              <a:gd name="f496" fmla="*/ f416 1 1479"/>
              <a:gd name="f497" fmla="*/ f417 1 1565"/>
              <a:gd name="f498" fmla="*/ f418 1 1479"/>
              <a:gd name="f499" fmla="*/ f419 1 1565"/>
              <a:gd name="f500" fmla="*/ f420 1 1479"/>
              <a:gd name="f501" fmla="*/ f421 1 1565"/>
              <a:gd name="f502" fmla="*/ f422 1 1479"/>
              <a:gd name="f503" fmla="*/ f423 1 1565"/>
              <a:gd name="f504" fmla="*/ f424 1 1479"/>
              <a:gd name="f505" fmla="*/ f425 1 1565"/>
              <a:gd name="f506" fmla="*/ f426 1 1479"/>
              <a:gd name="f507" fmla="*/ f427 1 1565"/>
              <a:gd name="f508" fmla="*/ f428 1 1479"/>
              <a:gd name="f509" fmla="*/ f429 1 1565"/>
              <a:gd name="f510" fmla="*/ f430 1 1479"/>
              <a:gd name="f511" fmla="*/ f431 1 1565"/>
              <a:gd name="f512" fmla="*/ 0 1 f351"/>
              <a:gd name="f513" fmla="*/ f345 1 f351"/>
              <a:gd name="f514" fmla="*/ 0 1 f352"/>
              <a:gd name="f515" fmla="*/ f346 1 f352"/>
              <a:gd name="f516" fmla="*/ f433 1 f351"/>
              <a:gd name="f517" fmla="*/ f434 1 f352"/>
              <a:gd name="f518" fmla="*/ f435 1 f351"/>
              <a:gd name="f519" fmla="*/ f436 1 f352"/>
              <a:gd name="f520" fmla="*/ f437 1 f351"/>
              <a:gd name="f521" fmla="*/ f438 1 f352"/>
              <a:gd name="f522" fmla="*/ f439 1 f351"/>
              <a:gd name="f523" fmla="*/ f440 1 f352"/>
              <a:gd name="f524" fmla="*/ f441 1 f351"/>
              <a:gd name="f525" fmla="*/ f442 1 f352"/>
              <a:gd name="f526" fmla="*/ f443 1 f351"/>
              <a:gd name="f527" fmla="*/ f444 1 f352"/>
              <a:gd name="f528" fmla="*/ f445 1 f351"/>
              <a:gd name="f529" fmla="*/ f446 1 f352"/>
              <a:gd name="f530" fmla="*/ f447 1 f351"/>
              <a:gd name="f531" fmla="*/ f448 1 f352"/>
              <a:gd name="f532" fmla="*/ f449 1 f351"/>
              <a:gd name="f533" fmla="*/ f450 1 f352"/>
              <a:gd name="f534" fmla="*/ f451 1 f351"/>
              <a:gd name="f535" fmla="*/ f452 1 f352"/>
              <a:gd name="f536" fmla="*/ f453 1 f351"/>
              <a:gd name="f537" fmla="*/ f454 1 f351"/>
              <a:gd name="f538" fmla="*/ f455 1 f351"/>
              <a:gd name="f539" fmla="*/ f456 1 f351"/>
              <a:gd name="f540" fmla="*/ f457 1 f352"/>
              <a:gd name="f541" fmla="*/ f458 1 f351"/>
              <a:gd name="f542" fmla="*/ f459 1 f352"/>
              <a:gd name="f543" fmla="*/ f460 1 f351"/>
              <a:gd name="f544" fmla="*/ f461 1 f352"/>
              <a:gd name="f545" fmla="*/ f462 1 f351"/>
              <a:gd name="f546" fmla="*/ f463 1 f352"/>
              <a:gd name="f547" fmla="*/ f464 1 f351"/>
              <a:gd name="f548" fmla="*/ f465 1 f352"/>
              <a:gd name="f549" fmla="*/ f466 1 f351"/>
              <a:gd name="f550" fmla="*/ f467 1 f352"/>
              <a:gd name="f551" fmla="*/ f468 1 f351"/>
              <a:gd name="f552" fmla="*/ f469 1 f352"/>
              <a:gd name="f553" fmla="*/ f470 1 f351"/>
              <a:gd name="f554" fmla="*/ f471 1 f352"/>
              <a:gd name="f555" fmla="*/ f472 1 f351"/>
              <a:gd name="f556" fmla="*/ f473 1 f351"/>
              <a:gd name="f557" fmla="*/ f474 1 f352"/>
              <a:gd name="f558" fmla="*/ f475 1 f351"/>
              <a:gd name="f559" fmla="*/ f476 1 f352"/>
              <a:gd name="f560" fmla="*/ f477 1 f351"/>
              <a:gd name="f561" fmla="*/ f478 1 f352"/>
              <a:gd name="f562" fmla="*/ f479 1 f351"/>
              <a:gd name="f563" fmla="*/ f480 1 f352"/>
              <a:gd name="f564" fmla="*/ f481 1 f352"/>
              <a:gd name="f565" fmla="*/ f482 1 f352"/>
              <a:gd name="f566" fmla="*/ f483 1 f351"/>
              <a:gd name="f567" fmla="*/ f484 1 f352"/>
              <a:gd name="f568" fmla="*/ f485 1 f352"/>
              <a:gd name="f569" fmla="*/ f486 1 f351"/>
              <a:gd name="f570" fmla="*/ f487 1 f352"/>
              <a:gd name="f571" fmla="*/ f488 1 f351"/>
              <a:gd name="f572" fmla="*/ f489 1 f352"/>
              <a:gd name="f573" fmla="*/ f490 1 f351"/>
              <a:gd name="f574" fmla="*/ f491 1 f352"/>
              <a:gd name="f575" fmla="*/ f492 1 f351"/>
              <a:gd name="f576" fmla="*/ f493 1 f352"/>
              <a:gd name="f577" fmla="*/ f494 1 f351"/>
              <a:gd name="f578" fmla="*/ f495 1 f352"/>
              <a:gd name="f579" fmla="*/ f496 1 f351"/>
              <a:gd name="f580" fmla="*/ f497 1 f352"/>
              <a:gd name="f581" fmla="*/ f498 1 f351"/>
              <a:gd name="f582" fmla="*/ f499 1 f352"/>
              <a:gd name="f583" fmla="*/ f500 1 f351"/>
              <a:gd name="f584" fmla="*/ f501 1 f352"/>
              <a:gd name="f585" fmla="*/ f502 1 f351"/>
              <a:gd name="f586" fmla="*/ f503 1 f352"/>
              <a:gd name="f587" fmla="*/ f504 1 f351"/>
              <a:gd name="f588" fmla="*/ f505 1 f352"/>
              <a:gd name="f589" fmla="*/ f506 1 f351"/>
              <a:gd name="f590" fmla="*/ f507 1 f352"/>
              <a:gd name="f591" fmla="*/ f508 1 f351"/>
              <a:gd name="f592" fmla="*/ f509 1 f352"/>
              <a:gd name="f593" fmla="*/ f510 1 f351"/>
              <a:gd name="f594" fmla="*/ f511 1 f352"/>
              <a:gd name="f595" fmla="*/ f512 f342 1"/>
              <a:gd name="f596" fmla="*/ f513 f342 1"/>
              <a:gd name="f597" fmla="*/ f515 f343 1"/>
              <a:gd name="f598" fmla="*/ f514 f343 1"/>
              <a:gd name="f599" fmla="*/ f516 f342 1"/>
              <a:gd name="f600" fmla="*/ f517 f343 1"/>
              <a:gd name="f601" fmla="*/ f518 f342 1"/>
              <a:gd name="f602" fmla="*/ f519 f343 1"/>
              <a:gd name="f603" fmla="*/ f520 f342 1"/>
              <a:gd name="f604" fmla="*/ f521 f343 1"/>
              <a:gd name="f605" fmla="*/ f522 f342 1"/>
              <a:gd name="f606" fmla="*/ f523 f343 1"/>
              <a:gd name="f607" fmla="*/ f524 f342 1"/>
              <a:gd name="f608" fmla="*/ f525 f343 1"/>
              <a:gd name="f609" fmla="*/ f526 f342 1"/>
              <a:gd name="f610" fmla="*/ f527 f343 1"/>
              <a:gd name="f611" fmla="*/ f528 f342 1"/>
              <a:gd name="f612" fmla="*/ f529 f343 1"/>
              <a:gd name="f613" fmla="*/ f530 f342 1"/>
              <a:gd name="f614" fmla="*/ f531 f343 1"/>
              <a:gd name="f615" fmla="*/ f532 f342 1"/>
              <a:gd name="f616" fmla="*/ f533 f343 1"/>
              <a:gd name="f617" fmla="*/ f534 f342 1"/>
              <a:gd name="f618" fmla="*/ f535 f343 1"/>
              <a:gd name="f619" fmla="*/ f536 f342 1"/>
              <a:gd name="f620" fmla="*/ f537 f342 1"/>
              <a:gd name="f621" fmla="*/ f538 f342 1"/>
              <a:gd name="f622" fmla="*/ f539 f342 1"/>
              <a:gd name="f623" fmla="*/ f540 f343 1"/>
              <a:gd name="f624" fmla="*/ f541 f342 1"/>
              <a:gd name="f625" fmla="*/ f542 f343 1"/>
              <a:gd name="f626" fmla="*/ f543 f342 1"/>
              <a:gd name="f627" fmla="*/ f544 f343 1"/>
              <a:gd name="f628" fmla="*/ f545 f342 1"/>
              <a:gd name="f629" fmla="*/ f546 f343 1"/>
              <a:gd name="f630" fmla="*/ f547 f342 1"/>
              <a:gd name="f631" fmla="*/ f548 f343 1"/>
              <a:gd name="f632" fmla="*/ f549 f342 1"/>
              <a:gd name="f633" fmla="*/ f550 f343 1"/>
              <a:gd name="f634" fmla="*/ f551 f342 1"/>
              <a:gd name="f635" fmla="*/ f552 f343 1"/>
              <a:gd name="f636" fmla="*/ f553 f342 1"/>
              <a:gd name="f637" fmla="*/ f554 f343 1"/>
              <a:gd name="f638" fmla="*/ f555 f342 1"/>
              <a:gd name="f639" fmla="*/ f556 f342 1"/>
              <a:gd name="f640" fmla="*/ f557 f343 1"/>
              <a:gd name="f641" fmla="*/ f558 f342 1"/>
              <a:gd name="f642" fmla="*/ f559 f343 1"/>
              <a:gd name="f643" fmla="*/ f560 f342 1"/>
              <a:gd name="f644" fmla="*/ f561 f343 1"/>
              <a:gd name="f645" fmla="*/ f562 f342 1"/>
              <a:gd name="f646" fmla="*/ f563 f343 1"/>
              <a:gd name="f647" fmla="*/ f564 f343 1"/>
              <a:gd name="f648" fmla="*/ f565 f343 1"/>
              <a:gd name="f649" fmla="*/ f566 f342 1"/>
              <a:gd name="f650" fmla="*/ f567 f343 1"/>
              <a:gd name="f651" fmla="*/ f568 f343 1"/>
              <a:gd name="f652" fmla="*/ f569 f342 1"/>
              <a:gd name="f653" fmla="*/ f570 f343 1"/>
              <a:gd name="f654" fmla="*/ f571 f342 1"/>
              <a:gd name="f655" fmla="*/ f572 f343 1"/>
              <a:gd name="f656" fmla="*/ f573 f342 1"/>
              <a:gd name="f657" fmla="*/ f574 f343 1"/>
              <a:gd name="f658" fmla="*/ f575 f342 1"/>
              <a:gd name="f659" fmla="*/ f576 f343 1"/>
              <a:gd name="f660" fmla="*/ f577 f342 1"/>
              <a:gd name="f661" fmla="*/ f578 f343 1"/>
              <a:gd name="f662" fmla="*/ f579 f342 1"/>
              <a:gd name="f663" fmla="*/ f580 f343 1"/>
              <a:gd name="f664" fmla="*/ f581 f342 1"/>
              <a:gd name="f665" fmla="*/ f582 f343 1"/>
              <a:gd name="f666" fmla="*/ f583 f342 1"/>
              <a:gd name="f667" fmla="*/ f584 f343 1"/>
              <a:gd name="f668" fmla="*/ f585 f342 1"/>
              <a:gd name="f669" fmla="*/ f586 f343 1"/>
              <a:gd name="f670" fmla="*/ f587 f342 1"/>
              <a:gd name="f671" fmla="*/ f588 f343 1"/>
              <a:gd name="f672" fmla="*/ f589 f342 1"/>
              <a:gd name="f673" fmla="*/ f590 f343 1"/>
              <a:gd name="f674" fmla="*/ f591 f342 1"/>
              <a:gd name="f675" fmla="*/ f592 f343 1"/>
              <a:gd name="f676" fmla="*/ f593 f342 1"/>
              <a:gd name="f677" fmla="*/ f594 f3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2">
                <a:pos x="f599" y="f600"/>
              </a:cxn>
              <a:cxn ang="f432">
                <a:pos x="f601" y="f602"/>
              </a:cxn>
              <a:cxn ang="f432">
                <a:pos x="f603" y="f604"/>
              </a:cxn>
              <a:cxn ang="f432">
                <a:pos x="f605" y="f606"/>
              </a:cxn>
              <a:cxn ang="f432">
                <a:pos x="f607" y="f608"/>
              </a:cxn>
              <a:cxn ang="f432">
                <a:pos x="f609" y="f610"/>
              </a:cxn>
              <a:cxn ang="f432">
                <a:pos x="f611" y="f612"/>
              </a:cxn>
              <a:cxn ang="f432">
                <a:pos x="f613" y="f614"/>
              </a:cxn>
              <a:cxn ang="f432">
                <a:pos x="f615" y="f616"/>
              </a:cxn>
              <a:cxn ang="f432">
                <a:pos x="f617" y="f618"/>
              </a:cxn>
              <a:cxn ang="f432">
                <a:pos x="f619" y="f604"/>
              </a:cxn>
              <a:cxn ang="f432">
                <a:pos x="f620" y="f604"/>
              </a:cxn>
              <a:cxn ang="f432">
                <a:pos x="f621" y="f602"/>
              </a:cxn>
              <a:cxn ang="f432">
                <a:pos x="f622" y="f623"/>
              </a:cxn>
              <a:cxn ang="f432">
                <a:pos x="f624" y="f625"/>
              </a:cxn>
              <a:cxn ang="f432">
                <a:pos x="f626" y="f627"/>
              </a:cxn>
              <a:cxn ang="f432">
                <a:pos x="f628" y="f629"/>
              </a:cxn>
              <a:cxn ang="f432">
                <a:pos x="f630" y="f631"/>
              </a:cxn>
              <a:cxn ang="f432">
                <a:pos x="f632" y="f633"/>
              </a:cxn>
              <a:cxn ang="f432">
                <a:pos x="f634" y="f635"/>
              </a:cxn>
              <a:cxn ang="f432">
                <a:pos x="f636" y="f637"/>
              </a:cxn>
              <a:cxn ang="f432">
                <a:pos x="f638" y="f637"/>
              </a:cxn>
              <a:cxn ang="f432">
                <a:pos x="f639" y="f640"/>
              </a:cxn>
              <a:cxn ang="f432">
                <a:pos x="f641" y="f642"/>
              </a:cxn>
              <a:cxn ang="f432">
                <a:pos x="f643" y="f644"/>
              </a:cxn>
              <a:cxn ang="f432">
                <a:pos x="f645" y="f646"/>
              </a:cxn>
              <a:cxn ang="f432">
                <a:pos x="f641" y="f647"/>
              </a:cxn>
              <a:cxn ang="f432">
                <a:pos x="f639" y="f648"/>
              </a:cxn>
              <a:cxn ang="f432">
                <a:pos x="f649" y="f650"/>
              </a:cxn>
              <a:cxn ang="f432">
                <a:pos x="f641" y="f651"/>
              </a:cxn>
              <a:cxn ang="f432">
                <a:pos x="f652" y="f653"/>
              </a:cxn>
              <a:cxn ang="f432">
                <a:pos x="f654" y="f655"/>
              </a:cxn>
              <a:cxn ang="f432">
                <a:pos x="f656" y="f657"/>
              </a:cxn>
              <a:cxn ang="f432">
                <a:pos x="f658" y="f659"/>
              </a:cxn>
              <a:cxn ang="f432">
                <a:pos x="f652" y="f653"/>
              </a:cxn>
              <a:cxn ang="f432">
                <a:pos x="f660" y="f661"/>
              </a:cxn>
              <a:cxn ang="f432">
                <a:pos x="f662" y="f663"/>
              </a:cxn>
              <a:cxn ang="f432">
                <a:pos x="f664" y="f665"/>
              </a:cxn>
              <a:cxn ang="f432">
                <a:pos x="f666" y="f667"/>
              </a:cxn>
              <a:cxn ang="f432">
                <a:pos x="f668" y="f669"/>
              </a:cxn>
              <a:cxn ang="f432">
                <a:pos x="f670" y="f671"/>
              </a:cxn>
              <a:cxn ang="f432">
                <a:pos x="f672" y="f673"/>
              </a:cxn>
              <a:cxn ang="f432">
                <a:pos x="f674" y="f675"/>
              </a:cxn>
              <a:cxn ang="f432">
                <a:pos x="f676" y="f677"/>
              </a:cxn>
              <a:cxn ang="f432">
                <a:pos x="f674" y="f675"/>
              </a:cxn>
            </a:cxnLst>
            <a:rect l="f595" t="f598" r="f596" b="f597"/>
            <a:pathLst>
              <a:path w="1479" h="1565">
                <a:moveTo>
                  <a:pt x="f8" y="f7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0"/>
                  <a:pt x="f22" y="f20"/>
                  <a:pt x="f23" y="f20"/>
                </a:cubicBezTo>
                <a:cubicBezTo>
                  <a:pt x="f23" y="f24"/>
                  <a:pt x="f23" y="f25"/>
                  <a:pt x="f23" y="f26"/>
                </a:cubicBezTo>
                <a:cubicBezTo>
                  <a:pt x="f27" y="f26"/>
                  <a:pt x="f28" y="f26"/>
                  <a:pt x="f29" y="f26"/>
                </a:cubicBezTo>
                <a:cubicBezTo>
                  <a:pt x="f15" y="f26"/>
                  <a:pt x="f30" y="f26"/>
                  <a:pt x="f31" y="f26"/>
                </a:cubicBezTo>
                <a:cubicBezTo>
                  <a:pt x="f32" y="f26"/>
                  <a:pt x="f33" y="f34"/>
                  <a:pt x="f35" y="f36"/>
                </a:cubicBezTo>
                <a:cubicBezTo>
                  <a:pt x="f5" y="f37"/>
                  <a:pt x="f5" y="f38"/>
                  <a:pt x="f5" y="f39"/>
                </a:cubicBezTo>
                <a:cubicBezTo>
                  <a:pt x="f5" y="f40"/>
                  <a:pt x="f5" y="f41"/>
                  <a:pt x="f5" y="f42"/>
                </a:cubicBezTo>
                <a:cubicBezTo>
                  <a:pt x="f5" y="f43"/>
                  <a:pt x="f44" y="f45"/>
                  <a:pt x="f46" y="f45"/>
                </a:cubicBezTo>
                <a:cubicBezTo>
                  <a:pt x="f47" y="f21"/>
                  <a:pt x="f48" y="f21"/>
                  <a:pt x="f49" y="f45"/>
                </a:cubicBezTo>
                <a:cubicBezTo>
                  <a:pt x="f50" y="f45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5"/>
                  <a:pt x="f62" y="f63"/>
                  <a:pt x="f64" y="f65"/>
                </a:cubicBezTo>
                <a:cubicBezTo>
                  <a:pt x="f6" y="f66"/>
                  <a:pt x="f67" y="f68"/>
                  <a:pt x="f69" y="f70"/>
                </a:cubicBezTo>
                <a:cubicBezTo>
                  <a:pt x="f71" y="f72"/>
                  <a:pt x="f73" y="f1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39" y="f84"/>
                  <a:pt x="f39" y="f85"/>
                </a:cubicBezTo>
                <a:cubicBezTo>
                  <a:pt x="f86" y="f87"/>
                  <a:pt x="f86" y="f88"/>
                  <a:pt x="f86" y="f89"/>
                </a:cubicBezTo>
                <a:cubicBezTo>
                  <a:pt x="f86" y="f90"/>
                  <a:pt x="f86" y="f91"/>
                  <a:pt x="f86" y="f92"/>
                </a:cubicBezTo>
                <a:cubicBezTo>
                  <a:pt x="f86" y="f93"/>
                  <a:pt x="f94" y="f26"/>
                  <a:pt x="f95" y="f26"/>
                </a:cubicBezTo>
                <a:cubicBezTo>
                  <a:pt x="f96" y="f26"/>
                  <a:pt x="f97" y="f26"/>
                  <a:pt x="f98" y="f26"/>
                </a:cubicBezTo>
                <a:cubicBezTo>
                  <a:pt x="f99" y="f26"/>
                  <a:pt x="f100" y="f26"/>
                  <a:pt x="f101" y="f26"/>
                </a:cubicBezTo>
                <a:cubicBezTo>
                  <a:pt x="f101" y="f25"/>
                  <a:pt x="f101" y="f24"/>
                  <a:pt x="f101" y="f20"/>
                </a:cubicBezTo>
                <a:cubicBezTo>
                  <a:pt x="f102" y="f20"/>
                  <a:pt x="f103" y="f20"/>
                  <a:pt x="f104" y="f20"/>
                </a:cubicBezTo>
                <a:cubicBezTo>
                  <a:pt x="f105" y="f20"/>
                  <a:pt x="f106" y="f107"/>
                  <a:pt x="f108" y="f109"/>
                </a:cubicBezTo>
                <a:cubicBezTo>
                  <a:pt x="f110" y="f111"/>
                  <a:pt x="f112" y="f113"/>
                  <a:pt x="f114" y="f115"/>
                </a:cubicBezTo>
                <a:cubicBezTo>
                  <a:pt x="f114" y="f115"/>
                  <a:pt x="f116" y="f117"/>
                  <a:pt x="f118" y="f7"/>
                </a:cubicBezTo>
                <a:cubicBezTo>
                  <a:pt x="f119" y="f7"/>
                  <a:pt x="f120" y="f7"/>
                  <a:pt x="f8" y="f7"/>
                </a:cubicBezTo>
                <a:close/>
                <a:moveTo>
                  <a:pt x="f121" y="f122"/>
                </a:moveTo>
                <a:cubicBezTo>
                  <a:pt x="f121" y="f123"/>
                  <a:pt x="f121" y="f101"/>
                  <a:pt x="f121" y="f124"/>
                </a:cubicBezTo>
                <a:cubicBezTo>
                  <a:pt x="f106" y="f125"/>
                  <a:pt x="f126" y="f127"/>
                  <a:pt x="f128" y="f129"/>
                </a:cubicBezTo>
                <a:cubicBezTo>
                  <a:pt x="f130" y="f131"/>
                  <a:pt x="f132" y="f131"/>
                  <a:pt x="f133" y="f134"/>
                </a:cubicBezTo>
                <a:cubicBezTo>
                  <a:pt x="f135" y="f134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50" y="f151"/>
                </a:cubicBezTo>
                <a:cubicBezTo>
                  <a:pt x="f152" y="f153"/>
                  <a:pt x="f154" y="f155"/>
                  <a:pt x="f156" y="f157"/>
                </a:cubicBezTo>
                <a:cubicBezTo>
                  <a:pt x="f158" y="f159"/>
                  <a:pt x="f160" y="f161"/>
                  <a:pt x="f162" y="f163"/>
                </a:cubicBezTo>
                <a:cubicBezTo>
                  <a:pt x="f164" y="f165"/>
                  <a:pt x="f166" y="f167"/>
                  <a:pt x="f168" y="f169"/>
                </a:cubicBezTo>
                <a:cubicBezTo>
                  <a:pt x="f170" y="f171"/>
                  <a:pt x="f172" y="f171"/>
                  <a:pt x="f173" y="f174"/>
                </a:cubicBezTo>
                <a:cubicBezTo>
                  <a:pt x="f175" y="f166"/>
                  <a:pt x="f130" y="f138"/>
                  <a:pt x="f176" y="f177"/>
                </a:cubicBezTo>
                <a:cubicBezTo>
                  <a:pt x="f178" y="f177"/>
                  <a:pt x="f179" y="f177"/>
                  <a:pt x="f180" y="f177"/>
                </a:cubicBezTo>
                <a:cubicBezTo>
                  <a:pt x="f181" y="f177"/>
                  <a:pt x="f182" y="f177"/>
                  <a:pt x="f183" y="f177"/>
                </a:cubicBezTo>
                <a:cubicBezTo>
                  <a:pt x="f184" y="f177"/>
                  <a:pt x="f185" y="f186"/>
                  <a:pt x="f185" y="f181"/>
                </a:cubicBezTo>
                <a:cubicBezTo>
                  <a:pt x="f185" y="f187"/>
                  <a:pt x="f185" y="f188"/>
                  <a:pt x="f185" y="f189"/>
                </a:cubicBezTo>
                <a:cubicBezTo>
                  <a:pt x="f185" y="f190"/>
                  <a:pt x="f185" y="f191"/>
                  <a:pt x="f192" y="f193"/>
                </a:cubicBezTo>
                <a:cubicBezTo>
                  <a:pt x="f28" y="f193"/>
                  <a:pt x="f99" y="f193"/>
                  <a:pt x="f194" y="f193"/>
                </a:cubicBezTo>
                <a:cubicBezTo>
                  <a:pt x="f194" y="f195"/>
                  <a:pt x="f194" y="f196"/>
                  <a:pt x="f194" y="f197"/>
                </a:cubicBezTo>
                <a:cubicBezTo>
                  <a:pt x="f198" y="f199"/>
                  <a:pt x="f200" y="f201"/>
                  <a:pt x="f202" y="f203"/>
                </a:cubicBezTo>
                <a:cubicBezTo>
                  <a:pt x="f57" y="f204"/>
                  <a:pt x="f205" y="f206"/>
                  <a:pt x="f207" y="f208"/>
                </a:cubicBezTo>
                <a:cubicBezTo>
                  <a:pt x="f209" y="f133"/>
                  <a:pt x="f210" y="f211"/>
                  <a:pt x="f212" y="f213"/>
                </a:cubicBezTo>
                <a:cubicBezTo>
                  <a:pt x="f214" y="f215"/>
                  <a:pt x="f216" y="f122"/>
                  <a:pt x="f121" y="f122"/>
                </a:cubicBezTo>
                <a:close/>
                <a:moveTo>
                  <a:pt x="f194" y="f217"/>
                </a:moveTo>
                <a:cubicBezTo>
                  <a:pt x="f218" y="f217"/>
                  <a:pt x="f219" y="f217"/>
                  <a:pt x="f185" y="f217"/>
                </a:cubicBezTo>
                <a:cubicBezTo>
                  <a:pt x="f185" y="f220"/>
                  <a:pt x="f185" y="f221"/>
                  <a:pt x="f185" y="f222"/>
                </a:cubicBezTo>
                <a:cubicBezTo>
                  <a:pt x="f185" y="f223"/>
                  <a:pt x="f224" y="f225"/>
                  <a:pt x="f226" y="f225"/>
                </a:cubicBezTo>
                <a:cubicBezTo>
                  <a:pt x="f227" y="f225"/>
                  <a:pt x="f228" y="f225"/>
                  <a:pt x="f229" y="f225"/>
                </a:cubicBezTo>
                <a:cubicBezTo>
                  <a:pt x="f191" y="f225"/>
                  <a:pt x="f230" y="f225"/>
                  <a:pt x="f231" y="f225"/>
                </a:cubicBezTo>
                <a:cubicBezTo>
                  <a:pt x="f232" y="f233"/>
                  <a:pt x="f234" y="f235"/>
                  <a:pt x="f194" y="f236"/>
                </a:cubicBezTo>
                <a:cubicBezTo>
                  <a:pt x="f237" y="f238"/>
                  <a:pt x="f194" y="f239"/>
                  <a:pt x="f194" y="f217"/>
                </a:cubicBezTo>
                <a:close/>
                <a:moveTo>
                  <a:pt x="f240" y="f162"/>
                </a:move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49" y="f250"/>
                  <a:pt x="f251" y="f252"/>
                </a:cubicBezTo>
                <a:cubicBezTo>
                  <a:pt x="f253" y="f254"/>
                  <a:pt x="f255" y="f256"/>
                  <a:pt x="f257" y="f258"/>
                </a:cubicBezTo>
                <a:cubicBezTo>
                  <a:pt x="f259" y="f258"/>
                  <a:pt x="f34" y="f260"/>
                  <a:pt x="f261" y="f262"/>
                </a:cubicBezTo>
                <a:cubicBezTo>
                  <a:pt x="f238" y="f263"/>
                  <a:pt x="f194" y="f264"/>
                  <a:pt x="f265" y="f266"/>
                </a:cubicBezTo>
                <a:cubicBezTo>
                  <a:pt x="f267" y="f268"/>
                  <a:pt x="f269" y="f270"/>
                  <a:pt x="f134" y="f271"/>
                </a:cubicBezTo>
                <a:cubicBezTo>
                  <a:pt x="f272" y="f79"/>
                  <a:pt x="f273" y="f274"/>
                  <a:pt x="f275" y="f276"/>
                </a:cubicBezTo>
                <a:cubicBezTo>
                  <a:pt x="f277" y="f278"/>
                  <a:pt x="f279" y="f280"/>
                  <a:pt x="f240" y="f162"/>
                </a:cubicBezTo>
                <a:close/>
                <a:moveTo>
                  <a:pt x="f281" y="f282"/>
                </a:moveTo>
                <a:cubicBezTo>
                  <a:pt x="f167" y="f283"/>
                  <a:pt x="f284" y="f285"/>
                  <a:pt x="f286" y="f287"/>
                </a:cubicBezTo>
                <a:cubicBezTo>
                  <a:pt x="f288" y="f112"/>
                  <a:pt x="f289" y="f290"/>
                  <a:pt x="f291" y="f292"/>
                </a:cubicBezTo>
                <a:cubicBezTo>
                  <a:pt x="f124" y="f293"/>
                  <a:pt x="f294" y="f295"/>
                  <a:pt x="f132" y="f296"/>
                </a:cubicBezTo>
                <a:cubicBezTo>
                  <a:pt x="f297" y="f296"/>
                  <a:pt x="f298" y="f173"/>
                  <a:pt x="f299" y="f300"/>
                </a:cubicBezTo>
                <a:cubicBezTo>
                  <a:pt x="f301" y="f302"/>
                  <a:pt x="f303" y="f100"/>
                  <a:pt x="f303" y="f304"/>
                </a:cubicBezTo>
                <a:cubicBezTo>
                  <a:pt x="f305" y="f306"/>
                  <a:pt x="f305" y="f118"/>
                  <a:pt x="f281" y="f282"/>
                </a:cubicBezTo>
                <a:close/>
                <a:moveTo>
                  <a:pt x="f307" y="f43"/>
                </a:moveTo>
                <a:cubicBezTo>
                  <a:pt x="f121" y="f308"/>
                  <a:pt x="f116" y="f177"/>
                  <a:pt x="f309" y="f310"/>
                </a:cubicBezTo>
                <a:cubicBezTo>
                  <a:pt x="f161" y="f311"/>
                  <a:pt x="f312" y="f313"/>
                  <a:pt x="f314" y="f315"/>
                </a:cubicBezTo>
                <a:cubicBezTo>
                  <a:pt x="f316" y="f317"/>
                  <a:pt x="f51" y="f318"/>
                  <a:pt x="f319" y="f320"/>
                </a:cubicBezTo>
                <a:cubicBezTo>
                  <a:pt x="f321" y="f295"/>
                  <a:pt x="f322" y="f323"/>
                  <a:pt x="f149" y="f317"/>
                </a:cubicBezTo>
                <a:cubicBezTo>
                  <a:pt x="f324" y="f325"/>
                  <a:pt x="f326" y="f169"/>
                  <a:pt x="f327" y="f199"/>
                </a:cubicBezTo>
                <a:cubicBezTo>
                  <a:pt x="f143" y="f328"/>
                  <a:pt x="f329" y="f330"/>
                  <a:pt x="f331" y="f332"/>
                </a:cubicBezTo>
                <a:cubicBezTo>
                  <a:pt x="f324" y="f120"/>
                  <a:pt x="f333" y="f154"/>
                  <a:pt x="f307" y="f43"/>
                </a:cubicBezTo>
                <a:close/>
                <a:moveTo>
                  <a:pt x="f334" y="f335"/>
                </a:moveTo>
                <a:cubicBezTo>
                  <a:pt x="f336" y="f335"/>
                  <a:pt x="f337" y="f335"/>
                  <a:pt x="f172" y="f335"/>
                </a:cubicBezTo>
                <a:cubicBezTo>
                  <a:pt x="f172" y="f338"/>
                  <a:pt x="f172" y="f339"/>
                  <a:pt x="f172" y="f251"/>
                </a:cubicBezTo>
                <a:cubicBezTo>
                  <a:pt x="f340" y="f251"/>
                  <a:pt x="f174" y="f251"/>
                  <a:pt x="f334" y="f251"/>
                </a:cubicBezTo>
                <a:cubicBezTo>
                  <a:pt x="f334" y="f25"/>
                  <a:pt x="f334" y="f338"/>
                  <a:pt x="f334" y="f335"/>
                </a:cubicBezTo>
                <a:close/>
              </a:path>
            </a:pathLst>
          </a:custGeom>
          <a:solidFill>
            <a:srgbClr val="F8AC2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4" name="Freeform 5">
            <a:extLst>
              <a:ext uri="{FF2B5EF4-FFF2-40B4-BE49-F238E27FC236}">
                <a16:creationId xmlns:a16="http://schemas.microsoft.com/office/drawing/2014/main" id="{7A94F681-CE28-4BEB-B0AD-FFA872515A56}"/>
              </a:ext>
            </a:extLst>
          </p:cNvPr>
          <p:cNvSpPr/>
          <p:nvPr/>
        </p:nvSpPr>
        <p:spPr>
          <a:xfrm>
            <a:off x="4058692" y="2146297"/>
            <a:ext cx="1243017" cy="131444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79"/>
              <a:gd name="f7" fmla="val 1565"/>
              <a:gd name="f8" fmla="val 371"/>
              <a:gd name="f9" fmla="val 357"/>
              <a:gd name="f10" fmla="val 1556"/>
              <a:gd name="f11" fmla="val 344"/>
              <a:gd name="f12" fmla="val 1547"/>
              <a:gd name="f13" fmla="val 341"/>
              <a:gd name="f14" fmla="val 1529"/>
              <a:gd name="f15" fmla="val 336"/>
              <a:gd name="f16" fmla="val 1501"/>
              <a:gd name="f17" fmla="val 356"/>
              <a:gd name="f18" fmla="val 1476"/>
              <a:gd name="f19" fmla="val 385"/>
              <a:gd name="f20" fmla="val 1475"/>
              <a:gd name="f21" fmla="val 409"/>
              <a:gd name="f22" fmla="val 434"/>
              <a:gd name="f23" fmla="val 460"/>
              <a:gd name="f24" fmla="val 1441"/>
              <a:gd name="f25" fmla="val 1408"/>
              <a:gd name="f26" fmla="val 1373"/>
              <a:gd name="f27" fmla="val 454"/>
              <a:gd name="f28" fmla="val 448"/>
              <a:gd name="f29" fmla="val 443"/>
              <a:gd name="f30" fmla="val 229"/>
              <a:gd name="f31" fmla="val 122"/>
              <a:gd name="f32" fmla="val 61"/>
              <a:gd name="f33" fmla="val 13"/>
              <a:gd name="f34" fmla="val 1333"/>
              <a:gd name="f35" fmla="val 1"/>
              <a:gd name="f36" fmla="val 1273"/>
              <a:gd name="f37" fmla="val 1266"/>
              <a:gd name="f38" fmla="val 1259"/>
              <a:gd name="f39" fmla="val 1252"/>
              <a:gd name="f40" fmla="val 1012"/>
              <a:gd name="f41" fmla="val 771"/>
              <a:gd name="f42" fmla="val 531"/>
              <a:gd name="f43" fmla="val 462"/>
              <a:gd name="f44" fmla="val 53"/>
              <a:gd name="f45" fmla="val 410"/>
              <a:gd name="f46" fmla="val 121"/>
              <a:gd name="f47" fmla="val 355"/>
              <a:gd name="f48" fmla="val 589"/>
              <a:gd name="f49" fmla="val 823"/>
              <a:gd name="f50" fmla="val 839"/>
              <a:gd name="f51" fmla="val 851"/>
              <a:gd name="f52" fmla="val 406"/>
              <a:gd name="f53" fmla="val 862"/>
              <a:gd name="f54" fmla="val 396"/>
              <a:gd name="f55" fmla="val 998"/>
              <a:gd name="f56" fmla="val 284"/>
              <a:gd name="f57" fmla="val 1135"/>
              <a:gd name="f58" fmla="val 173"/>
              <a:gd name="f59" fmla="val 1271"/>
              <a:gd name="f60" fmla="val 62"/>
              <a:gd name="f61" fmla="val 1347"/>
              <a:gd name="f62" fmla="val 1453"/>
              <a:gd name="f63" fmla="val 38"/>
              <a:gd name="f64" fmla="val 1471"/>
              <a:gd name="f65" fmla="val 134"/>
              <a:gd name="f66" fmla="val 170"/>
              <a:gd name="f67" fmla="val 1468"/>
              <a:gd name="f68" fmla="val 204"/>
              <a:gd name="f69" fmla="val 1444"/>
              <a:gd name="f70" fmla="val 233"/>
              <a:gd name="f71" fmla="val 1400"/>
              <a:gd name="f72" fmla="val 287"/>
              <a:gd name="f73" fmla="val 1356"/>
              <a:gd name="f74" fmla="val 1312"/>
              <a:gd name="f75" fmla="val 395"/>
              <a:gd name="f76" fmla="val 1295"/>
              <a:gd name="f77" fmla="val 416"/>
              <a:gd name="f78" fmla="val 1277"/>
              <a:gd name="f79" fmla="val 436"/>
              <a:gd name="f80" fmla="val 1261"/>
              <a:gd name="f81" fmla="val 458"/>
              <a:gd name="f82" fmla="val 1256"/>
              <a:gd name="f83" fmla="val 465"/>
              <a:gd name="f84" fmla="val 476"/>
              <a:gd name="f85" fmla="val 484"/>
              <a:gd name="f86" fmla="val 1251"/>
              <a:gd name="f87" fmla="val 702"/>
              <a:gd name="f88" fmla="val 919"/>
              <a:gd name="f89" fmla="val 1136"/>
              <a:gd name="f90" fmla="val 1172"/>
              <a:gd name="f91" fmla="val 1208"/>
              <a:gd name="f92" fmla="val 1243"/>
              <a:gd name="f93" fmla="val 1322"/>
              <a:gd name="f94" fmla="val 1200"/>
              <a:gd name="f95" fmla="val 1121"/>
              <a:gd name="f96" fmla="val 1017"/>
              <a:gd name="f97" fmla="val 913"/>
              <a:gd name="f98" fmla="val 810"/>
              <a:gd name="f99" fmla="val 804"/>
              <a:gd name="f100" fmla="val 798"/>
              <a:gd name="f101" fmla="val 791"/>
              <a:gd name="f102" fmla="val 815"/>
              <a:gd name="f103" fmla="val 837"/>
              <a:gd name="f104" fmla="val 860"/>
              <a:gd name="f105" fmla="val 887"/>
              <a:gd name="f106" fmla="val 905"/>
              <a:gd name="f107" fmla="val 1488"/>
              <a:gd name="f108" fmla="val 910"/>
              <a:gd name="f109" fmla="val 1510"/>
              <a:gd name="f110" fmla="val 915"/>
              <a:gd name="f111" fmla="val 1532"/>
              <a:gd name="f112" fmla="val 904"/>
              <a:gd name="f113" fmla="val 1551"/>
              <a:gd name="f114" fmla="val 879"/>
              <a:gd name="f115" fmla="val 1563"/>
              <a:gd name="f116" fmla="val 878"/>
              <a:gd name="f117" fmla="val 1564"/>
              <a:gd name="f118" fmla="val 877"/>
              <a:gd name="f119" fmla="val 709"/>
              <a:gd name="f120" fmla="val 540"/>
              <a:gd name="f121" fmla="val 902"/>
              <a:gd name="f122" fmla="val 780"/>
              <a:gd name="f123" fmla="val 786"/>
              <a:gd name="f124" fmla="val 797"/>
              <a:gd name="f125" fmla="val 883"/>
              <a:gd name="f126" fmla="val 852"/>
              <a:gd name="f127" fmla="val 961"/>
              <a:gd name="f128" fmla="val 772"/>
              <a:gd name="f129" fmla="val 986"/>
              <a:gd name="f130" fmla="val 738"/>
              <a:gd name="f131" fmla="val 997"/>
              <a:gd name="f132" fmla="val 704"/>
              <a:gd name="f133" fmla="val 669"/>
              <a:gd name="f134" fmla="val 996"/>
              <a:gd name="f135" fmla="val 621"/>
              <a:gd name="f136" fmla="val 574"/>
              <a:gd name="f137" fmla="val 1002"/>
              <a:gd name="f138" fmla="val 534"/>
              <a:gd name="f139" fmla="val 1032"/>
              <a:gd name="f140" fmla="val 517"/>
              <a:gd name="f141" fmla="val 1045"/>
              <a:gd name="f142" fmla="val 492"/>
              <a:gd name="f143" fmla="val 1040"/>
              <a:gd name="f144" fmla="val 478"/>
              <a:gd name="f145" fmla="val 1025"/>
              <a:gd name="f146" fmla="val 463"/>
              <a:gd name="f147" fmla="val 1010"/>
              <a:gd name="f148" fmla="val 461"/>
              <a:gd name="f149" fmla="val 985"/>
              <a:gd name="f150" fmla="val 475"/>
              <a:gd name="f151" fmla="val 967"/>
              <a:gd name="f152" fmla="val 491"/>
              <a:gd name="f153" fmla="val 947"/>
              <a:gd name="f154" fmla="val 501"/>
              <a:gd name="f155" fmla="val 923"/>
              <a:gd name="f156" fmla="val 503"/>
              <a:gd name="f157" fmla="val 898"/>
              <a:gd name="f158" fmla="val 506"/>
              <a:gd name="f159" fmla="val 861"/>
              <a:gd name="f160" fmla="val 508"/>
              <a:gd name="f161" fmla="val 824"/>
              <a:gd name="f162" fmla="val 509"/>
              <a:gd name="f163" fmla="val 787"/>
              <a:gd name="f164" fmla="val 512"/>
              <a:gd name="f165" fmla="val 703"/>
              <a:gd name="f166" fmla="val 567"/>
              <a:gd name="f167" fmla="val 632"/>
              <a:gd name="f168" fmla="val 649"/>
              <a:gd name="f169" fmla="val 610"/>
              <a:gd name="f170" fmla="val 674"/>
              <a:gd name="f171" fmla="val 604"/>
              <a:gd name="f172" fmla="val 700"/>
              <a:gd name="f173" fmla="val 722"/>
              <a:gd name="f174" fmla="val 601"/>
              <a:gd name="f175" fmla="val 730"/>
              <a:gd name="f176" fmla="val 746"/>
              <a:gd name="f177" fmla="val 500"/>
              <a:gd name="f178" fmla="val 747"/>
              <a:gd name="f179" fmla="val 745"/>
              <a:gd name="f180" fmla="val 743"/>
              <a:gd name="f181" fmla="val 538"/>
              <a:gd name="f182" fmla="val 333"/>
              <a:gd name="f183" fmla="val 128"/>
              <a:gd name="f184" fmla="val 101"/>
              <a:gd name="f185" fmla="val 90"/>
              <a:gd name="f186" fmla="val 511"/>
              <a:gd name="f187" fmla="val 729"/>
              <a:gd name="f188" fmla="val 920"/>
              <a:gd name="f189" fmla="val 1110"/>
              <a:gd name="f190" fmla="val 1115"/>
              <a:gd name="f191" fmla="val 1119"/>
              <a:gd name="f192" fmla="val 91"/>
              <a:gd name="f193" fmla="val 1123"/>
              <a:gd name="f194" fmla="val 1160"/>
              <a:gd name="f195" fmla="val 943"/>
              <a:gd name="f196" fmla="val 765"/>
              <a:gd name="f197" fmla="val 583"/>
              <a:gd name="f198" fmla="val 1155"/>
              <a:gd name="f199" fmla="val 588"/>
              <a:gd name="f200" fmla="val 1152"/>
              <a:gd name="f201" fmla="val 591"/>
              <a:gd name="f202" fmla="val 1149"/>
              <a:gd name="f203" fmla="val 594"/>
              <a:gd name="f204" fmla="val 612"/>
              <a:gd name="f205" fmla="val 1120"/>
              <a:gd name="f206" fmla="val 630"/>
              <a:gd name="f207" fmla="val 1106"/>
              <a:gd name="f208" fmla="val 648"/>
              <a:gd name="f209" fmla="val 1088"/>
              <a:gd name="f210" fmla="val 1071"/>
              <a:gd name="f211" fmla="val 691"/>
              <a:gd name="f212" fmla="val 1053"/>
              <a:gd name="f213" fmla="val 712"/>
              <a:gd name="f214" fmla="val 1014"/>
              <a:gd name="f215" fmla="val 759"/>
              <a:gd name="f216" fmla="val 963"/>
              <a:gd name="f217" fmla="val 1216"/>
              <a:gd name="f218" fmla="val 802"/>
              <a:gd name="f219" fmla="val 447"/>
              <a:gd name="f220" fmla="val 1222"/>
              <a:gd name="f221" fmla="val 1227"/>
              <a:gd name="f222" fmla="val 1233"/>
              <a:gd name="f223" fmla="val 1276"/>
              <a:gd name="f224" fmla="val 96"/>
              <a:gd name="f225" fmla="val 1282"/>
              <a:gd name="f226" fmla="val 139"/>
              <a:gd name="f227" fmla="val 464"/>
              <a:gd name="f228" fmla="val 789"/>
              <a:gd name="f229" fmla="val 1113"/>
              <a:gd name="f230" fmla="val 1125"/>
              <a:gd name="f231" fmla="val 1131"/>
              <a:gd name="f232" fmla="val 1148"/>
              <a:gd name="f233" fmla="val 1280"/>
              <a:gd name="f234" fmla="val 1158"/>
              <a:gd name="f235" fmla="val 1272"/>
              <a:gd name="f236" fmla="val 1255"/>
              <a:gd name="f237" fmla="val 1161"/>
              <a:gd name="f238" fmla="val 1242"/>
              <a:gd name="f239" fmla="val 1229"/>
              <a:gd name="f240" fmla="val 1102"/>
              <a:gd name="f241" fmla="val 1167"/>
              <a:gd name="f242" fmla="val 430"/>
              <a:gd name="f243" fmla="val 1230"/>
              <a:gd name="f244" fmla="val 352"/>
              <a:gd name="f245" fmla="val 1293"/>
              <a:gd name="f246" fmla="val 275"/>
              <a:gd name="f247" fmla="val 1321"/>
              <a:gd name="f248" fmla="val 241"/>
              <a:gd name="f249" fmla="val 1348"/>
              <a:gd name="f250" fmla="val 208"/>
              <a:gd name="f251" fmla="val 1374"/>
              <a:gd name="f252" fmla="val 175"/>
              <a:gd name="f253" fmla="val 1391"/>
              <a:gd name="f254" fmla="val 154"/>
              <a:gd name="f255" fmla="val 1380"/>
              <a:gd name="f256" fmla="val 125"/>
              <a:gd name="f257" fmla="val 1355"/>
              <a:gd name="f258" fmla="val 123"/>
              <a:gd name="f259" fmla="val 1345"/>
              <a:gd name="f260" fmla="val 129"/>
              <a:gd name="f261" fmla="val 1324"/>
              <a:gd name="f262" fmla="val 135"/>
              <a:gd name="f263" fmla="val 202"/>
              <a:gd name="f264" fmla="val 269"/>
              <a:gd name="f265" fmla="val 1078"/>
              <a:gd name="f266" fmla="val 337"/>
              <a:gd name="f267" fmla="val 1051"/>
              <a:gd name="f268" fmla="val 359"/>
              <a:gd name="f269" fmla="val 1024"/>
              <a:gd name="f270" fmla="val 381"/>
              <a:gd name="f271" fmla="val 403"/>
              <a:gd name="f272" fmla="val 1029"/>
              <a:gd name="f273" fmla="val 1060"/>
              <a:gd name="f274" fmla="val 467"/>
              <a:gd name="f275" fmla="val 1092"/>
              <a:gd name="f276" fmla="val 498"/>
              <a:gd name="f277" fmla="val 1095"/>
              <a:gd name="f278" fmla="val 502"/>
              <a:gd name="f279" fmla="val 1098"/>
              <a:gd name="f280" fmla="val 504"/>
              <a:gd name="f281" fmla="val 596"/>
              <a:gd name="f282" fmla="val 909"/>
              <a:gd name="f283" fmla="val 908"/>
              <a:gd name="f284" fmla="val 668"/>
              <a:gd name="f285" fmla="val 907"/>
              <a:gd name="f286" fmla="val 705"/>
              <a:gd name="f287" fmla="val 906"/>
              <a:gd name="f288" fmla="val 779"/>
              <a:gd name="f289" fmla="val 825"/>
              <a:gd name="f290" fmla="val 846"/>
              <a:gd name="f291" fmla="val 808"/>
              <a:gd name="f292" fmla="val 776"/>
              <a:gd name="f293" fmla="val 728"/>
              <a:gd name="f294" fmla="val 753"/>
              <a:gd name="f295" fmla="val 694"/>
              <a:gd name="f296" fmla="val 693"/>
              <a:gd name="f297" fmla="val 653"/>
              <a:gd name="f298" fmla="val 614"/>
              <a:gd name="f299" fmla="val 603"/>
              <a:gd name="f300" fmla="val 770"/>
              <a:gd name="f301" fmla="val 600"/>
              <a:gd name="f302" fmla="val 783"/>
              <a:gd name="f303" fmla="val 599"/>
              <a:gd name="f304" fmla="val 812"/>
              <a:gd name="f305" fmla="val 597"/>
              <a:gd name="f306" fmla="val 845"/>
              <a:gd name="f307" fmla="val 925"/>
              <a:gd name="f308" fmla="val 480"/>
              <a:gd name="f309" fmla="val 854"/>
              <a:gd name="f310" fmla="val 519"/>
              <a:gd name="f311" fmla="val 544"/>
              <a:gd name="f312" fmla="val 811"/>
              <a:gd name="f313" fmla="val 576"/>
              <a:gd name="f314" fmla="val 819"/>
              <a:gd name="f315" fmla="val 613"/>
              <a:gd name="f316" fmla="val 827"/>
              <a:gd name="f317" fmla="val 652"/>
              <a:gd name="f318" fmla="val 677"/>
              <a:gd name="f319" fmla="val 890"/>
              <a:gd name="f320" fmla="val 686"/>
              <a:gd name="f321" fmla="val 928"/>
              <a:gd name="f322" fmla="val 960"/>
              <a:gd name="f323" fmla="val 683"/>
              <a:gd name="f324" fmla="val 1003"/>
              <a:gd name="f325" fmla="val 631"/>
              <a:gd name="f326" fmla="val 1020"/>
              <a:gd name="f327" fmla="val 1037"/>
              <a:gd name="f328" fmla="val 585"/>
              <a:gd name="f329" fmla="val 1042"/>
              <a:gd name="f330" fmla="val 582"/>
              <a:gd name="f331" fmla="val 1043"/>
              <a:gd name="f332" fmla="val 580"/>
              <a:gd name="f333" fmla="val 965"/>
              <a:gd name="f334" fmla="val 551"/>
              <a:gd name="f335" fmla="val 1474"/>
              <a:gd name="f336" fmla="val 602"/>
              <a:gd name="f337" fmla="val 651"/>
              <a:gd name="f338" fmla="val 1440"/>
              <a:gd name="f339" fmla="val 1407"/>
              <a:gd name="f340" fmla="val 650"/>
              <a:gd name="f341" fmla="+- 0 0 -90"/>
              <a:gd name="f342" fmla="*/ f3 1 1479"/>
              <a:gd name="f343" fmla="*/ f4 1 1565"/>
              <a:gd name="f344" fmla="val f5"/>
              <a:gd name="f345" fmla="val f6"/>
              <a:gd name="f346" fmla="val f7"/>
              <a:gd name="f347" fmla="*/ f341 f0 1"/>
              <a:gd name="f348" fmla="+- f346 0 f344"/>
              <a:gd name="f349" fmla="+- f345 0 f344"/>
              <a:gd name="f350" fmla="*/ f347 1 f2"/>
              <a:gd name="f351" fmla="*/ f349 1 1479"/>
              <a:gd name="f352" fmla="*/ f348 1 1565"/>
              <a:gd name="f353" fmla="*/ 341 f349 1"/>
              <a:gd name="f354" fmla="*/ 1529 f348 1"/>
              <a:gd name="f355" fmla="*/ 460 f349 1"/>
              <a:gd name="f356" fmla="*/ 1475 f348 1"/>
              <a:gd name="f357" fmla="*/ 443 f349 1"/>
              <a:gd name="f358" fmla="*/ 1373 f348 1"/>
              <a:gd name="f359" fmla="*/ 1 f349 1"/>
              <a:gd name="f360" fmla="*/ 1273 f348 1"/>
              <a:gd name="f361" fmla="*/ 0 f349 1"/>
              <a:gd name="f362" fmla="*/ 531 f348 1"/>
              <a:gd name="f363" fmla="*/ 823 f349 1"/>
              <a:gd name="f364" fmla="*/ 410 f348 1"/>
              <a:gd name="f365" fmla="*/ 1271 f349 1"/>
              <a:gd name="f366" fmla="*/ 62 f348 1"/>
              <a:gd name="f367" fmla="*/ 1444 f349 1"/>
              <a:gd name="f368" fmla="*/ 233 f348 1"/>
              <a:gd name="f369" fmla="*/ 1261 f349 1"/>
              <a:gd name="f370" fmla="*/ 458 f348 1"/>
              <a:gd name="f371" fmla="*/ 1251 f349 1"/>
              <a:gd name="f372" fmla="*/ 1136 f348 1"/>
              <a:gd name="f373" fmla="*/ 1121 f349 1"/>
              <a:gd name="f374" fmla="*/ 791 f349 1"/>
              <a:gd name="f375" fmla="*/ 860 f349 1"/>
              <a:gd name="f376" fmla="*/ 879 f349 1"/>
              <a:gd name="f377" fmla="*/ 1563 f348 1"/>
              <a:gd name="f378" fmla="*/ 371 f349 1"/>
              <a:gd name="f379" fmla="*/ 1565 f348 1"/>
              <a:gd name="f380" fmla="*/ 902 f349 1"/>
              <a:gd name="f381" fmla="*/ 797 f348 1"/>
              <a:gd name="f382" fmla="*/ 669 f349 1"/>
              <a:gd name="f383" fmla="*/ 996 f348 1"/>
              <a:gd name="f384" fmla="*/ 478 f349 1"/>
              <a:gd name="f385" fmla="*/ 1025 f348 1"/>
              <a:gd name="f386" fmla="*/ 503 f349 1"/>
              <a:gd name="f387" fmla="*/ 898 f348 1"/>
              <a:gd name="f388" fmla="*/ 649 f349 1"/>
              <a:gd name="f389" fmla="*/ 610 f348 1"/>
              <a:gd name="f390" fmla="*/ 746 f349 1"/>
              <a:gd name="f391" fmla="*/ 500 f348 1"/>
              <a:gd name="f392" fmla="*/ 128 f349 1"/>
              <a:gd name="f393" fmla="*/ 90 f349 1"/>
              <a:gd name="f394" fmla="*/ 1110 f348 1"/>
              <a:gd name="f395" fmla="*/ 1160 f349 1"/>
              <a:gd name="f396" fmla="*/ 1123 f348 1"/>
              <a:gd name="f397" fmla="*/ 1149 f349 1"/>
              <a:gd name="f398" fmla="*/ 594 f348 1"/>
              <a:gd name="f399" fmla="*/ 1053 f349 1"/>
              <a:gd name="f400" fmla="*/ 712 f348 1"/>
              <a:gd name="f401" fmla="*/ 1216 f348 1"/>
              <a:gd name="f402" fmla="*/ 1233 f348 1"/>
              <a:gd name="f403" fmla="*/ 1113 f349 1"/>
              <a:gd name="f404" fmla="*/ 1282 f348 1"/>
              <a:gd name="f405" fmla="*/ 1255 f348 1"/>
              <a:gd name="f406" fmla="*/ 1102 f349 1"/>
              <a:gd name="f407" fmla="*/ 509 f348 1"/>
              <a:gd name="f408" fmla="*/ 1374 f349 1"/>
              <a:gd name="f409" fmla="*/ 175 f348 1"/>
              <a:gd name="f410" fmla="*/ 1324 f349 1"/>
              <a:gd name="f411" fmla="*/ 135 f348 1"/>
              <a:gd name="f412" fmla="*/ 996 f349 1"/>
              <a:gd name="f413" fmla="*/ 403 f348 1"/>
              <a:gd name="f414" fmla="*/ 705 f349 1"/>
              <a:gd name="f415" fmla="*/ 906 f348 1"/>
              <a:gd name="f416" fmla="*/ 704 f349 1"/>
              <a:gd name="f417" fmla="*/ 693 f348 1"/>
              <a:gd name="f418" fmla="*/ 599 f349 1"/>
              <a:gd name="f419" fmla="*/ 812 f348 1"/>
              <a:gd name="f420" fmla="*/ 925 f349 1"/>
              <a:gd name="f421" fmla="*/ 462 f348 1"/>
              <a:gd name="f422" fmla="*/ 819 f349 1"/>
              <a:gd name="f423" fmla="*/ 613 f348 1"/>
              <a:gd name="f424" fmla="*/ 985 f349 1"/>
              <a:gd name="f425" fmla="*/ 652 f348 1"/>
              <a:gd name="f426" fmla="*/ 1043 f349 1"/>
              <a:gd name="f427" fmla="*/ 580 f348 1"/>
              <a:gd name="f428" fmla="*/ 551 f349 1"/>
              <a:gd name="f429" fmla="*/ 1474 f348 1"/>
              <a:gd name="f430" fmla="*/ 700 f349 1"/>
              <a:gd name="f431" fmla="*/ 1374 f348 1"/>
              <a:gd name="f432" fmla="+- f350 0 f1"/>
              <a:gd name="f433" fmla="*/ f353 1 1479"/>
              <a:gd name="f434" fmla="*/ f354 1 1565"/>
              <a:gd name="f435" fmla="*/ f355 1 1479"/>
              <a:gd name="f436" fmla="*/ f356 1 1565"/>
              <a:gd name="f437" fmla="*/ f357 1 1479"/>
              <a:gd name="f438" fmla="*/ f358 1 1565"/>
              <a:gd name="f439" fmla="*/ f359 1 1479"/>
              <a:gd name="f440" fmla="*/ f360 1 1565"/>
              <a:gd name="f441" fmla="*/ f361 1 1479"/>
              <a:gd name="f442" fmla="*/ f362 1 1565"/>
              <a:gd name="f443" fmla="*/ f363 1 1479"/>
              <a:gd name="f444" fmla="*/ f364 1 1565"/>
              <a:gd name="f445" fmla="*/ f365 1 1479"/>
              <a:gd name="f446" fmla="*/ f366 1 1565"/>
              <a:gd name="f447" fmla="*/ f367 1 1479"/>
              <a:gd name="f448" fmla="*/ f368 1 1565"/>
              <a:gd name="f449" fmla="*/ f369 1 1479"/>
              <a:gd name="f450" fmla="*/ f370 1 1565"/>
              <a:gd name="f451" fmla="*/ f371 1 1479"/>
              <a:gd name="f452" fmla="*/ f372 1 1565"/>
              <a:gd name="f453" fmla="*/ f373 1 1479"/>
              <a:gd name="f454" fmla="*/ f374 1 1479"/>
              <a:gd name="f455" fmla="*/ f375 1 1479"/>
              <a:gd name="f456" fmla="*/ f376 1 1479"/>
              <a:gd name="f457" fmla="*/ f377 1 1565"/>
              <a:gd name="f458" fmla="*/ f378 1 1479"/>
              <a:gd name="f459" fmla="*/ f379 1 1565"/>
              <a:gd name="f460" fmla="*/ f380 1 1479"/>
              <a:gd name="f461" fmla="*/ f381 1 1565"/>
              <a:gd name="f462" fmla="*/ f382 1 1479"/>
              <a:gd name="f463" fmla="*/ f383 1 1565"/>
              <a:gd name="f464" fmla="*/ f384 1 1479"/>
              <a:gd name="f465" fmla="*/ f385 1 1565"/>
              <a:gd name="f466" fmla="*/ f386 1 1479"/>
              <a:gd name="f467" fmla="*/ f387 1 1565"/>
              <a:gd name="f468" fmla="*/ f388 1 1479"/>
              <a:gd name="f469" fmla="*/ f389 1 1565"/>
              <a:gd name="f470" fmla="*/ f390 1 1479"/>
              <a:gd name="f471" fmla="*/ f391 1 1565"/>
              <a:gd name="f472" fmla="*/ f392 1 1479"/>
              <a:gd name="f473" fmla="*/ f393 1 1479"/>
              <a:gd name="f474" fmla="*/ f394 1 1565"/>
              <a:gd name="f475" fmla="*/ f395 1 1479"/>
              <a:gd name="f476" fmla="*/ f396 1 1565"/>
              <a:gd name="f477" fmla="*/ f397 1 1479"/>
              <a:gd name="f478" fmla="*/ f398 1 1565"/>
              <a:gd name="f479" fmla="*/ f399 1 1479"/>
              <a:gd name="f480" fmla="*/ f400 1 1565"/>
              <a:gd name="f481" fmla="*/ f401 1 1565"/>
              <a:gd name="f482" fmla="*/ f402 1 1565"/>
              <a:gd name="f483" fmla="*/ f403 1 1479"/>
              <a:gd name="f484" fmla="*/ f404 1 1565"/>
              <a:gd name="f485" fmla="*/ f405 1 1565"/>
              <a:gd name="f486" fmla="*/ f406 1 1479"/>
              <a:gd name="f487" fmla="*/ f407 1 1565"/>
              <a:gd name="f488" fmla="*/ f408 1 1479"/>
              <a:gd name="f489" fmla="*/ f409 1 1565"/>
              <a:gd name="f490" fmla="*/ f410 1 1479"/>
              <a:gd name="f491" fmla="*/ f411 1 1565"/>
              <a:gd name="f492" fmla="*/ f412 1 1479"/>
              <a:gd name="f493" fmla="*/ f413 1 1565"/>
              <a:gd name="f494" fmla="*/ f414 1 1479"/>
              <a:gd name="f495" fmla="*/ f415 1 1565"/>
              <a:gd name="f496" fmla="*/ f416 1 1479"/>
              <a:gd name="f497" fmla="*/ f417 1 1565"/>
              <a:gd name="f498" fmla="*/ f418 1 1479"/>
              <a:gd name="f499" fmla="*/ f419 1 1565"/>
              <a:gd name="f500" fmla="*/ f420 1 1479"/>
              <a:gd name="f501" fmla="*/ f421 1 1565"/>
              <a:gd name="f502" fmla="*/ f422 1 1479"/>
              <a:gd name="f503" fmla="*/ f423 1 1565"/>
              <a:gd name="f504" fmla="*/ f424 1 1479"/>
              <a:gd name="f505" fmla="*/ f425 1 1565"/>
              <a:gd name="f506" fmla="*/ f426 1 1479"/>
              <a:gd name="f507" fmla="*/ f427 1 1565"/>
              <a:gd name="f508" fmla="*/ f428 1 1479"/>
              <a:gd name="f509" fmla="*/ f429 1 1565"/>
              <a:gd name="f510" fmla="*/ f430 1 1479"/>
              <a:gd name="f511" fmla="*/ f431 1 1565"/>
              <a:gd name="f512" fmla="*/ 0 1 f351"/>
              <a:gd name="f513" fmla="*/ f345 1 f351"/>
              <a:gd name="f514" fmla="*/ 0 1 f352"/>
              <a:gd name="f515" fmla="*/ f346 1 f352"/>
              <a:gd name="f516" fmla="*/ f433 1 f351"/>
              <a:gd name="f517" fmla="*/ f434 1 f352"/>
              <a:gd name="f518" fmla="*/ f435 1 f351"/>
              <a:gd name="f519" fmla="*/ f436 1 f352"/>
              <a:gd name="f520" fmla="*/ f437 1 f351"/>
              <a:gd name="f521" fmla="*/ f438 1 f352"/>
              <a:gd name="f522" fmla="*/ f439 1 f351"/>
              <a:gd name="f523" fmla="*/ f440 1 f352"/>
              <a:gd name="f524" fmla="*/ f441 1 f351"/>
              <a:gd name="f525" fmla="*/ f442 1 f352"/>
              <a:gd name="f526" fmla="*/ f443 1 f351"/>
              <a:gd name="f527" fmla="*/ f444 1 f352"/>
              <a:gd name="f528" fmla="*/ f445 1 f351"/>
              <a:gd name="f529" fmla="*/ f446 1 f352"/>
              <a:gd name="f530" fmla="*/ f447 1 f351"/>
              <a:gd name="f531" fmla="*/ f448 1 f352"/>
              <a:gd name="f532" fmla="*/ f449 1 f351"/>
              <a:gd name="f533" fmla="*/ f450 1 f352"/>
              <a:gd name="f534" fmla="*/ f451 1 f351"/>
              <a:gd name="f535" fmla="*/ f452 1 f352"/>
              <a:gd name="f536" fmla="*/ f453 1 f351"/>
              <a:gd name="f537" fmla="*/ f454 1 f351"/>
              <a:gd name="f538" fmla="*/ f455 1 f351"/>
              <a:gd name="f539" fmla="*/ f456 1 f351"/>
              <a:gd name="f540" fmla="*/ f457 1 f352"/>
              <a:gd name="f541" fmla="*/ f458 1 f351"/>
              <a:gd name="f542" fmla="*/ f459 1 f352"/>
              <a:gd name="f543" fmla="*/ f460 1 f351"/>
              <a:gd name="f544" fmla="*/ f461 1 f352"/>
              <a:gd name="f545" fmla="*/ f462 1 f351"/>
              <a:gd name="f546" fmla="*/ f463 1 f352"/>
              <a:gd name="f547" fmla="*/ f464 1 f351"/>
              <a:gd name="f548" fmla="*/ f465 1 f352"/>
              <a:gd name="f549" fmla="*/ f466 1 f351"/>
              <a:gd name="f550" fmla="*/ f467 1 f352"/>
              <a:gd name="f551" fmla="*/ f468 1 f351"/>
              <a:gd name="f552" fmla="*/ f469 1 f352"/>
              <a:gd name="f553" fmla="*/ f470 1 f351"/>
              <a:gd name="f554" fmla="*/ f471 1 f352"/>
              <a:gd name="f555" fmla="*/ f472 1 f351"/>
              <a:gd name="f556" fmla="*/ f473 1 f351"/>
              <a:gd name="f557" fmla="*/ f474 1 f352"/>
              <a:gd name="f558" fmla="*/ f475 1 f351"/>
              <a:gd name="f559" fmla="*/ f476 1 f352"/>
              <a:gd name="f560" fmla="*/ f477 1 f351"/>
              <a:gd name="f561" fmla="*/ f478 1 f352"/>
              <a:gd name="f562" fmla="*/ f479 1 f351"/>
              <a:gd name="f563" fmla="*/ f480 1 f352"/>
              <a:gd name="f564" fmla="*/ f481 1 f352"/>
              <a:gd name="f565" fmla="*/ f482 1 f352"/>
              <a:gd name="f566" fmla="*/ f483 1 f351"/>
              <a:gd name="f567" fmla="*/ f484 1 f352"/>
              <a:gd name="f568" fmla="*/ f485 1 f352"/>
              <a:gd name="f569" fmla="*/ f486 1 f351"/>
              <a:gd name="f570" fmla="*/ f487 1 f352"/>
              <a:gd name="f571" fmla="*/ f488 1 f351"/>
              <a:gd name="f572" fmla="*/ f489 1 f352"/>
              <a:gd name="f573" fmla="*/ f490 1 f351"/>
              <a:gd name="f574" fmla="*/ f491 1 f352"/>
              <a:gd name="f575" fmla="*/ f492 1 f351"/>
              <a:gd name="f576" fmla="*/ f493 1 f352"/>
              <a:gd name="f577" fmla="*/ f494 1 f351"/>
              <a:gd name="f578" fmla="*/ f495 1 f352"/>
              <a:gd name="f579" fmla="*/ f496 1 f351"/>
              <a:gd name="f580" fmla="*/ f497 1 f352"/>
              <a:gd name="f581" fmla="*/ f498 1 f351"/>
              <a:gd name="f582" fmla="*/ f499 1 f352"/>
              <a:gd name="f583" fmla="*/ f500 1 f351"/>
              <a:gd name="f584" fmla="*/ f501 1 f352"/>
              <a:gd name="f585" fmla="*/ f502 1 f351"/>
              <a:gd name="f586" fmla="*/ f503 1 f352"/>
              <a:gd name="f587" fmla="*/ f504 1 f351"/>
              <a:gd name="f588" fmla="*/ f505 1 f352"/>
              <a:gd name="f589" fmla="*/ f506 1 f351"/>
              <a:gd name="f590" fmla="*/ f507 1 f352"/>
              <a:gd name="f591" fmla="*/ f508 1 f351"/>
              <a:gd name="f592" fmla="*/ f509 1 f352"/>
              <a:gd name="f593" fmla="*/ f510 1 f351"/>
              <a:gd name="f594" fmla="*/ f511 1 f352"/>
              <a:gd name="f595" fmla="*/ f512 f342 1"/>
              <a:gd name="f596" fmla="*/ f513 f342 1"/>
              <a:gd name="f597" fmla="*/ f515 f343 1"/>
              <a:gd name="f598" fmla="*/ f514 f343 1"/>
              <a:gd name="f599" fmla="*/ f516 f342 1"/>
              <a:gd name="f600" fmla="*/ f517 f343 1"/>
              <a:gd name="f601" fmla="*/ f518 f342 1"/>
              <a:gd name="f602" fmla="*/ f519 f343 1"/>
              <a:gd name="f603" fmla="*/ f520 f342 1"/>
              <a:gd name="f604" fmla="*/ f521 f343 1"/>
              <a:gd name="f605" fmla="*/ f522 f342 1"/>
              <a:gd name="f606" fmla="*/ f523 f343 1"/>
              <a:gd name="f607" fmla="*/ f524 f342 1"/>
              <a:gd name="f608" fmla="*/ f525 f343 1"/>
              <a:gd name="f609" fmla="*/ f526 f342 1"/>
              <a:gd name="f610" fmla="*/ f527 f343 1"/>
              <a:gd name="f611" fmla="*/ f528 f342 1"/>
              <a:gd name="f612" fmla="*/ f529 f343 1"/>
              <a:gd name="f613" fmla="*/ f530 f342 1"/>
              <a:gd name="f614" fmla="*/ f531 f343 1"/>
              <a:gd name="f615" fmla="*/ f532 f342 1"/>
              <a:gd name="f616" fmla="*/ f533 f343 1"/>
              <a:gd name="f617" fmla="*/ f534 f342 1"/>
              <a:gd name="f618" fmla="*/ f535 f343 1"/>
              <a:gd name="f619" fmla="*/ f536 f342 1"/>
              <a:gd name="f620" fmla="*/ f537 f342 1"/>
              <a:gd name="f621" fmla="*/ f538 f342 1"/>
              <a:gd name="f622" fmla="*/ f539 f342 1"/>
              <a:gd name="f623" fmla="*/ f540 f343 1"/>
              <a:gd name="f624" fmla="*/ f541 f342 1"/>
              <a:gd name="f625" fmla="*/ f542 f343 1"/>
              <a:gd name="f626" fmla="*/ f543 f342 1"/>
              <a:gd name="f627" fmla="*/ f544 f343 1"/>
              <a:gd name="f628" fmla="*/ f545 f342 1"/>
              <a:gd name="f629" fmla="*/ f546 f343 1"/>
              <a:gd name="f630" fmla="*/ f547 f342 1"/>
              <a:gd name="f631" fmla="*/ f548 f343 1"/>
              <a:gd name="f632" fmla="*/ f549 f342 1"/>
              <a:gd name="f633" fmla="*/ f550 f343 1"/>
              <a:gd name="f634" fmla="*/ f551 f342 1"/>
              <a:gd name="f635" fmla="*/ f552 f343 1"/>
              <a:gd name="f636" fmla="*/ f553 f342 1"/>
              <a:gd name="f637" fmla="*/ f554 f343 1"/>
              <a:gd name="f638" fmla="*/ f555 f342 1"/>
              <a:gd name="f639" fmla="*/ f556 f342 1"/>
              <a:gd name="f640" fmla="*/ f557 f343 1"/>
              <a:gd name="f641" fmla="*/ f558 f342 1"/>
              <a:gd name="f642" fmla="*/ f559 f343 1"/>
              <a:gd name="f643" fmla="*/ f560 f342 1"/>
              <a:gd name="f644" fmla="*/ f561 f343 1"/>
              <a:gd name="f645" fmla="*/ f562 f342 1"/>
              <a:gd name="f646" fmla="*/ f563 f343 1"/>
              <a:gd name="f647" fmla="*/ f564 f343 1"/>
              <a:gd name="f648" fmla="*/ f565 f343 1"/>
              <a:gd name="f649" fmla="*/ f566 f342 1"/>
              <a:gd name="f650" fmla="*/ f567 f343 1"/>
              <a:gd name="f651" fmla="*/ f568 f343 1"/>
              <a:gd name="f652" fmla="*/ f569 f342 1"/>
              <a:gd name="f653" fmla="*/ f570 f343 1"/>
              <a:gd name="f654" fmla="*/ f571 f342 1"/>
              <a:gd name="f655" fmla="*/ f572 f343 1"/>
              <a:gd name="f656" fmla="*/ f573 f342 1"/>
              <a:gd name="f657" fmla="*/ f574 f343 1"/>
              <a:gd name="f658" fmla="*/ f575 f342 1"/>
              <a:gd name="f659" fmla="*/ f576 f343 1"/>
              <a:gd name="f660" fmla="*/ f577 f342 1"/>
              <a:gd name="f661" fmla="*/ f578 f343 1"/>
              <a:gd name="f662" fmla="*/ f579 f342 1"/>
              <a:gd name="f663" fmla="*/ f580 f343 1"/>
              <a:gd name="f664" fmla="*/ f581 f342 1"/>
              <a:gd name="f665" fmla="*/ f582 f343 1"/>
              <a:gd name="f666" fmla="*/ f583 f342 1"/>
              <a:gd name="f667" fmla="*/ f584 f343 1"/>
              <a:gd name="f668" fmla="*/ f585 f342 1"/>
              <a:gd name="f669" fmla="*/ f586 f343 1"/>
              <a:gd name="f670" fmla="*/ f587 f342 1"/>
              <a:gd name="f671" fmla="*/ f588 f343 1"/>
              <a:gd name="f672" fmla="*/ f589 f342 1"/>
              <a:gd name="f673" fmla="*/ f590 f343 1"/>
              <a:gd name="f674" fmla="*/ f591 f342 1"/>
              <a:gd name="f675" fmla="*/ f592 f343 1"/>
              <a:gd name="f676" fmla="*/ f593 f342 1"/>
              <a:gd name="f677" fmla="*/ f594 f3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2">
                <a:pos x="f599" y="f600"/>
              </a:cxn>
              <a:cxn ang="f432">
                <a:pos x="f601" y="f602"/>
              </a:cxn>
              <a:cxn ang="f432">
                <a:pos x="f603" y="f604"/>
              </a:cxn>
              <a:cxn ang="f432">
                <a:pos x="f605" y="f606"/>
              </a:cxn>
              <a:cxn ang="f432">
                <a:pos x="f607" y="f608"/>
              </a:cxn>
              <a:cxn ang="f432">
                <a:pos x="f609" y="f610"/>
              </a:cxn>
              <a:cxn ang="f432">
                <a:pos x="f611" y="f612"/>
              </a:cxn>
              <a:cxn ang="f432">
                <a:pos x="f613" y="f614"/>
              </a:cxn>
              <a:cxn ang="f432">
                <a:pos x="f615" y="f616"/>
              </a:cxn>
              <a:cxn ang="f432">
                <a:pos x="f617" y="f618"/>
              </a:cxn>
              <a:cxn ang="f432">
                <a:pos x="f619" y="f604"/>
              </a:cxn>
              <a:cxn ang="f432">
                <a:pos x="f620" y="f604"/>
              </a:cxn>
              <a:cxn ang="f432">
                <a:pos x="f621" y="f602"/>
              </a:cxn>
              <a:cxn ang="f432">
                <a:pos x="f622" y="f623"/>
              </a:cxn>
              <a:cxn ang="f432">
                <a:pos x="f624" y="f625"/>
              </a:cxn>
              <a:cxn ang="f432">
                <a:pos x="f626" y="f627"/>
              </a:cxn>
              <a:cxn ang="f432">
                <a:pos x="f628" y="f629"/>
              </a:cxn>
              <a:cxn ang="f432">
                <a:pos x="f630" y="f631"/>
              </a:cxn>
              <a:cxn ang="f432">
                <a:pos x="f632" y="f633"/>
              </a:cxn>
              <a:cxn ang="f432">
                <a:pos x="f634" y="f635"/>
              </a:cxn>
              <a:cxn ang="f432">
                <a:pos x="f636" y="f637"/>
              </a:cxn>
              <a:cxn ang="f432">
                <a:pos x="f638" y="f637"/>
              </a:cxn>
              <a:cxn ang="f432">
                <a:pos x="f639" y="f640"/>
              </a:cxn>
              <a:cxn ang="f432">
                <a:pos x="f641" y="f642"/>
              </a:cxn>
              <a:cxn ang="f432">
                <a:pos x="f643" y="f644"/>
              </a:cxn>
              <a:cxn ang="f432">
                <a:pos x="f645" y="f646"/>
              </a:cxn>
              <a:cxn ang="f432">
                <a:pos x="f641" y="f647"/>
              </a:cxn>
              <a:cxn ang="f432">
                <a:pos x="f639" y="f648"/>
              </a:cxn>
              <a:cxn ang="f432">
                <a:pos x="f649" y="f650"/>
              </a:cxn>
              <a:cxn ang="f432">
                <a:pos x="f641" y="f651"/>
              </a:cxn>
              <a:cxn ang="f432">
                <a:pos x="f652" y="f653"/>
              </a:cxn>
              <a:cxn ang="f432">
                <a:pos x="f654" y="f655"/>
              </a:cxn>
              <a:cxn ang="f432">
                <a:pos x="f656" y="f657"/>
              </a:cxn>
              <a:cxn ang="f432">
                <a:pos x="f658" y="f659"/>
              </a:cxn>
              <a:cxn ang="f432">
                <a:pos x="f652" y="f653"/>
              </a:cxn>
              <a:cxn ang="f432">
                <a:pos x="f660" y="f661"/>
              </a:cxn>
              <a:cxn ang="f432">
                <a:pos x="f662" y="f663"/>
              </a:cxn>
              <a:cxn ang="f432">
                <a:pos x="f664" y="f665"/>
              </a:cxn>
              <a:cxn ang="f432">
                <a:pos x="f666" y="f667"/>
              </a:cxn>
              <a:cxn ang="f432">
                <a:pos x="f668" y="f669"/>
              </a:cxn>
              <a:cxn ang="f432">
                <a:pos x="f670" y="f671"/>
              </a:cxn>
              <a:cxn ang="f432">
                <a:pos x="f672" y="f673"/>
              </a:cxn>
              <a:cxn ang="f432">
                <a:pos x="f674" y="f675"/>
              </a:cxn>
              <a:cxn ang="f432">
                <a:pos x="f676" y="f677"/>
              </a:cxn>
              <a:cxn ang="f432">
                <a:pos x="f674" y="f675"/>
              </a:cxn>
            </a:cxnLst>
            <a:rect l="f595" t="f598" r="f596" b="f597"/>
            <a:pathLst>
              <a:path w="1479" h="1565">
                <a:moveTo>
                  <a:pt x="f8" y="f7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0"/>
                  <a:pt x="f22" y="f20"/>
                  <a:pt x="f23" y="f20"/>
                </a:cubicBezTo>
                <a:cubicBezTo>
                  <a:pt x="f23" y="f24"/>
                  <a:pt x="f23" y="f25"/>
                  <a:pt x="f23" y="f26"/>
                </a:cubicBezTo>
                <a:cubicBezTo>
                  <a:pt x="f27" y="f26"/>
                  <a:pt x="f28" y="f26"/>
                  <a:pt x="f29" y="f26"/>
                </a:cubicBezTo>
                <a:cubicBezTo>
                  <a:pt x="f15" y="f26"/>
                  <a:pt x="f30" y="f26"/>
                  <a:pt x="f31" y="f26"/>
                </a:cubicBezTo>
                <a:cubicBezTo>
                  <a:pt x="f32" y="f26"/>
                  <a:pt x="f33" y="f34"/>
                  <a:pt x="f35" y="f36"/>
                </a:cubicBezTo>
                <a:cubicBezTo>
                  <a:pt x="f5" y="f37"/>
                  <a:pt x="f5" y="f38"/>
                  <a:pt x="f5" y="f39"/>
                </a:cubicBezTo>
                <a:cubicBezTo>
                  <a:pt x="f5" y="f40"/>
                  <a:pt x="f5" y="f41"/>
                  <a:pt x="f5" y="f42"/>
                </a:cubicBezTo>
                <a:cubicBezTo>
                  <a:pt x="f5" y="f43"/>
                  <a:pt x="f44" y="f45"/>
                  <a:pt x="f46" y="f45"/>
                </a:cubicBezTo>
                <a:cubicBezTo>
                  <a:pt x="f47" y="f21"/>
                  <a:pt x="f48" y="f21"/>
                  <a:pt x="f49" y="f45"/>
                </a:cubicBezTo>
                <a:cubicBezTo>
                  <a:pt x="f50" y="f45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5"/>
                  <a:pt x="f62" y="f63"/>
                  <a:pt x="f64" y="f65"/>
                </a:cubicBezTo>
                <a:cubicBezTo>
                  <a:pt x="f6" y="f66"/>
                  <a:pt x="f67" y="f68"/>
                  <a:pt x="f69" y="f70"/>
                </a:cubicBezTo>
                <a:cubicBezTo>
                  <a:pt x="f71" y="f72"/>
                  <a:pt x="f73" y="f1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39" y="f84"/>
                  <a:pt x="f39" y="f85"/>
                </a:cubicBezTo>
                <a:cubicBezTo>
                  <a:pt x="f86" y="f87"/>
                  <a:pt x="f86" y="f88"/>
                  <a:pt x="f86" y="f89"/>
                </a:cubicBezTo>
                <a:cubicBezTo>
                  <a:pt x="f86" y="f90"/>
                  <a:pt x="f86" y="f91"/>
                  <a:pt x="f86" y="f92"/>
                </a:cubicBezTo>
                <a:cubicBezTo>
                  <a:pt x="f86" y="f93"/>
                  <a:pt x="f94" y="f26"/>
                  <a:pt x="f95" y="f26"/>
                </a:cubicBezTo>
                <a:cubicBezTo>
                  <a:pt x="f96" y="f26"/>
                  <a:pt x="f97" y="f26"/>
                  <a:pt x="f98" y="f26"/>
                </a:cubicBezTo>
                <a:cubicBezTo>
                  <a:pt x="f99" y="f26"/>
                  <a:pt x="f100" y="f26"/>
                  <a:pt x="f101" y="f26"/>
                </a:cubicBezTo>
                <a:cubicBezTo>
                  <a:pt x="f101" y="f25"/>
                  <a:pt x="f101" y="f24"/>
                  <a:pt x="f101" y="f20"/>
                </a:cubicBezTo>
                <a:cubicBezTo>
                  <a:pt x="f102" y="f20"/>
                  <a:pt x="f103" y="f20"/>
                  <a:pt x="f104" y="f20"/>
                </a:cubicBezTo>
                <a:cubicBezTo>
                  <a:pt x="f105" y="f20"/>
                  <a:pt x="f106" y="f107"/>
                  <a:pt x="f108" y="f109"/>
                </a:cubicBezTo>
                <a:cubicBezTo>
                  <a:pt x="f110" y="f111"/>
                  <a:pt x="f112" y="f113"/>
                  <a:pt x="f114" y="f115"/>
                </a:cubicBezTo>
                <a:cubicBezTo>
                  <a:pt x="f114" y="f115"/>
                  <a:pt x="f116" y="f117"/>
                  <a:pt x="f118" y="f7"/>
                </a:cubicBezTo>
                <a:cubicBezTo>
                  <a:pt x="f119" y="f7"/>
                  <a:pt x="f120" y="f7"/>
                  <a:pt x="f8" y="f7"/>
                </a:cubicBezTo>
                <a:close/>
                <a:moveTo>
                  <a:pt x="f121" y="f122"/>
                </a:moveTo>
                <a:cubicBezTo>
                  <a:pt x="f121" y="f123"/>
                  <a:pt x="f121" y="f101"/>
                  <a:pt x="f121" y="f124"/>
                </a:cubicBezTo>
                <a:cubicBezTo>
                  <a:pt x="f106" y="f125"/>
                  <a:pt x="f126" y="f127"/>
                  <a:pt x="f128" y="f129"/>
                </a:cubicBezTo>
                <a:cubicBezTo>
                  <a:pt x="f130" y="f131"/>
                  <a:pt x="f132" y="f131"/>
                  <a:pt x="f133" y="f134"/>
                </a:cubicBezTo>
                <a:cubicBezTo>
                  <a:pt x="f135" y="f134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50" y="f151"/>
                </a:cubicBezTo>
                <a:cubicBezTo>
                  <a:pt x="f152" y="f153"/>
                  <a:pt x="f154" y="f155"/>
                  <a:pt x="f156" y="f157"/>
                </a:cubicBezTo>
                <a:cubicBezTo>
                  <a:pt x="f158" y="f159"/>
                  <a:pt x="f160" y="f161"/>
                  <a:pt x="f162" y="f163"/>
                </a:cubicBezTo>
                <a:cubicBezTo>
                  <a:pt x="f164" y="f165"/>
                  <a:pt x="f166" y="f167"/>
                  <a:pt x="f168" y="f169"/>
                </a:cubicBezTo>
                <a:cubicBezTo>
                  <a:pt x="f170" y="f171"/>
                  <a:pt x="f172" y="f171"/>
                  <a:pt x="f173" y="f174"/>
                </a:cubicBezTo>
                <a:cubicBezTo>
                  <a:pt x="f175" y="f166"/>
                  <a:pt x="f130" y="f138"/>
                  <a:pt x="f176" y="f177"/>
                </a:cubicBezTo>
                <a:cubicBezTo>
                  <a:pt x="f178" y="f177"/>
                  <a:pt x="f179" y="f177"/>
                  <a:pt x="f180" y="f177"/>
                </a:cubicBezTo>
                <a:cubicBezTo>
                  <a:pt x="f181" y="f177"/>
                  <a:pt x="f182" y="f177"/>
                  <a:pt x="f183" y="f177"/>
                </a:cubicBezTo>
                <a:cubicBezTo>
                  <a:pt x="f184" y="f177"/>
                  <a:pt x="f185" y="f186"/>
                  <a:pt x="f185" y="f181"/>
                </a:cubicBezTo>
                <a:cubicBezTo>
                  <a:pt x="f185" y="f187"/>
                  <a:pt x="f185" y="f188"/>
                  <a:pt x="f185" y="f189"/>
                </a:cubicBezTo>
                <a:cubicBezTo>
                  <a:pt x="f185" y="f190"/>
                  <a:pt x="f185" y="f191"/>
                  <a:pt x="f192" y="f193"/>
                </a:cubicBezTo>
                <a:cubicBezTo>
                  <a:pt x="f28" y="f193"/>
                  <a:pt x="f99" y="f193"/>
                  <a:pt x="f194" y="f193"/>
                </a:cubicBezTo>
                <a:cubicBezTo>
                  <a:pt x="f194" y="f195"/>
                  <a:pt x="f194" y="f196"/>
                  <a:pt x="f194" y="f197"/>
                </a:cubicBezTo>
                <a:cubicBezTo>
                  <a:pt x="f198" y="f199"/>
                  <a:pt x="f200" y="f201"/>
                  <a:pt x="f202" y="f203"/>
                </a:cubicBezTo>
                <a:cubicBezTo>
                  <a:pt x="f57" y="f204"/>
                  <a:pt x="f205" y="f206"/>
                  <a:pt x="f207" y="f208"/>
                </a:cubicBezTo>
                <a:cubicBezTo>
                  <a:pt x="f209" y="f133"/>
                  <a:pt x="f210" y="f211"/>
                  <a:pt x="f212" y="f213"/>
                </a:cubicBezTo>
                <a:cubicBezTo>
                  <a:pt x="f214" y="f215"/>
                  <a:pt x="f216" y="f122"/>
                  <a:pt x="f121" y="f122"/>
                </a:cubicBezTo>
                <a:close/>
                <a:moveTo>
                  <a:pt x="f194" y="f217"/>
                </a:moveTo>
                <a:cubicBezTo>
                  <a:pt x="f218" y="f217"/>
                  <a:pt x="f219" y="f217"/>
                  <a:pt x="f185" y="f217"/>
                </a:cubicBezTo>
                <a:cubicBezTo>
                  <a:pt x="f185" y="f220"/>
                  <a:pt x="f185" y="f221"/>
                  <a:pt x="f185" y="f222"/>
                </a:cubicBezTo>
                <a:cubicBezTo>
                  <a:pt x="f185" y="f223"/>
                  <a:pt x="f224" y="f225"/>
                  <a:pt x="f226" y="f225"/>
                </a:cubicBezTo>
                <a:cubicBezTo>
                  <a:pt x="f227" y="f225"/>
                  <a:pt x="f228" y="f225"/>
                  <a:pt x="f229" y="f225"/>
                </a:cubicBezTo>
                <a:cubicBezTo>
                  <a:pt x="f191" y="f225"/>
                  <a:pt x="f230" y="f225"/>
                  <a:pt x="f231" y="f225"/>
                </a:cubicBezTo>
                <a:cubicBezTo>
                  <a:pt x="f232" y="f233"/>
                  <a:pt x="f234" y="f235"/>
                  <a:pt x="f194" y="f236"/>
                </a:cubicBezTo>
                <a:cubicBezTo>
                  <a:pt x="f237" y="f238"/>
                  <a:pt x="f194" y="f239"/>
                  <a:pt x="f194" y="f217"/>
                </a:cubicBezTo>
                <a:close/>
                <a:moveTo>
                  <a:pt x="f240" y="f162"/>
                </a:move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49" y="f250"/>
                  <a:pt x="f251" y="f252"/>
                </a:cubicBezTo>
                <a:cubicBezTo>
                  <a:pt x="f253" y="f254"/>
                  <a:pt x="f255" y="f256"/>
                  <a:pt x="f257" y="f258"/>
                </a:cubicBezTo>
                <a:cubicBezTo>
                  <a:pt x="f259" y="f258"/>
                  <a:pt x="f34" y="f260"/>
                  <a:pt x="f261" y="f262"/>
                </a:cubicBezTo>
                <a:cubicBezTo>
                  <a:pt x="f238" y="f263"/>
                  <a:pt x="f194" y="f264"/>
                  <a:pt x="f265" y="f266"/>
                </a:cubicBezTo>
                <a:cubicBezTo>
                  <a:pt x="f267" y="f268"/>
                  <a:pt x="f269" y="f270"/>
                  <a:pt x="f134" y="f271"/>
                </a:cubicBezTo>
                <a:cubicBezTo>
                  <a:pt x="f272" y="f79"/>
                  <a:pt x="f273" y="f274"/>
                  <a:pt x="f275" y="f276"/>
                </a:cubicBezTo>
                <a:cubicBezTo>
                  <a:pt x="f277" y="f278"/>
                  <a:pt x="f279" y="f280"/>
                  <a:pt x="f240" y="f162"/>
                </a:cubicBezTo>
                <a:close/>
                <a:moveTo>
                  <a:pt x="f281" y="f282"/>
                </a:moveTo>
                <a:cubicBezTo>
                  <a:pt x="f167" y="f283"/>
                  <a:pt x="f284" y="f285"/>
                  <a:pt x="f286" y="f287"/>
                </a:cubicBezTo>
                <a:cubicBezTo>
                  <a:pt x="f288" y="f112"/>
                  <a:pt x="f289" y="f290"/>
                  <a:pt x="f291" y="f292"/>
                </a:cubicBezTo>
                <a:cubicBezTo>
                  <a:pt x="f124" y="f293"/>
                  <a:pt x="f294" y="f295"/>
                  <a:pt x="f132" y="f296"/>
                </a:cubicBezTo>
                <a:cubicBezTo>
                  <a:pt x="f297" y="f296"/>
                  <a:pt x="f298" y="f173"/>
                  <a:pt x="f299" y="f300"/>
                </a:cubicBezTo>
                <a:cubicBezTo>
                  <a:pt x="f301" y="f302"/>
                  <a:pt x="f303" y="f100"/>
                  <a:pt x="f303" y="f304"/>
                </a:cubicBezTo>
                <a:cubicBezTo>
                  <a:pt x="f305" y="f306"/>
                  <a:pt x="f305" y="f118"/>
                  <a:pt x="f281" y="f282"/>
                </a:cubicBezTo>
                <a:close/>
                <a:moveTo>
                  <a:pt x="f307" y="f43"/>
                </a:moveTo>
                <a:cubicBezTo>
                  <a:pt x="f121" y="f308"/>
                  <a:pt x="f116" y="f177"/>
                  <a:pt x="f309" y="f310"/>
                </a:cubicBezTo>
                <a:cubicBezTo>
                  <a:pt x="f161" y="f311"/>
                  <a:pt x="f312" y="f313"/>
                  <a:pt x="f314" y="f315"/>
                </a:cubicBezTo>
                <a:cubicBezTo>
                  <a:pt x="f316" y="f317"/>
                  <a:pt x="f51" y="f318"/>
                  <a:pt x="f319" y="f320"/>
                </a:cubicBezTo>
                <a:cubicBezTo>
                  <a:pt x="f321" y="f295"/>
                  <a:pt x="f322" y="f323"/>
                  <a:pt x="f149" y="f317"/>
                </a:cubicBezTo>
                <a:cubicBezTo>
                  <a:pt x="f324" y="f325"/>
                  <a:pt x="f326" y="f169"/>
                  <a:pt x="f327" y="f199"/>
                </a:cubicBezTo>
                <a:cubicBezTo>
                  <a:pt x="f143" y="f328"/>
                  <a:pt x="f329" y="f330"/>
                  <a:pt x="f331" y="f332"/>
                </a:cubicBezTo>
                <a:cubicBezTo>
                  <a:pt x="f324" y="f120"/>
                  <a:pt x="f333" y="f154"/>
                  <a:pt x="f307" y="f43"/>
                </a:cubicBezTo>
                <a:close/>
                <a:moveTo>
                  <a:pt x="f334" y="f335"/>
                </a:moveTo>
                <a:cubicBezTo>
                  <a:pt x="f336" y="f335"/>
                  <a:pt x="f337" y="f335"/>
                  <a:pt x="f172" y="f335"/>
                </a:cubicBezTo>
                <a:cubicBezTo>
                  <a:pt x="f172" y="f338"/>
                  <a:pt x="f172" y="f339"/>
                  <a:pt x="f172" y="f251"/>
                </a:cubicBezTo>
                <a:cubicBezTo>
                  <a:pt x="f340" y="f251"/>
                  <a:pt x="f174" y="f251"/>
                  <a:pt x="f334" y="f251"/>
                </a:cubicBezTo>
                <a:cubicBezTo>
                  <a:pt x="f334" y="f25"/>
                  <a:pt x="f334" y="f338"/>
                  <a:pt x="f334" y="f335"/>
                </a:cubicBezTo>
                <a:close/>
              </a:path>
            </a:pathLst>
          </a:custGeom>
          <a:solidFill>
            <a:srgbClr val="FF3F4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16" name="Group 4">
            <a:extLst>
              <a:ext uri="{FF2B5EF4-FFF2-40B4-BE49-F238E27FC236}">
                <a16:creationId xmlns:a16="http://schemas.microsoft.com/office/drawing/2014/main" id="{A127CD99-8C29-C561-7437-08A27BDF505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0" y="4157663"/>
            <a:ext cx="9147175" cy="928687"/>
            <a:chOff x="0" y="2619"/>
            <a:chExt cx="5762" cy="585"/>
          </a:xfrm>
        </p:grpSpPr>
        <p:sp>
          <p:nvSpPr>
            <p:cNvPr id="18" name="Freeform 5">
              <a:extLst>
                <a:ext uri="{FF2B5EF4-FFF2-40B4-BE49-F238E27FC236}">
                  <a16:creationId xmlns:a16="http://schemas.microsoft.com/office/drawing/2014/main" id="{246C536D-9598-1499-B2B5-6676F95AFC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9" y="2636"/>
              <a:ext cx="330" cy="330"/>
            </a:xfrm>
            <a:custGeom>
              <a:avLst/>
              <a:gdLst>
                <a:gd name="T0" fmla="*/ 26 w 210"/>
                <a:gd name="T1" fmla="*/ 209 h 209"/>
                <a:gd name="T2" fmla="*/ 0 w 210"/>
                <a:gd name="T3" fmla="*/ 183 h 209"/>
                <a:gd name="T4" fmla="*/ 10 w 210"/>
                <a:gd name="T5" fmla="*/ 118 h 209"/>
                <a:gd name="T6" fmla="*/ 0 w 210"/>
                <a:gd name="T7" fmla="*/ 91 h 209"/>
                <a:gd name="T8" fmla="*/ 10 w 210"/>
                <a:gd name="T9" fmla="*/ 27 h 209"/>
                <a:gd name="T10" fmla="*/ 0 w 210"/>
                <a:gd name="T11" fmla="*/ 0 h 209"/>
                <a:gd name="T12" fmla="*/ 27 w 210"/>
                <a:gd name="T13" fmla="*/ 9 h 209"/>
                <a:gd name="T14" fmla="*/ 92 w 210"/>
                <a:gd name="T15" fmla="*/ 0 h 209"/>
                <a:gd name="T16" fmla="*/ 118 w 210"/>
                <a:gd name="T17" fmla="*/ 9 h 209"/>
                <a:gd name="T18" fmla="*/ 183 w 210"/>
                <a:gd name="T19" fmla="*/ 0 h 209"/>
                <a:gd name="T20" fmla="*/ 209 w 210"/>
                <a:gd name="T21" fmla="*/ 25 h 209"/>
                <a:gd name="T22" fmla="*/ 199 w 210"/>
                <a:gd name="T23" fmla="*/ 33 h 209"/>
                <a:gd name="T24" fmla="*/ 200 w 210"/>
                <a:gd name="T25" fmla="*/ 91 h 209"/>
                <a:gd name="T26" fmla="*/ 209 w 210"/>
                <a:gd name="T27" fmla="*/ 117 h 209"/>
                <a:gd name="T28" fmla="*/ 199 w 210"/>
                <a:gd name="T29" fmla="*/ 147 h 209"/>
                <a:gd name="T30" fmla="*/ 207 w 210"/>
                <a:gd name="T31" fmla="*/ 183 h 209"/>
                <a:gd name="T32" fmla="*/ 210 w 210"/>
                <a:gd name="T33" fmla="*/ 209 h 209"/>
                <a:gd name="T34" fmla="*/ 183 w 210"/>
                <a:gd name="T35" fmla="*/ 200 h 209"/>
                <a:gd name="T36" fmla="*/ 118 w 210"/>
                <a:gd name="T37" fmla="*/ 209 h 209"/>
                <a:gd name="T38" fmla="*/ 91 w 210"/>
                <a:gd name="T39" fmla="*/ 200 h 209"/>
                <a:gd name="T40" fmla="*/ 92 w 210"/>
                <a:gd name="T41" fmla="*/ 183 h 209"/>
                <a:gd name="T42" fmla="*/ 118 w 210"/>
                <a:gd name="T43" fmla="*/ 193 h 209"/>
                <a:gd name="T44" fmla="*/ 183 w 210"/>
                <a:gd name="T45" fmla="*/ 184 h 209"/>
                <a:gd name="T46" fmla="*/ 193 w 210"/>
                <a:gd name="T47" fmla="*/ 130 h 209"/>
                <a:gd name="T48" fmla="*/ 184 w 210"/>
                <a:gd name="T49" fmla="*/ 117 h 209"/>
                <a:gd name="T50" fmla="*/ 193 w 210"/>
                <a:gd name="T51" fmla="*/ 91 h 209"/>
                <a:gd name="T52" fmla="*/ 183 w 210"/>
                <a:gd name="T53" fmla="*/ 25 h 209"/>
                <a:gd name="T54" fmla="*/ 118 w 210"/>
                <a:gd name="T55" fmla="*/ 16 h 209"/>
                <a:gd name="T56" fmla="*/ 92 w 210"/>
                <a:gd name="T57" fmla="*/ 26 h 209"/>
                <a:gd name="T58" fmla="*/ 27 w 210"/>
                <a:gd name="T59" fmla="*/ 16 h 209"/>
                <a:gd name="T60" fmla="*/ 17 w 210"/>
                <a:gd name="T61" fmla="*/ 27 h 209"/>
                <a:gd name="T62" fmla="*/ 26 w 210"/>
                <a:gd name="T63" fmla="*/ 92 h 209"/>
                <a:gd name="T64" fmla="*/ 17 w 210"/>
                <a:gd name="T65" fmla="*/ 118 h 209"/>
                <a:gd name="T66" fmla="*/ 26 w 210"/>
                <a:gd name="T67" fmla="*/ 183 h 209"/>
                <a:gd name="T68" fmla="*/ 91 w 210"/>
                <a:gd name="T69" fmla="*/ 193 h 209"/>
                <a:gd name="T70" fmla="*/ 21 w 210"/>
                <a:gd name="T71" fmla="*/ 97 h 209"/>
                <a:gd name="T72" fmla="*/ 5 w 210"/>
                <a:gd name="T73" fmla="*/ 112 h 209"/>
                <a:gd name="T74" fmla="*/ 21 w 210"/>
                <a:gd name="T75" fmla="*/ 97 h 209"/>
                <a:gd name="T76" fmla="*/ 189 w 210"/>
                <a:gd name="T77" fmla="*/ 97 h 209"/>
                <a:gd name="T78" fmla="*/ 204 w 210"/>
                <a:gd name="T79" fmla="*/ 112 h 209"/>
                <a:gd name="T80" fmla="*/ 204 w 210"/>
                <a:gd name="T81" fmla="*/ 21 h 209"/>
                <a:gd name="T82" fmla="*/ 189 w 210"/>
                <a:gd name="T83" fmla="*/ 5 h 209"/>
                <a:gd name="T84" fmla="*/ 204 w 210"/>
                <a:gd name="T85" fmla="*/ 21 h 209"/>
                <a:gd name="T86" fmla="*/ 21 w 210"/>
                <a:gd name="T87" fmla="*/ 5 h 209"/>
                <a:gd name="T88" fmla="*/ 21 w 210"/>
                <a:gd name="T89" fmla="*/ 21 h 209"/>
                <a:gd name="T90" fmla="*/ 97 w 210"/>
                <a:gd name="T91" fmla="*/ 20 h 209"/>
                <a:gd name="T92" fmla="*/ 97 w 210"/>
                <a:gd name="T93" fmla="*/ 5 h 209"/>
                <a:gd name="T94" fmla="*/ 21 w 210"/>
                <a:gd name="T95" fmla="*/ 204 h 209"/>
                <a:gd name="T96" fmla="*/ 5 w 210"/>
                <a:gd name="T97" fmla="*/ 188 h 209"/>
                <a:gd name="T98" fmla="*/ 113 w 210"/>
                <a:gd name="T99" fmla="*/ 204 h 209"/>
                <a:gd name="T100" fmla="*/ 97 w 210"/>
                <a:gd name="T101" fmla="*/ 188 h 209"/>
                <a:gd name="T102" fmla="*/ 113 w 210"/>
                <a:gd name="T103" fmla="*/ 204 h 209"/>
                <a:gd name="T104" fmla="*/ 189 w 210"/>
                <a:gd name="T105" fmla="*/ 204 h 209"/>
                <a:gd name="T106" fmla="*/ 204 w 210"/>
                <a:gd name="T107" fmla="*/ 188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0" h="209">
                  <a:moveTo>
                    <a:pt x="27" y="200"/>
                  </a:moveTo>
                  <a:cubicBezTo>
                    <a:pt x="27" y="203"/>
                    <a:pt x="26" y="206"/>
                    <a:pt x="26" y="209"/>
                  </a:cubicBezTo>
                  <a:cubicBezTo>
                    <a:pt x="17" y="209"/>
                    <a:pt x="9" y="209"/>
                    <a:pt x="0" y="209"/>
                  </a:cubicBezTo>
                  <a:cubicBezTo>
                    <a:pt x="0" y="200"/>
                    <a:pt x="0" y="192"/>
                    <a:pt x="0" y="183"/>
                  </a:cubicBezTo>
                  <a:cubicBezTo>
                    <a:pt x="3" y="183"/>
                    <a:pt x="6" y="183"/>
                    <a:pt x="10" y="182"/>
                  </a:cubicBezTo>
                  <a:cubicBezTo>
                    <a:pt x="10" y="161"/>
                    <a:pt x="10" y="140"/>
                    <a:pt x="10" y="118"/>
                  </a:cubicBezTo>
                  <a:cubicBezTo>
                    <a:pt x="6" y="118"/>
                    <a:pt x="3" y="118"/>
                    <a:pt x="0" y="118"/>
                  </a:cubicBezTo>
                  <a:cubicBezTo>
                    <a:pt x="0" y="109"/>
                    <a:pt x="0" y="100"/>
                    <a:pt x="0" y="91"/>
                  </a:cubicBezTo>
                  <a:cubicBezTo>
                    <a:pt x="3" y="91"/>
                    <a:pt x="6" y="91"/>
                    <a:pt x="10" y="91"/>
                  </a:cubicBezTo>
                  <a:cubicBezTo>
                    <a:pt x="10" y="69"/>
                    <a:pt x="10" y="48"/>
                    <a:pt x="10" y="27"/>
                  </a:cubicBezTo>
                  <a:cubicBezTo>
                    <a:pt x="6" y="26"/>
                    <a:pt x="3" y="26"/>
                    <a:pt x="0" y="26"/>
                  </a:cubicBezTo>
                  <a:cubicBezTo>
                    <a:pt x="0" y="17"/>
                    <a:pt x="0" y="9"/>
                    <a:pt x="0" y="0"/>
                  </a:cubicBezTo>
                  <a:cubicBezTo>
                    <a:pt x="9" y="0"/>
                    <a:pt x="17" y="0"/>
                    <a:pt x="26" y="0"/>
                  </a:cubicBezTo>
                  <a:cubicBezTo>
                    <a:pt x="26" y="3"/>
                    <a:pt x="27" y="6"/>
                    <a:pt x="27" y="9"/>
                  </a:cubicBezTo>
                  <a:cubicBezTo>
                    <a:pt x="48" y="9"/>
                    <a:pt x="69" y="9"/>
                    <a:pt x="91" y="9"/>
                  </a:cubicBezTo>
                  <a:cubicBezTo>
                    <a:pt x="91" y="6"/>
                    <a:pt x="92" y="3"/>
                    <a:pt x="92" y="0"/>
                  </a:cubicBezTo>
                  <a:cubicBezTo>
                    <a:pt x="100" y="0"/>
                    <a:pt x="109" y="0"/>
                    <a:pt x="117" y="0"/>
                  </a:cubicBezTo>
                  <a:cubicBezTo>
                    <a:pt x="118" y="3"/>
                    <a:pt x="118" y="6"/>
                    <a:pt x="118" y="9"/>
                  </a:cubicBezTo>
                  <a:cubicBezTo>
                    <a:pt x="140" y="9"/>
                    <a:pt x="161" y="9"/>
                    <a:pt x="183" y="9"/>
                  </a:cubicBezTo>
                  <a:cubicBezTo>
                    <a:pt x="183" y="6"/>
                    <a:pt x="183" y="3"/>
                    <a:pt x="183" y="0"/>
                  </a:cubicBezTo>
                  <a:cubicBezTo>
                    <a:pt x="192" y="0"/>
                    <a:pt x="201" y="0"/>
                    <a:pt x="209" y="0"/>
                  </a:cubicBezTo>
                  <a:cubicBezTo>
                    <a:pt x="209" y="8"/>
                    <a:pt x="209" y="17"/>
                    <a:pt x="209" y="25"/>
                  </a:cubicBezTo>
                  <a:cubicBezTo>
                    <a:pt x="208" y="26"/>
                    <a:pt x="207" y="26"/>
                    <a:pt x="206" y="26"/>
                  </a:cubicBezTo>
                  <a:cubicBezTo>
                    <a:pt x="200" y="25"/>
                    <a:pt x="199" y="28"/>
                    <a:pt x="199" y="33"/>
                  </a:cubicBezTo>
                  <a:cubicBezTo>
                    <a:pt x="200" y="50"/>
                    <a:pt x="199" y="67"/>
                    <a:pt x="199" y="84"/>
                  </a:cubicBezTo>
                  <a:cubicBezTo>
                    <a:pt x="199" y="86"/>
                    <a:pt x="200" y="88"/>
                    <a:pt x="200" y="91"/>
                  </a:cubicBezTo>
                  <a:cubicBezTo>
                    <a:pt x="203" y="91"/>
                    <a:pt x="206" y="91"/>
                    <a:pt x="209" y="91"/>
                  </a:cubicBezTo>
                  <a:cubicBezTo>
                    <a:pt x="209" y="100"/>
                    <a:pt x="209" y="108"/>
                    <a:pt x="209" y="117"/>
                  </a:cubicBezTo>
                  <a:cubicBezTo>
                    <a:pt x="206" y="118"/>
                    <a:pt x="203" y="118"/>
                    <a:pt x="199" y="119"/>
                  </a:cubicBezTo>
                  <a:cubicBezTo>
                    <a:pt x="199" y="128"/>
                    <a:pt x="199" y="138"/>
                    <a:pt x="199" y="147"/>
                  </a:cubicBezTo>
                  <a:cubicBezTo>
                    <a:pt x="199" y="157"/>
                    <a:pt x="200" y="166"/>
                    <a:pt x="199" y="175"/>
                  </a:cubicBezTo>
                  <a:cubicBezTo>
                    <a:pt x="199" y="181"/>
                    <a:pt x="200" y="184"/>
                    <a:pt x="207" y="183"/>
                  </a:cubicBezTo>
                  <a:cubicBezTo>
                    <a:pt x="208" y="183"/>
                    <a:pt x="208" y="183"/>
                    <a:pt x="210" y="184"/>
                  </a:cubicBezTo>
                  <a:cubicBezTo>
                    <a:pt x="210" y="192"/>
                    <a:pt x="210" y="200"/>
                    <a:pt x="210" y="209"/>
                  </a:cubicBezTo>
                  <a:cubicBezTo>
                    <a:pt x="201" y="209"/>
                    <a:pt x="192" y="209"/>
                    <a:pt x="183" y="209"/>
                  </a:cubicBezTo>
                  <a:cubicBezTo>
                    <a:pt x="183" y="206"/>
                    <a:pt x="183" y="203"/>
                    <a:pt x="183" y="200"/>
                  </a:cubicBezTo>
                  <a:cubicBezTo>
                    <a:pt x="161" y="200"/>
                    <a:pt x="140" y="200"/>
                    <a:pt x="119" y="200"/>
                  </a:cubicBezTo>
                  <a:cubicBezTo>
                    <a:pt x="118" y="203"/>
                    <a:pt x="118" y="206"/>
                    <a:pt x="118" y="209"/>
                  </a:cubicBezTo>
                  <a:cubicBezTo>
                    <a:pt x="109" y="209"/>
                    <a:pt x="101" y="209"/>
                    <a:pt x="92" y="209"/>
                  </a:cubicBezTo>
                  <a:cubicBezTo>
                    <a:pt x="92" y="206"/>
                    <a:pt x="91" y="203"/>
                    <a:pt x="91" y="200"/>
                  </a:cubicBezTo>
                  <a:cubicBezTo>
                    <a:pt x="70" y="200"/>
                    <a:pt x="49" y="200"/>
                    <a:pt x="27" y="200"/>
                  </a:cubicBezTo>
                  <a:close/>
                  <a:moveTo>
                    <a:pt x="92" y="183"/>
                  </a:moveTo>
                  <a:cubicBezTo>
                    <a:pt x="101" y="183"/>
                    <a:pt x="109" y="183"/>
                    <a:pt x="118" y="183"/>
                  </a:cubicBezTo>
                  <a:cubicBezTo>
                    <a:pt x="118" y="187"/>
                    <a:pt x="118" y="190"/>
                    <a:pt x="118" y="193"/>
                  </a:cubicBezTo>
                  <a:cubicBezTo>
                    <a:pt x="140" y="193"/>
                    <a:pt x="161" y="193"/>
                    <a:pt x="183" y="193"/>
                  </a:cubicBezTo>
                  <a:cubicBezTo>
                    <a:pt x="183" y="189"/>
                    <a:pt x="183" y="186"/>
                    <a:pt x="183" y="184"/>
                  </a:cubicBezTo>
                  <a:cubicBezTo>
                    <a:pt x="194" y="182"/>
                    <a:pt x="193" y="182"/>
                    <a:pt x="193" y="172"/>
                  </a:cubicBezTo>
                  <a:cubicBezTo>
                    <a:pt x="193" y="158"/>
                    <a:pt x="193" y="144"/>
                    <a:pt x="193" y="130"/>
                  </a:cubicBezTo>
                  <a:cubicBezTo>
                    <a:pt x="193" y="126"/>
                    <a:pt x="193" y="122"/>
                    <a:pt x="193" y="118"/>
                  </a:cubicBezTo>
                  <a:cubicBezTo>
                    <a:pt x="190" y="118"/>
                    <a:pt x="187" y="118"/>
                    <a:pt x="184" y="117"/>
                  </a:cubicBezTo>
                  <a:cubicBezTo>
                    <a:pt x="184" y="109"/>
                    <a:pt x="184" y="100"/>
                    <a:pt x="184" y="91"/>
                  </a:cubicBezTo>
                  <a:cubicBezTo>
                    <a:pt x="187" y="91"/>
                    <a:pt x="190" y="91"/>
                    <a:pt x="193" y="91"/>
                  </a:cubicBezTo>
                  <a:cubicBezTo>
                    <a:pt x="193" y="73"/>
                    <a:pt x="193" y="56"/>
                    <a:pt x="193" y="39"/>
                  </a:cubicBezTo>
                  <a:cubicBezTo>
                    <a:pt x="193" y="27"/>
                    <a:pt x="193" y="27"/>
                    <a:pt x="183" y="25"/>
                  </a:cubicBezTo>
                  <a:cubicBezTo>
                    <a:pt x="183" y="22"/>
                    <a:pt x="183" y="19"/>
                    <a:pt x="183" y="16"/>
                  </a:cubicBezTo>
                  <a:cubicBezTo>
                    <a:pt x="161" y="16"/>
                    <a:pt x="140" y="16"/>
                    <a:pt x="118" y="16"/>
                  </a:cubicBezTo>
                  <a:cubicBezTo>
                    <a:pt x="118" y="20"/>
                    <a:pt x="118" y="22"/>
                    <a:pt x="118" y="26"/>
                  </a:cubicBezTo>
                  <a:cubicBezTo>
                    <a:pt x="109" y="26"/>
                    <a:pt x="101" y="26"/>
                    <a:pt x="92" y="26"/>
                  </a:cubicBezTo>
                  <a:cubicBezTo>
                    <a:pt x="92" y="22"/>
                    <a:pt x="91" y="19"/>
                    <a:pt x="91" y="16"/>
                  </a:cubicBezTo>
                  <a:cubicBezTo>
                    <a:pt x="69" y="16"/>
                    <a:pt x="48" y="16"/>
                    <a:pt x="27" y="16"/>
                  </a:cubicBezTo>
                  <a:cubicBezTo>
                    <a:pt x="27" y="20"/>
                    <a:pt x="26" y="23"/>
                    <a:pt x="26" y="26"/>
                  </a:cubicBezTo>
                  <a:cubicBezTo>
                    <a:pt x="23" y="26"/>
                    <a:pt x="20" y="26"/>
                    <a:pt x="17" y="27"/>
                  </a:cubicBezTo>
                  <a:cubicBezTo>
                    <a:pt x="17" y="48"/>
                    <a:pt x="17" y="69"/>
                    <a:pt x="17" y="91"/>
                  </a:cubicBezTo>
                  <a:cubicBezTo>
                    <a:pt x="20" y="91"/>
                    <a:pt x="23" y="91"/>
                    <a:pt x="26" y="92"/>
                  </a:cubicBezTo>
                  <a:cubicBezTo>
                    <a:pt x="26" y="101"/>
                    <a:pt x="26" y="109"/>
                    <a:pt x="26" y="118"/>
                  </a:cubicBezTo>
                  <a:cubicBezTo>
                    <a:pt x="23" y="118"/>
                    <a:pt x="20" y="118"/>
                    <a:pt x="17" y="118"/>
                  </a:cubicBezTo>
                  <a:cubicBezTo>
                    <a:pt x="17" y="140"/>
                    <a:pt x="17" y="161"/>
                    <a:pt x="17" y="182"/>
                  </a:cubicBezTo>
                  <a:cubicBezTo>
                    <a:pt x="20" y="183"/>
                    <a:pt x="23" y="183"/>
                    <a:pt x="26" y="183"/>
                  </a:cubicBezTo>
                  <a:cubicBezTo>
                    <a:pt x="26" y="187"/>
                    <a:pt x="27" y="189"/>
                    <a:pt x="27" y="193"/>
                  </a:cubicBezTo>
                  <a:cubicBezTo>
                    <a:pt x="49" y="193"/>
                    <a:pt x="70" y="193"/>
                    <a:pt x="91" y="193"/>
                  </a:cubicBezTo>
                  <a:cubicBezTo>
                    <a:pt x="91" y="189"/>
                    <a:pt x="92" y="187"/>
                    <a:pt x="92" y="183"/>
                  </a:cubicBezTo>
                  <a:close/>
                  <a:moveTo>
                    <a:pt x="21" y="97"/>
                  </a:moveTo>
                  <a:cubicBezTo>
                    <a:pt x="15" y="97"/>
                    <a:pt x="10" y="97"/>
                    <a:pt x="5" y="97"/>
                  </a:cubicBezTo>
                  <a:cubicBezTo>
                    <a:pt x="5" y="102"/>
                    <a:pt x="5" y="107"/>
                    <a:pt x="5" y="112"/>
                  </a:cubicBezTo>
                  <a:cubicBezTo>
                    <a:pt x="11" y="112"/>
                    <a:pt x="16" y="112"/>
                    <a:pt x="21" y="112"/>
                  </a:cubicBezTo>
                  <a:cubicBezTo>
                    <a:pt x="21" y="107"/>
                    <a:pt x="21" y="102"/>
                    <a:pt x="21" y="97"/>
                  </a:cubicBezTo>
                  <a:close/>
                  <a:moveTo>
                    <a:pt x="204" y="97"/>
                  </a:moveTo>
                  <a:cubicBezTo>
                    <a:pt x="199" y="97"/>
                    <a:pt x="194" y="97"/>
                    <a:pt x="189" y="97"/>
                  </a:cubicBezTo>
                  <a:cubicBezTo>
                    <a:pt x="189" y="102"/>
                    <a:pt x="189" y="107"/>
                    <a:pt x="189" y="112"/>
                  </a:cubicBezTo>
                  <a:cubicBezTo>
                    <a:pt x="194" y="112"/>
                    <a:pt x="199" y="112"/>
                    <a:pt x="204" y="112"/>
                  </a:cubicBezTo>
                  <a:cubicBezTo>
                    <a:pt x="204" y="107"/>
                    <a:pt x="204" y="102"/>
                    <a:pt x="204" y="97"/>
                  </a:cubicBezTo>
                  <a:close/>
                  <a:moveTo>
                    <a:pt x="204" y="21"/>
                  </a:moveTo>
                  <a:cubicBezTo>
                    <a:pt x="204" y="15"/>
                    <a:pt x="204" y="10"/>
                    <a:pt x="204" y="5"/>
                  </a:cubicBezTo>
                  <a:cubicBezTo>
                    <a:pt x="199" y="5"/>
                    <a:pt x="194" y="5"/>
                    <a:pt x="189" y="5"/>
                  </a:cubicBezTo>
                  <a:cubicBezTo>
                    <a:pt x="189" y="11"/>
                    <a:pt x="189" y="16"/>
                    <a:pt x="189" y="21"/>
                  </a:cubicBezTo>
                  <a:cubicBezTo>
                    <a:pt x="194" y="21"/>
                    <a:pt x="199" y="21"/>
                    <a:pt x="204" y="21"/>
                  </a:cubicBezTo>
                  <a:close/>
                  <a:moveTo>
                    <a:pt x="21" y="21"/>
                  </a:moveTo>
                  <a:cubicBezTo>
                    <a:pt x="21" y="15"/>
                    <a:pt x="21" y="10"/>
                    <a:pt x="21" y="5"/>
                  </a:cubicBezTo>
                  <a:cubicBezTo>
                    <a:pt x="3" y="4"/>
                    <a:pt x="1" y="6"/>
                    <a:pt x="6" y="21"/>
                  </a:cubicBezTo>
                  <a:cubicBezTo>
                    <a:pt x="11" y="21"/>
                    <a:pt x="15" y="21"/>
                    <a:pt x="21" y="21"/>
                  </a:cubicBezTo>
                  <a:close/>
                  <a:moveTo>
                    <a:pt x="97" y="5"/>
                  </a:moveTo>
                  <a:cubicBezTo>
                    <a:pt x="97" y="11"/>
                    <a:pt x="97" y="16"/>
                    <a:pt x="97" y="20"/>
                  </a:cubicBezTo>
                  <a:cubicBezTo>
                    <a:pt x="115" y="22"/>
                    <a:pt x="114" y="23"/>
                    <a:pt x="112" y="5"/>
                  </a:cubicBezTo>
                  <a:cubicBezTo>
                    <a:pt x="107" y="5"/>
                    <a:pt x="102" y="5"/>
                    <a:pt x="97" y="5"/>
                  </a:cubicBezTo>
                  <a:close/>
                  <a:moveTo>
                    <a:pt x="5" y="204"/>
                  </a:moveTo>
                  <a:cubicBezTo>
                    <a:pt x="11" y="204"/>
                    <a:pt x="16" y="204"/>
                    <a:pt x="21" y="204"/>
                  </a:cubicBezTo>
                  <a:cubicBezTo>
                    <a:pt x="21" y="198"/>
                    <a:pt x="21" y="193"/>
                    <a:pt x="21" y="188"/>
                  </a:cubicBezTo>
                  <a:cubicBezTo>
                    <a:pt x="15" y="188"/>
                    <a:pt x="10" y="188"/>
                    <a:pt x="5" y="188"/>
                  </a:cubicBezTo>
                  <a:cubicBezTo>
                    <a:pt x="5" y="194"/>
                    <a:pt x="5" y="198"/>
                    <a:pt x="5" y="204"/>
                  </a:cubicBezTo>
                  <a:close/>
                  <a:moveTo>
                    <a:pt x="113" y="204"/>
                  </a:moveTo>
                  <a:cubicBezTo>
                    <a:pt x="113" y="198"/>
                    <a:pt x="113" y="193"/>
                    <a:pt x="113" y="188"/>
                  </a:cubicBezTo>
                  <a:cubicBezTo>
                    <a:pt x="107" y="188"/>
                    <a:pt x="102" y="188"/>
                    <a:pt x="97" y="188"/>
                  </a:cubicBezTo>
                  <a:cubicBezTo>
                    <a:pt x="97" y="194"/>
                    <a:pt x="97" y="199"/>
                    <a:pt x="97" y="204"/>
                  </a:cubicBezTo>
                  <a:cubicBezTo>
                    <a:pt x="103" y="204"/>
                    <a:pt x="107" y="204"/>
                    <a:pt x="113" y="204"/>
                  </a:cubicBezTo>
                  <a:close/>
                  <a:moveTo>
                    <a:pt x="189" y="188"/>
                  </a:moveTo>
                  <a:cubicBezTo>
                    <a:pt x="189" y="194"/>
                    <a:pt x="189" y="199"/>
                    <a:pt x="189" y="204"/>
                  </a:cubicBezTo>
                  <a:cubicBezTo>
                    <a:pt x="194" y="204"/>
                    <a:pt x="199" y="204"/>
                    <a:pt x="204" y="204"/>
                  </a:cubicBezTo>
                  <a:cubicBezTo>
                    <a:pt x="204" y="198"/>
                    <a:pt x="204" y="194"/>
                    <a:pt x="204" y="188"/>
                  </a:cubicBezTo>
                  <a:cubicBezTo>
                    <a:pt x="199" y="188"/>
                    <a:pt x="194" y="188"/>
                    <a:pt x="189" y="188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" name="Freeform 6">
              <a:extLst>
                <a:ext uri="{FF2B5EF4-FFF2-40B4-BE49-F238E27FC236}">
                  <a16:creationId xmlns:a16="http://schemas.microsoft.com/office/drawing/2014/main" id="{11AFF3AE-180E-3500-D639-2D672CF6B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" y="2784"/>
              <a:ext cx="32" cy="33"/>
            </a:xfrm>
            <a:custGeom>
              <a:avLst/>
              <a:gdLst>
                <a:gd name="T0" fmla="*/ 20 w 20"/>
                <a:gd name="T1" fmla="*/ 0 h 21"/>
                <a:gd name="T2" fmla="*/ 20 w 20"/>
                <a:gd name="T3" fmla="*/ 21 h 21"/>
                <a:gd name="T4" fmla="*/ 0 w 20"/>
                <a:gd name="T5" fmla="*/ 21 h 21"/>
                <a:gd name="T6" fmla="*/ 0 w 20"/>
                <a:gd name="T7" fmla="*/ 0 h 21"/>
                <a:gd name="T8" fmla="*/ 20 w 2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20" y="7"/>
                    <a:pt x="20" y="14"/>
                    <a:pt x="20" y="21"/>
                  </a:cubicBezTo>
                  <a:cubicBezTo>
                    <a:pt x="13" y="21"/>
                    <a:pt x="7" y="21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6" y="0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" name="Freeform 7">
              <a:extLst>
                <a:ext uri="{FF2B5EF4-FFF2-40B4-BE49-F238E27FC236}">
                  <a16:creationId xmlns:a16="http://schemas.microsoft.com/office/drawing/2014/main" id="{F4C69AF5-B25C-EDAF-694D-B12950CABA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" y="2619"/>
              <a:ext cx="327" cy="329"/>
            </a:xfrm>
            <a:custGeom>
              <a:avLst/>
              <a:gdLst>
                <a:gd name="T0" fmla="*/ 26 w 209"/>
                <a:gd name="T1" fmla="*/ 209 h 209"/>
                <a:gd name="T2" fmla="*/ 0 w 209"/>
                <a:gd name="T3" fmla="*/ 184 h 209"/>
                <a:gd name="T4" fmla="*/ 9 w 209"/>
                <a:gd name="T5" fmla="*/ 119 h 209"/>
                <a:gd name="T6" fmla="*/ 0 w 209"/>
                <a:gd name="T7" fmla="*/ 92 h 209"/>
                <a:gd name="T8" fmla="*/ 9 w 209"/>
                <a:gd name="T9" fmla="*/ 27 h 209"/>
                <a:gd name="T10" fmla="*/ 0 w 209"/>
                <a:gd name="T11" fmla="*/ 0 h 209"/>
                <a:gd name="T12" fmla="*/ 26 w 209"/>
                <a:gd name="T13" fmla="*/ 10 h 209"/>
                <a:gd name="T14" fmla="*/ 92 w 209"/>
                <a:gd name="T15" fmla="*/ 0 h 209"/>
                <a:gd name="T16" fmla="*/ 118 w 209"/>
                <a:gd name="T17" fmla="*/ 9 h 209"/>
                <a:gd name="T18" fmla="*/ 183 w 209"/>
                <a:gd name="T19" fmla="*/ 0 h 209"/>
                <a:gd name="T20" fmla="*/ 209 w 209"/>
                <a:gd name="T21" fmla="*/ 26 h 209"/>
                <a:gd name="T22" fmla="*/ 199 w 209"/>
                <a:gd name="T23" fmla="*/ 34 h 209"/>
                <a:gd name="T24" fmla="*/ 200 w 209"/>
                <a:gd name="T25" fmla="*/ 91 h 209"/>
                <a:gd name="T26" fmla="*/ 209 w 209"/>
                <a:gd name="T27" fmla="*/ 118 h 209"/>
                <a:gd name="T28" fmla="*/ 199 w 209"/>
                <a:gd name="T29" fmla="*/ 148 h 209"/>
                <a:gd name="T30" fmla="*/ 206 w 209"/>
                <a:gd name="T31" fmla="*/ 183 h 209"/>
                <a:gd name="T32" fmla="*/ 209 w 209"/>
                <a:gd name="T33" fmla="*/ 209 h 209"/>
                <a:gd name="T34" fmla="*/ 182 w 209"/>
                <a:gd name="T35" fmla="*/ 200 h 209"/>
                <a:gd name="T36" fmla="*/ 117 w 209"/>
                <a:gd name="T37" fmla="*/ 209 h 209"/>
                <a:gd name="T38" fmla="*/ 91 w 209"/>
                <a:gd name="T39" fmla="*/ 200 h 209"/>
                <a:gd name="T40" fmla="*/ 92 w 209"/>
                <a:gd name="T41" fmla="*/ 184 h 209"/>
                <a:gd name="T42" fmla="*/ 118 w 209"/>
                <a:gd name="T43" fmla="*/ 193 h 209"/>
                <a:gd name="T44" fmla="*/ 183 w 209"/>
                <a:gd name="T45" fmla="*/ 184 h 209"/>
                <a:gd name="T46" fmla="*/ 193 w 209"/>
                <a:gd name="T47" fmla="*/ 130 h 209"/>
                <a:gd name="T48" fmla="*/ 183 w 209"/>
                <a:gd name="T49" fmla="*/ 118 h 209"/>
                <a:gd name="T50" fmla="*/ 193 w 209"/>
                <a:gd name="T51" fmla="*/ 91 h 209"/>
                <a:gd name="T52" fmla="*/ 183 w 209"/>
                <a:gd name="T53" fmla="*/ 25 h 209"/>
                <a:gd name="T54" fmla="*/ 118 w 209"/>
                <a:gd name="T55" fmla="*/ 17 h 209"/>
                <a:gd name="T56" fmla="*/ 92 w 209"/>
                <a:gd name="T57" fmla="*/ 26 h 209"/>
                <a:gd name="T58" fmla="*/ 27 w 209"/>
                <a:gd name="T59" fmla="*/ 17 h 209"/>
                <a:gd name="T60" fmla="*/ 16 w 209"/>
                <a:gd name="T61" fmla="*/ 27 h 209"/>
                <a:gd name="T62" fmla="*/ 26 w 209"/>
                <a:gd name="T63" fmla="*/ 92 h 209"/>
                <a:gd name="T64" fmla="*/ 16 w 209"/>
                <a:gd name="T65" fmla="*/ 119 h 209"/>
                <a:gd name="T66" fmla="*/ 26 w 209"/>
                <a:gd name="T67" fmla="*/ 184 h 209"/>
                <a:gd name="T68" fmla="*/ 91 w 209"/>
                <a:gd name="T69" fmla="*/ 193 h 209"/>
                <a:gd name="T70" fmla="*/ 21 w 209"/>
                <a:gd name="T71" fmla="*/ 97 h 209"/>
                <a:gd name="T72" fmla="*/ 5 w 209"/>
                <a:gd name="T73" fmla="*/ 113 h 209"/>
                <a:gd name="T74" fmla="*/ 21 w 209"/>
                <a:gd name="T75" fmla="*/ 97 h 209"/>
                <a:gd name="T76" fmla="*/ 188 w 209"/>
                <a:gd name="T77" fmla="*/ 97 h 209"/>
                <a:gd name="T78" fmla="*/ 204 w 209"/>
                <a:gd name="T79" fmla="*/ 113 h 209"/>
                <a:gd name="T80" fmla="*/ 204 w 209"/>
                <a:gd name="T81" fmla="*/ 21 h 209"/>
                <a:gd name="T82" fmla="*/ 188 w 209"/>
                <a:gd name="T83" fmla="*/ 6 h 209"/>
                <a:gd name="T84" fmla="*/ 204 w 209"/>
                <a:gd name="T85" fmla="*/ 21 h 209"/>
                <a:gd name="T86" fmla="*/ 21 w 209"/>
                <a:gd name="T87" fmla="*/ 5 h 209"/>
                <a:gd name="T88" fmla="*/ 21 w 209"/>
                <a:gd name="T89" fmla="*/ 21 h 209"/>
                <a:gd name="T90" fmla="*/ 97 w 209"/>
                <a:gd name="T91" fmla="*/ 21 h 209"/>
                <a:gd name="T92" fmla="*/ 97 w 209"/>
                <a:gd name="T93" fmla="*/ 5 h 209"/>
                <a:gd name="T94" fmla="*/ 21 w 209"/>
                <a:gd name="T95" fmla="*/ 204 h 209"/>
                <a:gd name="T96" fmla="*/ 5 w 209"/>
                <a:gd name="T97" fmla="*/ 189 h 209"/>
                <a:gd name="T98" fmla="*/ 112 w 209"/>
                <a:gd name="T99" fmla="*/ 204 h 209"/>
                <a:gd name="T100" fmla="*/ 97 w 209"/>
                <a:gd name="T101" fmla="*/ 189 h 209"/>
                <a:gd name="T102" fmla="*/ 112 w 209"/>
                <a:gd name="T103" fmla="*/ 204 h 209"/>
                <a:gd name="T104" fmla="*/ 188 w 209"/>
                <a:gd name="T105" fmla="*/ 204 h 209"/>
                <a:gd name="T106" fmla="*/ 204 w 209"/>
                <a:gd name="T107" fmla="*/ 18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9" h="209">
                  <a:moveTo>
                    <a:pt x="27" y="200"/>
                  </a:moveTo>
                  <a:cubicBezTo>
                    <a:pt x="26" y="203"/>
                    <a:pt x="26" y="206"/>
                    <a:pt x="26" y="209"/>
                  </a:cubicBezTo>
                  <a:cubicBezTo>
                    <a:pt x="17" y="209"/>
                    <a:pt x="9" y="209"/>
                    <a:pt x="0" y="209"/>
                  </a:cubicBezTo>
                  <a:cubicBezTo>
                    <a:pt x="0" y="201"/>
                    <a:pt x="0" y="192"/>
                    <a:pt x="0" y="184"/>
                  </a:cubicBezTo>
                  <a:cubicBezTo>
                    <a:pt x="3" y="183"/>
                    <a:pt x="6" y="183"/>
                    <a:pt x="9" y="183"/>
                  </a:cubicBezTo>
                  <a:cubicBezTo>
                    <a:pt x="9" y="161"/>
                    <a:pt x="9" y="140"/>
                    <a:pt x="9" y="119"/>
                  </a:cubicBezTo>
                  <a:cubicBezTo>
                    <a:pt x="6" y="118"/>
                    <a:pt x="3" y="118"/>
                    <a:pt x="0" y="118"/>
                  </a:cubicBezTo>
                  <a:cubicBezTo>
                    <a:pt x="0" y="109"/>
                    <a:pt x="0" y="101"/>
                    <a:pt x="0" y="92"/>
                  </a:cubicBezTo>
                  <a:cubicBezTo>
                    <a:pt x="3" y="91"/>
                    <a:pt x="6" y="91"/>
                    <a:pt x="9" y="91"/>
                  </a:cubicBezTo>
                  <a:cubicBezTo>
                    <a:pt x="9" y="70"/>
                    <a:pt x="9" y="49"/>
                    <a:pt x="9" y="27"/>
                  </a:cubicBezTo>
                  <a:cubicBezTo>
                    <a:pt x="6" y="27"/>
                    <a:pt x="3" y="26"/>
                    <a:pt x="0" y="26"/>
                  </a:cubicBezTo>
                  <a:cubicBezTo>
                    <a:pt x="0" y="17"/>
                    <a:pt x="0" y="9"/>
                    <a:pt x="0" y="0"/>
                  </a:cubicBezTo>
                  <a:cubicBezTo>
                    <a:pt x="9" y="0"/>
                    <a:pt x="17" y="0"/>
                    <a:pt x="26" y="0"/>
                  </a:cubicBezTo>
                  <a:cubicBezTo>
                    <a:pt x="26" y="3"/>
                    <a:pt x="26" y="6"/>
                    <a:pt x="26" y="10"/>
                  </a:cubicBezTo>
                  <a:cubicBezTo>
                    <a:pt x="48" y="10"/>
                    <a:pt x="69" y="10"/>
                    <a:pt x="91" y="10"/>
                  </a:cubicBezTo>
                  <a:cubicBezTo>
                    <a:pt x="91" y="7"/>
                    <a:pt x="91" y="4"/>
                    <a:pt x="92" y="0"/>
                  </a:cubicBezTo>
                  <a:cubicBezTo>
                    <a:pt x="100" y="0"/>
                    <a:pt x="108" y="0"/>
                    <a:pt x="117" y="0"/>
                  </a:cubicBezTo>
                  <a:cubicBezTo>
                    <a:pt x="118" y="3"/>
                    <a:pt x="118" y="6"/>
                    <a:pt x="118" y="9"/>
                  </a:cubicBezTo>
                  <a:cubicBezTo>
                    <a:pt x="140" y="9"/>
                    <a:pt x="161" y="9"/>
                    <a:pt x="182" y="9"/>
                  </a:cubicBezTo>
                  <a:cubicBezTo>
                    <a:pt x="183" y="6"/>
                    <a:pt x="183" y="4"/>
                    <a:pt x="183" y="0"/>
                  </a:cubicBezTo>
                  <a:cubicBezTo>
                    <a:pt x="192" y="0"/>
                    <a:pt x="200" y="0"/>
                    <a:pt x="209" y="0"/>
                  </a:cubicBezTo>
                  <a:cubicBezTo>
                    <a:pt x="209" y="9"/>
                    <a:pt x="209" y="17"/>
                    <a:pt x="209" y="26"/>
                  </a:cubicBezTo>
                  <a:cubicBezTo>
                    <a:pt x="208" y="26"/>
                    <a:pt x="207" y="27"/>
                    <a:pt x="206" y="26"/>
                  </a:cubicBezTo>
                  <a:cubicBezTo>
                    <a:pt x="200" y="26"/>
                    <a:pt x="199" y="28"/>
                    <a:pt x="199" y="34"/>
                  </a:cubicBezTo>
                  <a:cubicBezTo>
                    <a:pt x="199" y="51"/>
                    <a:pt x="199" y="68"/>
                    <a:pt x="199" y="85"/>
                  </a:cubicBezTo>
                  <a:cubicBezTo>
                    <a:pt x="199" y="87"/>
                    <a:pt x="199" y="89"/>
                    <a:pt x="200" y="91"/>
                  </a:cubicBezTo>
                  <a:cubicBezTo>
                    <a:pt x="203" y="91"/>
                    <a:pt x="206" y="92"/>
                    <a:pt x="209" y="92"/>
                  </a:cubicBezTo>
                  <a:cubicBezTo>
                    <a:pt x="209" y="100"/>
                    <a:pt x="209" y="109"/>
                    <a:pt x="209" y="118"/>
                  </a:cubicBezTo>
                  <a:cubicBezTo>
                    <a:pt x="206" y="118"/>
                    <a:pt x="203" y="118"/>
                    <a:pt x="199" y="119"/>
                  </a:cubicBezTo>
                  <a:cubicBezTo>
                    <a:pt x="199" y="129"/>
                    <a:pt x="199" y="138"/>
                    <a:pt x="199" y="148"/>
                  </a:cubicBezTo>
                  <a:cubicBezTo>
                    <a:pt x="199" y="157"/>
                    <a:pt x="199" y="166"/>
                    <a:pt x="199" y="175"/>
                  </a:cubicBezTo>
                  <a:cubicBezTo>
                    <a:pt x="199" y="181"/>
                    <a:pt x="200" y="184"/>
                    <a:pt x="206" y="183"/>
                  </a:cubicBezTo>
                  <a:cubicBezTo>
                    <a:pt x="207" y="183"/>
                    <a:pt x="208" y="184"/>
                    <a:pt x="209" y="184"/>
                  </a:cubicBezTo>
                  <a:cubicBezTo>
                    <a:pt x="209" y="192"/>
                    <a:pt x="209" y="201"/>
                    <a:pt x="209" y="209"/>
                  </a:cubicBezTo>
                  <a:cubicBezTo>
                    <a:pt x="201" y="209"/>
                    <a:pt x="192" y="209"/>
                    <a:pt x="183" y="209"/>
                  </a:cubicBezTo>
                  <a:cubicBezTo>
                    <a:pt x="183" y="206"/>
                    <a:pt x="183" y="203"/>
                    <a:pt x="182" y="200"/>
                  </a:cubicBezTo>
                  <a:cubicBezTo>
                    <a:pt x="161" y="200"/>
                    <a:pt x="140" y="200"/>
                    <a:pt x="118" y="200"/>
                  </a:cubicBezTo>
                  <a:cubicBezTo>
                    <a:pt x="118" y="203"/>
                    <a:pt x="118" y="206"/>
                    <a:pt x="117" y="209"/>
                  </a:cubicBezTo>
                  <a:cubicBezTo>
                    <a:pt x="109" y="209"/>
                    <a:pt x="101" y="209"/>
                    <a:pt x="92" y="209"/>
                  </a:cubicBezTo>
                  <a:cubicBezTo>
                    <a:pt x="91" y="206"/>
                    <a:pt x="91" y="204"/>
                    <a:pt x="91" y="200"/>
                  </a:cubicBezTo>
                  <a:cubicBezTo>
                    <a:pt x="70" y="200"/>
                    <a:pt x="49" y="200"/>
                    <a:pt x="27" y="200"/>
                  </a:cubicBezTo>
                  <a:close/>
                  <a:moveTo>
                    <a:pt x="92" y="184"/>
                  </a:moveTo>
                  <a:cubicBezTo>
                    <a:pt x="101" y="184"/>
                    <a:pt x="109" y="184"/>
                    <a:pt x="117" y="184"/>
                  </a:cubicBezTo>
                  <a:cubicBezTo>
                    <a:pt x="118" y="187"/>
                    <a:pt x="118" y="190"/>
                    <a:pt x="118" y="193"/>
                  </a:cubicBezTo>
                  <a:cubicBezTo>
                    <a:pt x="140" y="193"/>
                    <a:pt x="161" y="193"/>
                    <a:pt x="182" y="193"/>
                  </a:cubicBezTo>
                  <a:cubicBezTo>
                    <a:pt x="183" y="190"/>
                    <a:pt x="183" y="187"/>
                    <a:pt x="183" y="184"/>
                  </a:cubicBezTo>
                  <a:cubicBezTo>
                    <a:pt x="193" y="183"/>
                    <a:pt x="193" y="183"/>
                    <a:pt x="193" y="172"/>
                  </a:cubicBezTo>
                  <a:cubicBezTo>
                    <a:pt x="193" y="158"/>
                    <a:pt x="193" y="144"/>
                    <a:pt x="193" y="130"/>
                  </a:cubicBezTo>
                  <a:cubicBezTo>
                    <a:pt x="193" y="126"/>
                    <a:pt x="193" y="123"/>
                    <a:pt x="193" y="119"/>
                  </a:cubicBezTo>
                  <a:cubicBezTo>
                    <a:pt x="189" y="118"/>
                    <a:pt x="186" y="118"/>
                    <a:pt x="183" y="118"/>
                  </a:cubicBezTo>
                  <a:cubicBezTo>
                    <a:pt x="183" y="109"/>
                    <a:pt x="183" y="100"/>
                    <a:pt x="183" y="92"/>
                  </a:cubicBezTo>
                  <a:cubicBezTo>
                    <a:pt x="187" y="91"/>
                    <a:pt x="190" y="91"/>
                    <a:pt x="193" y="91"/>
                  </a:cubicBezTo>
                  <a:cubicBezTo>
                    <a:pt x="193" y="73"/>
                    <a:pt x="193" y="56"/>
                    <a:pt x="193" y="39"/>
                  </a:cubicBezTo>
                  <a:cubicBezTo>
                    <a:pt x="193" y="28"/>
                    <a:pt x="193" y="28"/>
                    <a:pt x="183" y="25"/>
                  </a:cubicBezTo>
                  <a:cubicBezTo>
                    <a:pt x="183" y="23"/>
                    <a:pt x="183" y="20"/>
                    <a:pt x="182" y="17"/>
                  </a:cubicBezTo>
                  <a:cubicBezTo>
                    <a:pt x="161" y="17"/>
                    <a:pt x="140" y="17"/>
                    <a:pt x="118" y="17"/>
                  </a:cubicBezTo>
                  <a:cubicBezTo>
                    <a:pt x="118" y="20"/>
                    <a:pt x="118" y="23"/>
                    <a:pt x="117" y="26"/>
                  </a:cubicBezTo>
                  <a:cubicBezTo>
                    <a:pt x="109" y="26"/>
                    <a:pt x="100" y="26"/>
                    <a:pt x="92" y="26"/>
                  </a:cubicBezTo>
                  <a:cubicBezTo>
                    <a:pt x="91" y="23"/>
                    <a:pt x="91" y="20"/>
                    <a:pt x="91" y="17"/>
                  </a:cubicBezTo>
                  <a:cubicBezTo>
                    <a:pt x="69" y="17"/>
                    <a:pt x="48" y="17"/>
                    <a:pt x="27" y="17"/>
                  </a:cubicBezTo>
                  <a:cubicBezTo>
                    <a:pt x="26" y="20"/>
                    <a:pt x="26" y="23"/>
                    <a:pt x="26" y="26"/>
                  </a:cubicBezTo>
                  <a:cubicBezTo>
                    <a:pt x="22" y="26"/>
                    <a:pt x="19" y="27"/>
                    <a:pt x="16" y="27"/>
                  </a:cubicBezTo>
                  <a:cubicBezTo>
                    <a:pt x="16" y="49"/>
                    <a:pt x="16" y="70"/>
                    <a:pt x="16" y="91"/>
                  </a:cubicBezTo>
                  <a:cubicBezTo>
                    <a:pt x="20" y="91"/>
                    <a:pt x="23" y="92"/>
                    <a:pt x="26" y="92"/>
                  </a:cubicBezTo>
                  <a:cubicBezTo>
                    <a:pt x="26" y="101"/>
                    <a:pt x="26" y="109"/>
                    <a:pt x="26" y="118"/>
                  </a:cubicBezTo>
                  <a:cubicBezTo>
                    <a:pt x="22" y="118"/>
                    <a:pt x="20" y="118"/>
                    <a:pt x="16" y="119"/>
                  </a:cubicBezTo>
                  <a:cubicBezTo>
                    <a:pt x="16" y="140"/>
                    <a:pt x="16" y="161"/>
                    <a:pt x="16" y="183"/>
                  </a:cubicBezTo>
                  <a:cubicBezTo>
                    <a:pt x="20" y="183"/>
                    <a:pt x="23" y="183"/>
                    <a:pt x="26" y="184"/>
                  </a:cubicBezTo>
                  <a:cubicBezTo>
                    <a:pt x="26" y="187"/>
                    <a:pt x="26" y="190"/>
                    <a:pt x="27" y="193"/>
                  </a:cubicBezTo>
                  <a:cubicBezTo>
                    <a:pt x="48" y="193"/>
                    <a:pt x="69" y="193"/>
                    <a:pt x="91" y="193"/>
                  </a:cubicBezTo>
                  <a:cubicBezTo>
                    <a:pt x="91" y="190"/>
                    <a:pt x="91" y="187"/>
                    <a:pt x="92" y="184"/>
                  </a:cubicBezTo>
                  <a:close/>
                  <a:moveTo>
                    <a:pt x="21" y="97"/>
                  </a:moveTo>
                  <a:cubicBezTo>
                    <a:pt x="15" y="97"/>
                    <a:pt x="10" y="97"/>
                    <a:pt x="5" y="97"/>
                  </a:cubicBezTo>
                  <a:cubicBezTo>
                    <a:pt x="5" y="103"/>
                    <a:pt x="5" y="108"/>
                    <a:pt x="5" y="113"/>
                  </a:cubicBezTo>
                  <a:cubicBezTo>
                    <a:pt x="11" y="113"/>
                    <a:pt x="16" y="113"/>
                    <a:pt x="21" y="113"/>
                  </a:cubicBezTo>
                  <a:cubicBezTo>
                    <a:pt x="21" y="107"/>
                    <a:pt x="21" y="103"/>
                    <a:pt x="21" y="97"/>
                  </a:cubicBezTo>
                  <a:close/>
                  <a:moveTo>
                    <a:pt x="204" y="97"/>
                  </a:moveTo>
                  <a:cubicBezTo>
                    <a:pt x="198" y="97"/>
                    <a:pt x="193" y="97"/>
                    <a:pt x="188" y="97"/>
                  </a:cubicBezTo>
                  <a:cubicBezTo>
                    <a:pt x="188" y="103"/>
                    <a:pt x="188" y="107"/>
                    <a:pt x="188" y="113"/>
                  </a:cubicBezTo>
                  <a:cubicBezTo>
                    <a:pt x="194" y="113"/>
                    <a:pt x="199" y="113"/>
                    <a:pt x="204" y="113"/>
                  </a:cubicBezTo>
                  <a:cubicBezTo>
                    <a:pt x="204" y="107"/>
                    <a:pt x="204" y="102"/>
                    <a:pt x="204" y="97"/>
                  </a:cubicBezTo>
                  <a:close/>
                  <a:moveTo>
                    <a:pt x="204" y="21"/>
                  </a:moveTo>
                  <a:cubicBezTo>
                    <a:pt x="204" y="16"/>
                    <a:pt x="204" y="11"/>
                    <a:pt x="204" y="6"/>
                  </a:cubicBezTo>
                  <a:cubicBezTo>
                    <a:pt x="199" y="6"/>
                    <a:pt x="194" y="6"/>
                    <a:pt x="188" y="6"/>
                  </a:cubicBezTo>
                  <a:cubicBezTo>
                    <a:pt x="188" y="11"/>
                    <a:pt x="188" y="16"/>
                    <a:pt x="188" y="21"/>
                  </a:cubicBezTo>
                  <a:cubicBezTo>
                    <a:pt x="194" y="21"/>
                    <a:pt x="199" y="21"/>
                    <a:pt x="204" y="21"/>
                  </a:cubicBezTo>
                  <a:close/>
                  <a:moveTo>
                    <a:pt x="21" y="21"/>
                  </a:moveTo>
                  <a:cubicBezTo>
                    <a:pt x="21" y="16"/>
                    <a:pt x="21" y="10"/>
                    <a:pt x="21" y="5"/>
                  </a:cubicBezTo>
                  <a:cubicBezTo>
                    <a:pt x="3" y="4"/>
                    <a:pt x="1" y="7"/>
                    <a:pt x="6" y="21"/>
                  </a:cubicBezTo>
                  <a:cubicBezTo>
                    <a:pt x="11" y="21"/>
                    <a:pt x="15" y="21"/>
                    <a:pt x="21" y="21"/>
                  </a:cubicBezTo>
                  <a:close/>
                  <a:moveTo>
                    <a:pt x="97" y="5"/>
                  </a:moveTo>
                  <a:cubicBezTo>
                    <a:pt x="97" y="11"/>
                    <a:pt x="97" y="16"/>
                    <a:pt x="97" y="21"/>
                  </a:cubicBezTo>
                  <a:cubicBezTo>
                    <a:pt x="114" y="22"/>
                    <a:pt x="114" y="24"/>
                    <a:pt x="112" y="5"/>
                  </a:cubicBezTo>
                  <a:cubicBezTo>
                    <a:pt x="107" y="5"/>
                    <a:pt x="102" y="5"/>
                    <a:pt x="97" y="5"/>
                  </a:cubicBezTo>
                  <a:close/>
                  <a:moveTo>
                    <a:pt x="5" y="204"/>
                  </a:moveTo>
                  <a:cubicBezTo>
                    <a:pt x="11" y="204"/>
                    <a:pt x="16" y="204"/>
                    <a:pt x="21" y="204"/>
                  </a:cubicBezTo>
                  <a:cubicBezTo>
                    <a:pt x="21" y="199"/>
                    <a:pt x="21" y="194"/>
                    <a:pt x="21" y="189"/>
                  </a:cubicBezTo>
                  <a:cubicBezTo>
                    <a:pt x="15" y="189"/>
                    <a:pt x="10" y="189"/>
                    <a:pt x="5" y="189"/>
                  </a:cubicBezTo>
                  <a:cubicBezTo>
                    <a:pt x="5" y="194"/>
                    <a:pt x="5" y="199"/>
                    <a:pt x="5" y="204"/>
                  </a:cubicBezTo>
                  <a:close/>
                  <a:moveTo>
                    <a:pt x="112" y="204"/>
                  </a:moveTo>
                  <a:cubicBezTo>
                    <a:pt x="112" y="199"/>
                    <a:pt x="112" y="194"/>
                    <a:pt x="112" y="189"/>
                  </a:cubicBezTo>
                  <a:cubicBezTo>
                    <a:pt x="107" y="189"/>
                    <a:pt x="102" y="189"/>
                    <a:pt x="97" y="189"/>
                  </a:cubicBezTo>
                  <a:cubicBezTo>
                    <a:pt x="97" y="194"/>
                    <a:pt x="97" y="199"/>
                    <a:pt x="97" y="204"/>
                  </a:cubicBezTo>
                  <a:cubicBezTo>
                    <a:pt x="102" y="204"/>
                    <a:pt x="107" y="204"/>
                    <a:pt x="112" y="204"/>
                  </a:cubicBezTo>
                  <a:close/>
                  <a:moveTo>
                    <a:pt x="188" y="189"/>
                  </a:moveTo>
                  <a:cubicBezTo>
                    <a:pt x="188" y="194"/>
                    <a:pt x="188" y="199"/>
                    <a:pt x="188" y="204"/>
                  </a:cubicBezTo>
                  <a:cubicBezTo>
                    <a:pt x="194" y="204"/>
                    <a:pt x="199" y="204"/>
                    <a:pt x="204" y="204"/>
                  </a:cubicBezTo>
                  <a:cubicBezTo>
                    <a:pt x="204" y="199"/>
                    <a:pt x="204" y="194"/>
                    <a:pt x="204" y="189"/>
                  </a:cubicBezTo>
                  <a:cubicBezTo>
                    <a:pt x="199" y="189"/>
                    <a:pt x="194" y="189"/>
                    <a:pt x="188" y="189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5614C407-15AD-6A28-E481-0BD2D5A3E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" y="2767"/>
              <a:ext cx="33" cy="33"/>
            </a:xfrm>
            <a:custGeom>
              <a:avLst/>
              <a:gdLst>
                <a:gd name="T0" fmla="*/ 21 w 21"/>
                <a:gd name="T1" fmla="*/ 0 h 21"/>
                <a:gd name="T2" fmla="*/ 21 w 21"/>
                <a:gd name="T3" fmla="*/ 21 h 21"/>
                <a:gd name="T4" fmla="*/ 0 w 21"/>
                <a:gd name="T5" fmla="*/ 21 h 21"/>
                <a:gd name="T6" fmla="*/ 0 w 21"/>
                <a:gd name="T7" fmla="*/ 0 h 21"/>
                <a:gd name="T8" fmla="*/ 21 w 2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0"/>
                  </a:moveTo>
                  <a:cubicBezTo>
                    <a:pt x="21" y="8"/>
                    <a:pt x="21" y="14"/>
                    <a:pt x="21" y="21"/>
                  </a:cubicBezTo>
                  <a:cubicBezTo>
                    <a:pt x="14" y="21"/>
                    <a:pt x="8" y="21"/>
                    <a:pt x="0" y="21"/>
                  </a:cubicBezTo>
                  <a:cubicBezTo>
                    <a:pt x="0" y="14"/>
                    <a:pt x="0" y="8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" name="Rectangle 9">
              <a:extLst>
                <a:ext uri="{FF2B5EF4-FFF2-40B4-BE49-F238E27FC236}">
                  <a16:creationId xmlns:a16="http://schemas.microsoft.com/office/drawing/2014/main" id="{2EF6CCD1-689B-8FB1-E22A-346B5BDC9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3040"/>
              <a:ext cx="5762" cy="164"/>
            </a:xfrm>
            <a:prstGeom prst="rect">
              <a:avLst/>
            </a:prstGeom>
            <a:solidFill>
              <a:srgbClr val="F8A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377;p45">
            <a:extLst>
              <a:ext uri="{FF2B5EF4-FFF2-40B4-BE49-F238E27FC236}">
                <a16:creationId xmlns:a16="http://schemas.microsoft.com/office/drawing/2014/main" id="{0304375D-D3F9-4611-AB30-B2A3E127E257}"/>
              </a:ext>
            </a:extLst>
          </p:cNvPr>
          <p:cNvGrpSpPr/>
          <p:nvPr/>
        </p:nvGrpSpPr>
        <p:grpSpPr>
          <a:xfrm>
            <a:off x="3073481" y="2273042"/>
            <a:ext cx="3035441" cy="1745343"/>
            <a:chOff x="3073481" y="2273042"/>
            <a:chExt cx="3035441" cy="1745343"/>
          </a:xfrm>
        </p:grpSpPr>
        <p:sp>
          <p:nvSpPr>
            <p:cNvPr id="3" name="Google Shape;2378;p45">
              <a:extLst>
                <a:ext uri="{FF2B5EF4-FFF2-40B4-BE49-F238E27FC236}">
                  <a16:creationId xmlns:a16="http://schemas.microsoft.com/office/drawing/2014/main" id="{67F6AFCA-FA99-440E-A3F4-D245A5BF7AF2}"/>
                </a:ext>
              </a:extLst>
            </p:cNvPr>
            <p:cNvSpPr/>
            <p:nvPr/>
          </p:nvSpPr>
          <p:spPr>
            <a:xfrm>
              <a:off x="3073481" y="2273042"/>
              <a:ext cx="996174" cy="109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90"/>
                <a:gd name="f4" fmla="val 602"/>
                <a:gd name="f5" fmla="val 1"/>
                <a:gd name="f6" fmla="val 601"/>
                <a:gd name="f7" fmla="val 31689"/>
                <a:gd name="f8" fmla="*/ f0 1 31690"/>
                <a:gd name="f9" fmla="*/ f1 1 60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90"/>
                <a:gd name="f16" fmla="*/ f13 1 60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90" h="602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595959"/>
            </a:solidFill>
            <a:ln w="9528" cap="flat">
              <a:solidFill>
                <a:srgbClr val="595959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" name="Google Shape;2379;p45">
              <a:extLst>
                <a:ext uri="{FF2B5EF4-FFF2-40B4-BE49-F238E27FC236}">
                  <a16:creationId xmlns:a16="http://schemas.microsoft.com/office/drawing/2014/main" id="{B27F056B-B7F4-479D-A810-8A397FB1EC9E}"/>
                </a:ext>
              </a:extLst>
            </p:cNvPr>
            <p:cNvSpPr/>
            <p:nvPr/>
          </p:nvSpPr>
          <p:spPr>
            <a:xfrm>
              <a:off x="3073481" y="4007449"/>
              <a:ext cx="996174" cy="109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90"/>
                <a:gd name="f4" fmla="val 602"/>
                <a:gd name="f5" fmla="val 1"/>
                <a:gd name="f6" fmla="val 601"/>
                <a:gd name="f7" fmla="val 31689"/>
                <a:gd name="f8" fmla="*/ f0 1 31690"/>
                <a:gd name="f9" fmla="*/ f1 1 60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90"/>
                <a:gd name="f16" fmla="*/ f13 1 60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90" h="602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595959"/>
            </a:solidFill>
            <a:ln w="9528" cap="flat">
              <a:solidFill>
                <a:srgbClr val="595959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" name="Google Shape;2380;p45">
              <a:extLst>
                <a:ext uri="{FF2B5EF4-FFF2-40B4-BE49-F238E27FC236}">
                  <a16:creationId xmlns:a16="http://schemas.microsoft.com/office/drawing/2014/main" id="{58A89B10-81A5-4098-9C6F-04BA25250535}"/>
                </a:ext>
              </a:extLst>
            </p:cNvPr>
            <p:cNvSpPr/>
            <p:nvPr/>
          </p:nvSpPr>
          <p:spPr>
            <a:xfrm>
              <a:off x="5112748" y="4007449"/>
              <a:ext cx="996174" cy="109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90"/>
                <a:gd name="f4" fmla="val 602"/>
                <a:gd name="f5" fmla="val 1"/>
                <a:gd name="f6" fmla="val 601"/>
                <a:gd name="f7" fmla="val 31689"/>
                <a:gd name="f8" fmla="*/ f0 1 31690"/>
                <a:gd name="f9" fmla="*/ f1 1 60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90"/>
                <a:gd name="f16" fmla="*/ f13 1 60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90" h="602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595959"/>
            </a:solidFill>
            <a:ln w="9528" cap="flat">
              <a:solidFill>
                <a:srgbClr val="595959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" name="Google Shape;2381;p45">
              <a:extLst>
                <a:ext uri="{FF2B5EF4-FFF2-40B4-BE49-F238E27FC236}">
                  <a16:creationId xmlns:a16="http://schemas.microsoft.com/office/drawing/2014/main" id="{2EEC3115-B46C-4793-9FDC-F04F8E4580ED}"/>
                </a:ext>
              </a:extLst>
            </p:cNvPr>
            <p:cNvSpPr/>
            <p:nvPr/>
          </p:nvSpPr>
          <p:spPr>
            <a:xfrm>
              <a:off x="5053824" y="2273042"/>
              <a:ext cx="996174" cy="109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90"/>
                <a:gd name="f4" fmla="val 602"/>
                <a:gd name="f5" fmla="val 1"/>
                <a:gd name="f6" fmla="val 601"/>
                <a:gd name="f7" fmla="val 31689"/>
                <a:gd name="f8" fmla="*/ f0 1 31690"/>
                <a:gd name="f9" fmla="*/ f1 1 60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90"/>
                <a:gd name="f16" fmla="*/ f13 1 60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90" h="602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595959"/>
            </a:solidFill>
            <a:ln w="9528" cap="flat">
              <a:solidFill>
                <a:srgbClr val="595959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7" name="Google Shape;2382;p45">
            <a:extLst>
              <a:ext uri="{FF2B5EF4-FFF2-40B4-BE49-F238E27FC236}">
                <a16:creationId xmlns:a16="http://schemas.microsoft.com/office/drawing/2014/main" id="{D69AA0ED-D647-4710-BF03-7023E086D99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89349" y="200871"/>
            <a:ext cx="5150920" cy="792135"/>
          </a:xfrm>
        </p:spPr>
        <p:txBody>
          <a:bodyPr anchor="ctr" anchorCtr="1"/>
          <a:lstStyle/>
          <a:p>
            <a:pPr lvl="0" algn="ctr" rtl="1"/>
            <a:r>
              <a:rPr lang="fa-IR" dirty="0">
                <a:cs typeface="B Nazanin" panose="00000400000000000000" pitchFamily="2" charset="-78"/>
              </a:rPr>
              <a:t>سبک اینفوگرافیک 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8" name="Google Shape;2418;p45">
            <a:extLst>
              <a:ext uri="{FF2B5EF4-FFF2-40B4-BE49-F238E27FC236}">
                <a16:creationId xmlns:a16="http://schemas.microsoft.com/office/drawing/2014/main" id="{0622440A-37D3-47A6-91E1-516385297655}"/>
              </a:ext>
            </a:extLst>
          </p:cNvPr>
          <p:cNvSpPr/>
          <p:nvPr/>
        </p:nvSpPr>
        <p:spPr>
          <a:xfrm>
            <a:off x="757680" y="1917944"/>
            <a:ext cx="2327202" cy="834993"/>
          </a:xfrm>
          <a:custGeom>
            <a:avLst/>
            <a:gdLst>
              <a:gd name="f0" fmla="val w"/>
              <a:gd name="f1" fmla="val h"/>
              <a:gd name="f2" fmla="val 0"/>
              <a:gd name="f3" fmla="val 66482"/>
              <a:gd name="f4" fmla="val 45967"/>
              <a:gd name="f5" fmla="val 1"/>
              <a:gd name="f6" fmla="val 66481"/>
              <a:gd name="f7" fmla="*/ f0 1 66482"/>
              <a:gd name="f8" fmla="*/ f1 1 45967"/>
              <a:gd name="f9" fmla="val f2"/>
              <a:gd name="f10" fmla="val f3"/>
              <a:gd name="f11" fmla="val f4"/>
              <a:gd name="f12" fmla="+- f11 0 f9"/>
              <a:gd name="f13" fmla="+- f10 0 f9"/>
              <a:gd name="f14" fmla="*/ f13 1 66482"/>
              <a:gd name="f15" fmla="*/ f12 1 45967"/>
              <a:gd name="f16" fmla="*/ f9 1 f14"/>
              <a:gd name="f17" fmla="*/ f10 1 f14"/>
              <a:gd name="f18" fmla="*/ f9 1 f15"/>
              <a:gd name="f19" fmla="*/ f11 1 f15"/>
              <a:gd name="f20" fmla="*/ f16 f7 1"/>
              <a:gd name="f21" fmla="*/ f17 f7 1"/>
              <a:gd name="f22" fmla="*/ f19 f8 1"/>
              <a:gd name="f23" fmla="*/ f18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" t="f23" r="f21" b="f22"/>
            <a:pathLst>
              <a:path w="66482" h="45967">
                <a:moveTo>
                  <a:pt x="f2" y="f5"/>
                </a:moveTo>
                <a:lnTo>
                  <a:pt x="f2" y="f4"/>
                </a:lnTo>
                <a:lnTo>
                  <a:pt x="f6" y="f4"/>
                </a:lnTo>
                <a:lnTo>
                  <a:pt x="f6" y="f5"/>
                </a:lnTo>
                <a:close/>
              </a:path>
            </a:pathLst>
          </a:custGeom>
          <a:solidFill>
            <a:srgbClr val="F0F0F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9" name="Google Shape;2419;p45">
            <a:extLst>
              <a:ext uri="{FF2B5EF4-FFF2-40B4-BE49-F238E27FC236}">
                <a16:creationId xmlns:a16="http://schemas.microsoft.com/office/drawing/2014/main" id="{7C476818-3C8C-4A66-9229-FC915A02603C}"/>
              </a:ext>
            </a:extLst>
          </p:cNvPr>
          <p:cNvSpPr/>
          <p:nvPr/>
        </p:nvSpPr>
        <p:spPr>
          <a:xfrm>
            <a:off x="757671" y="1593067"/>
            <a:ext cx="2327202" cy="324895"/>
          </a:xfrm>
          <a:custGeom>
            <a:avLst/>
            <a:gdLst>
              <a:gd name="f0" fmla="val w"/>
              <a:gd name="f1" fmla="val h"/>
              <a:gd name="f2" fmla="val 0"/>
              <a:gd name="f3" fmla="val 66482"/>
              <a:gd name="f4" fmla="val 13377"/>
              <a:gd name="f5" fmla="val 66481"/>
              <a:gd name="f6" fmla="*/ f0 1 66482"/>
              <a:gd name="f7" fmla="*/ f1 1 13377"/>
              <a:gd name="f8" fmla="val f2"/>
              <a:gd name="f9" fmla="val f3"/>
              <a:gd name="f10" fmla="val f4"/>
              <a:gd name="f11" fmla="+- f10 0 f8"/>
              <a:gd name="f12" fmla="+- f9 0 f8"/>
              <a:gd name="f13" fmla="*/ f12 1 66482"/>
              <a:gd name="f14" fmla="*/ f11 1 13377"/>
              <a:gd name="f15" fmla="*/ f8 1 f13"/>
              <a:gd name="f16" fmla="*/ f9 1 f13"/>
              <a:gd name="f17" fmla="*/ f8 1 f14"/>
              <a:gd name="f18" fmla="*/ f10 1 f14"/>
              <a:gd name="f19" fmla="*/ f15 f6 1"/>
              <a:gd name="f20" fmla="*/ f16 f6 1"/>
              <a:gd name="f21" fmla="*/ f18 f7 1"/>
              <a:gd name="f22" fmla="*/ f17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66482" h="13377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FF3F4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0" name="Google Shape;2420;p45">
            <a:extLst>
              <a:ext uri="{FF2B5EF4-FFF2-40B4-BE49-F238E27FC236}">
                <a16:creationId xmlns:a16="http://schemas.microsoft.com/office/drawing/2014/main" id="{4AB5CB48-5F11-44B0-A5FF-95FD99425080}"/>
              </a:ext>
            </a:extLst>
          </p:cNvPr>
          <p:cNvSpPr/>
          <p:nvPr/>
        </p:nvSpPr>
        <p:spPr>
          <a:xfrm>
            <a:off x="6059079" y="1916225"/>
            <a:ext cx="2327202" cy="835011"/>
          </a:xfrm>
          <a:custGeom>
            <a:avLst/>
            <a:gdLst>
              <a:gd name="f0" fmla="val w"/>
              <a:gd name="f1" fmla="val h"/>
              <a:gd name="f2" fmla="val 0"/>
              <a:gd name="f3" fmla="val 66482"/>
              <a:gd name="f4" fmla="val 45968"/>
              <a:gd name="f5" fmla="val 1"/>
              <a:gd name="f6" fmla="val 45967"/>
              <a:gd name="f7" fmla="val 66481"/>
              <a:gd name="f8" fmla="*/ f0 1 66482"/>
              <a:gd name="f9" fmla="*/ f1 1 45968"/>
              <a:gd name="f10" fmla="val f2"/>
              <a:gd name="f11" fmla="val f3"/>
              <a:gd name="f12" fmla="val f4"/>
              <a:gd name="f13" fmla="+- f12 0 f10"/>
              <a:gd name="f14" fmla="+- f11 0 f10"/>
              <a:gd name="f15" fmla="*/ f14 1 66482"/>
              <a:gd name="f16" fmla="*/ f13 1 45968"/>
              <a:gd name="f17" fmla="*/ f10 1 f15"/>
              <a:gd name="f18" fmla="*/ f11 1 f15"/>
              <a:gd name="f19" fmla="*/ f10 1 f16"/>
              <a:gd name="f20" fmla="*/ f12 1 f16"/>
              <a:gd name="f21" fmla="*/ f17 f8 1"/>
              <a:gd name="f22" fmla="*/ f18 f8 1"/>
              <a:gd name="f23" fmla="*/ f20 f9 1"/>
              <a:gd name="f24" fmla="*/ f19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1" t="f24" r="f22" b="f23"/>
            <a:pathLst>
              <a:path w="66482" h="45968">
                <a:moveTo>
                  <a:pt x="f5" y="f5"/>
                </a:moveTo>
                <a:lnTo>
                  <a:pt x="f5" y="f6"/>
                </a:lnTo>
                <a:lnTo>
                  <a:pt x="f7" y="f6"/>
                </a:lnTo>
                <a:lnTo>
                  <a:pt x="f7" y="f5"/>
                </a:lnTo>
                <a:close/>
              </a:path>
            </a:pathLst>
          </a:custGeom>
          <a:solidFill>
            <a:srgbClr val="F0F0F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1" name="Google Shape;2421;p45">
            <a:extLst>
              <a:ext uri="{FF2B5EF4-FFF2-40B4-BE49-F238E27FC236}">
                <a16:creationId xmlns:a16="http://schemas.microsoft.com/office/drawing/2014/main" id="{F42F8F28-A5AE-4BF2-98BE-E434CDDCB7F5}"/>
              </a:ext>
            </a:extLst>
          </p:cNvPr>
          <p:cNvSpPr/>
          <p:nvPr/>
        </p:nvSpPr>
        <p:spPr>
          <a:xfrm>
            <a:off x="6059070" y="1591348"/>
            <a:ext cx="2327202" cy="324895"/>
          </a:xfrm>
          <a:custGeom>
            <a:avLst/>
            <a:gdLst>
              <a:gd name="f0" fmla="val w"/>
              <a:gd name="f1" fmla="val h"/>
              <a:gd name="f2" fmla="val 0"/>
              <a:gd name="f3" fmla="val 66482"/>
              <a:gd name="f4" fmla="val 13377"/>
              <a:gd name="f5" fmla="val 1"/>
              <a:gd name="f6" fmla="val 66481"/>
              <a:gd name="f7" fmla="*/ f0 1 66482"/>
              <a:gd name="f8" fmla="*/ f1 1 13377"/>
              <a:gd name="f9" fmla="val f2"/>
              <a:gd name="f10" fmla="val f3"/>
              <a:gd name="f11" fmla="val f4"/>
              <a:gd name="f12" fmla="+- f11 0 f9"/>
              <a:gd name="f13" fmla="+- f10 0 f9"/>
              <a:gd name="f14" fmla="*/ f13 1 66482"/>
              <a:gd name="f15" fmla="*/ f12 1 13377"/>
              <a:gd name="f16" fmla="*/ f9 1 f14"/>
              <a:gd name="f17" fmla="*/ f10 1 f14"/>
              <a:gd name="f18" fmla="*/ f9 1 f15"/>
              <a:gd name="f19" fmla="*/ f11 1 f15"/>
              <a:gd name="f20" fmla="*/ f16 f7 1"/>
              <a:gd name="f21" fmla="*/ f17 f7 1"/>
              <a:gd name="f22" fmla="*/ f19 f8 1"/>
              <a:gd name="f23" fmla="*/ f18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" t="f23" r="f21" b="f22"/>
            <a:pathLst>
              <a:path w="66482" h="13377">
                <a:moveTo>
                  <a:pt x="f5" y="f5"/>
                </a:moveTo>
                <a:lnTo>
                  <a:pt x="f5" y="f4"/>
                </a:lnTo>
                <a:lnTo>
                  <a:pt x="f6" y="f4"/>
                </a:lnTo>
                <a:lnTo>
                  <a:pt x="f6" y="f5"/>
                </a:ln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2" name="Google Shape;2422;p45">
            <a:extLst>
              <a:ext uri="{FF2B5EF4-FFF2-40B4-BE49-F238E27FC236}">
                <a16:creationId xmlns:a16="http://schemas.microsoft.com/office/drawing/2014/main" id="{BAC544D5-0AB6-4D30-A729-33151D996DF8}"/>
              </a:ext>
            </a:extLst>
          </p:cNvPr>
          <p:cNvSpPr/>
          <p:nvPr/>
        </p:nvSpPr>
        <p:spPr>
          <a:xfrm>
            <a:off x="757680" y="3649608"/>
            <a:ext cx="2327202" cy="834993"/>
          </a:xfrm>
          <a:custGeom>
            <a:avLst/>
            <a:gdLst>
              <a:gd name="f0" fmla="val w"/>
              <a:gd name="f1" fmla="val h"/>
              <a:gd name="f2" fmla="val 0"/>
              <a:gd name="f3" fmla="val 66482"/>
              <a:gd name="f4" fmla="val 45967"/>
              <a:gd name="f5" fmla="val 66481"/>
              <a:gd name="f6" fmla="*/ f0 1 66482"/>
              <a:gd name="f7" fmla="*/ f1 1 45967"/>
              <a:gd name="f8" fmla="val f2"/>
              <a:gd name="f9" fmla="val f3"/>
              <a:gd name="f10" fmla="val f4"/>
              <a:gd name="f11" fmla="+- f10 0 f8"/>
              <a:gd name="f12" fmla="+- f9 0 f8"/>
              <a:gd name="f13" fmla="*/ f12 1 66482"/>
              <a:gd name="f14" fmla="*/ f11 1 45967"/>
              <a:gd name="f15" fmla="*/ f8 1 f13"/>
              <a:gd name="f16" fmla="*/ f9 1 f13"/>
              <a:gd name="f17" fmla="*/ f8 1 f14"/>
              <a:gd name="f18" fmla="*/ f10 1 f14"/>
              <a:gd name="f19" fmla="*/ f15 f6 1"/>
              <a:gd name="f20" fmla="*/ f16 f6 1"/>
              <a:gd name="f21" fmla="*/ f18 f7 1"/>
              <a:gd name="f22" fmla="*/ f17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66482" h="45967">
                <a:moveTo>
                  <a:pt x="f2" y="f2"/>
                </a:moveTo>
                <a:lnTo>
                  <a:pt x="f2" y="f4"/>
                </a:lnTo>
                <a:lnTo>
                  <a:pt x="f5" y="f4"/>
                </a:lnTo>
                <a:lnTo>
                  <a:pt x="f5" y="f2"/>
                </a:lnTo>
                <a:close/>
              </a:path>
            </a:pathLst>
          </a:custGeom>
          <a:solidFill>
            <a:srgbClr val="F0F0F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3" name="Google Shape;2423;p45">
            <a:extLst>
              <a:ext uri="{FF2B5EF4-FFF2-40B4-BE49-F238E27FC236}">
                <a16:creationId xmlns:a16="http://schemas.microsoft.com/office/drawing/2014/main" id="{1941EB41-9435-4447-9239-0649190206DF}"/>
              </a:ext>
            </a:extLst>
          </p:cNvPr>
          <p:cNvSpPr/>
          <p:nvPr/>
        </p:nvSpPr>
        <p:spPr>
          <a:xfrm>
            <a:off x="757671" y="3324730"/>
            <a:ext cx="2327202" cy="324895"/>
          </a:xfrm>
          <a:custGeom>
            <a:avLst/>
            <a:gdLst>
              <a:gd name="f0" fmla="val w"/>
              <a:gd name="f1" fmla="val h"/>
              <a:gd name="f2" fmla="val 0"/>
              <a:gd name="f3" fmla="val 66482"/>
              <a:gd name="f4" fmla="val 13377"/>
              <a:gd name="f5" fmla="val 13376"/>
              <a:gd name="f6" fmla="val 66481"/>
              <a:gd name="f7" fmla="*/ f0 1 66482"/>
              <a:gd name="f8" fmla="*/ f1 1 13377"/>
              <a:gd name="f9" fmla="val f2"/>
              <a:gd name="f10" fmla="val f3"/>
              <a:gd name="f11" fmla="val f4"/>
              <a:gd name="f12" fmla="+- f11 0 f9"/>
              <a:gd name="f13" fmla="+- f10 0 f9"/>
              <a:gd name="f14" fmla="*/ f13 1 66482"/>
              <a:gd name="f15" fmla="*/ f12 1 13377"/>
              <a:gd name="f16" fmla="*/ f9 1 f14"/>
              <a:gd name="f17" fmla="*/ f10 1 f14"/>
              <a:gd name="f18" fmla="*/ f9 1 f15"/>
              <a:gd name="f19" fmla="*/ f11 1 f15"/>
              <a:gd name="f20" fmla="*/ f16 f7 1"/>
              <a:gd name="f21" fmla="*/ f17 f7 1"/>
              <a:gd name="f22" fmla="*/ f19 f8 1"/>
              <a:gd name="f23" fmla="*/ f18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" t="f23" r="f21" b="f22"/>
            <a:pathLst>
              <a:path w="66482" h="13377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6" y="f2"/>
                </a:ln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4" name="Google Shape;2424;p45">
            <a:extLst>
              <a:ext uri="{FF2B5EF4-FFF2-40B4-BE49-F238E27FC236}">
                <a16:creationId xmlns:a16="http://schemas.microsoft.com/office/drawing/2014/main" id="{0A4FF96E-42E6-4ED0-8DD8-2EC84C5E8B37}"/>
              </a:ext>
            </a:extLst>
          </p:cNvPr>
          <p:cNvSpPr/>
          <p:nvPr/>
        </p:nvSpPr>
        <p:spPr>
          <a:xfrm>
            <a:off x="6059079" y="3649608"/>
            <a:ext cx="2327202" cy="834993"/>
          </a:xfrm>
          <a:custGeom>
            <a:avLst/>
            <a:gdLst>
              <a:gd name="f0" fmla="val w"/>
              <a:gd name="f1" fmla="val h"/>
              <a:gd name="f2" fmla="val 0"/>
              <a:gd name="f3" fmla="val 66482"/>
              <a:gd name="f4" fmla="val 45967"/>
              <a:gd name="f5" fmla="val 1"/>
              <a:gd name="f6" fmla="val 66481"/>
              <a:gd name="f7" fmla="*/ f0 1 66482"/>
              <a:gd name="f8" fmla="*/ f1 1 45967"/>
              <a:gd name="f9" fmla="val f2"/>
              <a:gd name="f10" fmla="val f3"/>
              <a:gd name="f11" fmla="val f4"/>
              <a:gd name="f12" fmla="+- f11 0 f9"/>
              <a:gd name="f13" fmla="+- f10 0 f9"/>
              <a:gd name="f14" fmla="*/ f13 1 66482"/>
              <a:gd name="f15" fmla="*/ f12 1 45967"/>
              <a:gd name="f16" fmla="*/ f9 1 f14"/>
              <a:gd name="f17" fmla="*/ f10 1 f14"/>
              <a:gd name="f18" fmla="*/ f9 1 f15"/>
              <a:gd name="f19" fmla="*/ f11 1 f15"/>
              <a:gd name="f20" fmla="*/ f16 f7 1"/>
              <a:gd name="f21" fmla="*/ f17 f7 1"/>
              <a:gd name="f22" fmla="*/ f19 f8 1"/>
              <a:gd name="f23" fmla="*/ f18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" t="f23" r="f21" b="f22"/>
            <a:pathLst>
              <a:path w="66482" h="45967">
                <a:moveTo>
                  <a:pt x="f5" y="f5"/>
                </a:moveTo>
                <a:lnTo>
                  <a:pt x="f5" y="f4"/>
                </a:lnTo>
                <a:lnTo>
                  <a:pt x="f6" y="f4"/>
                </a:lnTo>
                <a:lnTo>
                  <a:pt x="f6" y="f5"/>
                </a:lnTo>
                <a:close/>
              </a:path>
            </a:pathLst>
          </a:custGeom>
          <a:solidFill>
            <a:srgbClr val="F0F0F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5" name="Google Shape;2425;p45">
            <a:extLst>
              <a:ext uri="{FF2B5EF4-FFF2-40B4-BE49-F238E27FC236}">
                <a16:creationId xmlns:a16="http://schemas.microsoft.com/office/drawing/2014/main" id="{AF25A974-EEE7-4EFA-AFAC-644D6A477389}"/>
              </a:ext>
            </a:extLst>
          </p:cNvPr>
          <p:cNvSpPr/>
          <p:nvPr/>
        </p:nvSpPr>
        <p:spPr>
          <a:xfrm>
            <a:off x="6059070" y="3324721"/>
            <a:ext cx="2327202" cy="324895"/>
          </a:xfrm>
          <a:custGeom>
            <a:avLst/>
            <a:gdLst>
              <a:gd name="f0" fmla="val w"/>
              <a:gd name="f1" fmla="val h"/>
              <a:gd name="f2" fmla="val 0"/>
              <a:gd name="f3" fmla="val 66482"/>
              <a:gd name="f4" fmla="val 13377"/>
              <a:gd name="f5" fmla="val 1"/>
              <a:gd name="f6" fmla="val 66481"/>
              <a:gd name="f7" fmla="*/ f0 1 66482"/>
              <a:gd name="f8" fmla="*/ f1 1 13377"/>
              <a:gd name="f9" fmla="val f2"/>
              <a:gd name="f10" fmla="val f3"/>
              <a:gd name="f11" fmla="val f4"/>
              <a:gd name="f12" fmla="+- f11 0 f9"/>
              <a:gd name="f13" fmla="+- f10 0 f9"/>
              <a:gd name="f14" fmla="*/ f13 1 66482"/>
              <a:gd name="f15" fmla="*/ f12 1 13377"/>
              <a:gd name="f16" fmla="*/ f9 1 f14"/>
              <a:gd name="f17" fmla="*/ f10 1 f14"/>
              <a:gd name="f18" fmla="*/ f9 1 f15"/>
              <a:gd name="f19" fmla="*/ f11 1 f15"/>
              <a:gd name="f20" fmla="*/ f16 f7 1"/>
              <a:gd name="f21" fmla="*/ f17 f7 1"/>
              <a:gd name="f22" fmla="*/ f19 f8 1"/>
              <a:gd name="f23" fmla="*/ f18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" t="f23" r="f21" b="f22"/>
            <a:pathLst>
              <a:path w="66482" h="13377">
                <a:moveTo>
                  <a:pt x="f5" y="f2"/>
                </a:moveTo>
                <a:lnTo>
                  <a:pt x="f5" y="f4"/>
                </a:lnTo>
                <a:lnTo>
                  <a:pt x="f6" y="f4"/>
                </a:lnTo>
                <a:lnTo>
                  <a:pt x="f6" y="f2"/>
                </a:lnTo>
                <a:close/>
              </a:path>
            </a:pathLst>
          </a:custGeom>
          <a:solidFill>
            <a:srgbClr val="FFECDC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6" name="Google Shape;2454;p45">
            <a:extLst>
              <a:ext uri="{FF2B5EF4-FFF2-40B4-BE49-F238E27FC236}">
                <a16:creationId xmlns:a16="http://schemas.microsoft.com/office/drawing/2014/main" id="{2F51FBB9-3FAD-42A6-A676-C6382690EDC9}"/>
              </a:ext>
            </a:extLst>
          </p:cNvPr>
          <p:cNvSpPr txBox="1"/>
          <p:nvPr/>
        </p:nvSpPr>
        <p:spPr>
          <a:xfrm>
            <a:off x="975957" y="3671718"/>
            <a:ext cx="1855198" cy="7859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17" name="Google Shape;2455;p45">
            <a:extLst>
              <a:ext uri="{FF2B5EF4-FFF2-40B4-BE49-F238E27FC236}">
                <a16:creationId xmlns:a16="http://schemas.microsoft.com/office/drawing/2014/main" id="{9F8AB2EE-41AE-4D17-A58B-F7BEA0B97B47}"/>
              </a:ext>
            </a:extLst>
          </p:cNvPr>
          <p:cNvSpPr txBox="1"/>
          <p:nvPr/>
        </p:nvSpPr>
        <p:spPr>
          <a:xfrm>
            <a:off x="988320" y="1937906"/>
            <a:ext cx="1855198" cy="7859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18" name="Google Shape;2456;p45">
            <a:extLst>
              <a:ext uri="{FF2B5EF4-FFF2-40B4-BE49-F238E27FC236}">
                <a16:creationId xmlns:a16="http://schemas.microsoft.com/office/drawing/2014/main" id="{F1797559-B7EA-45EA-A729-F25545D529DE}"/>
              </a:ext>
            </a:extLst>
          </p:cNvPr>
          <p:cNvSpPr txBox="1"/>
          <p:nvPr/>
        </p:nvSpPr>
        <p:spPr>
          <a:xfrm>
            <a:off x="6314553" y="3674104"/>
            <a:ext cx="1855198" cy="7859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19" name="Google Shape;2457;p45">
            <a:extLst>
              <a:ext uri="{FF2B5EF4-FFF2-40B4-BE49-F238E27FC236}">
                <a16:creationId xmlns:a16="http://schemas.microsoft.com/office/drawing/2014/main" id="{28BB8F40-DD9F-488C-83CE-A1F7DE82FBBF}"/>
              </a:ext>
            </a:extLst>
          </p:cNvPr>
          <p:cNvSpPr txBox="1"/>
          <p:nvPr/>
        </p:nvSpPr>
        <p:spPr>
          <a:xfrm>
            <a:off x="6314553" y="1940731"/>
            <a:ext cx="1855198" cy="7859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20" name="Google Shape;2458;p45">
            <a:extLst>
              <a:ext uri="{FF2B5EF4-FFF2-40B4-BE49-F238E27FC236}">
                <a16:creationId xmlns:a16="http://schemas.microsoft.com/office/drawing/2014/main" id="{49A5E10F-56D9-4718-9035-E81BD2B08D2C}"/>
              </a:ext>
            </a:extLst>
          </p:cNvPr>
          <p:cNvSpPr txBox="1"/>
          <p:nvPr/>
        </p:nvSpPr>
        <p:spPr>
          <a:xfrm>
            <a:off x="988329" y="1593067"/>
            <a:ext cx="1855198" cy="3248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i="0" u="none" strike="noStrike" kern="0" cap="none" spc="0" baseline="0" dirty="0">
                <a:solidFill>
                  <a:srgbClr val="FFFFFF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عنوان</a:t>
            </a:r>
            <a:endParaRPr lang="en-US" sz="1400" b="1" i="0" u="none" strike="noStrike" kern="0" cap="none" spc="0" baseline="0" dirty="0">
              <a:solidFill>
                <a:srgbClr val="FFFFFF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21" name="Google Shape;2459;p45">
            <a:extLst>
              <a:ext uri="{FF2B5EF4-FFF2-40B4-BE49-F238E27FC236}">
                <a16:creationId xmlns:a16="http://schemas.microsoft.com/office/drawing/2014/main" id="{C21EAF3C-8BFA-497D-BFDF-F550AA04F9D8}"/>
              </a:ext>
            </a:extLst>
          </p:cNvPr>
          <p:cNvSpPr txBox="1"/>
          <p:nvPr/>
        </p:nvSpPr>
        <p:spPr>
          <a:xfrm>
            <a:off x="976067" y="3324730"/>
            <a:ext cx="1855198" cy="3248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i="0" u="none" strike="noStrike" kern="0" cap="none" spc="0" baseline="0" dirty="0">
                <a:solidFill>
                  <a:srgbClr val="FFFFFF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عنوان</a:t>
            </a:r>
            <a:endParaRPr lang="en-US" sz="1400" b="1" i="0" u="none" strike="noStrike" kern="0" cap="none" spc="0" baseline="0" dirty="0">
              <a:solidFill>
                <a:srgbClr val="FFFFFF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22" name="Google Shape;2460;p45">
            <a:extLst>
              <a:ext uri="{FF2B5EF4-FFF2-40B4-BE49-F238E27FC236}">
                <a16:creationId xmlns:a16="http://schemas.microsoft.com/office/drawing/2014/main" id="{C38F59DB-ABE4-4E32-B4F6-03823FB6665B}"/>
              </a:ext>
            </a:extLst>
          </p:cNvPr>
          <p:cNvSpPr txBox="1"/>
          <p:nvPr/>
        </p:nvSpPr>
        <p:spPr>
          <a:xfrm>
            <a:off x="6312670" y="1591348"/>
            <a:ext cx="1855198" cy="3248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i="0" u="none" strike="noStrike" kern="0" cap="none" spc="0" baseline="0" dirty="0">
                <a:solidFill>
                  <a:srgbClr val="FFFFFF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عنوان</a:t>
            </a:r>
            <a:endParaRPr lang="en-US" sz="1400" b="1" i="0" u="none" strike="noStrike" kern="0" cap="none" spc="0" baseline="0" dirty="0">
              <a:solidFill>
                <a:srgbClr val="FFFFFF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23" name="Google Shape;2461;p45">
            <a:extLst>
              <a:ext uri="{FF2B5EF4-FFF2-40B4-BE49-F238E27FC236}">
                <a16:creationId xmlns:a16="http://schemas.microsoft.com/office/drawing/2014/main" id="{7247124B-8AEE-4DF7-B8A5-E77AFFB13498}"/>
              </a:ext>
            </a:extLst>
          </p:cNvPr>
          <p:cNvSpPr txBox="1"/>
          <p:nvPr/>
        </p:nvSpPr>
        <p:spPr>
          <a:xfrm>
            <a:off x="6312670" y="3324721"/>
            <a:ext cx="1855198" cy="3248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i="0" u="none" strike="noStrike" kern="0" cap="none" spc="0" baseline="0" dirty="0">
                <a:solidFill>
                  <a:srgbClr val="FFFFFF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عنوان</a:t>
            </a:r>
            <a:endParaRPr lang="en-US" sz="1400" b="1" i="0" u="none" strike="noStrike" kern="0" cap="none" spc="0" baseline="0" dirty="0">
              <a:solidFill>
                <a:srgbClr val="FFFFFF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grpSp>
        <p:nvGrpSpPr>
          <p:cNvPr id="25" name="Group 4">
            <a:extLst>
              <a:ext uri="{FF2B5EF4-FFF2-40B4-BE49-F238E27FC236}">
                <a16:creationId xmlns:a16="http://schemas.microsoft.com/office/drawing/2014/main" id="{35ABA127-9925-F8FD-C5D1-4D14AA218B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94039" y="1295400"/>
            <a:ext cx="3021013" cy="3432175"/>
            <a:chOff x="1949" y="816"/>
            <a:chExt cx="1903" cy="2162"/>
          </a:xfrm>
        </p:grpSpPr>
        <p:sp>
          <p:nvSpPr>
            <p:cNvPr id="27" name="Freeform 5">
              <a:extLst>
                <a:ext uri="{FF2B5EF4-FFF2-40B4-BE49-F238E27FC236}">
                  <a16:creationId xmlns:a16="http://schemas.microsoft.com/office/drawing/2014/main" id="{F9FF5FE8-DE72-6E96-AAFA-855A6DC5F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1450"/>
              <a:ext cx="1277" cy="1528"/>
            </a:xfrm>
            <a:custGeom>
              <a:avLst/>
              <a:gdLst>
                <a:gd name="T0" fmla="*/ 884 w 923"/>
                <a:gd name="T1" fmla="*/ 45 h 1105"/>
                <a:gd name="T2" fmla="*/ 861 w 923"/>
                <a:gd name="T3" fmla="*/ 29 h 1105"/>
                <a:gd name="T4" fmla="*/ 856 w 923"/>
                <a:gd name="T5" fmla="*/ 53 h 1105"/>
                <a:gd name="T6" fmla="*/ 770 w 923"/>
                <a:gd name="T7" fmla="*/ 526 h 1105"/>
                <a:gd name="T8" fmla="*/ 626 w 923"/>
                <a:gd name="T9" fmla="*/ 642 h 1105"/>
                <a:gd name="T10" fmla="*/ 613 w 923"/>
                <a:gd name="T11" fmla="*/ 775 h 1105"/>
                <a:gd name="T12" fmla="*/ 295 w 923"/>
                <a:gd name="T13" fmla="*/ 763 h 1105"/>
                <a:gd name="T14" fmla="*/ 278 w 923"/>
                <a:gd name="T15" fmla="*/ 616 h 1105"/>
                <a:gd name="T16" fmla="*/ 59 w 923"/>
                <a:gd name="T17" fmla="*/ 384 h 1105"/>
                <a:gd name="T18" fmla="*/ 43 w 923"/>
                <a:gd name="T19" fmla="*/ 117 h 1105"/>
                <a:gd name="T20" fmla="*/ 43 w 923"/>
                <a:gd name="T21" fmla="*/ 103 h 1105"/>
                <a:gd name="T22" fmla="*/ 52 w 923"/>
                <a:gd name="T23" fmla="*/ 82 h 1105"/>
                <a:gd name="T24" fmla="*/ 73 w 923"/>
                <a:gd name="T25" fmla="*/ 37 h 1105"/>
                <a:gd name="T26" fmla="*/ 75 w 923"/>
                <a:gd name="T27" fmla="*/ 27 h 1105"/>
                <a:gd name="T28" fmla="*/ 64 w 923"/>
                <a:gd name="T29" fmla="*/ 0 h 1105"/>
                <a:gd name="T30" fmla="*/ 55 w 923"/>
                <a:gd name="T31" fmla="*/ 17 h 1105"/>
                <a:gd name="T32" fmla="*/ 37 w 923"/>
                <a:gd name="T33" fmla="*/ 56 h 1105"/>
                <a:gd name="T34" fmla="*/ 28 w 923"/>
                <a:gd name="T35" fmla="*/ 80 h 1105"/>
                <a:gd name="T36" fmla="*/ 28 w 923"/>
                <a:gd name="T37" fmla="*/ 80 h 1105"/>
                <a:gd name="T38" fmla="*/ 21 w 923"/>
                <a:gd name="T39" fmla="*/ 103 h 1105"/>
                <a:gd name="T40" fmla="*/ 5 w 923"/>
                <a:gd name="T41" fmla="*/ 266 h 1105"/>
                <a:gd name="T42" fmla="*/ 13 w 923"/>
                <a:gd name="T43" fmla="*/ 318 h 1105"/>
                <a:gd name="T44" fmla="*/ 74 w 923"/>
                <a:gd name="T45" fmla="*/ 470 h 1105"/>
                <a:gd name="T46" fmla="*/ 98 w 923"/>
                <a:gd name="T47" fmla="*/ 509 h 1105"/>
                <a:gd name="T48" fmla="*/ 151 w 923"/>
                <a:gd name="T49" fmla="*/ 561 h 1105"/>
                <a:gd name="T50" fmla="*/ 271 w 923"/>
                <a:gd name="T51" fmla="*/ 652 h 1105"/>
                <a:gd name="T52" fmla="*/ 271 w 923"/>
                <a:gd name="T53" fmla="*/ 792 h 1105"/>
                <a:gd name="T54" fmla="*/ 275 w 923"/>
                <a:gd name="T55" fmla="*/ 976 h 1105"/>
                <a:gd name="T56" fmla="*/ 316 w 923"/>
                <a:gd name="T57" fmla="*/ 1002 h 1105"/>
                <a:gd name="T58" fmla="*/ 427 w 923"/>
                <a:gd name="T59" fmla="*/ 1095 h 1105"/>
                <a:gd name="T60" fmla="*/ 606 w 923"/>
                <a:gd name="T61" fmla="*/ 1006 h 1105"/>
                <a:gd name="T62" fmla="*/ 649 w 923"/>
                <a:gd name="T63" fmla="*/ 969 h 1105"/>
                <a:gd name="T64" fmla="*/ 650 w 923"/>
                <a:gd name="T65" fmla="*/ 835 h 1105"/>
                <a:gd name="T66" fmla="*/ 654 w 923"/>
                <a:gd name="T67" fmla="*/ 768 h 1105"/>
                <a:gd name="T68" fmla="*/ 655 w 923"/>
                <a:gd name="T69" fmla="*/ 684 h 1105"/>
                <a:gd name="T70" fmla="*/ 668 w 923"/>
                <a:gd name="T71" fmla="*/ 637 h 1105"/>
                <a:gd name="T72" fmla="*/ 810 w 923"/>
                <a:gd name="T73" fmla="*/ 526 h 1105"/>
                <a:gd name="T74" fmla="*/ 918 w 923"/>
                <a:gd name="T75" fmla="*/ 275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23" h="1105">
                  <a:moveTo>
                    <a:pt x="916" y="161"/>
                  </a:moveTo>
                  <a:cubicBezTo>
                    <a:pt x="911" y="121"/>
                    <a:pt x="900" y="82"/>
                    <a:pt x="884" y="45"/>
                  </a:cubicBezTo>
                  <a:cubicBezTo>
                    <a:pt x="882" y="39"/>
                    <a:pt x="880" y="33"/>
                    <a:pt x="875" y="28"/>
                  </a:cubicBezTo>
                  <a:cubicBezTo>
                    <a:pt x="870" y="23"/>
                    <a:pt x="866" y="24"/>
                    <a:pt x="861" y="29"/>
                  </a:cubicBezTo>
                  <a:cubicBezTo>
                    <a:pt x="858" y="32"/>
                    <a:pt x="854" y="35"/>
                    <a:pt x="852" y="40"/>
                  </a:cubicBezTo>
                  <a:cubicBezTo>
                    <a:pt x="852" y="45"/>
                    <a:pt x="854" y="49"/>
                    <a:pt x="856" y="53"/>
                  </a:cubicBezTo>
                  <a:cubicBezTo>
                    <a:pt x="887" y="124"/>
                    <a:pt x="898" y="198"/>
                    <a:pt x="889" y="275"/>
                  </a:cubicBezTo>
                  <a:cubicBezTo>
                    <a:pt x="878" y="372"/>
                    <a:pt x="838" y="456"/>
                    <a:pt x="770" y="526"/>
                  </a:cubicBezTo>
                  <a:cubicBezTo>
                    <a:pt x="733" y="564"/>
                    <a:pt x="690" y="595"/>
                    <a:pt x="641" y="617"/>
                  </a:cubicBezTo>
                  <a:cubicBezTo>
                    <a:pt x="630" y="622"/>
                    <a:pt x="625" y="630"/>
                    <a:pt x="626" y="642"/>
                  </a:cubicBezTo>
                  <a:cubicBezTo>
                    <a:pt x="626" y="682"/>
                    <a:pt x="626" y="722"/>
                    <a:pt x="626" y="763"/>
                  </a:cubicBezTo>
                  <a:cubicBezTo>
                    <a:pt x="626" y="775"/>
                    <a:pt x="625" y="775"/>
                    <a:pt x="613" y="775"/>
                  </a:cubicBezTo>
                  <a:cubicBezTo>
                    <a:pt x="512" y="775"/>
                    <a:pt x="410" y="775"/>
                    <a:pt x="308" y="775"/>
                  </a:cubicBezTo>
                  <a:cubicBezTo>
                    <a:pt x="296" y="775"/>
                    <a:pt x="295" y="775"/>
                    <a:pt x="295" y="763"/>
                  </a:cubicBezTo>
                  <a:cubicBezTo>
                    <a:pt x="295" y="723"/>
                    <a:pt x="295" y="684"/>
                    <a:pt x="296" y="644"/>
                  </a:cubicBezTo>
                  <a:cubicBezTo>
                    <a:pt x="296" y="629"/>
                    <a:pt x="291" y="622"/>
                    <a:pt x="278" y="616"/>
                  </a:cubicBezTo>
                  <a:cubicBezTo>
                    <a:pt x="228" y="595"/>
                    <a:pt x="186" y="563"/>
                    <a:pt x="149" y="524"/>
                  </a:cubicBezTo>
                  <a:cubicBezTo>
                    <a:pt x="110" y="484"/>
                    <a:pt x="80" y="437"/>
                    <a:pt x="59" y="384"/>
                  </a:cubicBezTo>
                  <a:cubicBezTo>
                    <a:pt x="42" y="341"/>
                    <a:pt x="32" y="297"/>
                    <a:pt x="30" y="251"/>
                  </a:cubicBezTo>
                  <a:cubicBezTo>
                    <a:pt x="27" y="206"/>
                    <a:pt x="32" y="161"/>
                    <a:pt x="43" y="117"/>
                  </a:cubicBezTo>
                  <a:cubicBezTo>
                    <a:pt x="44" y="112"/>
                    <a:pt x="46" y="108"/>
                    <a:pt x="44" y="104"/>
                  </a:cubicBezTo>
                  <a:cubicBezTo>
                    <a:pt x="44" y="103"/>
                    <a:pt x="44" y="103"/>
                    <a:pt x="43" y="103"/>
                  </a:cubicBezTo>
                  <a:cubicBezTo>
                    <a:pt x="49" y="98"/>
                    <a:pt x="52" y="90"/>
                    <a:pt x="51" y="83"/>
                  </a:cubicBezTo>
                  <a:cubicBezTo>
                    <a:pt x="51" y="82"/>
                    <a:pt x="51" y="82"/>
                    <a:pt x="52" y="82"/>
                  </a:cubicBezTo>
                  <a:cubicBezTo>
                    <a:pt x="54" y="79"/>
                    <a:pt x="56" y="77"/>
                    <a:pt x="57" y="74"/>
                  </a:cubicBezTo>
                  <a:cubicBezTo>
                    <a:pt x="61" y="61"/>
                    <a:pt x="67" y="49"/>
                    <a:pt x="73" y="37"/>
                  </a:cubicBezTo>
                  <a:cubicBezTo>
                    <a:pt x="74" y="34"/>
                    <a:pt x="75" y="31"/>
                    <a:pt x="75" y="28"/>
                  </a:cubicBezTo>
                  <a:cubicBezTo>
                    <a:pt x="75" y="28"/>
                    <a:pt x="75" y="28"/>
                    <a:pt x="75" y="27"/>
                  </a:cubicBezTo>
                  <a:cubicBezTo>
                    <a:pt x="80" y="26"/>
                    <a:pt x="80" y="22"/>
                    <a:pt x="79" y="17"/>
                  </a:cubicBezTo>
                  <a:cubicBezTo>
                    <a:pt x="73" y="12"/>
                    <a:pt x="67" y="8"/>
                    <a:pt x="64" y="0"/>
                  </a:cubicBezTo>
                  <a:cubicBezTo>
                    <a:pt x="59" y="5"/>
                    <a:pt x="58" y="12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9" y="29"/>
                    <a:pt x="43" y="41"/>
                    <a:pt x="37" y="53"/>
                  </a:cubicBezTo>
                  <a:cubicBezTo>
                    <a:pt x="37" y="54"/>
                    <a:pt x="37" y="55"/>
                    <a:pt x="37" y="56"/>
                  </a:cubicBezTo>
                  <a:cubicBezTo>
                    <a:pt x="36" y="58"/>
                    <a:pt x="35" y="60"/>
                    <a:pt x="34" y="62"/>
                  </a:cubicBezTo>
                  <a:cubicBezTo>
                    <a:pt x="30" y="67"/>
                    <a:pt x="27" y="73"/>
                    <a:pt x="28" y="80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26" y="86"/>
                    <a:pt x="22" y="92"/>
                    <a:pt x="22" y="99"/>
                  </a:cubicBezTo>
                  <a:cubicBezTo>
                    <a:pt x="21" y="100"/>
                    <a:pt x="20" y="101"/>
                    <a:pt x="21" y="103"/>
                  </a:cubicBezTo>
                  <a:cubicBezTo>
                    <a:pt x="20" y="104"/>
                    <a:pt x="19" y="104"/>
                    <a:pt x="19" y="105"/>
                  </a:cubicBezTo>
                  <a:cubicBezTo>
                    <a:pt x="7" y="158"/>
                    <a:pt x="0" y="211"/>
                    <a:pt x="5" y="266"/>
                  </a:cubicBezTo>
                  <a:cubicBezTo>
                    <a:pt x="3" y="268"/>
                    <a:pt x="2" y="270"/>
                    <a:pt x="3" y="273"/>
                  </a:cubicBezTo>
                  <a:cubicBezTo>
                    <a:pt x="5" y="288"/>
                    <a:pt x="5" y="304"/>
                    <a:pt x="13" y="318"/>
                  </a:cubicBezTo>
                  <a:cubicBezTo>
                    <a:pt x="13" y="319"/>
                    <a:pt x="14" y="320"/>
                    <a:pt x="14" y="321"/>
                  </a:cubicBezTo>
                  <a:cubicBezTo>
                    <a:pt x="25" y="375"/>
                    <a:pt x="46" y="424"/>
                    <a:pt x="74" y="470"/>
                  </a:cubicBezTo>
                  <a:cubicBezTo>
                    <a:pt x="82" y="482"/>
                    <a:pt x="92" y="492"/>
                    <a:pt x="98" y="505"/>
                  </a:cubicBezTo>
                  <a:cubicBezTo>
                    <a:pt x="97" y="507"/>
                    <a:pt x="97" y="508"/>
                    <a:pt x="98" y="509"/>
                  </a:cubicBezTo>
                  <a:cubicBezTo>
                    <a:pt x="112" y="523"/>
                    <a:pt x="122" y="541"/>
                    <a:pt x="140" y="552"/>
                  </a:cubicBezTo>
                  <a:cubicBezTo>
                    <a:pt x="144" y="555"/>
                    <a:pt x="147" y="558"/>
                    <a:pt x="151" y="561"/>
                  </a:cubicBezTo>
                  <a:cubicBezTo>
                    <a:pt x="184" y="592"/>
                    <a:pt x="221" y="617"/>
                    <a:pt x="262" y="637"/>
                  </a:cubicBezTo>
                  <a:cubicBezTo>
                    <a:pt x="269" y="640"/>
                    <a:pt x="271" y="644"/>
                    <a:pt x="271" y="652"/>
                  </a:cubicBezTo>
                  <a:cubicBezTo>
                    <a:pt x="271" y="695"/>
                    <a:pt x="271" y="739"/>
                    <a:pt x="271" y="783"/>
                  </a:cubicBezTo>
                  <a:cubicBezTo>
                    <a:pt x="271" y="786"/>
                    <a:pt x="270" y="789"/>
                    <a:pt x="271" y="792"/>
                  </a:cubicBezTo>
                  <a:cubicBezTo>
                    <a:pt x="277" y="805"/>
                    <a:pt x="274" y="818"/>
                    <a:pt x="275" y="831"/>
                  </a:cubicBezTo>
                  <a:cubicBezTo>
                    <a:pt x="275" y="879"/>
                    <a:pt x="275" y="927"/>
                    <a:pt x="275" y="976"/>
                  </a:cubicBezTo>
                  <a:cubicBezTo>
                    <a:pt x="275" y="987"/>
                    <a:pt x="279" y="990"/>
                    <a:pt x="290" y="990"/>
                  </a:cubicBezTo>
                  <a:cubicBezTo>
                    <a:pt x="299" y="994"/>
                    <a:pt x="310" y="991"/>
                    <a:pt x="316" y="1002"/>
                  </a:cubicBezTo>
                  <a:cubicBezTo>
                    <a:pt x="317" y="1003"/>
                    <a:pt x="318" y="1004"/>
                    <a:pt x="319" y="1006"/>
                  </a:cubicBezTo>
                  <a:cubicBezTo>
                    <a:pt x="340" y="1053"/>
                    <a:pt x="379" y="1080"/>
                    <a:pt x="427" y="1095"/>
                  </a:cubicBezTo>
                  <a:cubicBezTo>
                    <a:pt x="454" y="1105"/>
                    <a:pt x="481" y="1101"/>
                    <a:pt x="507" y="1093"/>
                  </a:cubicBezTo>
                  <a:cubicBezTo>
                    <a:pt x="553" y="1080"/>
                    <a:pt x="587" y="1050"/>
                    <a:pt x="606" y="1006"/>
                  </a:cubicBezTo>
                  <a:cubicBezTo>
                    <a:pt x="610" y="997"/>
                    <a:pt x="615" y="993"/>
                    <a:pt x="625" y="994"/>
                  </a:cubicBezTo>
                  <a:cubicBezTo>
                    <a:pt x="645" y="994"/>
                    <a:pt x="649" y="989"/>
                    <a:pt x="649" y="969"/>
                  </a:cubicBezTo>
                  <a:cubicBezTo>
                    <a:pt x="649" y="941"/>
                    <a:pt x="649" y="912"/>
                    <a:pt x="649" y="884"/>
                  </a:cubicBezTo>
                  <a:cubicBezTo>
                    <a:pt x="649" y="868"/>
                    <a:pt x="649" y="851"/>
                    <a:pt x="650" y="835"/>
                  </a:cubicBezTo>
                  <a:cubicBezTo>
                    <a:pt x="651" y="817"/>
                    <a:pt x="650" y="799"/>
                    <a:pt x="654" y="781"/>
                  </a:cubicBezTo>
                  <a:cubicBezTo>
                    <a:pt x="655" y="777"/>
                    <a:pt x="655" y="773"/>
                    <a:pt x="654" y="768"/>
                  </a:cubicBezTo>
                  <a:cubicBezTo>
                    <a:pt x="653" y="759"/>
                    <a:pt x="653" y="749"/>
                    <a:pt x="653" y="739"/>
                  </a:cubicBezTo>
                  <a:cubicBezTo>
                    <a:pt x="655" y="721"/>
                    <a:pt x="654" y="703"/>
                    <a:pt x="655" y="684"/>
                  </a:cubicBezTo>
                  <a:cubicBezTo>
                    <a:pt x="655" y="675"/>
                    <a:pt x="654" y="665"/>
                    <a:pt x="654" y="656"/>
                  </a:cubicBezTo>
                  <a:cubicBezTo>
                    <a:pt x="655" y="645"/>
                    <a:pt x="659" y="641"/>
                    <a:pt x="668" y="637"/>
                  </a:cubicBezTo>
                  <a:cubicBezTo>
                    <a:pt x="698" y="622"/>
                    <a:pt x="726" y="604"/>
                    <a:pt x="752" y="583"/>
                  </a:cubicBezTo>
                  <a:cubicBezTo>
                    <a:pt x="773" y="566"/>
                    <a:pt x="792" y="546"/>
                    <a:pt x="810" y="526"/>
                  </a:cubicBezTo>
                  <a:cubicBezTo>
                    <a:pt x="843" y="488"/>
                    <a:pt x="869" y="444"/>
                    <a:pt x="888" y="398"/>
                  </a:cubicBezTo>
                  <a:cubicBezTo>
                    <a:pt x="904" y="359"/>
                    <a:pt x="913" y="318"/>
                    <a:pt x="918" y="275"/>
                  </a:cubicBezTo>
                  <a:cubicBezTo>
                    <a:pt x="923" y="237"/>
                    <a:pt x="921" y="199"/>
                    <a:pt x="916" y="161"/>
                  </a:cubicBezTo>
                  <a:close/>
                </a:path>
              </a:pathLst>
            </a:custGeom>
            <a:solidFill>
              <a:srgbClr val="531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8" name="Freeform 6">
              <a:extLst>
                <a:ext uri="{FF2B5EF4-FFF2-40B4-BE49-F238E27FC236}">
                  <a16:creationId xmlns:a16="http://schemas.microsoft.com/office/drawing/2014/main" id="{50A9EEA1-86C0-D6EA-59C8-985FFB9D2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412"/>
              <a:ext cx="47" cy="40"/>
            </a:xfrm>
            <a:custGeom>
              <a:avLst/>
              <a:gdLst>
                <a:gd name="T0" fmla="*/ 12 w 34"/>
                <a:gd name="T1" fmla="*/ 24 h 29"/>
                <a:gd name="T2" fmla="*/ 28 w 34"/>
                <a:gd name="T3" fmla="*/ 14 h 29"/>
                <a:gd name="T4" fmla="*/ 34 w 34"/>
                <a:gd name="T5" fmla="*/ 5 h 29"/>
                <a:gd name="T6" fmla="*/ 6 w 34"/>
                <a:gd name="T7" fmla="*/ 18 h 29"/>
                <a:gd name="T8" fmla="*/ 4 w 34"/>
                <a:gd name="T9" fmla="*/ 27 h 29"/>
                <a:gd name="T10" fmla="*/ 12 w 34"/>
                <a:gd name="T11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9">
                  <a:moveTo>
                    <a:pt x="12" y="24"/>
                  </a:moveTo>
                  <a:cubicBezTo>
                    <a:pt x="17" y="20"/>
                    <a:pt x="21" y="14"/>
                    <a:pt x="28" y="14"/>
                  </a:cubicBezTo>
                  <a:cubicBezTo>
                    <a:pt x="30" y="11"/>
                    <a:pt x="32" y="8"/>
                    <a:pt x="34" y="5"/>
                  </a:cubicBezTo>
                  <a:cubicBezTo>
                    <a:pt x="20" y="0"/>
                    <a:pt x="13" y="10"/>
                    <a:pt x="6" y="18"/>
                  </a:cubicBezTo>
                  <a:cubicBezTo>
                    <a:pt x="4" y="20"/>
                    <a:pt x="0" y="23"/>
                    <a:pt x="4" y="27"/>
                  </a:cubicBezTo>
                  <a:cubicBezTo>
                    <a:pt x="8" y="29"/>
                    <a:pt x="9" y="26"/>
                    <a:pt x="12" y="24"/>
                  </a:cubicBezTo>
                  <a:close/>
                </a:path>
              </a:pathLst>
            </a:custGeom>
            <a:solidFill>
              <a:srgbClr val="531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9" name="Freeform 7">
              <a:extLst>
                <a:ext uri="{FF2B5EF4-FFF2-40B4-BE49-F238E27FC236}">
                  <a16:creationId xmlns:a16="http://schemas.microsoft.com/office/drawing/2014/main" id="{31F3F5AD-C53D-C03F-80BE-1198ABBC5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1367"/>
              <a:ext cx="44" cy="45"/>
            </a:xfrm>
            <a:custGeom>
              <a:avLst/>
              <a:gdLst>
                <a:gd name="T0" fmla="*/ 32 w 32"/>
                <a:gd name="T1" fmla="*/ 0 h 32"/>
                <a:gd name="T2" fmla="*/ 8 w 32"/>
                <a:gd name="T3" fmla="*/ 15 h 32"/>
                <a:gd name="T4" fmla="*/ 6 w 32"/>
                <a:gd name="T5" fmla="*/ 32 h 32"/>
                <a:gd name="T6" fmla="*/ 32 w 32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2">
                  <a:moveTo>
                    <a:pt x="32" y="0"/>
                  </a:moveTo>
                  <a:cubicBezTo>
                    <a:pt x="22" y="2"/>
                    <a:pt x="15" y="9"/>
                    <a:pt x="8" y="15"/>
                  </a:cubicBezTo>
                  <a:cubicBezTo>
                    <a:pt x="2" y="20"/>
                    <a:pt x="0" y="25"/>
                    <a:pt x="6" y="32"/>
                  </a:cubicBezTo>
                  <a:cubicBezTo>
                    <a:pt x="14" y="21"/>
                    <a:pt x="23" y="10"/>
                    <a:pt x="32" y="0"/>
                  </a:cubicBezTo>
                  <a:close/>
                </a:path>
              </a:pathLst>
            </a:custGeom>
            <a:solidFill>
              <a:srgbClr val="531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0" name="Freeform 8">
              <a:extLst>
                <a:ext uri="{FF2B5EF4-FFF2-40B4-BE49-F238E27FC236}">
                  <a16:creationId xmlns:a16="http://schemas.microsoft.com/office/drawing/2014/main" id="{CD4B7391-78CB-3FF6-6760-6D8EEAEBD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1131"/>
              <a:ext cx="1000" cy="344"/>
            </a:xfrm>
            <a:custGeom>
              <a:avLst/>
              <a:gdLst>
                <a:gd name="T0" fmla="*/ 131 w 723"/>
                <a:gd name="T1" fmla="*/ 85 h 249"/>
                <a:gd name="T2" fmla="*/ 194 w 723"/>
                <a:gd name="T3" fmla="*/ 48 h 249"/>
                <a:gd name="T4" fmla="*/ 283 w 723"/>
                <a:gd name="T5" fmla="*/ 15 h 249"/>
                <a:gd name="T6" fmla="*/ 291 w 723"/>
                <a:gd name="T7" fmla="*/ 12 h 249"/>
                <a:gd name="T8" fmla="*/ 296 w 723"/>
                <a:gd name="T9" fmla="*/ 8 h 249"/>
                <a:gd name="T10" fmla="*/ 345 w 723"/>
                <a:gd name="T11" fmla="*/ 2 h 249"/>
                <a:gd name="T12" fmla="*/ 415 w 723"/>
                <a:gd name="T13" fmla="*/ 0 h 249"/>
                <a:gd name="T14" fmla="*/ 619 w 723"/>
                <a:gd name="T15" fmla="*/ 56 h 249"/>
                <a:gd name="T16" fmla="*/ 624 w 723"/>
                <a:gd name="T17" fmla="*/ 59 h 249"/>
                <a:gd name="T18" fmla="*/ 678 w 723"/>
                <a:gd name="T19" fmla="*/ 93 h 249"/>
                <a:gd name="T20" fmla="*/ 686 w 723"/>
                <a:gd name="T21" fmla="*/ 99 h 249"/>
                <a:gd name="T22" fmla="*/ 709 w 723"/>
                <a:gd name="T23" fmla="*/ 120 h 249"/>
                <a:gd name="T24" fmla="*/ 713 w 723"/>
                <a:gd name="T25" fmla="*/ 123 h 249"/>
                <a:gd name="T26" fmla="*/ 720 w 723"/>
                <a:gd name="T27" fmla="*/ 138 h 249"/>
                <a:gd name="T28" fmla="*/ 704 w 723"/>
                <a:gd name="T29" fmla="*/ 150 h 249"/>
                <a:gd name="T30" fmla="*/ 670 w 723"/>
                <a:gd name="T31" fmla="*/ 122 h 249"/>
                <a:gd name="T32" fmla="*/ 444 w 723"/>
                <a:gd name="T33" fmla="*/ 28 h 249"/>
                <a:gd name="T34" fmla="*/ 235 w 723"/>
                <a:gd name="T35" fmla="*/ 57 h 249"/>
                <a:gd name="T36" fmla="*/ 157 w 723"/>
                <a:gd name="T37" fmla="*/ 99 h 249"/>
                <a:gd name="T38" fmla="*/ 146 w 723"/>
                <a:gd name="T39" fmla="*/ 105 h 249"/>
                <a:gd name="T40" fmla="*/ 125 w 723"/>
                <a:gd name="T41" fmla="*/ 111 h 249"/>
                <a:gd name="T42" fmla="*/ 113 w 723"/>
                <a:gd name="T43" fmla="*/ 130 h 249"/>
                <a:gd name="T44" fmla="*/ 71 w 723"/>
                <a:gd name="T45" fmla="*/ 173 h 249"/>
                <a:gd name="T46" fmla="*/ 52 w 723"/>
                <a:gd name="T47" fmla="*/ 184 h 249"/>
                <a:gd name="T48" fmla="*/ 45 w 723"/>
                <a:gd name="T49" fmla="*/ 203 h 249"/>
                <a:gd name="T50" fmla="*/ 41 w 723"/>
                <a:gd name="T51" fmla="*/ 210 h 249"/>
                <a:gd name="T52" fmla="*/ 13 w 723"/>
                <a:gd name="T53" fmla="*/ 226 h 249"/>
                <a:gd name="T54" fmla="*/ 26 w 723"/>
                <a:gd name="T55" fmla="*/ 217 h 249"/>
                <a:gd name="T56" fmla="*/ 35 w 723"/>
                <a:gd name="T57" fmla="*/ 218 h 249"/>
                <a:gd name="T58" fmla="*/ 16 w 723"/>
                <a:gd name="T59" fmla="*/ 249 h 249"/>
                <a:gd name="T60" fmla="*/ 1 w 723"/>
                <a:gd name="T61" fmla="*/ 231 h 249"/>
                <a:gd name="T62" fmla="*/ 83 w 723"/>
                <a:gd name="T63" fmla="*/ 126 h 249"/>
                <a:gd name="T64" fmla="*/ 90 w 723"/>
                <a:gd name="T65" fmla="*/ 118 h 249"/>
                <a:gd name="T66" fmla="*/ 110 w 723"/>
                <a:gd name="T67" fmla="*/ 98 h 249"/>
                <a:gd name="T68" fmla="*/ 131 w 723"/>
                <a:gd name="T69" fmla="*/ 8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3" h="249">
                  <a:moveTo>
                    <a:pt x="131" y="85"/>
                  </a:moveTo>
                  <a:cubicBezTo>
                    <a:pt x="152" y="72"/>
                    <a:pt x="172" y="59"/>
                    <a:pt x="194" y="48"/>
                  </a:cubicBezTo>
                  <a:cubicBezTo>
                    <a:pt x="222" y="34"/>
                    <a:pt x="252" y="22"/>
                    <a:pt x="283" y="15"/>
                  </a:cubicBezTo>
                  <a:cubicBezTo>
                    <a:pt x="286" y="14"/>
                    <a:pt x="288" y="13"/>
                    <a:pt x="291" y="12"/>
                  </a:cubicBezTo>
                  <a:cubicBezTo>
                    <a:pt x="292" y="10"/>
                    <a:pt x="294" y="9"/>
                    <a:pt x="296" y="8"/>
                  </a:cubicBezTo>
                  <a:cubicBezTo>
                    <a:pt x="312" y="4"/>
                    <a:pt x="328" y="0"/>
                    <a:pt x="345" y="2"/>
                  </a:cubicBezTo>
                  <a:cubicBezTo>
                    <a:pt x="368" y="1"/>
                    <a:pt x="391" y="0"/>
                    <a:pt x="415" y="0"/>
                  </a:cubicBezTo>
                  <a:cubicBezTo>
                    <a:pt x="487" y="2"/>
                    <a:pt x="555" y="23"/>
                    <a:pt x="619" y="56"/>
                  </a:cubicBezTo>
                  <a:cubicBezTo>
                    <a:pt x="621" y="57"/>
                    <a:pt x="622" y="58"/>
                    <a:pt x="624" y="59"/>
                  </a:cubicBezTo>
                  <a:cubicBezTo>
                    <a:pt x="643" y="68"/>
                    <a:pt x="662" y="79"/>
                    <a:pt x="678" y="93"/>
                  </a:cubicBezTo>
                  <a:cubicBezTo>
                    <a:pt x="681" y="95"/>
                    <a:pt x="684" y="97"/>
                    <a:pt x="686" y="99"/>
                  </a:cubicBezTo>
                  <a:cubicBezTo>
                    <a:pt x="693" y="107"/>
                    <a:pt x="701" y="114"/>
                    <a:pt x="709" y="120"/>
                  </a:cubicBezTo>
                  <a:cubicBezTo>
                    <a:pt x="711" y="121"/>
                    <a:pt x="712" y="122"/>
                    <a:pt x="713" y="123"/>
                  </a:cubicBezTo>
                  <a:cubicBezTo>
                    <a:pt x="716" y="128"/>
                    <a:pt x="723" y="131"/>
                    <a:pt x="720" y="138"/>
                  </a:cubicBezTo>
                  <a:cubicBezTo>
                    <a:pt x="716" y="144"/>
                    <a:pt x="712" y="150"/>
                    <a:pt x="704" y="150"/>
                  </a:cubicBezTo>
                  <a:cubicBezTo>
                    <a:pt x="691" y="142"/>
                    <a:pt x="681" y="131"/>
                    <a:pt x="670" y="122"/>
                  </a:cubicBezTo>
                  <a:cubicBezTo>
                    <a:pt x="604" y="68"/>
                    <a:pt x="528" y="37"/>
                    <a:pt x="444" y="28"/>
                  </a:cubicBezTo>
                  <a:cubicBezTo>
                    <a:pt x="372" y="20"/>
                    <a:pt x="302" y="29"/>
                    <a:pt x="235" y="57"/>
                  </a:cubicBezTo>
                  <a:cubicBezTo>
                    <a:pt x="207" y="68"/>
                    <a:pt x="182" y="83"/>
                    <a:pt x="157" y="99"/>
                  </a:cubicBezTo>
                  <a:cubicBezTo>
                    <a:pt x="153" y="101"/>
                    <a:pt x="150" y="103"/>
                    <a:pt x="146" y="105"/>
                  </a:cubicBezTo>
                  <a:cubicBezTo>
                    <a:pt x="138" y="104"/>
                    <a:pt x="130" y="103"/>
                    <a:pt x="125" y="111"/>
                  </a:cubicBezTo>
                  <a:cubicBezTo>
                    <a:pt x="122" y="118"/>
                    <a:pt x="114" y="122"/>
                    <a:pt x="113" y="130"/>
                  </a:cubicBezTo>
                  <a:cubicBezTo>
                    <a:pt x="100" y="145"/>
                    <a:pt x="84" y="158"/>
                    <a:pt x="71" y="173"/>
                  </a:cubicBezTo>
                  <a:cubicBezTo>
                    <a:pt x="63" y="175"/>
                    <a:pt x="58" y="180"/>
                    <a:pt x="52" y="184"/>
                  </a:cubicBezTo>
                  <a:cubicBezTo>
                    <a:pt x="46" y="189"/>
                    <a:pt x="41" y="195"/>
                    <a:pt x="45" y="203"/>
                  </a:cubicBezTo>
                  <a:cubicBezTo>
                    <a:pt x="45" y="206"/>
                    <a:pt x="43" y="208"/>
                    <a:pt x="41" y="210"/>
                  </a:cubicBezTo>
                  <a:cubicBezTo>
                    <a:pt x="23" y="212"/>
                    <a:pt x="20" y="213"/>
                    <a:pt x="13" y="226"/>
                  </a:cubicBezTo>
                  <a:cubicBezTo>
                    <a:pt x="18" y="223"/>
                    <a:pt x="22" y="219"/>
                    <a:pt x="26" y="217"/>
                  </a:cubicBezTo>
                  <a:cubicBezTo>
                    <a:pt x="29" y="216"/>
                    <a:pt x="33" y="213"/>
                    <a:pt x="35" y="218"/>
                  </a:cubicBezTo>
                  <a:cubicBezTo>
                    <a:pt x="31" y="230"/>
                    <a:pt x="25" y="240"/>
                    <a:pt x="16" y="249"/>
                  </a:cubicBezTo>
                  <a:cubicBezTo>
                    <a:pt x="6" y="245"/>
                    <a:pt x="0" y="239"/>
                    <a:pt x="1" y="231"/>
                  </a:cubicBezTo>
                  <a:cubicBezTo>
                    <a:pt x="22" y="192"/>
                    <a:pt x="50" y="157"/>
                    <a:pt x="83" y="126"/>
                  </a:cubicBezTo>
                  <a:cubicBezTo>
                    <a:pt x="85" y="123"/>
                    <a:pt x="88" y="120"/>
                    <a:pt x="90" y="118"/>
                  </a:cubicBezTo>
                  <a:cubicBezTo>
                    <a:pt x="94" y="109"/>
                    <a:pt x="103" y="104"/>
                    <a:pt x="110" y="98"/>
                  </a:cubicBezTo>
                  <a:cubicBezTo>
                    <a:pt x="117" y="94"/>
                    <a:pt x="122" y="86"/>
                    <a:pt x="131" y="85"/>
                  </a:cubicBezTo>
                  <a:close/>
                </a:path>
              </a:pathLst>
            </a:custGeom>
            <a:solidFill>
              <a:srgbClr val="531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" name="Freeform 9">
              <a:extLst>
                <a:ext uri="{FF2B5EF4-FFF2-40B4-BE49-F238E27FC236}">
                  <a16:creationId xmlns:a16="http://schemas.microsoft.com/office/drawing/2014/main" id="{00DF230F-51E8-C60B-5BB1-FC64749A3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1090"/>
              <a:ext cx="149" cy="150"/>
            </a:xfrm>
            <a:custGeom>
              <a:avLst/>
              <a:gdLst>
                <a:gd name="T0" fmla="*/ 107 w 108"/>
                <a:gd name="T1" fmla="*/ 8 h 109"/>
                <a:gd name="T2" fmla="*/ 103 w 108"/>
                <a:gd name="T3" fmla="*/ 24 h 109"/>
                <a:gd name="T4" fmla="*/ 23 w 108"/>
                <a:gd name="T5" fmla="*/ 103 h 109"/>
                <a:gd name="T6" fmla="*/ 15 w 108"/>
                <a:gd name="T7" fmla="*/ 109 h 109"/>
                <a:gd name="T8" fmla="*/ 2 w 108"/>
                <a:gd name="T9" fmla="*/ 103 h 109"/>
                <a:gd name="T10" fmla="*/ 7 w 108"/>
                <a:gd name="T11" fmla="*/ 88 h 109"/>
                <a:gd name="T12" fmla="*/ 85 w 108"/>
                <a:gd name="T13" fmla="*/ 9 h 109"/>
                <a:gd name="T14" fmla="*/ 107 w 108"/>
                <a:gd name="T15" fmla="*/ 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09">
                  <a:moveTo>
                    <a:pt x="107" y="8"/>
                  </a:moveTo>
                  <a:cubicBezTo>
                    <a:pt x="108" y="14"/>
                    <a:pt x="108" y="19"/>
                    <a:pt x="103" y="24"/>
                  </a:cubicBezTo>
                  <a:cubicBezTo>
                    <a:pt x="76" y="50"/>
                    <a:pt x="50" y="77"/>
                    <a:pt x="23" y="103"/>
                  </a:cubicBezTo>
                  <a:cubicBezTo>
                    <a:pt x="21" y="106"/>
                    <a:pt x="18" y="107"/>
                    <a:pt x="15" y="109"/>
                  </a:cubicBezTo>
                  <a:cubicBezTo>
                    <a:pt x="9" y="109"/>
                    <a:pt x="4" y="109"/>
                    <a:pt x="2" y="103"/>
                  </a:cubicBezTo>
                  <a:cubicBezTo>
                    <a:pt x="0" y="97"/>
                    <a:pt x="3" y="92"/>
                    <a:pt x="7" y="88"/>
                  </a:cubicBezTo>
                  <a:cubicBezTo>
                    <a:pt x="31" y="60"/>
                    <a:pt x="60" y="36"/>
                    <a:pt x="85" y="9"/>
                  </a:cubicBezTo>
                  <a:cubicBezTo>
                    <a:pt x="94" y="0"/>
                    <a:pt x="98" y="1"/>
                    <a:pt x="107" y="8"/>
                  </a:cubicBezTo>
                  <a:close/>
                </a:path>
              </a:pathLst>
            </a:custGeom>
            <a:solidFill>
              <a:srgbClr val="521F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82D46D40-4516-1F3A-6222-AF8FF5EB2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2036"/>
              <a:ext cx="198" cy="104"/>
            </a:xfrm>
            <a:custGeom>
              <a:avLst/>
              <a:gdLst>
                <a:gd name="T0" fmla="*/ 114 w 143"/>
                <a:gd name="T1" fmla="*/ 68 h 75"/>
                <a:gd name="T2" fmla="*/ 67 w 143"/>
                <a:gd name="T3" fmla="*/ 49 h 75"/>
                <a:gd name="T4" fmla="*/ 30 w 143"/>
                <a:gd name="T5" fmla="*/ 37 h 75"/>
                <a:gd name="T6" fmla="*/ 13 w 143"/>
                <a:gd name="T7" fmla="*/ 30 h 75"/>
                <a:gd name="T8" fmla="*/ 3 w 143"/>
                <a:gd name="T9" fmla="*/ 11 h 75"/>
                <a:gd name="T10" fmla="*/ 22 w 143"/>
                <a:gd name="T11" fmla="*/ 3 h 75"/>
                <a:gd name="T12" fmla="*/ 52 w 143"/>
                <a:gd name="T13" fmla="*/ 17 h 75"/>
                <a:gd name="T14" fmla="*/ 56 w 143"/>
                <a:gd name="T15" fmla="*/ 19 h 75"/>
                <a:gd name="T16" fmla="*/ 116 w 143"/>
                <a:gd name="T17" fmla="*/ 43 h 75"/>
                <a:gd name="T18" fmla="*/ 138 w 143"/>
                <a:gd name="T19" fmla="*/ 54 h 75"/>
                <a:gd name="T20" fmla="*/ 138 w 143"/>
                <a:gd name="T21" fmla="*/ 70 h 75"/>
                <a:gd name="T22" fmla="*/ 122 w 143"/>
                <a:gd name="T23" fmla="*/ 72 h 75"/>
                <a:gd name="T24" fmla="*/ 114 w 143"/>
                <a:gd name="T25" fmla="*/ 6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" h="75">
                  <a:moveTo>
                    <a:pt x="114" y="68"/>
                  </a:moveTo>
                  <a:cubicBezTo>
                    <a:pt x="98" y="62"/>
                    <a:pt x="83" y="56"/>
                    <a:pt x="67" y="49"/>
                  </a:cubicBezTo>
                  <a:cubicBezTo>
                    <a:pt x="54" y="48"/>
                    <a:pt x="42" y="41"/>
                    <a:pt x="30" y="37"/>
                  </a:cubicBezTo>
                  <a:cubicBezTo>
                    <a:pt x="24" y="35"/>
                    <a:pt x="19" y="32"/>
                    <a:pt x="13" y="30"/>
                  </a:cubicBezTo>
                  <a:cubicBezTo>
                    <a:pt x="4" y="27"/>
                    <a:pt x="0" y="19"/>
                    <a:pt x="3" y="11"/>
                  </a:cubicBezTo>
                  <a:cubicBezTo>
                    <a:pt x="5" y="4"/>
                    <a:pt x="13" y="0"/>
                    <a:pt x="22" y="3"/>
                  </a:cubicBezTo>
                  <a:cubicBezTo>
                    <a:pt x="32" y="6"/>
                    <a:pt x="43" y="9"/>
                    <a:pt x="52" y="17"/>
                  </a:cubicBezTo>
                  <a:cubicBezTo>
                    <a:pt x="53" y="18"/>
                    <a:pt x="55" y="18"/>
                    <a:pt x="56" y="19"/>
                  </a:cubicBezTo>
                  <a:cubicBezTo>
                    <a:pt x="76" y="27"/>
                    <a:pt x="96" y="35"/>
                    <a:pt x="116" y="43"/>
                  </a:cubicBezTo>
                  <a:cubicBezTo>
                    <a:pt x="123" y="47"/>
                    <a:pt x="131" y="49"/>
                    <a:pt x="138" y="54"/>
                  </a:cubicBezTo>
                  <a:cubicBezTo>
                    <a:pt x="143" y="59"/>
                    <a:pt x="142" y="65"/>
                    <a:pt x="138" y="70"/>
                  </a:cubicBezTo>
                  <a:cubicBezTo>
                    <a:pt x="133" y="75"/>
                    <a:pt x="128" y="75"/>
                    <a:pt x="122" y="72"/>
                  </a:cubicBezTo>
                  <a:cubicBezTo>
                    <a:pt x="119" y="71"/>
                    <a:pt x="117" y="69"/>
                    <a:pt x="114" y="68"/>
                  </a:cubicBezTo>
                  <a:close/>
                </a:path>
              </a:pathLst>
            </a:custGeom>
            <a:solidFill>
              <a:srgbClr val="521E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255D9BFC-56E6-64B9-F09E-7BC4F098A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1403"/>
              <a:ext cx="193" cy="101"/>
            </a:xfrm>
            <a:custGeom>
              <a:avLst/>
              <a:gdLst>
                <a:gd name="T0" fmla="*/ 86 w 139"/>
                <a:gd name="T1" fmla="*/ 56 h 73"/>
                <a:gd name="T2" fmla="*/ 8 w 139"/>
                <a:gd name="T3" fmla="*/ 23 h 73"/>
                <a:gd name="T4" fmla="*/ 2 w 139"/>
                <a:gd name="T5" fmla="*/ 8 h 73"/>
                <a:gd name="T6" fmla="*/ 16 w 139"/>
                <a:gd name="T7" fmla="*/ 3 h 73"/>
                <a:gd name="T8" fmla="*/ 57 w 139"/>
                <a:gd name="T9" fmla="*/ 19 h 73"/>
                <a:gd name="T10" fmla="*/ 122 w 139"/>
                <a:gd name="T11" fmla="*/ 45 h 73"/>
                <a:gd name="T12" fmla="*/ 133 w 139"/>
                <a:gd name="T13" fmla="*/ 51 h 73"/>
                <a:gd name="T14" fmla="*/ 135 w 139"/>
                <a:gd name="T15" fmla="*/ 65 h 73"/>
                <a:gd name="T16" fmla="*/ 118 w 139"/>
                <a:gd name="T17" fmla="*/ 70 h 73"/>
                <a:gd name="T18" fmla="*/ 86 w 139"/>
                <a:gd name="T1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9" h="73">
                  <a:moveTo>
                    <a:pt x="86" y="56"/>
                  </a:moveTo>
                  <a:cubicBezTo>
                    <a:pt x="60" y="45"/>
                    <a:pt x="34" y="34"/>
                    <a:pt x="8" y="23"/>
                  </a:cubicBezTo>
                  <a:cubicBezTo>
                    <a:pt x="1" y="20"/>
                    <a:pt x="0" y="14"/>
                    <a:pt x="2" y="8"/>
                  </a:cubicBezTo>
                  <a:cubicBezTo>
                    <a:pt x="5" y="2"/>
                    <a:pt x="10" y="0"/>
                    <a:pt x="16" y="3"/>
                  </a:cubicBezTo>
                  <a:cubicBezTo>
                    <a:pt x="30" y="8"/>
                    <a:pt x="43" y="13"/>
                    <a:pt x="57" y="19"/>
                  </a:cubicBezTo>
                  <a:cubicBezTo>
                    <a:pt x="79" y="27"/>
                    <a:pt x="100" y="36"/>
                    <a:pt x="122" y="45"/>
                  </a:cubicBezTo>
                  <a:cubicBezTo>
                    <a:pt x="126" y="47"/>
                    <a:pt x="129" y="49"/>
                    <a:pt x="133" y="51"/>
                  </a:cubicBezTo>
                  <a:cubicBezTo>
                    <a:pt x="139" y="55"/>
                    <a:pt x="138" y="61"/>
                    <a:pt x="135" y="65"/>
                  </a:cubicBezTo>
                  <a:cubicBezTo>
                    <a:pt x="131" y="71"/>
                    <a:pt x="125" y="73"/>
                    <a:pt x="118" y="70"/>
                  </a:cubicBezTo>
                  <a:cubicBezTo>
                    <a:pt x="108" y="65"/>
                    <a:pt x="97" y="61"/>
                    <a:pt x="86" y="56"/>
                  </a:cubicBezTo>
                  <a:close/>
                </a:path>
              </a:pathLst>
            </a:custGeom>
            <a:solidFill>
              <a:srgbClr val="541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4" name="Freeform 12">
              <a:extLst>
                <a:ext uri="{FF2B5EF4-FFF2-40B4-BE49-F238E27FC236}">
                  <a16:creationId xmlns:a16="http://schemas.microsoft.com/office/drawing/2014/main" id="{50B2AC3B-B34F-A735-62CC-CA2E6C844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387"/>
              <a:ext cx="188" cy="101"/>
            </a:xfrm>
            <a:custGeom>
              <a:avLst/>
              <a:gdLst>
                <a:gd name="T0" fmla="*/ 3 w 136"/>
                <a:gd name="T1" fmla="*/ 63 h 73"/>
                <a:gd name="T2" fmla="*/ 10 w 136"/>
                <a:gd name="T3" fmla="*/ 48 h 73"/>
                <a:gd name="T4" fmla="*/ 20 w 136"/>
                <a:gd name="T5" fmla="*/ 44 h 73"/>
                <a:gd name="T6" fmla="*/ 115 w 136"/>
                <a:gd name="T7" fmla="*/ 3 h 73"/>
                <a:gd name="T8" fmla="*/ 134 w 136"/>
                <a:gd name="T9" fmla="*/ 7 h 73"/>
                <a:gd name="T10" fmla="*/ 124 w 136"/>
                <a:gd name="T11" fmla="*/ 25 h 73"/>
                <a:gd name="T12" fmla="*/ 18 w 136"/>
                <a:gd name="T13" fmla="*/ 70 h 73"/>
                <a:gd name="T14" fmla="*/ 3 w 136"/>
                <a:gd name="T15" fmla="*/ 6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73">
                  <a:moveTo>
                    <a:pt x="3" y="63"/>
                  </a:moveTo>
                  <a:cubicBezTo>
                    <a:pt x="0" y="55"/>
                    <a:pt x="4" y="51"/>
                    <a:pt x="10" y="48"/>
                  </a:cubicBezTo>
                  <a:cubicBezTo>
                    <a:pt x="13" y="47"/>
                    <a:pt x="17" y="47"/>
                    <a:pt x="20" y="44"/>
                  </a:cubicBezTo>
                  <a:cubicBezTo>
                    <a:pt x="51" y="31"/>
                    <a:pt x="83" y="17"/>
                    <a:pt x="115" y="3"/>
                  </a:cubicBezTo>
                  <a:cubicBezTo>
                    <a:pt x="122" y="0"/>
                    <a:pt x="129" y="0"/>
                    <a:pt x="134" y="7"/>
                  </a:cubicBezTo>
                  <a:cubicBezTo>
                    <a:pt x="136" y="16"/>
                    <a:pt x="133" y="21"/>
                    <a:pt x="124" y="25"/>
                  </a:cubicBezTo>
                  <a:cubicBezTo>
                    <a:pt x="88" y="40"/>
                    <a:pt x="53" y="55"/>
                    <a:pt x="18" y="70"/>
                  </a:cubicBezTo>
                  <a:cubicBezTo>
                    <a:pt x="7" y="73"/>
                    <a:pt x="6" y="72"/>
                    <a:pt x="3" y="63"/>
                  </a:cubicBezTo>
                  <a:close/>
                </a:path>
              </a:pathLst>
            </a:custGeom>
            <a:solidFill>
              <a:srgbClr val="521E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5" name="Freeform 13">
              <a:extLst>
                <a:ext uri="{FF2B5EF4-FFF2-40B4-BE49-F238E27FC236}">
                  <a16:creationId xmlns:a16="http://schemas.microsoft.com/office/drawing/2014/main" id="{3CCAAEB4-74E9-B973-5882-8F3C565F9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057"/>
              <a:ext cx="188" cy="98"/>
            </a:xfrm>
            <a:custGeom>
              <a:avLst/>
              <a:gdLst>
                <a:gd name="T0" fmla="*/ 132 w 136"/>
                <a:gd name="T1" fmla="*/ 6 h 71"/>
                <a:gd name="T2" fmla="*/ 123 w 136"/>
                <a:gd name="T3" fmla="*/ 24 h 71"/>
                <a:gd name="T4" fmla="*/ 16 w 136"/>
                <a:gd name="T5" fmla="*/ 70 h 71"/>
                <a:gd name="T6" fmla="*/ 2 w 136"/>
                <a:gd name="T7" fmla="*/ 61 h 71"/>
                <a:gd name="T8" fmla="*/ 11 w 136"/>
                <a:gd name="T9" fmla="*/ 47 h 71"/>
                <a:gd name="T10" fmla="*/ 114 w 136"/>
                <a:gd name="T11" fmla="*/ 3 h 71"/>
                <a:gd name="T12" fmla="*/ 132 w 136"/>
                <a:gd name="T13" fmla="*/ 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71">
                  <a:moveTo>
                    <a:pt x="132" y="6"/>
                  </a:moveTo>
                  <a:cubicBezTo>
                    <a:pt x="136" y="16"/>
                    <a:pt x="131" y="21"/>
                    <a:pt x="123" y="24"/>
                  </a:cubicBezTo>
                  <a:cubicBezTo>
                    <a:pt x="87" y="39"/>
                    <a:pt x="51" y="54"/>
                    <a:pt x="16" y="70"/>
                  </a:cubicBezTo>
                  <a:cubicBezTo>
                    <a:pt x="8" y="71"/>
                    <a:pt x="3" y="68"/>
                    <a:pt x="2" y="61"/>
                  </a:cubicBezTo>
                  <a:cubicBezTo>
                    <a:pt x="0" y="54"/>
                    <a:pt x="4" y="50"/>
                    <a:pt x="11" y="47"/>
                  </a:cubicBezTo>
                  <a:cubicBezTo>
                    <a:pt x="45" y="33"/>
                    <a:pt x="80" y="18"/>
                    <a:pt x="114" y="3"/>
                  </a:cubicBezTo>
                  <a:cubicBezTo>
                    <a:pt x="122" y="0"/>
                    <a:pt x="127" y="0"/>
                    <a:pt x="132" y="6"/>
                  </a:cubicBezTo>
                  <a:close/>
                </a:path>
              </a:pathLst>
            </a:custGeom>
            <a:solidFill>
              <a:srgbClr val="531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6" name="Freeform 14">
              <a:extLst>
                <a:ext uri="{FF2B5EF4-FFF2-40B4-BE49-F238E27FC236}">
                  <a16:creationId xmlns:a16="http://schemas.microsoft.com/office/drawing/2014/main" id="{2A476214-1F79-F668-5D08-16F144299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884"/>
              <a:ext cx="94" cy="186"/>
            </a:xfrm>
            <a:custGeom>
              <a:avLst/>
              <a:gdLst>
                <a:gd name="T0" fmla="*/ 6 w 68"/>
                <a:gd name="T1" fmla="*/ 134 h 135"/>
                <a:gd name="T2" fmla="*/ 3 w 68"/>
                <a:gd name="T3" fmla="*/ 116 h 135"/>
                <a:gd name="T4" fmla="*/ 7 w 68"/>
                <a:gd name="T5" fmla="*/ 105 h 135"/>
                <a:gd name="T6" fmla="*/ 15 w 68"/>
                <a:gd name="T7" fmla="*/ 84 h 135"/>
                <a:gd name="T8" fmla="*/ 19 w 68"/>
                <a:gd name="T9" fmla="*/ 76 h 135"/>
                <a:gd name="T10" fmla="*/ 46 w 68"/>
                <a:gd name="T11" fmla="*/ 10 h 135"/>
                <a:gd name="T12" fmla="*/ 66 w 68"/>
                <a:gd name="T13" fmla="*/ 7 h 135"/>
                <a:gd name="T14" fmla="*/ 66 w 68"/>
                <a:gd name="T15" fmla="*/ 20 h 135"/>
                <a:gd name="T16" fmla="*/ 23 w 68"/>
                <a:gd name="T17" fmla="*/ 127 h 135"/>
                <a:gd name="T18" fmla="*/ 8 w 68"/>
                <a:gd name="T19" fmla="*/ 135 h 135"/>
                <a:gd name="T20" fmla="*/ 6 w 68"/>
                <a:gd name="T21" fmla="*/ 13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135">
                  <a:moveTo>
                    <a:pt x="6" y="134"/>
                  </a:moveTo>
                  <a:cubicBezTo>
                    <a:pt x="0" y="129"/>
                    <a:pt x="0" y="123"/>
                    <a:pt x="3" y="116"/>
                  </a:cubicBezTo>
                  <a:cubicBezTo>
                    <a:pt x="5" y="112"/>
                    <a:pt x="6" y="108"/>
                    <a:pt x="7" y="105"/>
                  </a:cubicBezTo>
                  <a:cubicBezTo>
                    <a:pt x="10" y="98"/>
                    <a:pt x="13" y="91"/>
                    <a:pt x="15" y="84"/>
                  </a:cubicBezTo>
                  <a:cubicBezTo>
                    <a:pt x="15" y="81"/>
                    <a:pt x="15" y="78"/>
                    <a:pt x="19" y="76"/>
                  </a:cubicBezTo>
                  <a:cubicBezTo>
                    <a:pt x="28" y="54"/>
                    <a:pt x="37" y="32"/>
                    <a:pt x="46" y="10"/>
                  </a:cubicBezTo>
                  <a:cubicBezTo>
                    <a:pt x="50" y="0"/>
                    <a:pt x="57" y="0"/>
                    <a:pt x="66" y="7"/>
                  </a:cubicBezTo>
                  <a:cubicBezTo>
                    <a:pt x="67" y="11"/>
                    <a:pt x="68" y="16"/>
                    <a:pt x="66" y="20"/>
                  </a:cubicBezTo>
                  <a:cubicBezTo>
                    <a:pt x="52" y="56"/>
                    <a:pt x="37" y="91"/>
                    <a:pt x="23" y="127"/>
                  </a:cubicBezTo>
                  <a:cubicBezTo>
                    <a:pt x="20" y="134"/>
                    <a:pt x="15" y="135"/>
                    <a:pt x="8" y="135"/>
                  </a:cubicBezTo>
                  <a:cubicBezTo>
                    <a:pt x="7" y="135"/>
                    <a:pt x="7" y="135"/>
                    <a:pt x="6" y="134"/>
                  </a:cubicBezTo>
                  <a:close/>
                </a:path>
              </a:pathLst>
            </a:custGeom>
            <a:solidFill>
              <a:srgbClr val="561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7" name="Freeform 15">
              <a:extLst>
                <a:ext uri="{FF2B5EF4-FFF2-40B4-BE49-F238E27FC236}">
                  <a16:creationId xmlns:a16="http://schemas.microsoft.com/office/drawing/2014/main" id="{7F86EE6E-AB4D-B4FE-A028-9B41D12E5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816"/>
              <a:ext cx="32" cy="199"/>
            </a:xfrm>
            <a:custGeom>
              <a:avLst/>
              <a:gdLst>
                <a:gd name="T0" fmla="*/ 21 w 23"/>
                <a:gd name="T1" fmla="*/ 8 h 144"/>
                <a:gd name="T2" fmla="*/ 23 w 23"/>
                <a:gd name="T3" fmla="*/ 18 h 144"/>
                <a:gd name="T4" fmla="*/ 22 w 23"/>
                <a:gd name="T5" fmla="*/ 117 h 144"/>
                <a:gd name="T6" fmla="*/ 23 w 23"/>
                <a:gd name="T7" fmla="*/ 130 h 144"/>
                <a:gd name="T8" fmla="*/ 14 w 23"/>
                <a:gd name="T9" fmla="*/ 144 h 144"/>
                <a:gd name="T10" fmla="*/ 0 w 23"/>
                <a:gd name="T11" fmla="*/ 131 h 144"/>
                <a:gd name="T12" fmla="*/ 0 w 23"/>
                <a:gd name="T13" fmla="*/ 16 h 144"/>
                <a:gd name="T14" fmla="*/ 7 w 23"/>
                <a:gd name="T15" fmla="*/ 3 h 144"/>
                <a:gd name="T16" fmla="*/ 21 w 23"/>
                <a:gd name="T17" fmla="*/ 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44">
                  <a:moveTo>
                    <a:pt x="21" y="8"/>
                  </a:moveTo>
                  <a:cubicBezTo>
                    <a:pt x="23" y="11"/>
                    <a:pt x="23" y="14"/>
                    <a:pt x="23" y="18"/>
                  </a:cubicBezTo>
                  <a:cubicBezTo>
                    <a:pt x="22" y="51"/>
                    <a:pt x="23" y="84"/>
                    <a:pt x="22" y="117"/>
                  </a:cubicBezTo>
                  <a:cubicBezTo>
                    <a:pt x="22" y="121"/>
                    <a:pt x="23" y="126"/>
                    <a:pt x="23" y="130"/>
                  </a:cubicBezTo>
                  <a:cubicBezTo>
                    <a:pt x="23" y="137"/>
                    <a:pt x="20" y="141"/>
                    <a:pt x="14" y="144"/>
                  </a:cubicBezTo>
                  <a:cubicBezTo>
                    <a:pt x="5" y="144"/>
                    <a:pt x="1" y="140"/>
                    <a:pt x="0" y="131"/>
                  </a:cubicBezTo>
                  <a:cubicBezTo>
                    <a:pt x="0" y="93"/>
                    <a:pt x="0" y="54"/>
                    <a:pt x="0" y="16"/>
                  </a:cubicBezTo>
                  <a:cubicBezTo>
                    <a:pt x="0" y="11"/>
                    <a:pt x="2" y="6"/>
                    <a:pt x="7" y="3"/>
                  </a:cubicBezTo>
                  <a:cubicBezTo>
                    <a:pt x="13" y="0"/>
                    <a:pt x="17" y="3"/>
                    <a:pt x="21" y="8"/>
                  </a:cubicBezTo>
                  <a:close/>
                </a:path>
              </a:pathLst>
            </a:custGeom>
            <a:solidFill>
              <a:srgbClr val="531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" name="Freeform 16">
              <a:extLst>
                <a:ext uri="{FF2B5EF4-FFF2-40B4-BE49-F238E27FC236}">
                  <a16:creationId xmlns:a16="http://schemas.microsoft.com/office/drawing/2014/main" id="{BFDDAF38-068F-ECB4-332F-FC2B35F9F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1091"/>
              <a:ext cx="154" cy="151"/>
            </a:xfrm>
            <a:custGeom>
              <a:avLst/>
              <a:gdLst>
                <a:gd name="T0" fmla="*/ 24 w 111"/>
                <a:gd name="T1" fmla="*/ 7 h 109"/>
                <a:gd name="T2" fmla="*/ 97 w 111"/>
                <a:gd name="T3" fmla="*/ 82 h 109"/>
                <a:gd name="T4" fmla="*/ 103 w 111"/>
                <a:gd name="T5" fmla="*/ 88 h 109"/>
                <a:gd name="T6" fmla="*/ 101 w 111"/>
                <a:gd name="T7" fmla="*/ 109 h 109"/>
                <a:gd name="T8" fmla="*/ 86 w 111"/>
                <a:gd name="T9" fmla="*/ 102 h 109"/>
                <a:gd name="T10" fmla="*/ 12 w 111"/>
                <a:gd name="T11" fmla="*/ 28 h 109"/>
                <a:gd name="T12" fmla="*/ 5 w 111"/>
                <a:gd name="T13" fmla="*/ 20 h 109"/>
                <a:gd name="T14" fmla="*/ 5 w 111"/>
                <a:gd name="T15" fmla="*/ 5 h 109"/>
                <a:gd name="T16" fmla="*/ 19 w 111"/>
                <a:gd name="T17" fmla="*/ 4 h 109"/>
                <a:gd name="T18" fmla="*/ 24 w 111"/>
                <a:gd name="T19" fmla="*/ 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09">
                  <a:moveTo>
                    <a:pt x="24" y="7"/>
                  </a:moveTo>
                  <a:cubicBezTo>
                    <a:pt x="48" y="32"/>
                    <a:pt x="73" y="57"/>
                    <a:pt x="97" y="82"/>
                  </a:cubicBezTo>
                  <a:cubicBezTo>
                    <a:pt x="99" y="84"/>
                    <a:pt x="102" y="86"/>
                    <a:pt x="103" y="88"/>
                  </a:cubicBezTo>
                  <a:cubicBezTo>
                    <a:pt x="111" y="96"/>
                    <a:pt x="111" y="102"/>
                    <a:pt x="101" y="109"/>
                  </a:cubicBezTo>
                  <a:cubicBezTo>
                    <a:pt x="95" y="109"/>
                    <a:pt x="90" y="106"/>
                    <a:pt x="86" y="102"/>
                  </a:cubicBezTo>
                  <a:cubicBezTo>
                    <a:pt x="61" y="77"/>
                    <a:pt x="36" y="52"/>
                    <a:pt x="12" y="28"/>
                  </a:cubicBezTo>
                  <a:cubicBezTo>
                    <a:pt x="9" y="25"/>
                    <a:pt x="7" y="23"/>
                    <a:pt x="5" y="20"/>
                  </a:cubicBezTo>
                  <a:cubicBezTo>
                    <a:pt x="1" y="15"/>
                    <a:pt x="0" y="10"/>
                    <a:pt x="5" y="5"/>
                  </a:cubicBezTo>
                  <a:cubicBezTo>
                    <a:pt x="9" y="0"/>
                    <a:pt x="14" y="1"/>
                    <a:pt x="19" y="4"/>
                  </a:cubicBezTo>
                  <a:cubicBezTo>
                    <a:pt x="21" y="5"/>
                    <a:pt x="22" y="6"/>
                    <a:pt x="24" y="7"/>
                  </a:cubicBezTo>
                  <a:close/>
                </a:path>
              </a:pathLst>
            </a:custGeom>
            <a:solidFill>
              <a:srgbClr val="521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" name="Freeform 17">
              <a:extLst>
                <a:ext uri="{FF2B5EF4-FFF2-40B4-BE49-F238E27FC236}">
                  <a16:creationId xmlns:a16="http://schemas.microsoft.com/office/drawing/2014/main" id="{73363120-F41D-9F74-F2F4-CA333BDB2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750"/>
              <a:ext cx="201" cy="40"/>
            </a:xfrm>
            <a:custGeom>
              <a:avLst/>
              <a:gdLst>
                <a:gd name="T0" fmla="*/ 145 w 145"/>
                <a:gd name="T1" fmla="*/ 9 h 29"/>
                <a:gd name="T2" fmla="*/ 129 w 145"/>
                <a:gd name="T3" fmla="*/ 26 h 29"/>
                <a:gd name="T4" fmla="*/ 57 w 145"/>
                <a:gd name="T5" fmla="*/ 25 h 29"/>
                <a:gd name="T6" fmla="*/ 20 w 145"/>
                <a:gd name="T7" fmla="*/ 26 h 29"/>
                <a:gd name="T8" fmla="*/ 2 w 145"/>
                <a:gd name="T9" fmla="*/ 19 h 29"/>
                <a:gd name="T10" fmla="*/ 13 w 145"/>
                <a:gd name="T11" fmla="*/ 1 h 29"/>
                <a:gd name="T12" fmla="*/ 32 w 145"/>
                <a:gd name="T13" fmla="*/ 3 h 29"/>
                <a:gd name="T14" fmla="*/ 105 w 145"/>
                <a:gd name="T15" fmla="*/ 3 h 29"/>
                <a:gd name="T16" fmla="*/ 132 w 145"/>
                <a:gd name="T17" fmla="*/ 4 h 29"/>
                <a:gd name="T18" fmla="*/ 145 w 145"/>
                <a:gd name="T19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29">
                  <a:moveTo>
                    <a:pt x="145" y="9"/>
                  </a:moveTo>
                  <a:cubicBezTo>
                    <a:pt x="145" y="23"/>
                    <a:pt x="144" y="26"/>
                    <a:pt x="129" y="26"/>
                  </a:cubicBezTo>
                  <a:cubicBezTo>
                    <a:pt x="105" y="26"/>
                    <a:pt x="81" y="26"/>
                    <a:pt x="57" y="25"/>
                  </a:cubicBezTo>
                  <a:cubicBezTo>
                    <a:pt x="45" y="25"/>
                    <a:pt x="32" y="25"/>
                    <a:pt x="20" y="26"/>
                  </a:cubicBezTo>
                  <a:cubicBezTo>
                    <a:pt x="11" y="29"/>
                    <a:pt x="4" y="26"/>
                    <a:pt x="2" y="19"/>
                  </a:cubicBezTo>
                  <a:cubicBezTo>
                    <a:pt x="0" y="11"/>
                    <a:pt x="5" y="3"/>
                    <a:pt x="13" y="1"/>
                  </a:cubicBezTo>
                  <a:cubicBezTo>
                    <a:pt x="20" y="0"/>
                    <a:pt x="26" y="0"/>
                    <a:pt x="32" y="3"/>
                  </a:cubicBezTo>
                  <a:cubicBezTo>
                    <a:pt x="57" y="3"/>
                    <a:pt x="81" y="3"/>
                    <a:pt x="105" y="3"/>
                  </a:cubicBezTo>
                  <a:cubicBezTo>
                    <a:pt x="114" y="3"/>
                    <a:pt x="123" y="4"/>
                    <a:pt x="132" y="4"/>
                  </a:cubicBezTo>
                  <a:cubicBezTo>
                    <a:pt x="137" y="3"/>
                    <a:pt x="142" y="5"/>
                    <a:pt x="145" y="9"/>
                  </a:cubicBezTo>
                  <a:close/>
                </a:path>
              </a:pathLst>
            </a:custGeom>
            <a:solidFill>
              <a:srgbClr val="501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" name="Freeform 18">
              <a:extLst>
                <a:ext uri="{FF2B5EF4-FFF2-40B4-BE49-F238E27FC236}">
                  <a16:creationId xmlns:a16="http://schemas.microsoft.com/office/drawing/2014/main" id="{DC3BAD66-0409-356A-4F26-51DDC3769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754"/>
              <a:ext cx="196" cy="34"/>
            </a:xfrm>
            <a:custGeom>
              <a:avLst/>
              <a:gdLst>
                <a:gd name="T0" fmla="*/ 141 w 142"/>
                <a:gd name="T1" fmla="*/ 6 h 24"/>
                <a:gd name="T2" fmla="*/ 125 w 142"/>
                <a:gd name="T3" fmla="*/ 23 h 24"/>
                <a:gd name="T4" fmla="*/ 19 w 142"/>
                <a:gd name="T5" fmla="*/ 23 h 24"/>
                <a:gd name="T6" fmla="*/ 16 w 142"/>
                <a:gd name="T7" fmla="*/ 24 h 24"/>
                <a:gd name="T8" fmla="*/ 0 w 142"/>
                <a:gd name="T9" fmla="*/ 11 h 24"/>
                <a:gd name="T10" fmla="*/ 19 w 142"/>
                <a:gd name="T11" fmla="*/ 1 h 24"/>
                <a:gd name="T12" fmla="*/ 127 w 142"/>
                <a:gd name="T13" fmla="*/ 1 h 24"/>
                <a:gd name="T14" fmla="*/ 141 w 142"/>
                <a:gd name="T1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24">
                  <a:moveTo>
                    <a:pt x="141" y="6"/>
                  </a:moveTo>
                  <a:cubicBezTo>
                    <a:pt x="142" y="19"/>
                    <a:pt x="139" y="23"/>
                    <a:pt x="125" y="23"/>
                  </a:cubicBezTo>
                  <a:cubicBezTo>
                    <a:pt x="90" y="23"/>
                    <a:pt x="54" y="23"/>
                    <a:pt x="19" y="23"/>
                  </a:cubicBezTo>
                  <a:cubicBezTo>
                    <a:pt x="18" y="23"/>
                    <a:pt x="17" y="23"/>
                    <a:pt x="16" y="24"/>
                  </a:cubicBezTo>
                  <a:cubicBezTo>
                    <a:pt x="8" y="22"/>
                    <a:pt x="0" y="22"/>
                    <a:pt x="0" y="11"/>
                  </a:cubicBezTo>
                  <a:cubicBezTo>
                    <a:pt x="0" y="4"/>
                    <a:pt x="6" y="1"/>
                    <a:pt x="19" y="1"/>
                  </a:cubicBezTo>
                  <a:cubicBezTo>
                    <a:pt x="55" y="1"/>
                    <a:pt x="91" y="1"/>
                    <a:pt x="127" y="1"/>
                  </a:cubicBezTo>
                  <a:cubicBezTo>
                    <a:pt x="133" y="0"/>
                    <a:pt x="138" y="2"/>
                    <a:pt x="141" y="6"/>
                  </a:cubicBezTo>
                  <a:close/>
                </a:path>
              </a:pathLst>
            </a:custGeom>
            <a:solidFill>
              <a:srgbClr val="501F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" name="Freeform 19">
              <a:extLst>
                <a:ext uri="{FF2B5EF4-FFF2-40B4-BE49-F238E27FC236}">
                  <a16:creationId xmlns:a16="http://schemas.microsoft.com/office/drawing/2014/main" id="{64FD1D29-9273-9E80-0098-3D9E05A1C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891"/>
              <a:ext cx="101" cy="188"/>
            </a:xfrm>
            <a:custGeom>
              <a:avLst/>
              <a:gdLst>
                <a:gd name="T0" fmla="*/ 24 w 73"/>
                <a:gd name="T1" fmla="*/ 8 h 136"/>
                <a:gd name="T2" fmla="*/ 58 w 73"/>
                <a:gd name="T3" fmla="*/ 91 h 136"/>
                <a:gd name="T4" fmla="*/ 70 w 73"/>
                <a:gd name="T5" fmla="*/ 119 h 136"/>
                <a:gd name="T6" fmla="*/ 64 w 73"/>
                <a:gd name="T7" fmla="*/ 134 h 136"/>
                <a:gd name="T8" fmla="*/ 48 w 73"/>
                <a:gd name="T9" fmla="*/ 125 h 136"/>
                <a:gd name="T10" fmla="*/ 5 w 73"/>
                <a:gd name="T11" fmla="*/ 23 h 136"/>
                <a:gd name="T12" fmla="*/ 4 w 73"/>
                <a:gd name="T13" fmla="*/ 22 h 136"/>
                <a:gd name="T14" fmla="*/ 6 w 73"/>
                <a:gd name="T15" fmla="*/ 4 h 136"/>
                <a:gd name="T16" fmla="*/ 24 w 73"/>
                <a:gd name="T17" fmla="*/ 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6">
                  <a:moveTo>
                    <a:pt x="24" y="8"/>
                  </a:moveTo>
                  <a:cubicBezTo>
                    <a:pt x="35" y="36"/>
                    <a:pt x="47" y="63"/>
                    <a:pt x="58" y="91"/>
                  </a:cubicBezTo>
                  <a:cubicBezTo>
                    <a:pt x="62" y="101"/>
                    <a:pt x="66" y="110"/>
                    <a:pt x="70" y="119"/>
                  </a:cubicBezTo>
                  <a:cubicBezTo>
                    <a:pt x="73" y="126"/>
                    <a:pt x="69" y="131"/>
                    <a:pt x="64" y="134"/>
                  </a:cubicBezTo>
                  <a:cubicBezTo>
                    <a:pt x="56" y="136"/>
                    <a:pt x="51" y="133"/>
                    <a:pt x="48" y="125"/>
                  </a:cubicBezTo>
                  <a:cubicBezTo>
                    <a:pt x="34" y="91"/>
                    <a:pt x="19" y="57"/>
                    <a:pt x="5" y="23"/>
                  </a:cubicBezTo>
                  <a:cubicBezTo>
                    <a:pt x="5" y="23"/>
                    <a:pt x="5" y="22"/>
                    <a:pt x="4" y="22"/>
                  </a:cubicBezTo>
                  <a:cubicBezTo>
                    <a:pt x="2" y="15"/>
                    <a:pt x="0" y="9"/>
                    <a:pt x="6" y="4"/>
                  </a:cubicBezTo>
                  <a:cubicBezTo>
                    <a:pt x="13" y="0"/>
                    <a:pt x="19" y="3"/>
                    <a:pt x="24" y="8"/>
                  </a:cubicBezTo>
                  <a:close/>
                </a:path>
              </a:pathLst>
            </a:custGeom>
            <a:solidFill>
              <a:srgbClr val="521E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" name="Freeform 20">
              <a:extLst>
                <a:ext uri="{FF2B5EF4-FFF2-40B4-BE49-F238E27FC236}">
                  <a16:creationId xmlns:a16="http://schemas.microsoft.com/office/drawing/2014/main" id="{83060909-00FC-281A-4712-1E55061B2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2300"/>
              <a:ext cx="154" cy="148"/>
            </a:xfrm>
            <a:custGeom>
              <a:avLst/>
              <a:gdLst>
                <a:gd name="T0" fmla="*/ 108 w 111"/>
                <a:gd name="T1" fmla="*/ 7 h 107"/>
                <a:gd name="T2" fmla="*/ 101 w 111"/>
                <a:gd name="T3" fmla="*/ 1 h 107"/>
                <a:gd name="T4" fmla="*/ 101 w 111"/>
                <a:gd name="T5" fmla="*/ 1 h 107"/>
                <a:gd name="T6" fmla="*/ 89 w 111"/>
                <a:gd name="T7" fmla="*/ 5 h 107"/>
                <a:gd name="T8" fmla="*/ 7 w 111"/>
                <a:gd name="T9" fmla="*/ 86 h 107"/>
                <a:gd name="T10" fmla="*/ 10 w 111"/>
                <a:gd name="T11" fmla="*/ 106 h 107"/>
                <a:gd name="T12" fmla="*/ 24 w 111"/>
                <a:gd name="T13" fmla="*/ 103 h 107"/>
                <a:gd name="T14" fmla="*/ 65 w 111"/>
                <a:gd name="T15" fmla="*/ 61 h 107"/>
                <a:gd name="T16" fmla="*/ 69 w 111"/>
                <a:gd name="T17" fmla="*/ 54 h 107"/>
                <a:gd name="T18" fmla="*/ 106 w 111"/>
                <a:gd name="T19" fmla="*/ 20 h 107"/>
                <a:gd name="T20" fmla="*/ 108 w 111"/>
                <a:gd name="T21" fmla="*/ 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107">
                  <a:moveTo>
                    <a:pt x="108" y="7"/>
                  </a:moveTo>
                  <a:cubicBezTo>
                    <a:pt x="106" y="5"/>
                    <a:pt x="105" y="1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96" y="0"/>
                    <a:pt x="92" y="1"/>
                    <a:pt x="89" y="5"/>
                  </a:cubicBezTo>
                  <a:cubicBezTo>
                    <a:pt x="62" y="32"/>
                    <a:pt x="34" y="59"/>
                    <a:pt x="7" y="86"/>
                  </a:cubicBezTo>
                  <a:cubicBezTo>
                    <a:pt x="0" y="94"/>
                    <a:pt x="1" y="100"/>
                    <a:pt x="10" y="106"/>
                  </a:cubicBezTo>
                  <a:cubicBezTo>
                    <a:pt x="14" y="105"/>
                    <a:pt x="19" y="107"/>
                    <a:pt x="24" y="103"/>
                  </a:cubicBezTo>
                  <a:cubicBezTo>
                    <a:pt x="37" y="88"/>
                    <a:pt x="51" y="75"/>
                    <a:pt x="65" y="61"/>
                  </a:cubicBezTo>
                  <a:cubicBezTo>
                    <a:pt x="67" y="59"/>
                    <a:pt x="69" y="57"/>
                    <a:pt x="69" y="54"/>
                  </a:cubicBezTo>
                  <a:cubicBezTo>
                    <a:pt x="84" y="45"/>
                    <a:pt x="94" y="31"/>
                    <a:pt x="106" y="20"/>
                  </a:cubicBezTo>
                  <a:cubicBezTo>
                    <a:pt x="110" y="17"/>
                    <a:pt x="111" y="12"/>
                    <a:pt x="108" y="7"/>
                  </a:cubicBezTo>
                  <a:close/>
                </a:path>
              </a:pathLst>
            </a:custGeom>
            <a:solidFill>
              <a:srgbClr val="531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3" name="Freeform 21">
              <a:extLst>
                <a:ext uri="{FF2B5EF4-FFF2-40B4-BE49-F238E27FC236}">
                  <a16:creationId xmlns:a16="http://schemas.microsoft.com/office/drawing/2014/main" id="{1E7515C9-AFAA-B846-433C-58ECA6FC9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1155"/>
              <a:ext cx="1213" cy="1372"/>
            </a:xfrm>
            <a:custGeom>
              <a:avLst/>
              <a:gdLst>
                <a:gd name="T0" fmla="*/ 20 w 877"/>
                <a:gd name="T1" fmla="*/ 317 h 993"/>
                <a:gd name="T2" fmla="*/ 27 w 877"/>
                <a:gd name="T3" fmla="*/ 294 h 993"/>
                <a:gd name="T4" fmla="*/ 50 w 877"/>
                <a:gd name="T5" fmla="*/ 242 h 993"/>
                <a:gd name="T6" fmla="*/ 56 w 877"/>
                <a:gd name="T7" fmla="*/ 231 h 993"/>
                <a:gd name="T8" fmla="*/ 74 w 877"/>
                <a:gd name="T9" fmla="*/ 200 h 993"/>
                <a:gd name="T10" fmla="*/ 80 w 877"/>
                <a:gd name="T11" fmla="*/ 191 h 993"/>
                <a:gd name="T12" fmla="*/ 84 w 877"/>
                <a:gd name="T13" fmla="*/ 186 h 993"/>
                <a:gd name="T14" fmla="*/ 110 w 877"/>
                <a:gd name="T15" fmla="*/ 154 h 993"/>
                <a:gd name="T16" fmla="*/ 151 w 877"/>
                <a:gd name="T17" fmla="*/ 112 h 993"/>
                <a:gd name="T18" fmla="*/ 184 w 877"/>
                <a:gd name="T19" fmla="*/ 86 h 993"/>
                <a:gd name="T20" fmla="*/ 258 w 877"/>
                <a:gd name="T21" fmla="*/ 43 h 993"/>
                <a:gd name="T22" fmla="*/ 373 w 877"/>
                <a:gd name="T23" fmla="*/ 10 h 993"/>
                <a:gd name="T24" fmla="*/ 573 w 877"/>
                <a:gd name="T25" fmla="*/ 27 h 993"/>
                <a:gd name="T26" fmla="*/ 710 w 877"/>
                <a:gd name="T27" fmla="*/ 101 h 993"/>
                <a:gd name="T28" fmla="*/ 745 w 877"/>
                <a:gd name="T29" fmla="*/ 132 h 993"/>
                <a:gd name="T30" fmla="*/ 754 w 877"/>
                <a:gd name="T31" fmla="*/ 138 h 993"/>
                <a:gd name="T32" fmla="*/ 772 w 877"/>
                <a:gd name="T33" fmla="*/ 162 h 993"/>
                <a:gd name="T34" fmla="*/ 762 w 877"/>
                <a:gd name="T35" fmla="*/ 173 h 993"/>
                <a:gd name="T36" fmla="*/ 761 w 877"/>
                <a:gd name="T37" fmla="*/ 211 h 993"/>
                <a:gd name="T38" fmla="*/ 799 w 877"/>
                <a:gd name="T39" fmla="*/ 221 h 993"/>
                <a:gd name="T40" fmla="*/ 810 w 877"/>
                <a:gd name="T41" fmla="*/ 216 h 993"/>
                <a:gd name="T42" fmla="*/ 812 w 877"/>
                <a:gd name="T43" fmla="*/ 216 h 993"/>
                <a:gd name="T44" fmla="*/ 818 w 877"/>
                <a:gd name="T45" fmla="*/ 224 h 993"/>
                <a:gd name="T46" fmla="*/ 831 w 877"/>
                <a:gd name="T47" fmla="*/ 253 h 993"/>
                <a:gd name="T48" fmla="*/ 855 w 877"/>
                <a:gd name="T49" fmla="*/ 318 h 993"/>
                <a:gd name="T50" fmla="*/ 867 w 877"/>
                <a:gd name="T51" fmla="*/ 507 h 993"/>
                <a:gd name="T52" fmla="*/ 793 w 877"/>
                <a:gd name="T53" fmla="*/ 690 h 993"/>
                <a:gd name="T54" fmla="*/ 616 w 877"/>
                <a:gd name="T55" fmla="*/ 836 h 993"/>
                <a:gd name="T56" fmla="*/ 606 w 877"/>
                <a:gd name="T57" fmla="*/ 852 h 993"/>
                <a:gd name="T58" fmla="*/ 606 w 877"/>
                <a:gd name="T59" fmla="*/ 984 h 993"/>
                <a:gd name="T60" fmla="*/ 597 w 877"/>
                <a:gd name="T61" fmla="*/ 993 h 993"/>
                <a:gd name="T62" fmla="*/ 278 w 877"/>
                <a:gd name="T63" fmla="*/ 993 h 993"/>
                <a:gd name="T64" fmla="*/ 269 w 877"/>
                <a:gd name="T65" fmla="*/ 984 h 993"/>
                <a:gd name="T66" fmla="*/ 270 w 877"/>
                <a:gd name="T67" fmla="*/ 854 h 993"/>
                <a:gd name="T68" fmla="*/ 258 w 877"/>
                <a:gd name="T69" fmla="*/ 835 h 993"/>
                <a:gd name="T70" fmla="*/ 60 w 877"/>
                <a:gd name="T71" fmla="*/ 656 h 993"/>
                <a:gd name="T72" fmla="*/ 4 w 877"/>
                <a:gd name="T73" fmla="*/ 479 h 993"/>
                <a:gd name="T74" fmla="*/ 20 w 877"/>
                <a:gd name="T75" fmla="*/ 317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77" h="993">
                  <a:moveTo>
                    <a:pt x="20" y="317"/>
                  </a:moveTo>
                  <a:cubicBezTo>
                    <a:pt x="22" y="309"/>
                    <a:pt x="25" y="302"/>
                    <a:pt x="27" y="294"/>
                  </a:cubicBezTo>
                  <a:cubicBezTo>
                    <a:pt x="35" y="277"/>
                    <a:pt x="42" y="259"/>
                    <a:pt x="50" y="242"/>
                  </a:cubicBezTo>
                  <a:cubicBezTo>
                    <a:pt x="52" y="238"/>
                    <a:pt x="54" y="235"/>
                    <a:pt x="56" y="231"/>
                  </a:cubicBezTo>
                  <a:cubicBezTo>
                    <a:pt x="62" y="221"/>
                    <a:pt x="68" y="211"/>
                    <a:pt x="74" y="200"/>
                  </a:cubicBezTo>
                  <a:cubicBezTo>
                    <a:pt x="75" y="197"/>
                    <a:pt x="76" y="193"/>
                    <a:pt x="80" y="191"/>
                  </a:cubicBezTo>
                  <a:cubicBezTo>
                    <a:pt x="81" y="190"/>
                    <a:pt x="83" y="188"/>
                    <a:pt x="84" y="186"/>
                  </a:cubicBezTo>
                  <a:cubicBezTo>
                    <a:pt x="89" y="173"/>
                    <a:pt x="97" y="162"/>
                    <a:pt x="110" y="154"/>
                  </a:cubicBezTo>
                  <a:cubicBezTo>
                    <a:pt x="122" y="139"/>
                    <a:pt x="136" y="125"/>
                    <a:pt x="151" y="112"/>
                  </a:cubicBezTo>
                  <a:cubicBezTo>
                    <a:pt x="160" y="100"/>
                    <a:pt x="170" y="91"/>
                    <a:pt x="184" y="86"/>
                  </a:cubicBezTo>
                  <a:cubicBezTo>
                    <a:pt x="208" y="69"/>
                    <a:pt x="232" y="54"/>
                    <a:pt x="258" y="43"/>
                  </a:cubicBezTo>
                  <a:cubicBezTo>
                    <a:pt x="295" y="27"/>
                    <a:pt x="333" y="15"/>
                    <a:pt x="373" y="10"/>
                  </a:cubicBezTo>
                  <a:cubicBezTo>
                    <a:pt x="441" y="0"/>
                    <a:pt x="508" y="5"/>
                    <a:pt x="573" y="27"/>
                  </a:cubicBezTo>
                  <a:cubicBezTo>
                    <a:pt x="623" y="43"/>
                    <a:pt x="669" y="68"/>
                    <a:pt x="710" y="101"/>
                  </a:cubicBezTo>
                  <a:cubicBezTo>
                    <a:pt x="722" y="110"/>
                    <a:pt x="733" y="121"/>
                    <a:pt x="745" y="132"/>
                  </a:cubicBezTo>
                  <a:cubicBezTo>
                    <a:pt x="748" y="133"/>
                    <a:pt x="752" y="135"/>
                    <a:pt x="754" y="138"/>
                  </a:cubicBezTo>
                  <a:cubicBezTo>
                    <a:pt x="761" y="145"/>
                    <a:pt x="770" y="151"/>
                    <a:pt x="772" y="162"/>
                  </a:cubicBezTo>
                  <a:cubicBezTo>
                    <a:pt x="770" y="167"/>
                    <a:pt x="766" y="170"/>
                    <a:pt x="762" y="173"/>
                  </a:cubicBezTo>
                  <a:cubicBezTo>
                    <a:pt x="752" y="185"/>
                    <a:pt x="751" y="198"/>
                    <a:pt x="761" y="211"/>
                  </a:cubicBezTo>
                  <a:cubicBezTo>
                    <a:pt x="770" y="223"/>
                    <a:pt x="785" y="227"/>
                    <a:pt x="799" y="221"/>
                  </a:cubicBezTo>
                  <a:cubicBezTo>
                    <a:pt x="802" y="219"/>
                    <a:pt x="805" y="216"/>
                    <a:pt x="810" y="216"/>
                  </a:cubicBezTo>
                  <a:cubicBezTo>
                    <a:pt x="810" y="216"/>
                    <a:pt x="811" y="216"/>
                    <a:pt x="812" y="216"/>
                  </a:cubicBezTo>
                  <a:cubicBezTo>
                    <a:pt x="815" y="218"/>
                    <a:pt x="817" y="221"/>
                    <a:pt x="818" y="224"/>
                  </a:cubicBezTo>
                  <a:cubicBezTo>
                    <a:pt x="822" y="234"/>
                    <a:pt x="831" y="242"/>
                    <a:pt x="831" y="253"/>
                  </a:cubicBezTo>
                  <a:cubicBezTo>
                    <a:pt x="840" y="275"/>
                    <a:pt x="849" y="296"/>
                    <a:pt x="855" y="318"/>
                  </a:cubicBezTo>
                  <a:cubicBezTo>
                    <a:pt x="873" y="380"/>
                    <a:pt x="877" y="443"/>
                    <a:pt x="867" y="507"/>
                  </a:cubicBezTo>
                  <a:cubicBezTo>
                    <a:pt x="857" y="574"/>
                    <a:pt x="832" y="635"/>
                    <a:pt x="793" y="690"/>
                  </a:cubicBezTo>
                  <a:cubicBezTo>
                    <a:pt x="748" y="755"/>
                    <a:pt x="688" y="804"/>
                    <a:pt x="616" y="836"/>
                  </a:cubicBezTo>
                  <a:cubicBezTo>
                    <a:pt x="609" y="840"/>
                    <a:pt x="606" y="844"/>
                    <a:pt x="606" y="852"/>
                  </a:cubicBezTo>
                  <a:cubicBezTo>
                    <a:pt x="606" y="896"/>
                    <a:pt x="606" y="940"/>
                    <a:pt x="606" y="984"/>
                  </a:cubicBezTo>
                  <a:cubicBezTo>
                    <a:pt x="606" y="991"/>
                    <a:pt x="605" y="993"/>
                    <a:pt x="597" y="993"/>
                  </a:cubicBezTo>
                  <a:cubicBezTo>
                    <a:pt x="491" y="993"/>
                    <a:pt x="384" y="993"/>
                    <a:pt x="278" y="993"/>
                  </a:cubicBezTo>
                  <a:cubicBezTo>
                    <a:pt x="271" y="993"/>
                    <a:pt x="269" y="991"/>
                    <a:pt x="269" y="984"/>
                  </a:cubicBezTo>
                  <a:cubicBezTo>
                    <a:pt x="270" y="941"/>
                    <a:pt x="269" y="897"/>
                    <a:pt x="270" y="854"/>
                  </a:cubicBezTo>
                  <a:cubicBezTo>
                    <a:pt x="270" y="844"/>
                    <a:pt x="266" y="839"/>
                    <a:pt x="258" y="835"/>
                  </a:cubicBezTo>
                  <a:cubicBezTo>
                    <a:pt x="173" y="797"/>
                    <a:pt x="107" y="737"/>
                    <a:pt x="60" y="656"/>
                  </a:cubicBezTo>
                  <a:cubicBezTo>
                    <a:pt x="28" y="601"/>
                    <a:pt x="10" y="542"/>
                    <a:pt x="4" y="479"/>
                  </a:cubicBezTo>
                  <a:cubicBezTo>
                    <a:pt x="0" y="424"/>
                    <a:pt x="5" y="370"/>
                    <a:pt x="20" y="317"/>
                  </a:cubicBezTo>
                  <a:close/>
                </a:path>
              </a:pathLst>
            </a:custGeom>
            <a:solidFill>
              <a:srgbClr val="F8A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4" name="Freeform 22">
              <a:extLst>
                <a:ext uri="{FF2B5EF4-FFF2-40B4-BE49-F238E27FC236}">
                  <a16:creationId xmlns:a16="http://schemas.microsoft.com/office/drawing/2014/main" id="{40D34498-A5F5-6D48-47B3-1CC8502FE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687"/>
              <a:ext cx="456" cy="101"/>
            </a:xfrm>
            <a:custGeom>
              <a:avLst/>
              <a:gdLst>
                <a:gd name="T0" fmla="*/ 165 w 330"/>
                <a:gd name="T1" fmla="*/ 0 h 73"/>
                <a:gd name="T2" fmla="*/ 319 w 330"/>
                <a:gd name="T3" fmla="*/ 0 h 73"/>
                <a:gd name="T4" fmla="*/ 329 w 330"/>
                <a:gd name="T5" fmla="*/ 10 h 73"/>
                <a:gd name="T6" fmla="*/ 329 w 330"/>
                <a:gd name="T7" fmla="*/ 62 h 73"/>
                <a:gd name="T8" fmla="*/ 317 w 330"/>
                <a:gd name="T9" fmla="*/ 73 h 73"/>
                <a:gd name="T10" fmla="*/ 131 w 330"/>
                <a:gd name="T11" fmla="*/ 73 h 73"/>
                <a:gd name="T12" fmla="*/ 10 w 330"/>
                <a:gd name="T13" fmla="*/ 73 h 73"/>
                <a:gd name="T14" fmla="*/ 0 w 330"/>
                <a:gd name="T15" fmla="*/ 62 h 73"/>
                <a:gd name="T16" fmla="*/ 0 w 330"/>
                <a:gd name="T17" fmla="*/ 9 h 73"/>
                <a:gd name="T18" fmla="*/ 9 w 330"/>
                <a:gd name="T19" fmla="*/ 0 h 73"/>
                <a:gd name="T20" fmla="*/ 165 w 330"/>
                <a:gd name="T2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0" h="73">
                  <a:moveTo>
                    <a:pt x="165" y="0"/>
                  </a:moveTo>
                  <a:cubicBezTo>
                    <a:pt x="217" y="0"/>
                    <a:pt x="268" y="0"/>
                    <a:pt x="319" y="0"/>
                  </a:cubicBezTo>
                  <a:cubicBezTo>
                    <a:pt x="327" y="0"/>
                    <a:pt x="329" y="2"/>
                    <a:pt x="329" y="10"/>
                  </a:cubicBezTo>
                  <a:cubicBezTo>
                    <a:pt x="328" y="27"/>
                    <a:pt x="328" y="45"/>
                    <a:pt x="329" y="62"/>
                  </a:cubicBezTo>
                  <a:cubicBezTo>
                    <a:pt x="330" y="72"/>
                    <a:pt x="326" y="73"/>
                    <a:pt x="317" y="73"/>
                  </a:cubicBezTo>
                  <a:cubicBezTo>
                    <a:pt x="255" y="73"/>
                    <a:pt x="193" y="73"/>
                    <a:pt x="131" y="73"/>
                  </a:cubicBezTo>
                  <a:cubicBezTo>
                    <a:pt x="90" y="73"/>
                    <a:pt x="50" y="73"/>
                    <a:pt x="10" y="73"/>
                  </a:cubicBezTo>
                  <a:cubicBezTo>
                    <a:pt x="2" y="73"/>
                    <a:pt x="0" y="70"/>
                    <a:pt x="0" y="62"/>
                  </a:cubicBezTo>
                  <a:cubicBezTo>
                    <a:pt x="0" y="45"/>
                    <a:pt x="0" y="27"/>
                    <a:pt x="0" y="9"/>
                  </a:cubicBezTo>
                  <a:cubicBezTo>
                    <a:pt x="0" y="2"/>
                    <a:pt x="2" y="0"/>
                    <a:pt x="9" y="0"/>
                  </a:cubicBezTo>
                  <a:cubicBezTo>
                    <a:pt x="61" y="0"/>
                    <a:pt x="113" y="0"/>
                    <a:pt x="165" y="0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5" name="Freeform 23">
              <a:extLst>
                <a:ext uri="{FF2B5EF4-FFF2-40B4-BE49-F238E27FC236}">
                  <a16:creationId xmlns:a16="http://schemas.microsoft.com/office/drawing/2014/main" id="{D5E7E640-3568-7364-E07F-4D6D8BFB7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556"/>
              <a:ext cx="454" cy="101"/>
            </a:xfrm>
            <a:custGeom>
              <a:avLst/>
              <a:gdLst>
                <a:gd name="T0" fmla="*/ 165 w 329"/>
                <a:gd name="T1" fmla="*/ 73 h 73"/>
                <a:gd name="T2" fmla="*/ 10 w 329"/>
                <a:gd name="T3" fmla="*/ 73 h 73"/>
                <a:gd name="T4" fmla="*/ 0 w 329"/>
                <a:gd name="T5" fmla="*/ 63 h 73"/>
                <a:gd name="T6" fmla="*/ 0 w 329"/>
                <a:gd name="T7" fmla="*/ 10 h 73"/>
                <a:gd name="T8" fmla="*/ 10 w 329"/>
                <a:gd name="T9" fmla="*/ 0 h 73"/>
                <a:gd name="T10" fmla="*/ 72 w 329"/>
                <a:gd name="T11" fmla="*/ 0 h 73"/>
                <a:gd name="T12" fmla="*/ 318 w 329"/>
                <a:gd name="T13" fmla="*/ 0 h 73"/>
                <a:gd name="T14" fmla="*/ 329 w 329"/>
                <a:gd name="T15" fmla="*/ 11 h 73"/>
                <a:gd name="T16" fmla="*/ 329 w 329"/>
                <a:gd name="T17" fmla="*/ 65 h 73"/>
                <a:gd name="T18" fmla="*/ 321 w 329"/>
                <a:gd name="T19" fmla="*/ 73 h 73"/>
                <a:gd name="T20" fmla="*/ 165 w 329"/>
                <a:gd name="T21" fmla="*/ 73 h 73"/>
                <a:gd name="T22" fmla="*/ 165 w 329"/>
                <a:gd name="T2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9" h="73">
                  <a:moveTo>
                    <a:pt x="165" y="73"/>
                  </a:moveTo>
                  <a:cubicBezTo>
                    <a:pt x="113" y="73"/>
                    <a:pt x="62" y="73"/>
                    <a:pt x="10" y="73"/>
                  </a:cubicBezTo>
                  <a:cubicBezTo>
                    <a:pt x="3" y="73"/>
                    <a:pt x="0" y="71"/>
                    <a:pt x="0" y="63"/>
                  </a:cubicBezTo>
                  <a:cubicBezTo>
                    <a:pt x="1" y="46"/>
                    <a:pt x="1" y="28"/>
                    <a:pt x="0" y="10"/>
                  </a:cubicBezTo>
                  <a:cubicBezTo>
                    <a:pt x="0" y="2"/>
                    <a:pt x="3" y="0"/>
                    <a:pt x="10" y="0"/>
                  </a:cubicBezTo>
                  <a:cubicBezTo>
                    <a:pt x="31" y="1"/>
                    <a:pt x="51" y="0"/>
                    <a:pt x="72" y="0"/>
                  </a:cubicBezTo>
                  <a:cubicBezTo>
                    <a:pt x="154" y="0"/>
                    <a:pt x="236" y="0"/>
                    <a:pt x="318" y="0"/>
                  </a:cubicBezTo>
                  <a:cubicBezTo>
                    <a:pt x="326" y="0"/>
                    <a:pt x="329" y="2"/>
                    <a:pt x="329" y="11"/>
                  </a:cubicBezTo>
                  <a:cubicBezTo>
                    <a:pt x="328" y="29"/>
                    <a:pt x="328" y="47"/>
                    <a:pt x="329" y="65"/>
                  </a:cubicBezTo>
                  <a:cubicBezTo>
                    <a:pt x="329" y="71"/>
                    <a:pt x="327" y="73"/>
                    <a:pt x="321" y="73"/>
                  </a:cubicBezTo>
                  <a:cubicBezTo>
                    <a:pt x="269" y="73"/>
                    <a:pt x="217" y="73"/>
                    <a:pt x="165" y="73"/>
                  </a:cubicBezTo>
                  <a:cubicBezTo>
                    <a:pt x="165" y="73"/>
                    <a:pt x="165" y="73"/>
                    <a:pt x="165" y="73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6" name="Freeform 24">
              <a:extLst>
                <a:ext uri="{FF2B5EF4-FFF2-40B4-BE49-F238E27FC236}">
                  <a16:creationId xmlns:a16="http://schemas.microsoft.com/office/drawing/2014/main" id="{8DB4FFB4-C742-9F44-2B82-908D1C09C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2819"/>
              <a:ext cx="347" cy="136"/>
            </a:xfrm>
            <a:custGeom>
              <a:avLst/>
              <a:gdLst>
                <a:gd name="T0" fmla="*/ 126 w 251"/>
                <a:gd name="T1" fmla="*/ 0 h 99"/>
                <a:gd name="T2" fmla="*/ 238 w 251"/>
                <a:gd name="T3" fmla="*/ 0 h 99"/>
                <a:gd name="T4" fmla="*/ 245 w 251"/>
                <a:gd name="T5" fmla="*/ 11 h 99"/>
                <a:gd name="T6" fmla="*/ 85 w 251"/>
                <a:gd name="T7" fmla="*/ 79 h 99"/>
                <a:gd name="T8" fmla="*/ 4 w 251"/>
                <a:gd name="T9" fmla="*/ 7 h 99"/>
                <a:gd name="T10" fmla="*/ 9 w 251"/>
                <a:gd name="T11" fmla="*/ 0 h 99"/>
                <a:gd name="T12" fmla="*/ 126 w 251"/>
                <a:gd name="T13" fmla="*/ 0 h 99"/>
                <a:gd name="T14" fmla="*/ 126 w 251"/>
                <a:gd name="T15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1" h="99">
                  <a:moveTo>
                    <a:pt x="126" y="0"/>
                  </a:moveTo>
                  <a:cubicBezTo>
                    <a:pt x="163" y="0"/>
                    <a:pt x="200" y="0"/>
                    <a:pt x="238" y="0"/>
                  </a:cubicBezTo>
                  <a:cubicBezTo>
                    <a:pt x="251" y="0"/>
                    <a:pt x="251" y="0"/>
                    <a:pt x="245" y="11"/>
                  </a:cubicBezTo>
                  <a:cubicBezTo>
                    <a:pt x="215" y="70"/>
                    <a:pt x="147" y="99"/>
                    <a:pt x="85" y="79"/>
                  </a:cubicBezTo>
                  <a:cubicBezTo>
                    <a:pt x="48" y="66"/>
                    <a:pt x="21" y="43"/>
                    <a:pt x="4" y="7"/>
                  </a:cubicBezTo>
                  <a:cubicBezTo>
                    <a:pt x="0" y="0"/>
                    <a:pt x="3" y="0"/>
                    <a:pt x="9" y="0"/>
                  </a:cubicBezTo>
                  <a:cubicBezTo>
                    <a:pt x="48" y="0"/>
                    <a:pt x="87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7" name="Freeform 25">
              <a:extLst>
                <a:ext uri="{FF2B5EF4-FFF2-40B4-BE49-F238E27FC236}">
                  <a16:creationId xmlns:a16="http://schemas.microsoft.com/office/drawing/2014/main" id="{B239EDA8-EEDD-AC01-C013-24B7F40F9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1442"/>
              <a:ext cx="49" cy="62"/>
            </a:xfrm>
            <a:custGeom>
              <a:avLst/>
              <a:gdLst>
                <a:gd name="T0" fmla="*/ 15 w 35"/>
                <a:gd name="T1" fmla="*/ 45 h 45"/>
                <a:gd name="T2" fmla="*/ 0 w 35"/>
                <a:gd name="T3" fmla="*/ 17 h 45"/>
                <a:gd name="T4" fmla="*/ 15 w 35"/>
                <a:gd name="T5" fmla="*/ 0 h 45"/>
                <a:gd name="T6" fmla="*/ 22 w 35"/>
                <a:gd name="T7" fmla="*/ 10 h 45"/>
                <a:gd name="T8" fmla="*/ 24 w 35"/>
                <a:gd name="T9" fmla="*/ 15 h 45"/>
                <a:gd name="T10" fmla="*/ 30 w 35"/>
                <a:gd name="T11" fmla="*/ 28 h 45"/>
                <a:gd name="T12" fmla="*/ 33 w 35"/>
                <a:gd name="T13" fmla="*/ 35 h 45"/>
                <a:gd name="T14" fmla="*/ 26 w 35"/>
                <a:gd name="T15" fmla="*/ 35 h 45"/>
                <a:gd name="T16" fmla="*/ 15 w 35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45">
                  <a:moveTo>
                    <a:pt x="15" y="45"/>
                  </a:moveTo>
                  <a:cubicBezTo>
                    <a:pt x="10" y="36"/>
                    <a:pt x="5" y="26"/>
                    <a:pt x="0" y="17"/>
                  </a:cubicBezTo>
                  <a:cubicBezTo>
                    <a:pt x="4" y="10"/>
                    <a:pt x="10" y="5"/>
                    <a:pt x="15" y="0"/>
                  </a:cubicBezTo>
                  <a:cubicBezTo>
                    <a:pt x="21" y="1"/>
                    <a:pt x="20" y="6"/>
                    <a:pt x="22" y="10"/>
                  </a:cubicBezTo>
                  <a:cubicBezTo>
                    <a:pt x="23" y="12"/>
                    <a:pt x="24" y="13"/>
                    <a:pt x="24" y="15"/>
                  </a:cubicBezTo>
                  <a:cubicBezTo>
                    <a:pt x="26" y="20"/>
                    <a:pt x="32" y="22"/>
                    <a:pt x="30" y="28"/>
                  </a:cubicBezTo>
                  <a:cubicBezTo>
                    <a:pt x="31" y="30"/>
                    <a:pt x="35" y="31"/>
                    <a:pt x="33" y="35"/>
                  </a:cubicBezTo>
                  <a:cubicBezTo>
                    <a:pt x="31" y="32"/>
                    <a:pt x="29" y="32"/>
                    <a:pt x="26" y="35"/>
                  </a:cubicBezTo>
                  <a:cubicBezTo>
                    <a:pt x="22" y="38"/>
                    <a:pt x="20" y="43"/>
                    <a:pt x="15" y="45"/>
                  </a:cubicBezTo>
                  <a:close/>
                </a:path>
              </a:pathLst>
            </a:custGeom>
            <a:solidFill>
              <a:srgbClr val="531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8" name="Freeform 26">
              <a:extLst>
                <a:ext uri="{FF2B5EF4-FFF2-40B4-BE49-F238E27FC236}">
                  <a16:creationId xmlns:a16="http://schemas.microsoft.com/office/drawing/2014/main" id="{14C52152-3F97-365D-716E-33C74C85F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1264"/>
              <a:ext cx="46" cy="45"/>
            </a:xfrm>
            <a:custGeom>
              <a:avLst/>
              <a:gdLst>
                <a:gd name="T0" fmla="*/ 33 w 33"/>
                <a:gd name="T1" fmla="*/ 7 h 33"/>
                <a:gd name="T2" fmla="*/ 0 w 33"/>
                <a:gd name="T3" fmla="*/ 33 h 33"/>
                <a:gd name="T4" fmla="*/ 23 w 33"/>
                <a:gd name="T5" fmla="*/ 3 h 33"/>
                <a:gd name="T6" fmla="*/ 33 w 33"/>
                <a:gd name="T7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33" y="7"/>
                  </a:moveTo>
                  <a:cubicBezTo>
                    <a:pt x="22" y="16"/>
                    <a:pt x="11" y="25"/>
                    <a:pt x="0" y="33"/>
                  </a:cubicBezTo>
                  <a:cubicBezTo>
                    <a:pt x="3" y="19"/>
                    <a:pt x="14" y="12"/>
                    <a:pt x="23" y="3"/>
                  </a:cubicBezTo>
                  <a:cubicBezTo>
                    <a:pt x="27" y="0"/>
                    <a:pt x="29" y="8"/>
                    <a:pt x="33" y="7"/>
                  </a:cubicBezTo>
                  <a:close/>
                </a:path>
              </a:pathLst>
            </a:custGeom>
            <a:solidFill>
              <a:srgbClr val="815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9" name="Freeform 27">
              <a:extLst>
                <a:ext uri="{FF2B5EF4-FFF2-40B4-BE49-F238E27FC236}">
                  <a16:creationId xmlns:a16="http://schemas.microsoft.com/office/drawing/2014/main" id="{FED41499-082B-7140-C7F5-0FD87CF57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1302"/>
              <a:ext cx="35" cy="45"/>
            </a:xfrm>
            <a:custGeom>
              <a:avLst/>
              <a:gdLst>
                <a:gd name="T0" fmla="*/ 7 w 25"/>
                <a:gd name="T1" fmla="*/ 32 h 32"/>
                <a:gd name="T2" fmla="*/ 0 w 25"/>
                <a:gd name="T3" fmla="*/ 25 h 32"/>
                <a:gd name="T4" fmla="*/ 3 w 25"/>
                <a:gd name="T5" fmla="*/ 23 h 32"/>
                <a:gd name="T6" fmla="*/ 6 w 25"/>
                <a:gd name="T7" fmla="*/ 0 h 32"/>
                <a:gd name="T8" fmla="*/ 18 w 25"/>
                <a:gd name="T9" fmla="*/ 11 h 32"/>
                <a:gd name="T10" fmla="*/ 20 w 25"/>
                <a:gd name="T11" fmla="*/ 15 h 32"/>
                <a:gd name="T12" fmla="*/ 24 w 25"/>
                <a:gd name="T13" fmla="*/ 19 h 32"/>
                <a:gd name="T14" fmla="*/ 7 w 25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32">
                  <a:moveTo>
                    <a:pt x="7" y="32"/>
                  </a:moveTo>
                  <a:cubicBezTo>
                    <a:pt x="5" y="30"/>
                    <a:pt x="2" y="27"/>
                    <a:pt x="0" y="25"/>
                  </a:cubicBezTo>
                  <a:cubicBezTo>
                    <a:pt x="1" y="24"/>
                    <a:pt x="2" y="24"/>
                    <a:pt x="3" y="23"/>
                  </a:cubicBezTo>
                  <a:cubicBezTo>
                    <a:pt x="15" y="13"/>
                    <a:pt x="15" y="12"/>
                    <a:pt x="6" y="0"/>
                  </a:cubicBezTo>
                  <a:cubicBezTo>
                    <a:pt x="12" y="1"/>
                    <a:pt x="14" y="8"/>
                    <a:pt x="18" y="11"/>
                  </a:cubicBezTo>
                  <a:cubicBezTo>
                    <a:pt x="19" y="12"/>
                    <a:pt x="20" y="14"/>
                    <a:pt x="20" y="15"/>
                  </a:cubicBezTo>
                  <a:cubicBezTo>
                    <a:pt x="22" y="16"/>
                    <a:pt x="25" y="16"/>
                    <a:pt x="24" y="19"/>
                  </a:cubicBezTo>
                  <a:cubicBezTo>
                    <a:pt x="19" y="23"/>
                    <a:pt x="14" y="30"/>
                    <a:pt x="7" y="32"/>
                  </a:cubicBezTo>
                  <a:close/>
                </a:path>
              </a:pathLst>
            </a:custGeom>
            <a:solidFill>
              <a:srgbClr val="531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0" name="Freeform 28">
              <a:extLst>
                <a:ext uri="{FF2B5EF4-FFF2-40B4-BE49-F238E27FC236}">
                  <a16:creationId xmlns:a16="http://schemas.microsoft.com/office/drawing/2014/main" id="{66A0131C-54C1-59A8-D28E-22FA79AAC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1272"/>
              <a:ext cx="33" cy="28"/>
            </a:xfrm>
            <a:custGeom>
              <a:avLst/>
              <a:gdLst>
                <a:gd name="T0" fmla="*/ 0 w 24"/>
                <a:gd name="T1" fmla="*/ 0 h 20"/>
                <a:gd name="T2" fmla="*/ 24 w 24"/>
                <a:gd name="T3" fmla="*/ 20 h 20"/>
                <a:gd name="T4" fmla="*/ 0 w 2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0">
                  <a:moveTo>
                    <a:pt x="0" y="0"/>
                  </a:moveTo>
                  <a:cubicBezTo>
                    <a:pt x="11" y="4"/>
                    <a:pt x="18" y="12"/>
                    <a:pt x="24" y="20"/>
                  </a:cubicBezTo>
                  <a:cubicBezTo>
                    <a:pt x="15" y="15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531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1" name="Freeform 29">
              <a:extLst>
                <a:ext uri="{FF2B5EF4-FFF2-40B4-BE49-F238E27FC236}">
                  <a16:creationId xmlns:a16="http://schemas.microsoft.com/office/drawing/2014/main" id="{C41772EA-0414-57CD-8393-42F19218C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2298"/>
              <a:ext cx="154" cy="149"/>
            </a:xfrm>
            <a:custGeom>
              <a:avLst/>
              <a:gdLst>
                <a:gd name="T0" fmla="*/ 107 w 112"/>
                <a:gd name="T1" fmla="*/ 92 h 108"/>
                <a:gd name="T2" fmla="*/ 103 w 112"/>
                <a:gd name="T3" fmla="*/ 87 h 108"/>
                <a:gd name="T4" fmla="*/ 30 w 112"/>
                <a:gd name="T5" fmla="*/ 14 h 108"/>
                <a:gd name="T6" fmla="*/ 26 w 112"/>
                <a:gd name="T7" fmla="*/ 11 h 108"/>
                <a:gd name="T8" fmla="*/ 26 w 112"/>
                <a:gd name="T9" fmla="*/ 11 h 108"/>
                <a:gd name="T10" fmla="*/ 19 w 112"/>
                <a:gd name="T11" fmla="*/ 4 h 108"/>
                <a:gd name="T12" fmla="*/ 6 w 112"/>
                <a:gd name="T13" fmla="*/ 4 h 108"/>
                <a:gd name="T14" fmla="*/ 5 w 112"/>
                <a:gd name="T15" fmla="*/ 22 h 108"/>
                <a:gd name="T16" fmla="*/ 24 w 112"/>
                <a:gd name="T17" fmla="*/ 40 h 108"/>
                <a:gd name="T18" fmla="*/ 25 w 112"/>
                <a:gd name="T19" fmla="*/ 41 h 108"/>
                <a:gd name="T20" fmla="*/ 25 w 112"/>
                <a:gd name="T21" fmla="*/ 42 h 108"/>
                <a:gd name="T22" fmla="*/ 29 w 112"/>
                <a:gd name="T23" fmla="*/ 46 h 108"/>
                <a:gd name="T24" fmla="*/ 65 w 112"/>
                <a:gd name="T25" fmla="*/ 82 h 108"/>
                <a:gd name="T26" fmla="*/ 95 w 112"/>
                <a:gd name="T27" fmla="*/ 108 h 108"/>
                <a:gd name="T28" fmla="*/ 107 w 112"/>
                <a:gd name="T29" fmla="*/ 9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08">
                  <a:moveTo>
                    <a:pt x="107" y="92"/>
                  </a:moveTo>
                  <a:cubicBezTo>
                    <a:pt x="106" y="90"/>
                    <a:pt x="104" y="88"/>
                    <a:pt x="103" y="87"/>
                  </a:cubicBezTo>
                  <a:cubicBezTo>
                    <a:pt x="79" y="63"/>
                    <a:pt x="55" y="38"/>
                    <a:pt x="30" y="14"/>
                  </a:cubicBezTo>
                  <a:cubicBezTo>
                    <a:pt x="30" y="12"/>
                    <a:pt x="28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8"/>
                    <a:pt x="21" y="7"/>
                    <a:pt x="19" y="4"/>
                  </a:cubicBezTo>
                  <a:cubicBezTo>
                    <a:pt x="15" y="0"/>
                    <a:pt x="10" y="1"/>
                    <a:pt x="6" y="4"/>
                  </a:cubicBezTo>
                  <a:cubicBezTo>
                    <a:pt x="0" y="9"/>
                    <a:pt x="2" y="16"/>
                    <a:pt x="5" y="22"/>
                  </a:cubicBezTo>
                  <a:cubicBezTo>
                    <a:pt x="8" y="31"/>
                    <a:pt x="17" y="35"/>
                    <a:pt x="24" y="40"/>
                  </a:cubicBezTo>
                  <a:cubicBezTo>
                    <a:pt x="24" y="41"/>
                    <a:pt x="25" y="41"/>
                    <a:pt x="25" y="41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4"/>
                    <a:pt x="27" y="45"/>
                    <a:pt x="29" y="46"/>
                  </a:cubicBezTo>
                  <a:cubicBezTo>
                    <a:pt x="42" y="57"/>
                    <a:pt x="54" y="69"/>
                    <a:pt x="65" y="82"/>
                  </a:cubicBezTo>
                  <a:cubicBezTo>
                    <a:pt x="76" y="90"/>
                    <a:pt x="83" y="102"/>
                    <a:pt x="95" y="108"/>
                  </a:cubicBezTo>
                  <a:cubicBezTo>
                    <a:pt x="107" y="107"/>
                    <a:pt x="112" y="101"/>
                    <a:pt x="107" y="92"/>
                  </a:cubicBezTo>
                  <a:close/>
                </a:path>
              </a:pathLst>
            </a:custGeom>
            <a:solidFill>
              <a:srgbClr val="531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2" name="Freeform 30">
              <a:extLst>
                <a:ext uri="{FF2B5EF4-FFF2-40B4-BE49-F238E27FC236}">
                  <a16:creationId xmlns:a16="http://schemas.microsoft.com/office/drawing/2014/main" id="{D12F677C-F6FF-62D6-EFCE-01AC2B359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526"/>
              <a:ext cx="894" cy="731"/>
            </a:xfrm>
            <a:custGeom>
              <a:avLst/>
              <a:gdLst>
                <a:gd name="T0" fmla="*/ 646 w 647"/>
                <a:gd name="T1" fmla="*/ 57 h 529"/>
                <a:gd name="T2" fmla="*/ 634 w 647"/>
                <a:gd name="T3" fmla="*/ 66 h 529"/>
                <a:gd name="T4" fmla="*/ 597 w 647"/>
                <a:gd name="T5" fmla="*/ 66 h 529"/>
                <a:gd name="T6" fmla="*/ 581 w 647"/>
                <a:gd name="T7" fmla="*/ 51 h 529"/>
                <a:gd name="T8" fmla="*/ 573 w 647"/>
                <a:gd name="T9" fmla="*/ 44 h 529"/>
                <a:gd name="T10" fmla="*/ 364 w 647"/>
                <a:gd name="T11" fmla="*/ 44 h 529"/>
                <a:gd name="T12" fmla="*/ 357 w 647"/>
                <a:gd name="T13" fmla="*/ 49 h 529"/>
                <a:gd name="T14" fmla="*/ 339 w 647"/>
                <a:gd name="T15" fmla="*/ 67 h 529"/>
                <a:gd name="T16" fmla="*/ 384 w 647"/>
                <a:gd name="T17" fmla="*/ 126 h 529"/>
                <a:gd name="T18" fmla="*/ 491 w 647"/>
                <a:gd name="T19" fmla="*/ 267 h 529"/>
                <a:gd name="T20" fmla="*/ 493 w 647"/>
                <a:gd name="T21" fmla="*/ 289 h 529"/>
                <a:gd name="T22" fmla="*/ 433 w 647"/>
                <a:gd name="T23" fmla="*/ 410 h 529"/>
                <a:gd name="T24" fmla="*/ 416 w 647"/>
                <a:gd name="T25" fmla="*/ 445 h 529"/>
                <a:gd name="T26" fmla="*/ 430 w 647"/>
                <a:gd name="T27" fmla="*/ 463 h 529"/>
                <a:gd name="T28" fmla="*/ 430 w 647"/>
                <a:gd name="T29" fmla="*/ 515 h 529"/>
                <a:gd name="T30" fmla="*/ 416 w 647"/>
                <a:gd name="T31" fmla="*/ 529 h 529"/>
                <a:gd name="T32" fmla="*/ 234 w 647"/>
                <a:gd name="T33" fmla="*/ 529 h 529"/>
                <a:gd name="T34" fmla="*/ 218 w 647"/>
                <a:gd name="T35" fmla="*/ 514 h 529"/>
                <a:gd name="T36" fmla="*/ 218 w 647"/>
                <a:gd name="T37" fmla="*/ 464 h 529"/>
                <a:gd name="T38" fmla="*/ 233 w 647"/>
                <a:gd name="T39" fmla="*/ 446 h 529"/>
                <a:gd name="T40" fmla="*/ 180 w 647"/>
                <a:gd name="T41" fmla="*/ 342 h 529"/>
                <a:gd name="T42" fmla="*/ 154 w 647"/>
                <a:gd name="T43" fmla="*/ 291 h 529"/>
                <a:gd name="T44" fmla="*/ 156 w 647"/>
                <a:gd name="T45" fmla="*/ 268 h 529"/>
                <a:gd name="T46" fmla="*/ 256 w 647"/>
                <a:gd name="T47" fmla="*/ 136 h 529"/>
                <a:gd name="T48" fmla="*/ 307 w 647"/>
                <a:gd name="T49" fmla="*/ 67 h 529"/>
                <a:gd name="T50" fmla="*/ 294 w 647"/>
                <a:gd name="T51" fmla="*/ 63 h 529"/>
                <a:gd name="T52" fmla="*/ 290 w 647"/>
                <a:gd name="T53" fmla="*/ 50 h 529"/>
                <a:gd name="T54" fmla="*/ 284 w 647"/>
                <a:gd name="T55" fmla="*/ 44 h 529"/>
                <a:gd name="T56" fmla="*/ 73 w 647"/>
                <a:gd name="T57" fmla="*/ 44 h 529"/>
                <a:gd name="T58" fmla="*/ 67 w 647"/>
                <a:gd name="T59" fmla="*/ 51 h 529"/>
                <a:gd name="T60" fmla="*/ 50 w 647"/>
                <a:gd name="T61" fmla="*/ 66 h 529"/>
                <a:gd name="T62" fmla="*/ 14 w 647"/>
                <a:gd name="T63" fmla="*/ 67 h 529"/>
                <a:gd name="T64" fmla="*/ 0 w 647"/>
                <a:gd name="T65" fmla="*/ 54 h 529"/>
                <a:gd name="T66" fmla="*/ 0 w 647"/>
                <a:gd name="T67" fmla="*/ 12 h 529"/>
                <a:gd name="T68" fmla="*/ 14 w 647"/>
                <a:gd name="T69" fmla="*/ 0 h 529"/>
                <a:gd name="T70" fmla="*/ 52 w 647"/>
                <a:gd name="T71" fmla="*/ 0 h 529"/>
                <a:gd name="T72" fmla="*/ 66 w 647"/>
                <a:gd name="T73" fmla="*/ 14 h 529"/>
                <a:gd name="T74" fmla="*/ 76 w 647"/>
                <a:gd name="T75" fmla="*/ 23 h 529"/>
                <a:gd name="T76" fmla="*/ 283 w 647"/>
                <a:gd name="T77" fmla="*/ 23 h 529"/>
                <a:gd name="T78" fmla="*/ 291 w 647"/>
                <a:gd name="T79" fmla="*/ 16 h 529"/>
                <a:gd name="T80" fmla="*/ 306 w 647"/>
                <a:gd name="T81" fmla="*/ 0 h 529"/>
                <a:gd name="T82" fmla="*/ 343 w 647"/>
                <a:gd name="T83" fmla="*/ 1 h 529"/>
                <a:gd name="T84" fmla="*/ 357 w 647"/>
                <a:gd name="T85" fmla="*/ 14 h 529"/>
                <a:gd name="T86" fmla="*/ 366 w 647"/>
                <a:gd name="T87" fmla="*/ 23 h 529"/>
                <a:gd name="T88" fmla="*/ 572 w 647"/>
                <a:gd name="T89" fmla="*/ 23 h 529"/>
                <a:gd name="T90" fmla="*/ 581 w 647"/>
                <a:gd name="T91" fmla="*/ 14 h 529"/>
                <a:gd name="T92" fmla="*/ 595 w 647"/>
                <a:gd name="T93" fmla="*/ 0 h 529"/>
                <a:gd name="T94" fmla="*/ 619 w 647"/>
                <a:gd name="T95" fmla="*/ 1 h 529"/>
                <a:gd name="T96" fmla="*/ 645 w 647"/>
                <a:gd name="T97" fmla="*/ 23 h 529"/>
                <a:gd name="T98" fmla="*/ 647 w 647"/>
                <a:gd name="T99" fmla="*/ 29 h 529"/>
                <a:gd name="T100" fmla="*/ 646 w 647"/>
                <a:gd name="T101" fmla="*/ 57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7" h="529">
                  <a:moveTo>
                    <a:pt x="646" y="57"/>
                  </a:moveTo>
                  <a:cubicBezTo>
                    <a:pt x="645" y="64"/>
                    <a:pt x="640" y="66"/>
                    <a:pt x="634" y="66"/>
                  </a:cubicBezTo>
                  <a:cubicBezTo>
                    <a:pt x="621" y="66"/>
                    <a:pt x="609" y="66"/>
                    <a:pt x="597" y="66"/>
                  </a:cubicBezTo>
                  <a:cubicBezTo>
                    <a:pt x="584" y="66"/>
                    <a:pt x="581" y="63"/>
                    <a:pt x="581" y="51"/>
                  </a:cubicBezTo>
                  <a:cubicBezTo>
                    <a:pt x="581" y="45"/>
                    <a:pt x="579" y="44"/>
                    <a:pt x="573" y="44"/>
                  </a:cubicBezTo>
                  <a:cubicBezTo>
                    <a:pt x="503" y="44"/>
                    <a:pt x="433" y="44"/>
                    <a:pt x="364" y="44"/>
                  </a:cubicBezTo>
                  <a:cubicBezTo>
                    <a:pt x="360" y="44"/>
                    <a:pt x="357" y="43"/>
                    <a:pt x="357" y="49"/>
                  </a:cubicBezTo>
                  <a:cubicBezTo>
                    <a:pt x="356" y="65"/>
                    <a:pt x="355" y="65"/>
                    <a:pt x="339" y="67"/>
                  </a:cubicBezTo>
                  <a:cubicBezTo>
                    <a:pt x="354" y="87"/>
                    <a:pt x="369" y="107"/>
                    <a:pt x="384" y="126"/>
                  </a:cubicBezTo>
                  <a:cubicBezTo>
                    <a:pt x="419" y="173"/>
                    <a:pt x="455" y="220"/>
                    <a:pt x="491" y="267"/>
                  </a:cubicBezTo>
                  <a:cubicBezTo>
                    <a:pt x="496" y="274"/>
                    <a:pt x="498" y="280"/>
                    <a:pt x="493" y="289"/>
                  </a:cubicBezTo>
                  <a:cubicBezTo>
                    <a:pt x="473" y="329"/>
                    <a:pt x="453" y="370"/>
                    <a:pt x="433" y="410"/>
                  </a:cubicBezTo>
                  <a:cubicBezTo>
                    <a:pt x="427" y="422"/>
                    <a:pt x="422" y="434"/>
                    <a:pt x="416" y="445"/>
                  </a:cubicBezTo>
                  <a:cubicBezTo>
                    <a:pt x="429" y="448"/>
                    <a:pt x="430" y="450"/>
                    <a:pt x="430" y="463"/>
                  </a:cubicBezTo>
                  <a:cubicBezTo>
                    <a:pt x="430" y="480"/>
                    <a:pt x="430" y="497"/>
                    <a:pt x="430" y="515"/>
                  </a:cubicBezTo>
                  <a:cubicBezTo>
                    <a:pt x="430" y="526"/>
                    <a:pt x="427" y="529"/>
                    <a:pt x="416" y="529"/>
                  </a:cubicBezTo>
                  <a:cubicBezTo>
                    <a:pt x="355" y="529"/>
                    <a:pt x="295" y="529"/>
                    <a:pt x="234" y="529"/>
                  </a:cubicBezTo>
                  <a:cubicBezTo>
                    <a:pt x="221" y="529"/>
                    <a:pt x="218" y="527"/>
                    <a:pt x="218" y="514"/>
                  </a:cubicBezTo>
                  <a:cubicBezTo>
                    <a:pt x="218" y="497"/>
                    <a:pt x="219" y="481"/>
                    <a:pt x="218" y="464"/>
                  </a:cubicBezTo>
                  <a:cubicBezTo>
                    <a:pt x="218" y="453"/>
                    <a:pt x="221" y="447"/>
                    <a:pt x="233" y="446"/>
                  </a:cubicBezTo>
                  <a:cubicBezTo>
                    <a:pt x="215" y="411"/>
                    <a:pt x="198" y="377"/>
                    <a:pt x="180" y="342"/>
                  </a:cubicBezTo>
                  <a:cubicBezTo>
                    <a:pt x="172" y="325"/>
                    <a:pt x="163" y="308"/>
                    <a:pt x="154" y="291"/>
                  </a:cubicBezTo>
                  <a:cubicBezTo>
                    <a:pt x="150" y="282"/>
                    <a:pt x="151" y="276"/>
                    <a:pt x="156" y="268"/>
                  </a:cubicBezTo>
                  <a:cubicBezTo>
                    <a:pt x="189" y="224"/>
                    <a:pt x="223" y="180"/>
                    <a:pt x="256" y="136"/>
                  </a:cubicBezTo>
                  <a:cubicBezTo>
                    <a:pt x="273" y="114"/>
                    <a:pt x="289" y="91"/>
                    <a:pt x="307" y="67"/>
                  </a:cubicBezTo>
                  <a:cubicBezTo>
                    <a:pt x="302" y="66"/>
                    <a:pt x="297" y="67"/>
                    <a:pt x="294" y="63"/>
                  </a:cubicBezTo>
                  <a:cubicBezTo>
                    <a:pt x="290" y="59"/>
                    <a:pt x="290" y="54"/>
                    <a:pt x="290" y="50"/>
                  </a:cubicBezTo>
                  <a:cubicBezTo>
                    <a:pt x="291" y="45"/>
                    <a:pt x="288" y="44"/>
                    <a:pt x="284" y="44"/>
                  </a:cubicBezTo>
                  <a:cubicBezTo>
                    <a:pt x="214" y="44"/>
                    <a:pt x="143" y="44"/>
                    <a:pt x="73" y="44"/>
                  </a:cubicBezTo>
                  <a:cubicBezTo>
                    <a:pt x="67" y="44"/>
                    <a:pt x="67" y="46"/>
                    <a:pt x="67" y="51"/>
                  </a:cubicBezTo>
                  <a:cubicBezTo>
                    <a:pt x="66" y="64"/>
                    <a:pt x="63" y="66"/>
                    <a:pt x="50" y="66"/>
                  </a:cubicBezTo>
                  <a:cubicBezTo>
                    <a:pt x="38" y="66"/>
                    <a:pt x="26" y="66"/>
                    <a:pt x="14" y="67"/>
                  </a:cubicBezTo>
                  <a:cubicBezTo>
                    <a:pt x="5" y="67"/>
                    <a:pt x="1" y="62"/>
                    <a:pt x="0" y="54"/>
                  </a:cubicBezTo>
                  <a:cubicBezTo>
                    <a:pt x="0" y="40"/>
                    <a:pt x="0" y="26"/>
                    <a:pt x="0" y="12"/>
                  </a:cubicBezTo>
                  <a:cubicBezTo>
                    <a:pt x="1" y="4"/>
                    <a:pt x="5" y="0"/>
                    <a:pt x="14" y="0"/>
                  </a:cubicBezTo>
                  <a:cubicBezTo>
                    <a:pt x="27" y="1"/>
                    <a:pt x="39" y="0"/>
                    <a:pt x="52" y="0"/>
                  </a:cubicBezTo>
                  <a:cubicBezTo>
                    <a:pt x="63" y="1"/>
                    <a:pt x="67" y="4"/>
                    <a:pt x="66" y="14"/>
                  </a:cubicBezTo>
                  <a:cubicBezTo>
                    <a:pt x="66" y="22"/>
                    <a:pt x="70" y="23"/>
                    <a:pt x="76" y="23"/>
                  </a:cubicBezTo>
                  <a:cubicBezTo>
                    <a:pt x="145" y="23"/>
                    <a:pt x="214" y="23"/>
                    <a:pt x="283" y="23"/>
                  </a:cubicBezTo>
                  <a:cubicBezTo>
                    <a:pt x="288" y="23"/>
                    <a:pt x="290" y="22"/>
                    <a:pt x="291" y="16"/>
                  </a:cubicBezTo>
                  <a:cubicBezTo>
                    <a:pt x="291" y="3"/>
                    <a:pt x="294" y="0"/>
                    <a:pt x="306" y="0"/>
                  </a:cubicBezTo>
                  <a:cubicBezTo>
                    <a:pt x="319" y="0"/>
                    <a:pt x="331" y="0"/>
                    <a:pt x="343" y="1"/>
                  </a:cubicBezTo>
                  <a:cubicBezTo>
                    <a:pt x="353" y="1"/>
                    <a:pt x="357" y="4"/>
                    <a:pt x="357" y="14"/>
                  </a:cubicBezTo>
                  <a:cubicBezTo>
                    <a:pt x="357" y="21"/>
                    <a:pt x="358" y="23"/>
                    <a:pt x="366" y="23"/>
                  </a:cubicBezTo>
                  <a:cubicBezTo>
                    <a:pt x="434" y="22"/>
                    <a:pt x="503" y="23"/>
                    <a:pt x="572" y="23"/>
                  </a:cubicBezTo>
                  <a:cubicBezTo>
                    <a:pt x="578" y="23"/>
                    <a:pt x="581" y="22"/>
                    <a:pt x="581" y="14"/>
                  </a:cubicBezTo>
                  <a:cubicBezTo>
                    <a:pt x="580" y="4"/>
                    <a:pt x="584" y="1"/>
                    <a:pt x="595" y="0"/>
                  </a:cubicBezTo>
                  <a:cubicBezTo>
                    <a:pt x="603" y="0"/>
                    <a:pt x="611" y="1"/>
                    <a:pt x="619" y="1"/>
                  </a:cubicBezTo>
                  <a:cubicBezTo>
                    <a:pt x="631" y="5"/>
                    <a:pt x="636" y="16"/>
                    <a:pt x="645" y="23"/>
                  </a:cubicBezTo>
                  <a:cubicBezTo>
                    <a:pt x="646" y="24"/>
                    <a:pt x="647" y="26"/>
                    <a:pt x="647" y="29"/>
                  </a:cubicBezTo>
                  <a:cubicBezTo>
                    <a:pt x="646" y="38"/>
                    <a:pt x="647" y="48"/>
                    <a:pt x="646" y="57"/>
                  </a:cubicBezTo>
                  <a:close/>
                </a:path>
              </a:pathLst>
            </a:custGeom>
            <a:solidFill>
              <a:srgbClr val="53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3" name="Freeform 31">
              <a:extLst>
                <a:ext uri="{FF2B5EF4-FFF2-40B4-BE49-F238E27FC236}">
                  <a16:creationId xmlns:a16="http://schemas.microsoft.com/office/drawing/2014/main" id="{A69628BC-525E-B97C-9C9F-BDB7919B8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1376"/>
              <a:ext cx="90" cy="92"/>
            </a:xfrm>
            <a:custGeom>
              <a:avLst/>
              <a:gdLst>
                <a:gd name="T0" fmla="*/ 62 w 65"/>
                <a:gd name="T1" fmla="*/ 57 h 67"/>
                <a:gd name="T2" fmla="*/ 37 w 65"/>
                <a:gd name="T3" fmla="*/ 67 h 67"/>
                <a:gd name="T4" fmla="*/ 4 w 65"/>
                <a:gd name="T5" fmla="*/ 40 h 67"/>
                <a:gd name="T6" fmla="*/ 13 w 65"/>
                <a:gd name="T7" fmla="*/ 10 h 67"/>
                <a:gd name="T8" fmla="*/ 23 w 65"/>
                <a:gd name="T9" fmla="*/ 1 h 67"/>
                <a:gd name="T10" fmla="*/ 25 w 65"/>
                <a:gd name="T11" fmla="*/ 1 h 67"/>
                <a:gd name="T12" fmla="*/ 60 w 65"/>
                <a:gd name="T13" fmla="*/ 47 h 67"/>
                <a:gd name="T14" fmla="*/ 62 w 65"/>
                <a:gd name="T15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7">
                  <a:moveTo>
                    <a:pt x="62" y="57"/>
                  </a:moveTo>
                  <a:cubicBezTo>
                    <a:pt x="54" y="62"/>
                    <a:pt x="47" y="67"/>
                    <a:pt x="37" y="67"/>
                  </a:cubicBezTo>
                  <a:cubicBezTo>
                    <a:pt x="19" y="66"/>
                    <a:pt x="9" y="55"/>
                    <a:pt x="4" y="40"/>
                  </a:cubicBezTo>
                  <a:cubicBezTo>
                    <a:pt x="0" y="29"/>
                    <a:pt x="5" y="18"/>
                    <a:pt x="13" y="10"/>
                  </a:cubicBezTo>
                  <a:cubicBezTo>
                    <a:pt x="16" y="7"/>
                    <a:pt x="20" y="4"/>
                    <a:pt x="23" y="1"/>
                  </a:cubicBezTo>
                  <a:cubicBezTo>
                    <a:pt x="24" y="1"/>
                    <a:pt x="24" y="0"/>
                    <a:pt x="25" y="1"/>
                  </a:cubicBezTo>
                  <a:cubicBezTo>
                    <a:pt x="40" y="14"/>
                    <a:pt x="49" y="30"/>
                    <a:pt x="60" y="47"/>
                  </a:cubicBezTo>
                  <a:cubicBezTo>
                    <a:pt x="62" y="50"/>
                    <a:pt x="65" y="53"/>
                    <a:pt x="62" y="57"/>
                  </a:cubicBezTo>
                  <a:close/>
                </a:path>
              </a:pathLst>
            </a:custGeom>
            <a:solidFill>
              <a:srgbClr val="FFE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4" name="Freeform 32">
              <a:extLst>
                <a:ext uri="{FF2B5EF4-FFF2-40B4-BE49-F238E27FC236}">
                  <a16:creationId xmlns:a16="http://schemas.microsoft.com/office/drawing/2014/main" id="{AF1FB228-898D-BEEF-0100-D9C6A7B8B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367"/>
              <a:ext cx="68" cy="89"/>
            </a:xfrm>
            <a:custGeom>
              <a:avLst/>
              <a:gdLst>
                <a:gd name="T0" fmla="*/ 37 w 49"/>
                <a:gd name="T1" fmla="*/ 63 h 64"/>
                <a:gd name="T2" fmla="*/ 7 w 49"/>
                <a:gd name="T3" fmla="*/ 17 h 64"/>
                <a:gd name="T4" fmla="*/ 0 w 49"/>
                <a:gd name="T5" fmla="*/ 8 h 64"/>
                <a:gd name="T6" fmla="*/ 26 w 49"/>
                <a:gd name="T7" fmla="*/ 7 h 64"/>
                <a:gd name="T8" fmla="*/ 48 w 49"/>
                <a:gd name="T9" fmla="*/ 39 h 64"/>
                <a:gd name="T10" fmla="*/ 39 w 49"/>
                <a:gd name="T11" fmla="*/ 64 h 64"/>
                <a:gd name="T12" fmla="*/ 37 w 49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64">
                  <a:moveTo>
                    <a:pt x="37" y="63"/>
                  </a:moveTo>
                  <a:cubicBezTo>
                    <a:pt x="29" y="47"/>
                    <a:pt x="18" y="32"/>
                    <a:pt x="7" y="17"/>
                  </a:cubicBezTo>
                  <a:cubicBezTo>
                    <a:pt x="4" y="14"/>
                    <a:pt x="2" y="11"/>
                    <a:pt x="0" y="8"/>
                  </a:cubicBezTo>
                  <a:cubicBezTo>
                    <a:pt x="7" y="0"/>
                    <a:pt x="16" y="0"/>
                    <a:pt x="26" y="7"/>
                  </a:cubicBezTo>
                  <a:cubicBezTo>
                    <a:pt x="33" y="18"/>
                    <a:pt x="41" y="28"/>
                    <a:pt x="48" y="39"/>
                  </a:cubicBezTo>
                  <a:cubicBezTo>
                    <a:pt x="49" y="49"/>
                    <a:pt x="48" y="58"/>
                    <a:pt x="39" y="64"/>
                  </a:cubicBezTo>
                  <a:cubicBezTo>
                    <a:pt x="38" y="64"/>
                    <a:pt x="38" y="63"/>
                    <a:pt x="37" y="63"/>
                  </a:cubicBezTo>
                  <a:close/>
                </a:path>
              </a:pathLst>
            </a:custGeom>
            <a:solidFill>
              <a:srgbClr val="531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5" name="Freeform 33">
              <a:extLst>
                <a:ext uri="{FF2B5EF4-FFF2-40B4-BE49-F238E27FC236}">
                  <a16:creationId xmlns:a16="http://schemas.microsoft.com/office/drawing/2014/main" id="{6F6FC707-7986-94C2-70F2-86212FB10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1327"/>
              <a:ext cx="65" cy="51"/>
            </a:xfrm>
            <a:custGeom>
              <a:avLst/>
              <a:gdLst>
                <a:gd name="T0" fmla="*/ 47 w 47"/>
                <a:gd name="T1" fmla="*/ 36 h 37"/>
                <a:gd name="T2" fmla="*/ 21 w 47"/>
                <a:gd name="T3" fmla="*/ 37 h 37"/>
                <a:gd name="T4" fmla="*/ 19 w 47"/>
                <a:gd name="T5" fmla="*/ 36 h 37"/>
                <a:gd name="T6" fmla="*/ 0 w 47"/>
                <a:gd name="T7" fmla="*/ 14 h 37"/>
                <a:gd name="T8" fmla="*/ 17 w 47"/>
                <a:gd name="T9" fmla="*/ 0 h 37"/>
                <a:gd name="T10" fmla="*/ 47 w 47"/>
                <a:gd name="T11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37">
                  <a:moveTo>
                    <a:pt x="47" y="36"/>
                  </a:moveTo>
                  <a:cubicBezTo>
                    <a:pt x="38" y="33"/>
                    <a:pt x="29" y="34"/>
                    <a:pt x="21" y="37"/>
                  </a:cubicBezTo>
                  <a:cubicBezTo>
                    <a:pt x="20" y="36"/>
                    <a:pt x="19" y="36"/>
                    <a:pt x="19" y="36"/>
                  </a:cubicBezTo>
                  <a:cubicBezTo>
                    <a:pt x="13" y="29"/>
                    <a:pt x="6" y="21"/>
                    <a:pt x="0" y="14"/>
                  </a:cubicBezTo>
                  <a:cubicBezTo>
                    <a:pt x="5" y="8"/>
                    <a:pt x="9" y="1"/>
                    <a:pt x="17" y="0"/>
                  </a:cubicBezTo>
                  <a:cubicBezTo>
                    <a:pt x="28" y="12"/>
                    <a:pt x="38" y="23"/>
                    <a:pt x="47" y="36"/>
                  </a:cubicBezTo>
                  <a:close/>
                </a:path>
              </a:pathLst>
            </a:custGeom>
            <a:solidFill>
              <a:srgbClr val="5023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6" name="Freeform 34">
              <a:extLst>
                <a:ext uri="{FF2B5EF4-FFF2-40B4-BE49-F238E27FC236}">
                  <a16:creationId xmlns:a16="http://schemas.microsoft.com/office/drawing/2014/main" id="{81A289C1-CB10-2C6A-2912-7F9102E44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1525"/>
              <a:ext cx="44" cy="80"/>
            </a:xfrm>
            <a:custGeom>
              <a:avLst/>
              <a:gdLst>
                <a:gd name="T0" fmla="*/ 27 w 32"/>
                <a:gd name="T1" fmla="*/ 58 h 58"/>
                <a:gd name="T2" fmla="*/ 27 w 32"/>
                <a:gd name="T3" fmla="*/ 56 h 58"/>
                <a:gd name="T4" fmla="*/ 1 w 32"/>
                <a:gd name="T5" fmla="*/ 4 h 58"/>
                <a:gd name="T6" fmla="*/ 0 w 32"/>
                <a:gd name="T7" fmla="*/ 2 h 58"/>
                <a:gd name="T8" fmla="*/ 28 w 32"/>
                <a:gd name="T9" fmla="*/ 26 h 58"/>
                <a:gd name="T10" fmla="*/ 27 w 3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58">
                  <a:moveTo>
                    <a:pt x="27" y="58"/>
                  </a:moveTo>
                  <a:cubicBezTo>
                    <a:pt x="27" y="58"/>
                    <a:pt x="27" y="57"/>
                    <a:pt x="27" y="56"/>
                  </a:cubicBezTo>
                  <a:cubicBezTo>
                    <a:pt x="32" y="31"/>
                    <a:pt x="17" y="17"/>
                    <a:pt x="1" y="4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27" y="0"/>
                    <a:pt x="27" y="0"/>
                    <a:pt x="28" y="26"/>
                  </a:cubicBezTo>
                  <a:cubicBezTo>
                    <a:pt x="28" y="37"/>
                    <a:pt x="30" y="48"/>
                    <a:pt x="27" y="58"/>
                  </a:cubicBezTo>
                  <a:close/>
                </a:path>
              </a:pathLst>
            </a:custGeom>
            <a:solidFill>
              <a:srgbClr val="7E53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7" name="Freeform 35">
              <a:extLst>
                <a:ext uri="{FF2B5EF4-FFF2-40B4-BE49-F238E27FC236}">
                  <a16:creationId xmlns:a16="http://schemas.microsoft.com/office/drawing/2014/main" id="{71DC928D-1528-B29D-477B-77D5EDD0D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1421"/>
              <a:ext cx="26" cy="45"/>
            </a:xfrm>
            <a:custGeom>
              <a:avLst/>
              <a:gdLst>
                <a:gd name="T0" fmla="*/ 0 w 19"/>
                <a:gd name="T1" fmla="*/ 25 h 32"/>
                <a:gd name="T2" fmla="*/ 9 w 19"/>
                <a:gd name="T3" fmla="*/ 0 h 32"/>
                <a:gd name="T4" fmla="*/ 19 w 19"/>
                <a:gd name="T5" fmla="*/ 16 h 32"/>
                <a:gd name="T6" fmla="*/ 4 w 19"/>
                <a:gd name="T7" fmla="*/ 32 h 32"/>
                <a:gd name="T8" fmla="*/ 0 w 19"/>
                <a:gd name="T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2">
                  <a:moveTo>
                    <a:pt x="0" y="25"/>
                  </a:moveTo>
                  <a:cubicBezTo>
                    <a:pt x="4" y="17"/>
                    <a:pt x="6" y="8"/>
                    <a:pt x="9" y="0"/>
                  </a:cubicBezTo>
                  <a:cubicBezTo>
                    <a:pt x="14" y="4"/>
                    <a:pt x="15" y="11"/>
                    <a:pt x="19" y="16"/>
                  </a:cubicBezTo>
                  <a:cubicBezTo>
                    <a:pt x="17" y="23"/>
                    <a:pt x="11" y="29"/>
                    <a:pt x="4" y="32"/>
                  </a:cubicBezTo>
                  <a:cubicBezTo>
                    <a:pt x="3" y="29"/>
                    <a:pt x="1" y="27"/>
                    <a:pt x="0" y="25"/>
                  </a:cubicBezTo>
                  <a:close/>
                </a:path>
              </a:pathLst>
            </a:custGeom>
            <a:solidFill>
              <a:srgbClr val="4B23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8" name="Freeform 36">
              <a:extLst>
                <a:ext uri="{FF2B5EF4-FFF2-40B4-BE49-F238E27FC236}">
                  <a16:creationId xmlns:a16="http://schemas.microsoft.com/office/drawing/2014/main" id="{F728648E-F616-FCD9-65F2-5E00E28F4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1662"/>
              <a:ext cx="414" cy="482"/>
            </a:xfrm>
            <a:custGeom>
              <a:avLst/>
              <a:gdLst>
                <a:gd name="T0" fmla="*/ 161 w 299"/>
                <a:gd name="T1" fmla="*/ 0 h 349"/>
                <a:gd name="T2" fmla="*/ 210 w 299"/>
                <a:gd name="T3" fmla="*/ 65 h 349"/>
                <a:gd name="T4" fmla="*/ 270 w 299"/>
                <a:gd name="T5" fmla="*/ 144 h 349"/>
                <a:gd name="T6" fmla="*/ 295 w 299"/>
                <a:gd name="T7" fmla="*/ 177 h 349"/>
                <a:gd name="T8" fmla="*/ 296 w 299"/>
                <a:gd name="T9" fmla="*/ 189 h 349"/>
                <a:gd name="T10" fmla="*/ 221 w 299"/>
                <a:gd name="T11" fmla="*/ 340 h 349"/>
                <a:gd name="T12" fmla="*/ 207 w 299"/>
                <a:gd name="T13" fmla="*/ 349 h 349"/>
                <a:gd name="T14" fmla="*/ 91 w 299"/>
                <a:gd name="T15" fmla="*/ 349 h 349"/>
                <a:gd name="T16" fmla="*/ 81 w 299"/>
                <a:gd name="T17" fmla="*/ 343 h 349"/>
                <a:gd name="T18" fmla="*/ 3 w 299"/>
                <a:gd name="T19" fmla="*/ 189 h 349"/>
                <a:gd name="T20" fmla="*/ 5 w 299"/>
                <a:gd name="T21" fmla="*/ 176 h 349"/>
                <a:gd name="T22" fmla="*/ 83 w 299"/>
                <a:gd name="T23" fmla="*/ 73 h 349"/>
                <a:gd name="T24" fmla="*/ 133 w 299"/>
                <a:gd name="T25" fmla="*/ 6 h 349"/>
                <a:gd name="T26" fmla="*/ 138 w 299"/>
                <a:gd name="T27" fmla="*/ 1 h 349"/>
                <a:gd name="T28" fmla="*/ 138 w 299"/>
                <a:gd name="T29" fmla="*/ 54 h 349"/>
                <a:gd name="T30" fmla="*/ 138 w 299"/>
                <a:gd name="T31" fmla="*/ 115 h 349"/>
                <a:gd name="T32" fmla="*/ 133 w 299"/>
                <a:gd name="T33" fmla="*/ 124 h 349"/>
                <a:gd name="T34" fmla="*/ 113 w 299"/>
                <a:gd name="T35" fmla="*/ 177 h 349"/>
                <a:gd name="T36" fmla="*/ 165 w 299"/>
                <a:gd name="T37" fmla="*/ 197 h 349"/>
                <a:gd name="T38" fmla="*/ 190 w 299"/>
                <a:gd name="T39" fmla="*/ 161 h 349"/>
                <a:gd name="T40" fmla="*/ 166 w 299"/>
                <a:gd name="T41" fmla="*/ 124 h 349"/>
                <a:gd name="T42" fmla="*/ 160 w 299"/>
                <a:gd name="T43" fmla="*/ 117 h 349"/>
                <a:gd name="T44" fmla="*/ 161 w 299"/>
                <a:gd name="T45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9" h="349">
                  <a:moveTo>
                    <a:pt x="161" y="0"/>
                  </a:moveTo>
                  <a:cubicBezTo>
                    <a:pt x="178" y="23"/>
                    <a:pt x="194" y="44"/>
                    <a:pt x="210" y="65"/>
                  </a:cubicBezTo>
                  <a:cubicBezTo>
                    <a:pt x="230" y="91"/>
                    <a:pt x="250" y="118"/>
                    <a:pt x="270" y="144"/>
                  </a:cubicBezTo>
                  <a:cubicBezTo>
                    <a:pt x="278" y="155"/>
                    <a:pt x="287" y="166"/>
                    <a:pt x="295" y="177"/>
                  </a:cubicBezTo>
                  <a:cubicBezTo>
                    <a:pt x="298" y="181"/>
                    <a:pt x="299" y="184"/>
                    <a:pt x="296" y="189"/>
                  </a:cubicBezTo>
                  <a:cubicBezTo>
                    <a:pt x="271" y="239"/>
                    <a:pt x="246" y="289"/>
                    <a:pt x="221" y="340"/>
                  </a:cubicBezTo>
                  <a:cubicBezTo>
                    <a:pt x="218" y="347"/>
                    <a:pt x="214" y="349"/>
                    <a:pt x="207" y="349"/>
                  </a:cubicBezTo>
                  <a:cubicBezTo>
                    <a:pt x="168" y="348"/>
                    <a:pt x="130" y="348"/>
                    <a:pt x="91" y="349"/>
                  </a:cubicBezTo>
                  <a:cubicBezTo>
                    <a:pt x="86" y="349"/>
                    <a:pt x="83" y="348"/>
                    <a:pt x="81" y="343"/>
                  </a:cubicBezTo>
                  <a:cubicBezTo>
                    <a:pt x="55" y="292"/>
                    <a:pt x="29" y="240"/>
                    <a:pt x="3" y="189"/>
                  </a:cubicBezTo>
                  <a:cubicBezTo>
                    <a:pt x="0" y="183"/>
                    <a:pt x="2" y="180"/>
                    <a:pt x="5" y="176"/>
                  </a:cubicBezTo>
                  <a:cubicBezTo>
                    <a:pt x="31" y="142"/>
                    <a:pt x="57" y="107"/>
                    <a:pt x="83" y="73"/>
                  </a:cubicBezTo>
                  <a:cubicBezTo>
                    <a:pt x="100" y="51"/>
                    <a:pt x="116" y="28"/>
                    <a:pt x="133" y="6"/>
                  </a:cubicBezTo>
                  <a:cubicBezTo>
                    <a:pt x="134" y="4"/>
                    <a:pt x="135" y="2"/>
                    <a:pt x="138" y="1"/>
                  </a:cubicBezTo>
                  <a:cubicBezTo>
                    <a:pt x="138" y="19"/>
                    <a:pt x="138" y="36"/>
                    <a:pt x="138" y="54"/>
                  </a:cubicBezTo>
                  <a:cubicBezTo>
                    <a:pt x="138" y="74"/>
                    <a:pt x="138" y="94"/>
                    <a:pt x="138" y="115"/>
                  </a:cubicBezTo>
                  <a:cubicBezTo>
                    <a:pt x="138" y="119"/>
                    <a:pt x="138" y="122"/>
                    <a:pt x="133" y="124"/>
                  </a:cubicBezTo>
                  <a:cubicBezTo>
                    <a:pt x="112" y="133"/>
                    <a:pt x="103" y="156"/>
                    <a:pt x="113" y="177"/>
                  </a:cubicBezTo>
                  <a:cubicBezTo>
                    <a:pt x="121" y="195"/>
                    <a:pt x="142" y="207"/>
                    <a:pt x="165" y="197"/>
                  </a:cubicBezTo>
                  <a:cubicBezTo>
                    <a:pt x="181" y="190"/>
                    <a:pt x="189" y="178"/>
                    <a:pt x="190" y="161"/>
                  </a:cubicBezTo>
                  <a:cubicBezTo>
                    <a:pt x="190" y="144"/>
                    <a:pt x="182" y="131"/>
                    <a:pt x="166" y="124"/>
                  </a:cubicBezTo>
                  <a:cubicBezTo>
                    <a:pt x="163" y="122"/>
                    <a:pt x="160" y="122"/>
                    <a:pt x="160" y="117"/>
                  </a:cubicBezTo>
                  <a:cubicBezTo>
                    <a:pt x="161" y="79"/>
                    <a:pt x="161" y="41"/>
                    <a:pt x="161" y="0"/>
                  </a:cubicBezTo>
                  <a:close/>
                </a:path>
              </a:pathLst>
            </a:custGeom>
            <a:solidFill>
              <a:srgbClr val="C5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9" name="Freeform 37">
              <a:extLst>
                <a:ext uri="{FF2B5EF4-FFF2-40B4-BE49-F238E27FC236}">
                  <a16:creationId xmlns:a16="http://schemas.microsoft.com/office/drawing/2014/main" id="{A3BCD85B-AC1E-77B4-5CD6-9E8D4DC37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2173"/>
              <a:ext cx="235" cy="55"/>
            </a:xfrm>
            <a:custGeom>
              <a:avLst/>
              <a:gdLst>
                <a:gd name="T0" fmla="*/ 86 w 170"/>
                <a:gd name="T1" fmla="*/ 0 h 40"/>
                <a:gd name="T2" fmla="*/ 161 w 170"/>
                <a:gd name="T3" fmla="*/ 0 h 40"/>
                <a:gd name="T4" fmla="*/ 169 w 170"/>
                <a:gd name="T5" fmla="*/ 8 h 40"/>
                <a:gd name="T6" fmla="*/ 169 w 170"/>
                <a:gd name="T7" fmla="*/ 30 h 40"/>
                <a:gd name="T8" fmla="*/ 161 w 170"/>
                <a:gd name="T9" fmla="*/ 39 h 40"/>
                <a:gd name="T10" fmla="*/ 9 w 170"/>
                <a:gd name="T11" fmla="*/ 40 h 40"/>
                <a:gd name="T12" fmla="*/ 1 w 170"/>
                <a:gd name="T13" fmla="*/ 32 h 40"/>
                <a:gd name="T14" fmla="*/ 1 w 170"/>
                <a:gd name="T15" fmla="*/ 9 h 40"/>
                <a:gd name="T16" fmla="*/ 10 w 170"/>
                <a:gd name="T17" fmla="*/ 1 h 40"/>
                <a:gd name="T18" fmla="*/ 86 w 170"/>
                <a:gd name="T19" fmla="*/ 1 h 40"/>
                <a:gd name="T20" fmla="*/ 86 w 170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40">
                  <a:moveTo>
                    <a:pt x="86" y="0"/>
                  </a:moveTo>
                  <a:cubicBezTo>
                    <a:pt x="111" y="0"/>
                    <a:pt x="136" y="0"/>
                    <a:pt x="161" y="0"/>
                  </a:cubicBezTo>
                  <a:cubicBezTo>
                    <a:pt x="167" y="0"/>
                    <a:pt x="170" y="2"/>
                    <a:pt x="169" y="8"/>
                  </a:cubicBezTo>
                  <a:cubicBezTo>
                    <a:pt x="169" y="15"/>
                    <a:pt x="169" y="23"/>
                    <a:pt x="169" y="30"/>
                  </a:cubicBezTo>
                  <a:cubicBezTo>
                    <a:pt x="170" y="37"/>
                    <a:pt x="167" y="39"/>
                    <a:pt x="161" y="39"/>
                  </a:cubicBezTo>
                  <a:cubicBezTo>
                    <a:pt x="110" y="39"/>
                    <a:pt x="60" y="40"/>
                    <a:pt x="9" y="40"/>
                  </a:cubicBezTo>
                  <a:cubicBezTo>
                    <a:pt x="3" y="40"/>
                    <a:pt x="1" y="37"/>
                    <a:pt x="1" y="32"/>
                  </a:cubicBezTo>
                  <a:cubicBezTo>
                    <a:pt x="1" y="24"/>
                    <a:pt x="1" y="17"/>
                    <a:pt x="1" y="9"/>
                  </a:cubicBezTo>
                  <a:cubicBezTo>
                    <a:pt x="0" y="2"/>
                    <a:pt x="4" y="1"/>
                    <a:pt x="10" y="1"/>
                  </a:cubicBezTo>
                  <a:cubicBezTo>
                    <a:pt x="35" y="1"/>
                    <a:pt x="60" y="1"/>
                    <a:pt x="86" y="1"/>
                  </a:cubicBezTo>
                  <a:cubicBezTo>
                    <a:pt x="86" y="1"/>
                    <a:pt x="86" y="0"/>
                    <a:pt x="86" y="0"/>
                  </a:cubicBezTo>
                  <a:close/>
                </a:path>
              </a:pathLst>
            </a:custGeom>
            <a:solidFill>
              <a:srgbClr val="47B9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0" name="Freeform 38">
              <a:extLst>
                <a:ext uri="{FF2B5EF4-FFF2-40B4-BE49-F238E27FC236}">
                  <a16:creationId xmlns:a16="http://schemas.microsoft.com/office/drawing/2014/main" id="{FC996B4D-D3DC-1358-26FE-7D1D9459C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551"/>
              <a:ext cx="38" cy="42"/>
            </a:xfrm>
            <a:custGeom>
              <a:avLst/>
              <a:gdLst>
                <a:gd name="T0" fmla="*/ 16 w 28"/>
                <a:gd name="T1" fmla="*/ 26 h 30"/>
                <a:gd name="T2" fmla="*/ 4 w 28"/>
                <a:gd name="T3" fmla="*/ 18 h 30"/>
                <a:gd name="T4" fmla="*/ 14 w 28"/>
                <a:gd name="T5" fmla="*/ 4 h 30"/>
                <a:gd name="T6" fmla="*/ 27 w 28"/>
                <a:gd name="T7" fmla="*/ 12 h 30"/>
                <a:gd name="T8" fmla="*/ 16 w 28"/>
                <a:gd name="T9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0">
                  <a:moveTo>
                    <a:pt x="16" y="26"/>
                  </a:moveTo>
                  <a:cubicBezTo>
                    <a:pt x="10" y="26"/>
                    <a:pt x="3" y="29"/>
                    <a:pt x="4" y="18"/>
                  </a:cubicBezTo>
                  <a:cubicBezTo>
                    <a:pt x="5" y="12"/>
                    <a:pt x="0" y="2"/>
                    <a:pt x="14" y="4"/>
                  </a:cubicBezTo>
                  <a:cubicBezTo>
                    <a:pt x="19" y="5"/>
                    <a:pt x="28" y="0"/>
                    <a:pt x="27" y="12"/>
                  </a:cubicBezTo>
                  <a:cubicBezTo>
                    <a:pt x="26" y="30"/>
                    <a:pt x="28" y="26"/>
                    <a:pt x="16" y="26"/>
                  </a:cubicBezTo>
                  <a:close/>
                </a:path>
              </a:pathLst>
            </a:custGeom>
            <a:solidFill>
              <a:srgbClr val="CBC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1" name="Freeform 39">
              <a:extLst>
                <a:ext uri="{FF2B5EF4-FFF2-40B4-BE49-F238E27FC236}">
                  <a16:creationId xmlns:a16="http://schemas.microsoft.com/office/drawing/2014/main" id="{765F0D7B-3E2B-FB48-1AF1-1D17A48C0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554"/>
              <a:ext cx="34" cy="36"/>
            </a:xfrm>
            <a:custGeom>
              <a:avLst/>
              <a:gdLst>
                <a:gd name="T0" fmla="*/ 13 w 25"/>
                <a:gd name="T1" fmla="*/ 2 h 26"/>
                <a:gd name="T2" fmla="*/ 24 w 25"/>
                <a:gd name="T3" fmla="*/ 12 h 26"/>
                <a:gd name="T4" fmla="*/ 13 w 25"/>
                <a:gd name="T5" fmla="*/ 25 h 26"/>
                <a:gd name="T6" fmla="*/ 1 w 25"/>
                <a:gd name="T7" fmla="*/ 12 h 26"/>
                <a:gd name="T8" fmla="*/ 13 w 25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6">
                  <a:moveTo>
                    <a:pt x="13" y="2"/>
                  </a:moveTo>
                  <a:cubicBezTo>
                    <a:pt x="21" y="0"/>
                    <a:pt x="25" y="2"/>
                    <a:pt x="24" y="12"/>
                  </a:cubicBezTo>
                  <a:cubicBezTo>
                    <a:pt x="23" y="19"/>
                    <a:pt x="25" y="26"/>
                    <a:pt x="13" y="25"/>
                  </a:cubicBezTo>
                  <a:cubicBezTo>
                    <a:pt x="1" y="23"/>
                    <a:pt x="2" y="24"/>
                    <a:pt x="1" y="12"/>
                  </a:cubicBezTo>
                  <a:cubicBezTo>
                    <a:pt x="0" y="2"/>
                    <a:pt x="4" y="0"/>
                    <a:pt x="13" y="2"/>
                  </a:cubicBezTo>
                  <a:close/>
                </a:path>
              </a:pathLst>
            </a:custGeom>
            <a:solidFill>
              <a:srgbClr val="FC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2" name="Freeform 40">
              <a:extLst>
                <a:ext uri="{FF2B5EF4-FFF2-40B4-BE49-F238E27FC236}">
                  <a16:creationId xmlns:a16="http://schemas.microsoft.com/office/drawing/2014/main" id="{B6D53E27-A009-3FD7-A857-720F79B13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1550"/>
              <a:ext cx="42" cy="39"/>
            </a:xfrm>
            <a:custGeom>
              <a:avLst/>
              <a:gdLst>
                <a:gd name="T0" fmla="*/ 3 w 30"/>
                <a:gd name="T1" fmla="*/ 16 h 28"/>
                <a:gd name="T2" fmla="*/ 11 w 30"/>
                <a:gd name="T3" fmla="*/ 5 h 28"/>
                <a:gd name="T4" fmla="*/ 25 w 30"/>
                <a:gd name="T5" fmla="*/ 14 h 28"/>
                <a:gd name="T6" fmla="*/ 17 w 30"/>
                <a:gd name="T7" fmla="*/ 28 h 28"/>
                <a:gd name="T8" fmla="*/ 3 w 30"/>
                <a:gd name="T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8">
                  <a:moveTo>
                    <a:pt x="3" y="16"/>
                  </a:moveTo>
                  <a:cubicBezTo>
                    <a:pt x="3" y="10"/>
                    <a:pt x="0" y="3"/>
                    <a:pt x="11" y="5"/>
                  </a:cubicBezTo>
                  <a:cubicBezTo>
                    <a:pt x="17" y="6"/>
                    <a:pt x="28" y="0"/>
                    <a:pt x="25" y="14"/>
                  </a:cubicBezTo>
                  <a:cubicBezTo>
                    <a:pt x="24" y="19"/>
                    <a:pt x="30" y="28"/>
                    <a:pt x="17" y="28"/>
                  </a:cubicBezTo>
                  <a:cubicBezTo>
                    <a:pt x="3" y="27"/>
                    <a:pt x="3" y="28"/>
                    <a:pt x="3" y="16"/>
                  </a:cubicBezTo>
                  <a:close/>
                </a:path>
              </a:pathLst>
            </a:custGeom>
            <a:solidFill>
              <a:srgbClr val="FDF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2">
            <a:extLst>
              <a:ext uri="{FF2B5EF4-FFF2-40B4-BE49-F238E27FC236}">
                <a16:creationId xmlns:a16="http://schemas.microsoft.com/office/drawing/2014/main" id="{AD42201A-D5F9-435B-A981-7CFC5F0C7D3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0" y="0"/>
            <a:ext cx="9144000" cy="51434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Rectangle 10">
            <a:extLst>
              <a:ext uri="{FF2B5EF4-FFF2-40B4-BE49-F238E27FC236}">
                <a16:creationId xmlns:a16="http://schemas.microsoft.com/office/drawing/2014/main" id="{92AE617E-89F8-4C5C-9652-0509B3B8B1F8}"/>
              </a:ext>
            </a:extLst>
          </p:cNvPr>
          <p:cNvSpPr/>
          <p:nvPr/>
        </p:nvSpPr>
        <p:spPr>
          <a:xfrm>
            <a:off x="0" y="0"/>
            <a:ext cx="6250783" cy="514349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856253"/>
              <a:gd name="f7" fmla="val 6858000"/>
              <a:gd name="f8" fmla="val 5486400"/>
              <a:gd name="f9" fmla="val 6848475"/>
              <a:gd name="f10" fmla="+- 0 0 -90"/>
              <a:gd name="f11" fmla="*/ f3 1 10856253"/>
              <a:gd name="f12" fmla="*/ f4 1 6858000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10856253"/>
              <a:gd name="f21" fmla="*/ f17 1 6858000"/>
              <a:gd name="f22" fmla="*/ 0 f18 1"/>
              <a:gd name="f23" fmla="*/ 0 f17 1"/>
              <a:gd name="f24" fmla="*/ 5486400 f18 1"/>
              <a:gd name="f25" fmla="*/ 10856253 f18 1"/>
              <a:gd name="f26" fmla="*/ 6848475 f17 1"/>
              <a:gd name="f27" fmla="*/ 6858000 f17 1"/>
              <a:gd name="f28" fmla="+- f19 0 f1"/>
              <a:gd name="f29" fmla="*/ f22 1 10856253"/>
              <a:gd name="f30" fmla="*/ f23 1 6858000"/>
              <a:gd name="f31" fmla="*/ f24 1 10856253"/>
              <a:gd name="f32" fmla="*/ f25 1 10856253"/>
              <a:gd name="f33" fmla="*/ f26 1 6858000"/>
              <a:gd name="f34" fmla="*/ f27 1 6858000"/>
              <a:gd name="f35" fmla="*/ f13 1 f20"/>
              <a:gd name="f36" fmla="*/ f14 1 f20"/>
              <a:gd name="f37" fmla="*/ f13 1 f21"/>
              <a:gd name="f38" fmla="*/ f15 1 f21"/>
              <a:gd name="f39" fmla="*/ f29 1 f20"/>
              <a:gd name="f40" fmla="*/ f30 1 f21"/>
              <a:gd name="f41" fmla="*/ f31 1 f20"/>
              <a:gd name="f42" fmla="*/ f32 1 f20"/>
              <a:gd name="f43" fmla="*/ f33 1 f21"/>
              <a:gd name="f44" fmla="*/ f34 1 f21"/>
              <a:gd name="f45" fmla="*/ f35 f11 1"/>
              <a:gd name="f46" fmla="*/ f36 f11 1"/>
              <a:gd name="f47" fmla="*/ f38 f12 1"/>
              <a:gd name="f48" fmla="*/ f37 f12 1"/>
              <a:gd name="f49" fmla="*/ f39 f11 1"/>
              <a:gd name="f50" fmla="*/ f40 f12 1"/>
              <a:gd name="f51" fmla="*/ f41 f11 1"/>
              <a:gd name="f52" fmla="*/ f42 f11 1"/>
              <a:gd name="f53" fmla="*/ f43 f12 1"/>
              <a:gd name="f54" fmla="*/ f44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9" y="f50"/>
              </a:cxn>
              <a:cxn ang="f28">
                <a:pos x="f51" y="f50"/>
              </a:cxn>
              <a:cxn ang="f28">
                <a:pos x="f52" y="f53"/>
              </a:cxn>
              <a:cxn ang="f28">
                <a:pos x="f49" y="f54"/>
              </a:cxn>
              <a:cxn ang="f28">
                <a:pos x="f49" y="f50"/>
              </a:cxn>
            </a:cxnLst>
            <a:rect l="f45" t="f48" r="f46" b="f47"/>
            <a:pathLst>
              <a:path w="10856253" h="6858000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5" y="f7"/>
                </a:lnTo>
                <a:lnTo>
                  <a:pt x="f5" y="f5"/>
                </a:lnTo>
                <a:close/>
              </a:path>
            </a:pathLst>
          </a:custGeom>
          <a:solidFill>
            <a:srgbClr val="02123B">
              <a:alpha val="42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 dirty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4" name="Triángulo isósceles 13">
            <a:extLst>
              <a:ext uri="{FF2B5EF4-FFF2-40B4-BE49-F238E27FC236}">
                <a16:creationId xmlns:a16="http://schemas.microsoft.com/office/drawing/2014/main" id="{C7D6D5F9-28D6-4993-B80D-2D4C1745D65A}"/>
              </a:ext>
            </a:extLst>
          </p:cNvPr>
          <p:cNvSpPr/>
          <p:nvPr/>
        </p:nvSpPr>
        <p:spPr>
          <a:xfrm rot="5400013">
            <a:off x="-1436862" y="2099801"/>
            <a:ext cx="3887132" cy="1013411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03195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05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5" name="Triángulo isósceles 14">
            <a:extLst>
              <a:ext uri="{FF2B5EF4-FFF2-40B4-BE49-F238E27FC236}">
                <a16:creationId xmlns:a16="http://schemas.microsoft.com/office/drawing/2014/main" id="{05EFAF41-9C5A-4617-BC5A-C0E97F615123}"/>
              </a:ext>
            </a:extLst>
          </p:cNvPr>
          <p:cNvSpPr/>
          <p:nvPr/>
        </p:nvSpPr>
        <p:spPr>
          <a:xfrm rot="16200004">
            <a:off x="6691845" y="2099800"/>
            <a:ext cx="3887132" cy="1013411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03195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05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6" name="TextBox 7">
            <a:extLst>
              <a:ext uri="{FF2B5EF4-FFF2-40B4-BE49-F238E27FC236}">
                <a16:creationId xmlns:a16="http://schemas.microsoft.com/office/drawing/2014/main" id="{6CEF0088-BB62-4437-84F8-9E1224B655CD}"/>
              </a:ext>
            </a:extLst>
          </p:cNvPr>
          <p:cNvSpPr txBox="1"/>
          <p:nvPr/>
        </p:nvSpPr>
        <p:spPr>
          <a:xfrm>
            <a:off x="1135922" y="3438921"/>
            <a:ext cx="3190158" cy="71558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050" b="1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ارائه</a:t>
            </a:r>
            <a:endParaRPr lang="en-US" sz="4050" b="1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7" name="TextBox 8">
            <a:extLst>
              <a:ext uri="{FF2B5EF4-FFF2-40B4-BE49-F238E27FC236}">
                <a16:creationId xmlns:a16="http://schemas.microsoft.com/office/drawing/2014/main" id="{7D08A4A9-093D-4DDB-92BE-BCE70203654B}"/>
              </a:ext>
            </a:extLst>
          </p:cNvPr>
          <p:cNvSpPr txBox="1"/>
          <p:nvPr/>
        </p:nvSpPr>
        <p:spPr>
          <a:xfrm>
            <a:off x="1135922" y="4027538"/>
            <a:ext cx="3190158" cy="5539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000" b="1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عالی</a:t>
            </a:r>
            <a:endParaRPr lang="en-US" sz="3000" b="1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8" name="TextBox 9">
            <a:extLst>
              <a:ext uri="{FF2B5EF4-FFF2-40B4-BE49-F238E27FC236}">
                <a16:creationId xmlns:a16="http://schemas.microsoft.com/office/drawing/2014/main" id="{FF40F425-7637-4397-9E89-BFC50221D6C8}"/>
              </a:ext>
            </a:extLst>
          </p:cNvPr>
          <p:cNvSpPr txBox="1"/>
          <p:nvPr/>
        </p:nvSpPr>
        <p:spPr>
          <a:xfrm>
            <a:off x="1135931" y="4561895"/>
            <a:ext cx="3190158" cy="2539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0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FZShuTi" pitchFamily="2"/>
                <a:cs typeface="B Nazanin" panose="00000400000000000000" pitchFamily="2" charset="-78"/>
              </a:rPr>
              <a:t>آسان برای تغییر رنگ، عکس.</a:t>
            </a:r>
            <a:endParaRPr lang="en-US" sz="1050" b="0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9" name="TextBox 11">
            <a:extLst>
              <a:ext uri="{FF2B5EF4-FFF2-40B4-BE49-F238E27FC236}">
                <a16:creationId xmlns:a16="http://schemas.microsoft.com/office/drawing/2014/main" id="{B3FFE6C4-BA2F-4914-A2E7-F4B62D1322F3}"/>
              </a:ext>
            </a:extLst>
          </p:cNvPr>
          <p:cNvSpPr txBox="1"/>
          <p:nvPr/>
        </p:nvSpPr>
        <p:spPr>
          <a:xfrm>
            <a:off x="1135931" y="2448607"/>
            <a:ext cx="2465743" cy="78483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b="0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en-US" sz="9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0" name="TextBox 12">
            <a:extLst>
              <a:ext uri="{FF2B5EF4-FFF2-40B4-BE49-F238E27FC236}">
                <a16:creationId xmlns:a16="http://schemas.microsoft.com/office/drawing/2014/main" id="{FA411DA5-B96B-493D-8DE5-DF52049303C7}"/>
              </a:ext>
            </a:extLst>
          </p:cNvPr>
          <p:cNvSpPr txBox="1"/>
          <p:nvPr/>
        </p:nvSpPr>
        <p:spPr>
          <a:xfrm>
            <a:off x="1268083" y="992244"/>
            <a:ext cx="1998427" cy="120032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0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طرح بندی اسلاید متن مرتب برای ارائه خود</a:t>
            </a:r>
            <a:endParaRPr lang="en-US" sz="24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26;p19">
            <a:extLst>
              <a:ext uri="{FF2B5EF4-FFF2-40B4-BE49-F238E27FC236}">
                <a16:creationId xmlns:a16="http://schemas.microsoft.com/office/drawing/2014/main" id="{9FDDE162-13D5-449B-8E83-DE090968112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481699" y="273048"/>
            <a:ext cx="4890229" cy="679700"/>
          </a:xfrm>
        </p:spPr>
        <p:txBody>
          <a:bodyPr anchor="ctr" anchorCtr="1"/>
          <a:lstStyle/>
          <a:p>
            <a:pPr lvl="0" algn="ctr" rtl="1"/>
            <a:r>
              <a:rPr lang="fa-IR" dirty="0">
                <a:cs typeface="B Nazanin" panose="00000400000000000000" pitchFamily="2" charset="-78"/>
              </a:rPr>
              <a:t>سبک اینفوگرافیک 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oogle Shape;327;p19">
            <a:extLst>
              <a:ext uri="{FF2B5EF4-FFF2-40B4-BE49-F238E27FC236}">
                <a16:creationId xmlns:a16="http://schemas.microsoft.com/office/drawing/2014/main" id="{DBDF858D-2088-424C-91D7-C7FC9DA00186}"/>
              </a:ext>
            </a:extLst>
          </p:cNvPr>
          <p:cNvGrpSpPr/>
          <p:nvPr/>
        </p:nvGrpSpPr>
        <p:grpSpPr>
          <a:xfrm>
            <a:off x="2649647" y="2184803"/>
            <a:ext cx="3846670" cy="1678289"/>
            <a:chOff x="2649647" y="2184803"/>
            <a:chExt cx="3846670" cy="1678289"/>
          </a:xfrm>
        </p:grpSpPr>
        <p:sp>
          <p:nvSpPr>
            <p:cNvPr id="4" name="Google Shape;328;p19">
              <a:extLst>
                <a:ext uri="{FF2B5EF4-FFF2-40B4-BE49-F238E27FC236}">
                  <a16:creationId xmlns:a16="http://schemas.microsoft.com/office/drawing/2014/main" id="{1FA1A480-CAD2-4881-A639-4D6CB32C67DF}"/>
                </a:ext>
              </a:extLst>
            </p:cNvPr>
            <p:cNvSpPr/>
            <p:nvPr/>
          </p:nvSpPr>
          <p:spPr>
            <a:xfrm>
              <a:off x="2665631" y="2205871"/>
              <a:ext cx="1556363" cy="190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815"/>
                <a:gd name="f4" fmla="val 11476"/>
                <a:gd name="f5" fmla="val 1"/>
                <a:gd name="f6" fmla="val 55540"/>
                <a:gd name="f7" fmla="val 65814"/>
                <a:gd name="f8" fmla="*/ f0 1 65815"/>
                <a:gd name="f9" fmla="*/ f1 1 11476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5815"/>
                <a:gd name="f16" fmla="*/ f13 1 11476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5815" h="11476" fill="none">
                  <a:moveTo>
                    <a:pt x="f5" y="f5"/>
                  </a:moveTo>
                  <a:lnTo>
                    <a:pt x="f6" y="f5"/>
                  </a:lnTo>
                  <a:lnTo>
                    <a:pt x="f7" y="f4"/>
                  </a:lnTo>
                </a:path>
              </a:pathLst>
            </a:custGeom>
            <a:noFill/>
            <a:ln w="20848" cap="rnd">
              <a:solidFill>
                <a:srgbClr val="FF3F47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3F47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" name="Google Shape;329;p19">
              <a:extLst>
                <a:ext uri="{FF2B5EF4-FFF2-40B4-BE49-F238E27FC236}">
                  <a16:creationId xmlns:a16="http://schemas.microsoft.com/office/drawing/2014/main" id="{1678DB49-EA27-432D-AD95-3CCCC5185804}"/>
                </a:ext>
              </a:extLst>
            </p:cNvPr>
            <p:cNvSpPr/>
            <p:nvPr/>
          </p:nvSpPr>
          <p:spPr>
            <a:xfrm>
              <a:off x="2649647" y="2184803"/>
              <a:ext cx="46725" cy="427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69"/>
                <a:gd name="f4" fmla="val 1301"/>
                <a:gd name="f5" fmla="val 567"/>
                <a:gd name="f6" fmla="val 1268"/>
                <a:gd name="f7" fmla="val 2002"/>
                <a:gd name="f8" fmla="*/ f0 1 2569"/>
                <a:gd name="f9" fmla="*/ f1 1 2569"/>
                <a:gd name="f10" fmla="val f2"/>
                <a:gd name="f11" fmla="val f3"/>
                <a:gd name="f12" fmla="+- f11 0 f10"/>
                <a:gd name="f13" fmla="*/ f12 1 2569"/>
                <a:gd name="f14" fmla="*/ f10 1 f13"/>
                <a:gd name="f15" fmla="*/ f11 1 f13"/>
                <a:gd name="f16" fmla="*/ f14 f8 1"/>
                <a:gd name="f17" fmla="*/ f15 f8 1"/>
                <a:gd name="f18" fmla="*/ f15 f9 1"/>
                <a:gd name="f19" fmla="*/ f14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569" h="2569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7" y="f3"/>
                    <a:pt x="f3" y="f7"/>
                    <a:pt x="f3" y="f6"/>
                  </a:cubicBezTo>
                  <a:cubicBezTo>
                    <a:pt x="f3" y="f5"/>
                    <a:pt x="f7" y="f2"/>
                    <a:pt x="f4" y="f2"/>
                  </a:cubicBez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FF3F47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3F47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" name="Google Shape;331;p19">
              <a:extLst>
                <a:ext uri="{FF2B5EF4-FFF2-40B4-BE49-F238E27FC236}">
                  <a16:creationId xmlns:a16="http://schemas.microsoft.com/office/drawing/2014/main" id="{921C365F-C36C-4AF7-B11A-093991EF5E83}"/>
                </a:ext>
              </a:extLst>
            </p:cNvPr>
            <p:cNvSpPr/>
            <p:nvPr/>
          </p:nvSpPr>
          <p:spPr>
            <a:xfrm>
              <a:off x="6449290" y="2188543"/>
              <a:ext cx="46725" cy="427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69"/>
                <a:gd name="f4" fmla="val 1268"/>
                <a:gd name="f5" fmla="val 568"/>
                <a:gd name="f6" fmla="val 1"/>
                <a:gd name="f7" fmla="val 2002"/>
                <a:gd name="f8" fmla="*/ f0 1 2569"/>
                <a:gd name="f9" fmla="*/ f1 1 2569"/>
                <a:gd name="f10" fmla="val f2"/>
                <a:gd name="f11" fmla="val f3"/>
                <a:gd name="f12" fmla="+- f11 0 f10"/>
                <a:gd name="f13" fmla="*/ f12 1 2569"/>
                <a:gd name="f14" fmla="*/ f10 1 f13"/>
                <a:gd name="f15" fmla="*/ f11 1 f13"/>
                <a:gd name="f16" fmla="*/ f14 f8 1"/>
                <a:gd name="f17" fmla="*/ f15 f8 1"/>
                <a:gd name="f18" fmla="*/ f15 f9 1"/>
                <a:gd name="f19" fmla="*/ f14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569" h="2569">
                  <a:moveTo>
                    <a:pt x="f4" y="f2"/>
                  </a:moveTo>
                  <a:cubicBezTo>
                    <a:pt x="f5" y="f2"/>
                    <a:pt x="f6" y="f5"/>
                    <a:pt x="f6" y="f4"/>
                  </a:cubicBezTo>
                  <a:cubicBezTo>
                    <a:pt x="f6" y="f7"/>
                    <a:pt x="f5" y="f3"/>
                    <a:pt x="f4" y="f3"/>
                  </a:cubicBezTo>
                  <a:cubicBezTo>
                    <a:pt x="f7" y="f3"/>
                    <a:pt x="f3" y="f7"/>
                    <a:pt x="f3" y="f4"/>
                  </a:cubicBezTo>
                  <a:cubicBezTo>
                    <a:pt x="f3" y="f5"/>
                    <a:pt x="f7" y="f2"/>
                    <a:pt x="f4" y="f2"/>
                  </a:cubicBez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FF3F47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3F47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" name="Google Shape;332;p19">
              <a:extLst>
                <a:ext uri="{FF2B5EF4-FFF2-40B4-BE49-F238E27FC236}">
                  <a16:creationId xmlns:a16="http://schemas.microsoft.com/office/drawing/2014/main" id="{E57F28DA-749D-49A4-A901-CF613A00C7A4}"/>
                </a:ext>
              </a:extLst>
            </p:cNvPr>
            <p:cNvSpPr/>
            <p:nvPr/>
          </p:nvSpPr>
          <p:spPr>
            <a:xfrm>
              <a:off x="2662467" y="3649992"/>
              <a:ext cx="1559527" cy="1910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04"/>
                <a:gd name="f4" fmla="val 50003"/>
                <a:gd name="f5" fmla="val 1"/>
                <a:gd name="f6" fmla="val 70218"/>
                <a:gd name="f7" fmla="val 97003"/>
                <a:gd name="f8" fmla="*/ f0 1 97004"/>
                <a:gd name="f9" fmla="*/ f1 1 50003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97004"/>
                <a:gd name="f16" fmla="*/ f13 1 50003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97004" h="50003" fill="none">
                  <a:moveTo>
                    <a:pt x="f5" y="f4"/>
                  </a:moveTo>
                  <a:lnTo>
                    <a:pt x="f6" y="f4"/>
                  </a:lnTo>
                  <a:lnTo>
                    <a:pt x="f7" y="f2"/>
                  </a:lnTo>
                </a:path>
              </a:pathLst>
            </a:custGeom>
            <a:noFill/>
            <a:ln w="20848" cap="rnd">
              <a:solidFill>
                <a:srgbClr val="FF3F47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3F47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Google Shape;333;p19">
              <a:extLst>
                <a:ext uri="{FF2B5EF4-FFF2-40B4-BE49-F238E27FC236}">
                  <a16:creationId xmlns:a16="http://schemas.microsoft.com/office/drawing/2014/main" id="{E0BEC051-63CD-449D-AAC0-7E3A196BA0F0}"/>
                </a:ext>
              </a:extLst>
            </p:cNvPr>
            <p:cNvSpPr/>
            <p:nvPr/>
          </p:nvSpPr>
          <p:spPr>
            <a:xfrm>
              <a:off x="2657081" y="3819302"/>
              <a:ext cx="46725" cy="427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69"/>
                <a:gd name="f4" fmla="val 2570"/>
                <a:gd name="f5" fmla="val 1301"/>
                <a:gd name="f6" fmla="val 1"/>
                <a:gd name="f7" fmla="val 567"/>
                <a:gd name="f8" fmla="val 568"/>
                <a:gd name="f9" fmla="val 1302"/>
                <a:gd name="f10" fmla="val 2002"/>
                <a:gd name="f11" fmla="*/ f0 1 2569"/>
                <a:gd name="f12" fmla="*/ f1 1 257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569"/>
                <a:gd name="f19" fmla="*/ f16 1 257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569" h="2570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FF3F47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3F47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Google Shape;335;p19">
              <a:extLst>
                <a:ext uri="{FF2B5EF4-FFF2-40B4-BE49-F238E27FC236}">
                  <a16:creationId xmlns:a16="http://schemas.microsoft.com/office/drawing/2014/main" id="{602B4FDB-35DE-4BCF-9FC4-8B9C3314A113}"/>
                </a:ext>
              </a:extLst>
            </p:cNvPr>
            <p:cNvSpPr/>
            <p:nvPr/>
          </p:nvSpPr>
          <p:spPr>
            <a:xfrm>
              <a:off x="6448970" y="3820326"/>
              <a:ext cx="47347" cy="427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3"/>
                <a:gd name="f4" fmla="val 2570"/>
                <a:gd name="f5" fmla="val 1301"/>
                <a:gd name="f6" fmla="val 1"/>
                <a:gd name="f7" fmla="val 601"/>
                <a:gd name="f8" fmla="val 568"/>
                <a:gd name="f9" fmla="val 1302"/>
                <a:gd name="f10" fmla="val 2002"/>
                <a:gd name="f11" fmla="val 2569"/>
                <a:gd name="f12" fmla="val 2602"/>
                <a:gd name="f13" fmla="*/ f0 1 2603"/>
                <a:gd name="f14" fmla="*/ f1 1 257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603"/>
                <a:gd name="f21" fmla="*/ f18 1 257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603" h="2570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0" y="f11"/>
                    <a:pt x="f12" y="f10"/>
                    <a:pt x="f12" y="f9"/>
                  </a:cubicBezTo>
                  <a:cubicBezTo>
                    <a:pt x="f12" y="f8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FF3F47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3F47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10" name="Google Shape;336;p19">
            <a:extLst>
              <a:ext uri="{FF2B5EF4-FFF2-40B4-BE49-F238E27FC236}">
                <a16:creationId xmlns:a16="http://schemas.microsoft.com/office/drawing/2014/main" id="{3EA3637B-722E-4F31-AB1F-5C078783B673}"/>
              </a:ext>
            </a:extLst>
          </p:cNvPr>
          <p:cNvSpPr txBox="1"/>
          <p:nvPr/>
        </p:nvSpPr>
        <p:spPr>
          <a:xfrm>
            <a:off x="6896779" y="3454063"/>
            <a:ext cx="968404" cy="512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" b="1" i="0" u="none" strike="noStrike" kern="0" cap="none" spc="0" baseline="0" dirty="0">
                <a:solidFill>
                  <a:srgbClr val="02123B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15%</a:t>
            </a:r>
          </a:p>
        </p:txBody>
      </p:sp>
      <p:sp>
        <p:nvSpPr>
          <p:cNvPr id="11" name="Google Shape;337;p19">
            <a:extLst>
              <a:ext uri="{FF2B5EF4-FFF2-40B4-BE49-F238E27FC236}">
                <a16:creationId xmlns:a16="http://schemas.microsoft.com/office/drawing/2014/main" id="{D8BDD960-8E8B-472C-8F66-A4459675938A}"/>
              </a:ext>
            </a:extLst>
          </p:cNvPr>
          <p:cNvSpPr txBox="1"/>
          <p:nvPr/>
        </p:nvSpPr>
        <p:spPr>
          <a:xfrm>
            <a:off x="6896779" y="1821978"/>
            <a:ext cx="968404" cy="512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" b="1" i="0" u="none" strike="noStrike" kern="0" cap="none" spc="0" baseline="0" dirty="0">
                <a:solidFill>
                  <a:srgbClr val="02123B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35%</a:t>
            </a:r>
          </a:p>
        </p:txBody>
      </p:sp>
      <p:sp>
        <p:nvSpPr>
          <p:cNvPr id="12" name="Google Shape;338;p19">
            <a:extLst>
              <a:ext uri="{FF2B5EF4-FFF2-40B4-BE49-F238E27FC236}">
                <a16:creationId xmlns:a16="http://schemas.microsoft.com/office/drawing/2014/main" id="{8C03E418-F402-45E1-8F85-B4793F3D3803}"/>
              </a:ext>
            </a:extLst>
          </p:cNvPr>
          <p:cNvSpPr txBox="1"/>
          <p:nvPr/>
        </p:nvSpPr>
        <p:spPr>
          <a:xfrm>
            <a:off x="1400559" y="1757650"/>
            <a:ext cx="968404" cy="512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" b="1" i="0" u="none" strike="noStrike" kern="0" cap="none" spc="0" baseline="0" dirty="0">
                <a:solidFill>
                  <a:srgbClr val="02123B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29%</a:t>
            </a:r>
          </a:p>
        </p:txBody>
      </p:sp>
      <p:sp>
        <p:nvSpPr>
          <p:cNvPr id="13" name="Google Shape;339;p19">
            <a:extLst>
              <a:ext uri="{FF2B5EF4-FFF2-40B4-BE49-F238E27FC236}">
                <a16:creationId xmlns:a16="http://schemas.microsoft.com/office/drawing/2014/main" id="{37FE3871-4A60-419B-9076-CBCD2BB0E6F4}"/>
              </a:ext>
            </a:extLst>
          </p:cNvPr>
          <p:cNvSpPr txBox="1"/>
          <p:nvPr/>
        </p:nvSpPr>
        <p:spPr>
          <a:xfrm>
            <a:off x="1396261" y="3390512"/>
            <a:ext cx="968404" cy="512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" b="1" i="0" u="none" strike="noStrike" kern="0" cap="none" spc="0" baseline="0" dirty="0">
                <a:solidFill>
                  <a:srgbClr val="02123B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21%</a:t>
            </a:r>
          </a:p>
        </p:txBody>
      </p:sp>
      <p:sp>
        <p:nvSpPr>
          <p:cNvPr id="14" name="Google Shape;340;p19">
            <a:extLst>
              <a:ext uri="{FF2B5EF4-FFF2-40B4-BE49-F238E27FC236}">
                <a16:creationId xmlns:a16="http://schemas.microsoft.com/office/drawing/2014/main" id="{EC063504-C9D3-480A-9248-BC2A0EE5E808}"/>
              </a:ext>
            </a:extLst>
          </p:cNvPr>
          <p:cNvSpPr/>
          <p:nvPr/>
        </p:nvSpPr>
        <p:spPr>
          <a:xfrm>
            <a:off x="443730" y="2203274"/>
            <a:ext cx="1940402" cy="66509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15" name="Google Shape;341;p19">
            <a:extLst>
              <a:ext uri="{FF2B5EF4-FFF2-40B4-BE49-F238E27FC236}">
                <a16:creationId xmlns:a16="http://schemas.microsoft.com/office/drawing/2014/main" id="{027F30D2-F0B2-4AA0-B45D-3D349809A047}"/>
              </a:ext>
            </a:extLst>
          </p:cNvPr>
          <p:cNvSpPr/>
          <p:nvPr/>
        </p:nvSpPr>
        <p:spPr>
          <a:xfrm>
            <a:off x="446583" y="3841010"/>
            <a:ext cx="1940402" cy="66509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16" name="Google Shape;342;p19">
            <a:extLst>
              <a:ext uri="{FF2B5EF4-FFF2-40B4-BE49-F238E27FC236}">
                <a16:creationId xmlns:a16="http://schemas.microsoft.com/office/drawing/2014/main" id="{D931011D-4FE7-4246-8F15-E6607F6E1C9F}"/>
              </a:ext>
            </a:extLst>
          </p:cNvPr>
          <p:cNvSpPr/>
          <p:nvPr/>
        </p:nvSpPr>
        <p:spPr>
          <a:xfrm>
            <a:off x="6893935" y="2266788"/>
            <a:ext cx="1943100" cy="66509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17" name="Google Shape;343;p19">
            <a:extLst>
              <a:ext uri="{FF2B5EF4-FFF2-40B4-BE49-F238E27FC236}">
                <a16:creationId xmlns:a16="http://schemas.microsoft.com/office/drawing/2014/main" id="{1079D540-46FC-4812-8032-DA5F54B27107}"/>
              </a:ext>
            </a:extLst>
          </p:cNvPr>
          <p:cNvSpPr/>
          <p:nvPr/>
        </p:nvSpPr>
        <p:spPr>
          <a:xfrm>
            <a:off x="6896788" y="3904552"/>
            <a:ext cx="1943100" cy="66509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grpSp>
        <p:nvGrpSpPr>
          <p:cNvPr id="18" name="Google Shape;327;p19">
            <a:extLst>
              <a:ext uri="{FF2B5EF4-FFF2-40B4-BE49-F238E27FC236}">
                <a16:creationId xmlns:a16="http://schemas.microsoft.com/office/drawing/2014/main" id="{A1B432EF-CDA8-49BF-BC86-564E155736FE}"/>
              </a:ext>
            </a:extLst>
          </p:cNvPr>
          <p:cNvGrpSpPr/>
          <p:nvPr/>
        </p:nvGrpSpPr>
        <p:grpSpPr>
          <a:xfrm>
            <a:off x="2652491" y="2187719"/>
            <a:ext cx="3846679" cy="1678299"/>
            <a:chOff x="2652491" y="2187719"/>
            <a:chExt cx="3846679" cy="1678299"/>
          </a:xfrm>
        </p:grpSpPr>
        <p:sp>
          <p:nvSpPr>
            <p:cNvPr id="19" name="Google Shape;328;p19">
              <a:extLst>
                <a:ext uri="{FF2B5EF4-FFF2-40B4-BE49-F238E27FC236}">
                  <a16:creationId xmlns:a16="http://schemas.microsoft.com/office/drawing/2014/main" id="{BD7C6634-3726-49D4-B18F-FAD83FD7E4B5}"/>
                </a:ext>
              </a:extLst>
            </p:cNvPr>
            <p:cNvSpPr/>
            <p:nvPr/>
          </p:nvSpPr>
          <p:spPr>
            <a:xfrm rot="10799991">
              <a:off x="4926823" y="3653951"/>
              <a:ext cx="1556363" cy="190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815"/>
                <a:gd name="f4" fmla="val 11476"/>
                <a:gd name="f5" fmla="val 1"/>
                <a:gd name="f6" fmla="val 55540"/>
                <a:gd name="f7" fmla="val 65814"/>
                <a:gd name="f8" fmla="*/ f0 1 65815"/>
                <a:gd name="f9" fmla="*/ f1 1 11476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5815"/>
                <a:gd name="f16" fmla="*/ f13 1 11476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5815" h="11476" fill="none">
                  <a:moveTo>
                    <a:pt x="f5" y="f5"/>
                  </a:moveTo>
                  <a:lnTo>
                    <a:pt x="f6" y="f5"/>
                  </a:lnTo>
                  <a:lnTo>
                    <a:pt x="f7" y="f4"/>
                  </a:lnTo>
                </a:path>
              </a:pathLst>
            </a:custGeom>
            <a:noFill/>
            <a:ln w="20848" cap="rnd">
              <a:solidFill>
                <a:srgbClr val="FF3F47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3F47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Google Shape;329;p19">
              <a:extLst>
                <a:ext uri="{FF2B5EF4-FFF2-40B4-BE49-F238E27FC236}">
                  <a16:creationId xmlns:a16="http://schemas.microsoft.com/office/drawing/2014/main" id="{8179E7EE-EDC3-4147-A9B0-55511531C826}"/>
                </a:ext>
              </a:extLst>
            </p:cNvPr>
            <p:cNvSpPr/>
            <p:nvPr/>
          </p:nvSpPr>
          <p:spPr>
            <a:xfrm rot="10799991">
              <a:off x="6452445" y="3823261"/>
              <a:ext cx="46725" cy="427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69"/>
                <a:gd name="f4" fmla="val 1301"/>
                <a:gd name="f5" fmla="val 567"/>
                <a:gd name="f6" fmla="val 1268"/>
                <a:gd name="f7" fmla="val 2002"/>
                <a:gd name="f8" fmla="*/ f0 1 2569"/>
                <a:gd name="f9" fmla="*/ f1 1 2569"/>
                <a:gd name="f10" fmla="val f2"/>
                <a:gd name="f11" fmla="val f3"/>
                <a:gd name="f12" fmla="+- f11 0 f10"/>
                <a:gd name="f13" fmla="*/ f12 1 2569"/>
                <a:gd name="f14" fmla="*/ f10 1 f13"/>
                <a:gd name="f15" fmla="*/ f11 1 f13"/>
                <a:gd name="f16" fmla="*/ f14 f8 1"/>
                <a:gd name="f17" fmla="*/ f15 f8 1"/>
                <a:gd name="f18" fmla="*/ f15 f9 1"/>
                <a:gd name="f19" fmla="*/ f14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569" h="2569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7" y="f3"/>
                    <a:pt x="f3" y="f7"/>
                    <a:pt x="f3" y="f6"/>
                  </a:cubicBezTo>
                  <a:cubicBezTo>
                    <a:pt x="f3" y="f5"/>
                    <a:pt x="f7" y="f2"/>
                    <a:pt x="f4" y="f2"/>
                  </a:cubicBez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FF3F47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3F47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Google Shape;331;p19">
              <a:extLst>
                <a:ext uri="{FF2B5EF4-FFF2-40B4-BE49-F238E27FC236}">
                  <a16:creationId xmlns:a16="http://schemas.microsoft.com/office/drawing/2014/main" id="{35B546A0-C606-4306-8DFE-DEEDBE036453}"/>
                </a:ext>
              </a:extLst>
            </p:cNvPr>
            <p:cNvSpPr/>
            <p:nvPr/>
          </p:nvSpPr>
          <p:spPr>
            <a:xfrm rot="10799991">
              <a:off x="2652802" y="3819521"/>
              <a:ext cx="46725" cy="427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69"/>
                <a:gd name="f4" fmla="val 1268"/>
                <a:gd name="f5" fmla="val 568"/>
                <a:gd name="f6" fmla="val 1"/>
                <a:gd name="f7" fmla="val 2002"/>
                <a:gd name="f8" fmla="*/ f0 1 2569"/>
                <a:gd name="f9" fmla="*/ f1 1 2569"/>
                <a:gd name="f10" fmla="val f2"/>
                <a:gd name="f11" fmla="val f3"/>
                <a:gd name="f12" fmla="+- f11 0 f10"/>
                <a:gd name="f13" fmla="*/ f12 1 2569"/>
                <a:gd name="f14" fmla="*/ f10 1 f13"/>
                <a:gd name="f15" fmla="*/ f11 1 f13"/>
                <a:gd name="f16" fmla="*/ f14 f8 1"/>
                <a:gd name="f17" fmla="*/ f15 f8 1"/>
                <a:gd name="f18" fmla="*/ f15 f9 1"/>
                <a:gd name="f19" fmla="*/ f14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569" h="2569">
                  <a:moveTo>
                    <a:pt x="f4" y="f2"/>
                  </a:moveTo>
                  <a:cubicBezTo>
                    <a:pt x="f5" y="f2"/>
                    <a:pt x="f6" y="f5"/>
                    <a:pt x="f6" y="f4"/>
                  </a:cubicBezTo>
                  <a:cubicBezTo>
                    <a:pt x="f6" y="f7"/>
                    <a:pt x="f5" y="f3"/>
                    <a:pt x="f4" y="f3"/>
                  </a:cubicBezTo>
                  <a:cubicBezTo>
                    <a:pt x="f7" y="f3"/>
                    <a:pt x="f3" y="f7"/>
                    <a:pt x="f3" y="f4"/>
                  </a:cubicBezTo>
                  <a:cubicBezTo>
                    <a:pt x="f3" y="f5"/>
                    <a:pt x="f7" y="f2"/>
                    <a:pt x="f4" y="f2"/>
                  </a:cubicBez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FF3F47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3F47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Google Shape;332;p19">
              <a:extLst>
                <a:ext uri="{FF2B5EF4-FFF2-40B4-BE49-F238E27FC236}">
                  <a16:creationId xmlns:a16="http://schemas.microsoft.com/office/drawing/2014/main" id="{EC955664-2F70-4F24-9E2C-B1DF7FD30B54}"/>
                </a:ext>
              </a:extLst>
            </p:cNvPr>
            <p:cNvSpPr/>
            <p:nvPr/>
          </p:nvSpPr>
          <p:spPr>
            <a:xfrm rot="10799991">
              <a:off x="4926814" y="2209812"/>
              <a:ext cx="1559527" cy="1910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04"/>
                <a:gd name="f4" fmla="val 50003"/>
                <a:gd name="f5" fmla="val 1"/>
                <a:gd name="f6" fmla="val 70218"/>
                <a:gd name="f7" fmla="val 97003"/>
                <a:gd name="f8" fmla="*/ f0 1 97004"/>
                <a:gd name="f9" fmla="*/ f1 1 50003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97004"/>
                <a:gd name="f16" fmla="*/ f13 1 50003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97004" h="50003" fill="none">
                  <a:moveTo>
                    <a:pt x="f5" y="f4"/>
                  </a:moveTo>
                  <a:lnTo>
                    <a:pt x="f6" y="f4"/>
                  </a:lnTo>
                  <a:lnTo>
                    <a:pt x="f7" y="f2"/>
                  </a:lnTo>
                </a:path>
              </a:pathLst>
            </a:custGeom>
            <a:noFill/>
            <a:ln w="20848" cap="rnd">
              <a:solidFill>
                <a:srgbClr val="FF3F47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3F47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Google Shape;333;p19">
              <a:extLst>
                <a:ext uri="{FF2B5EF4-FFF2-40B4-BE49-F238E27FC236}">
                  <a16:creationId xmlns:a16="http://schemas.microsoft.com/office/drawing/2014/main" id="{BA8AE67D-1E10-4414-97A6-4AD46ABF7ED7}"/>
                </a:ext>
              </a:extLst>
            </p:cNvPr>
            <p:cNvSpPr/>
            <p:nvPr/>
          </p:nvSpPr>
          <p:spPr>
            <a:xfrm rot="10799991">
              <a:off x="6445011" y="2188753"/>
              <a:ext cx="46725" cy="427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69"/>
                <a:gd name="f4" fmla="val 2570"/>
                <a:gd name="f5" fmla="val 1301"/>
                <a:gd name="f6" fmla="val 1"/>
                <a:gd name="f7" fmla="val 567"/>
                <a:gd name="f8" fmla="val 568"/>
                <a:gd name="f9" fmla="val 1302"/>
                <a:gd name="f10" fmla="val 2002"/>
                <a:gd name="f11" fmla="*/ f0 1 2569"/>
                <a:gd name="f12" fmla="*/ f1 1 257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569"/>
                <a:gd name="f19" fmla="*/ f16 1 257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569" h="2570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FF3F47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3F47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Google Shape;335;p19">
              <a:extLst>
                <a:ext uri="{FF2B5EF4-FFF2-40B4-BE49-F238E27FC236}">
                  <a16:creationId xmlns:a16="http://schemas.microsoft.com/office/drawing/2014/main" id="{EA355E75-E222-4683-BE7E-CE4DBE505115}"/>
                </a:ext>
              </a:extLst>
            </p:cNvPr>
            <p:cNvSpPr/>
            <p:nvPr/>
          </p:nvSpPr>
          <p:spPr>
            <a:xfrm rot="10799991">
              <a:off x="2652491" y="2187719"/>
              <a:ext cx="47347" cy="427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3"/>
                <a:gd name="f4" fmla="val 2570"/>
                <a:gd name="f5" fmla="val 1301"/>
                <a:gd name="f6" fmla="val 1"/>
                <a:gd name="f7" fmla="val 601"/>
                <a:gd name="f8" fmla="val 568"/>
                <a:gd name="f9" fmla="val 1302"/>
                <a:gd name="f10" fmla="val 2002"/>
                <a:gd name="f11" fmla="val 2569"/>
                <a:gd name="f12" fmla="val 2602"/>
                <a:gd name="f13" fmla="*/ f0 1 2603"/>
                <a:gd name="f14" fmla="*/ f1 1 257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603"/>
                <a:gd name="f21" fmla="*/ f18 1 257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603" h="2570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0" y="f11"/>
                    <a:pt x="f12" y="f10"/>
                    <a:pt x="f12" y="f9"/>
                  </a:cubicBezTo>
                  <a:cubicBezTo>
                    <a:pt x="f12" y="f8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FF3F47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3F47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32" name="Group 11">
            <a:extLst>
              <a:ext uri="{FF2B5EF4-FFF2-40B4-BE49-F238E27FC236}">
                <a16:creationId xmlns:a16="http://schemas.microsoft.com/office/drawing/2014/main" id="{FEE0F182-2284-E1F5-5DC8-74F0E62B1E04}"/>
              </a:ext>
            </a:extLst>
          </p:cNvPr>
          <p:cNvGrpSpPr>
            <a:grpSpLocks noChangeAspect="1"/>
          </p:cNvGrpSpPr>
          <p:nvPr/>
        </p:nvGrpSpPr>
        <p:grpSpPr bwMode="auto">
          <a:xfrm rot="2700000">
            <a:off x="3335564" y="1770289"/>
            <a:ext cx="2368550" cy="2368550"/>
            <a:chOff x="2107" y="1101"/>
            <a:chExt cx="1492" cy="1492"/>
          </a:xfrm>
        </p:grpSpPr>
        <p:sp>
          <p:nvSpPr>
            <p:cNvPr id="34" name="Freeform 12">
              <a:extLst>
                <a:ext uri="{FF2B5EF4-FFF2-40B4-BE49-F238E27FC236}">
                  <a16:creationId xmlns:a16="http://schemas.microsoft.com/office/drawing/2014/main" id="{60AF3A3A-90A6-9A52-3F12-01B3C840E7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3" y="1317"/>
              <a:ext cx="1276" cy="1276"/>
            </a:xfrm>
            <a:custGeom>
              <a:avLst/>
              <a:gdLst>
                <a:gd name="T0" fmla="*/ 114 w 130"/>
                <a:gd name="T1" fmla="*/ 98 h 130"/>
                <a:gd name="T2" fmla="*/ 118 w 130"/>
                <a:gd name="T3" fmla="*/ 119 h 130"/>
                <a:gd name="T4" fmla="*/ 98 w 130"/>
                <a:gd name="T5" fmla="*/ 114 h 130"/>
                <a:gd name="T6" fmla="*/ 87 w 130"/>
                <a:gd name="T7" fmla="*/ 126 h 130"/>
                <a:gd name="T8" fmla="*/ 77 w 130"/>
                <a:gd name="T9" fmla="*/ 126 h 130"/>
                <a:gd name="T10" fmla="*/ 4 w 130"/>
                <a:gd name="T11" fmla="*/ 53 h 130"/>
                <a:gd name="T12" fmla="*/ 4 w 130"/>
                <a:gd name="T13" fmla="*/ 43 h 130"/>
                <a:gd name="T14" fmla="*/ 43 w 130"/>
                <a:gd name="T15" fmla="*/ 4 h 130"/>
                <a:gd name="T16" fmla="*/ 53 w 130"/>
                <a:gd name="T17" fmla="*/ 4 h 130"/>
                <a:gd name="T18" fmla="*/ 88 w 130"/>
                <a:gd name="T19" fmla="*/ 38 h 130"/>
                <a:gd name="T20" fmla="*/ 125 w 130"/>
                <a:gd name="T21" fmla="*/ 76 h 130"/>
                <a:gd name="T22" fmla="*/ 125 w 130"/>
                <a:gd name="T23" fmla="*/ 88 h 130"/>
                <a:gd name="T24" fmla="*/ 114 w 130"/>
                <a:gd name="T25" fmla="*/ 98 h 130"/>
                <a:gd name="T26" fmla="*/ 73 w 130"/>
                <a:gd name="T27" fmla="*/ 76 h 130"/>
                <a:gd name="T28" fmla="*/ 61 w 130"/>
                <a:gd name="T29" fmla="*/ 76 h 130"/>
                <a:gd name="T30" fmla="*/ 58 w 130"/>
                <a:gd name="T31" fmla="*/ 73 h 130"/>
                <a:gd name="T32" fmla="*/ 56 w 130"/>
                <a:gd name="T33" fmla="*/ 69 h 130"/>
                <a:gd name="T34" fmla="*/ 50 w 130"/>
                <a:gd name="T35" fmla="*/ 62 h 130"/>
                <a:gd name="T36" fmla="*/ 45 w 130"/>
                <a:gd name="T37" fmla="*/ 68 h 130"/>
                <a:gd name="T38" fmla="*/ 51 w 130"/>
                <a:gd name="T39" fmla="*/ 74 h 130"/>
                <a:gd name="T40" fmla="*/ 55 w 130"/>
                <a:gd name="T41" fmla="*/ 75 h 130"/>
                <a:gd name="T42" fmla="*/ 60 w 130"/>
                <a:gd name="T43" fmla="*/ 80 h 130"/>
                <a:gd name="T44" fmla="*/ 73 w 130"/>
                <a:gd name="T45" fmla="*/ 80 h 130"/>
                <a:gd name="T46" fmla="*/ 76 w 130"/>
                <a:gd name="T47" fmla="*/ 78 h 130"/>
                <a:gd name="T48" fmla="*/ 79 w 130"/>
                <a:gd name="T49" fmla="*/ 86 h 130"/>
                <a:gd name="T50" fmla="*/ 83 w 130"/>
                <a:gd name="T51" fmla="*/ 94 h 130"/>
                <a:gd name="T52" fmla="*/ 93 w 130"/>
                <a:gd name="T53" fmla="*/ 92 h 130"/>
                <a:gd name="T54" fmla="*/ 93 w 130"/>
                <a:gd name="T55" fmla="*/ 83 h 130"/>
                <a:gd name="T56" fmla="*/ 84 w 130"/>
                <a:gd name="T57" fmla="*/ 79 h 130"/>
                <a:gd name="T58" fmla="*/ 80 w 130"/>
                <a:gd name="T59" fmla="*/ 78 h 130"/>
                <a:gd name="T60" fmla="*/ 68 w 130"/>
                <a:gd name="T61" fmla="*/ 66 h 130"/>
                <a:gd name="T62" fmla="*/ 69 w 130"/>
                <a:gd name="T63" fmla="*/ 48 h 130"/>
                <a:gd name="T64" fmla="*/ 70 w 130"/>
                <a:gd name="T65" fmla="*/ 45 h 130"/>
                <a:gd name="T66" fmla="*/ 64 w 130"/>
                <a:gd name="T67" fmla="*/ 39 h 130"/>
                <a:gd name="T68" fmla="*/ 58 w 130"/>
                <a:gd name="T69" fmla="*/ 45 h 130"/>
                <a:gd name="T70" fmla="*/ 64 w 130"/>
                <a:gd name="T71" fmla="*/ 52 h 130"/>
                <a:gd name="T72" fmla="*/ 66 w 130"/>
                <a:gd name="T73" fmla="*/ 50 h 130"/>
                <a:gd name="T74" fmla="*/ 66 w 130"/>
                <a:gd name="T75" fmla="*/ 63 h 130"/>
                <a:gd name="T76" fmla="*/ 47 w 130"/>
                <a:gd name="T77" fmla="*/ 45 h 130"/>
                <a:gd name="T78" fmla="*/ 50 w 130"/>
                <a:gd name="T79" fmla="*/ 41 h 130"/>
                <a:gd name="T80" fmla="*/ 37 w 130"/>
                <a:gd name="T81" fmla="*/ 38 h 130"/>
                <a:gd name="T82" fmla="*/ 41 w 130"/>
                <a:gd name="T83" fmla="*/ 50 h 130"/>
                <a:gd name="T84" fmla="*/ 45 w 130"/>
                <a:gd name="T85" fmla="*/ 47 h 130"/>
                <a:gd name="T86" fmla="*/ 73 w 130"/>
                <a:gd name="T87" fmla="*/ 76 h 130"/>
                <a:gd name="T88" fmla="*/ 113 w 130"/>
                <a:gd name="T89" fmla="*/ 102 h 130"/>
                <a:gd name="T90" fmla="*/ 101 w 130"/>
                <a:gd name="T91" fmla="*/ 112 h 130"/>
                <a:gd name="T92" fmla="*/ 112 w 130"/>
                <a:gd name="T93" fmla="*/ 118 h 130"/>
                <a:gd name="T94" fmla="*/ 118 w 130"/>
                <a:gd name="T95" fmla="*/ 112 h 130"/>
                <a:gd name="T96" fmla="*/ 113 w 130"/>
                <a:gd name="T97" fmla="*/ 10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0" h="130">
                  <a:moveTo>
                    <a:pt x="114" y="98"/>
                  </a:moveTo>
                  <a:cubicBezTo>
                    <a:pt x="122" y="107"/>
                    <a:pt x="124" y="113"/>
                    <a:pt x="118" y="119"/>
                  </a:cubicBezTo>
                  <a:cubicBezTo>
                    <a:pt x="113" y="124"/>
                    <a:pt x="107" y="123"/>
                    <a:pt x="98" y="114"/>
                  </a:cubicBezTo>
                  <a:cubicBezTo>
                    <a:pt x="94" y="118"/>
                    <a:pt x="91" y="122"/>
                    <a:pt x="87" y="126"/>
                  </a:cubicBezTo>
                  <a:cubicBezTo>
                    <a:pt x="84" y="129"/>
                    <a:pt x="80" y="130"/>
                    <a:pt x="77" y="126"/>
                  </a:cubicBezTo>
                  <a:cubicBezTo>
                    <a:pt x="52" y="102"/>
                    <a:pt x="28" y="77"/>
                    <a:pt x="4" y="53"/>
                  </a:cubicBezTo>
                  <a:cubicBezTo>
                    <a:pt x="0" y="50"/>
                    <a:pt x="0" y="47"/>
                    <a:pt x="4" y="43"/>
                  </a:cubicBezTo>
                  <a:cubicBezTo>
                    <a:pt x="17" y="30"/>
                    <a:pt x="30" y="17"/>
                    <a:pt x="43" y="4"/>
                  </a:cubicBezTo>
                  <a:cubicBezTo>
                    <a:pt x="47" y="0"/>
                    <a:pt x="50" y="1"/>
                    <a:pt x="53" y="4"/>
                  </a:cubicBezTo>
                  <a:cubicBezTo>
                    <a:pt x="65" y="16"/>
                    <a:pt x="76" y="27"/>
                    <a:pt x="88" y="38"/>
                  </a:cubicBezTo>
                  <a:cubicBezTo>
                    <a:pt x="100" y="51"/>
                    <a:pt x="113" y="64"/>
                    <a:pt x="125" y="76"/>
                  </a:cubicBezTo>
                  <a:cubicBezTo>
                    <a:pt x="129" y="81"/>
                    <a:pt x="130" y="83"/>
                    <a:pt x="125" y="88"/>
                  </a:cubicBezTo>
                  <a:cubicBezTo>
                    <a:pt x="122" y="91"/>
                    <a:pt x="118" y="95"/>
                    <a:pt x="114" y="98"/>
                  </a:cubicBezTo>
                  <a:close/>
                  <a:moveTo>
                    <a:pt x="73" y="76"/>
                  </a:moveTo>
                  <a:cubicBezTo>
                    <a:pt x="68" y="81"/>
                    <a:pt x="66" y="82"/>
                    <a:pt x="61" y="76"/>
                  </a:cubicBezTo>
                  <a:cubicBezTo>
                    <a:pt x="60" y="75"/>
                    <a:pt x="58" y="75"/>
                    <a:pt x="58" y="73"/>
                  </a:cubicBezTo>
                  <a:cubicBezTo>
                    <a:pt x="57" y="72"/>
                    <a:pt x="56" y="70"/>
                    <a:pt x="56" y="69"/>
                  </a:cubicBezTo>
                  <a:cubicBezTo>
                    <a:pt x="56" y="65"/>
                    <a:pt x="54" y="62"/>
                    <a:pt x="50" y="62"/>
                  </a:cubicBezTo>
                  <a:cubicBezTo>
                    <a:pt x="47" y="63"/>
                    <a:pt x="45" y="65"/>
                    <a:pt x="45" y="68"/>
                  </a:cubicBezTo>
                  <a:cubicBezTo>
                    <a:pt x="45" y="72"/>
                    <a:pt x="47" y="74"/>
                    <a:pt x="51" y="74"/>
                  </a:cubicBezTo>
                  <a:cubicBezTo>
                    <a:pt x="53" y="74"/>
                    <a:pt x="54" y="74"/>
                    <a:pt x="55" y="75"/>
                  </a:cubicBezTo>
                  <a:cubicBezTo>
                    <a:pt x="57" y="76"/>
                    <a:pt x="58" y="78"/>
                    <a:pt x="60" y="80"/>
                  </a:cubicBezTo>
                  <a:cubicBezTo>
                    <a:pt x="64" y="84"/>
                    <a:pt x="68" y="84"/>
                    <a:pt x="73" y="80"/>
                  </a:cubicBezTo>
                  <a:cubicBezTo>
                    <a:pt x="74" y="79"/>
                    <a:pt x="75" y="79"/>
                    <a:pt x="76" y="78"/>
                  </a:cubicBezTo>
                  <a:cubicBezTo>
                    <a:pt x="78" y="80"/>
                    <a:pt x="80" y="82"/>
                    <a:pt x="79" y="86"/>
                  </a:cubicBezTo>
                  <a:cubicBezTo>
                    <a:pt x="78" y="89"/>
                    <a:pt x="80" y="92"/>
                    <a:pt x="83" y="94"/>
                  </a:cubicBezTo>
                  <a:cubicBezTo>
                    <a:pt x="86" y="96"/>
                    <a:pt x="90" y="95"/>
                    <a:pt x="93" y="92"/>
                  </a:cubicBezTo>
                  <a:cubicBezTo>
                    <a:pt x="95" y="89"/>
                    <a:pt x="95" y="86"/>
                    <a:pt x="93" y="83"/>
                  </a:cubicBezTo>
                  <a:cubicBezTo>
                    <a:pt x="91" y="79"/>
                    <a:pt x="88" y="78"/>
                    <a:pt x="84" y="79"/>
                  </a:cubicBezTo>
                  <a:cubicBezTo>
                    <a:pt x="82" y="80"/>
                    <a:pt x="81" y="80"/>
                    <a:pt x="80" y="78"/>
                  </a:cubicBezTo>
                  <a:cubicBezTo>
                    <a:pt x="76" y="74"/>
                    <a:pt x="72" y="70"/>
                    <a:pt x="68" y="66"/>
                  </a:cubicBezTo>
                  <a:cubicBezTo>
                    <a:pt x="75" y="58"/>
                    <a:pt x="75" y="56"/>
                    <a:pt x="69" y="48"/>
                  </a:cubicBezTo>
                  <a:cubicBezTo>
                    <a:pt x="69" y="47"/>
                    <a:pt x="70" y="46"/>
                    <a:pt x="70" y="45"/>
                  </a:cubicBezTo>
                  <a:cubicBezTo>
                    <a:pt x="68" y="43"/>
                    <a:pt x="66" y="41"/>
                    <a:pt x="64" y="39"/>
                  </a:cubicBezTo>
                  <a:cubicBezTo>
                    <a:pt x="62" y="41"/>
                    <a:pt x="60" y="43"/>
                    <a:pt x="58" y="45"/>
                  </a:cubicBezTo>
                  <a:cubicBezTo>
                    <a:pt x="59" y="48"/>
                    <a:pt x="61" y="50"/>
                    <a:pt x="64" y="52"/>
                  </a:cubicBezTo>
                  <a:cubicBezTo>
                    <a:pt x="65" y="51"/>
                    <a:pt x="65" y="51"/>
                    <a:pt x="66" y="50"/>
                  </a:cubicBezTo>
                  <a:cubicBezTo>
                    <a:pt x="72" y="55"/>
                    <a:pt x="72" y="59"/>
                    <a:pt x="66" y="63"/>
                  </a:cubicBezTo>
                  <a:cubicBezTo>
                    <a:pt x="60" y="57"/>
                    <a:pt x="54" y="51"/>
                    <a:pt x="47" y="45"/>
                  </a:cubicBezTo>
                  <a:cubicBezTo>
                    <a:pt x="48" y="44"/>
                    <a:pt x="49" y="43"/>
                    <a:pt x="50" y="41"/>
                  </a:cubicBezTo>
                  <a:cubicBezTo>
                    <a:pt x="46" y="40"/>
                    <a:pt x="42" y="39"/>
                    <a:pt x="37" y="38"/>
                  </a:cubicBezTo>
                  <a:cubicBezTo>
                    <a:pt x="39" y="42"/>
                    <a:pt x="40" y="46"/>
                    <a:pt x="41" y="50"/>
                  </a:cubicBezTo>
                  <a:cubicBezTo>
                    <a:pt x="43" y="49"/>
                    <a:pt x="44" y="48"/>
                    <a:pt x="45" y="47"/>
                  </a:cubicBezTo>
                  <a:cubicBezTo>
                    <a:pt x="55" y="57"/>
                    <a:pt x="64" y="66"/>
                    <a:pt x="73" y="76"/>
                  </a:cubicBezTo>
                  <a:close/>
                  <a:moveTo>
                    <a:pt x="113" y="102"/>
                  </a:moveTo>
                  <a:cubicBezTo>
                    <a:pt x="109" y="105"/>
                    <a:pt x="105" y="109"/>
                    <a:pt x="101" y="112"/>
                  </a:cubicBezTo>
                  <a:cubicBezTo>
                    <a:pt x="104" y="116"/>
                    <a:pt x="107" y="120"/>
                    <a:pt x="112" y="118"/>
                  </a:cubicBezTo>
                  <a:cubicBezTo>
                    <a:pt x="115" y="118"/>
                    <a:pt x="117" y="116"/>
                    <a:pt x="118" y="112"/>
                  </a:cubicBezTo>
                  <a:cubicBezTo>
                    <a:pt x="119" y="107"/>
                    <a:pt x="116" y="104"/>
                    <a:pt x="113" y="102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5" name="Freeform 13">
              <a:extLst>
                <a:ext uri="{FF2B5EF4-FFF2-40B4-BE49-F238E27FC236}">
                  <a16:creationId xmlns:a16="http://schemas.microsoft.com/office/drawing/2014/main" id="{3608EA7C-7B26-AAA4-7339-28579639C3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07" y="1101"/>
              <a:ext cx="569" cy="569"/>
            </a:xfrm>
            <a:custGeom>
              <a:avLst/>
              <a:gdLst>
                <a:gd name="T0" fmla="*/ 28 w 58"/>
                <a:gd name="T1" fmla="*/ 58 h 58"/>
                <a:gd name="T2" fmla="*/ 0 w 58"/>
                <a:gd name="T3" fmla="*/ 30 h 58"/>
                <a:gd name="T4" fmla="*/ 30 w 58"/>
                <a:gd name="T5" fmla="*/ 0 h 58"/>
                <a:gd name="T6" fmla="*/ 58 w 58"/>
                <a:gd name="T7" fmla="*/ 28 h 58"/>
                <a:gd name="T8" fmla="*/ 28 w 58"/>
                <a:gd name="T9" fmla="*/ 58 h 58"/>
                <a:gd name="T10" fmla="*/ 27 w 58"/>
                <a:gd name="T11" fmla="*/ 35 h 58"/>
                <a:gd name="T12" fmla="*/ 24 w 58"/>
                <a:gd name="T13" fmla="*/ 32 h 58"/>
                <a:gd name="T14" fmla="*/ 19 w 58"/>
                <a:gd name="T15" fmla="*/ 36 h 58"/>
                <a:gd name="T16" fmla="*/ 21 w 58"/>
                <a:gd name="T17" fmla="*/ 39 h 58"/>
                <a:gd name="T18" fmla="*/ 27 w 58"/>
                <a:gd name="T19" fmla="*/ 35 h 58"/>
                <a:gd name="T20" fmla="*/ 34 w 58"/>
                <a:gd name="T21" fmla="*/ 27 h 58"/>
                <a:gd name="T22" fmla="*/ 39 w 58"/>
                <a:gd name="T23" fmla="*/ 22 h 58"/>
                <a:gd name="T24" fmla="*/ 36 w 58"/>
                <a:gd name="T25" fmla="*/ 19 h 58"/>
                <a:gd name="T26" fmla="*/ 32 w 58"/>
                <a:gd name="T27" fmla="*/ 24 h 58"/>
                <a:gd name="T28" fmla="*/ 34 w 58"/>
                <a:gd name="T29" fmla="*/ 2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58">
                  <a:moveTo>
                    <a:pt x="28" y="58"/>
                  </a:moveTo>
                  <a:cubicBezTo>
                    <a:pt x="19" y="49"/>
                    <a:pt x="10" y="40"/>
                    <a:pt x="0" y="30"/>
                  </a:cubicBezTo>
                  <a:cubicBezTo>
                    <a:pt x="10" y="20"/>
                    <a:pt x="20" y="10"/>
                    <a:pt x="30" y="0"/>
                  </a:cubicBezTo>
                  <a:cubicBezTo>
                    <a:pt x="39" y="10"/>
                    <a:pt x="49" y="19"/>
                    <a:pt x="58" y="28"/>
                  </a:cubicBezTo>
                  <a:cubicBezTo>
                    <a:pt x="48" y="38"/>
                    <a:pt x="38" y="48"/>
                    <a:pt x="28" y="58"/>
                  </a:cubicBezTo>
                  <a:close/>
                  <a:moveTo>
                    <a:pt x="27" y="35"/>
                  </a:moveTo>
                  <a:cubicBezTo>
                    <a:pt x="26" y="34"/>
                    <a:pt x="25" y="33"/>
                    <a:pt x="24" y="32"/>
                  </a:cubicBezTo>
                  <a:cubicBezTo>
                    <a:pt x="22" y="33"/>
                    <a:pt x="21" y="35"/>
                    <a:pt x="19" y="36"/>
                  </a:cubicBezTo>
                  <a:cubicBezTo>
                    <a:pt x="20" y="38"/>
                    <a:pt x="21" y="39"/>
                    <a:pt x="21" y="39"/>
                  </a:cubicBezTo>
                  <a:cubicBezTo>
                    <a:pt x="23" y="38"/>
                    <a:pt x="25" y="36"/>
                    <a:pt x="27" y="35"/>
                  </a:cubicBezTo>
                  <a:close/>
                  <a:moveTo>
                    <a:pt x="34" y="27"/>
                  </a:moveTo>
                  <a:cubicBezTo>
                    <a:pt x="36" y="25"/>
                    <a:pt x="38" y="24"/>
                    <a:pt x="39" y="22"/>
                  </a:cubicBezTo>
                  <a:cubicBezTo>
                    <a:pt x="38" y="21"/>
                    <a:pt x="37" y="20"/>
                    <a:pt x="36" y="19"/>
                  </a:cubicBezTo>
                  <a:cubicBezTo>
                    <a:pt x="34" y="21"/>
                    <a:pt x="33" y="22"/>
                    <a:pt x="32" y="24"/>
                  </a:cubicBezTo>
                  <a:cubicBezTo>
                    <a:pt x="33" y="25"/>
                    <a:pt x="34" y="26"/>
                    <a:pt x="34" y="27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6" name="Freeform 14">
              <a:extLst>
                <a:ext uri="{FF2B5EF4-FFF2-40B4-BE49-F238E27FC236}">
                  <a16:creationId xmlns:a16="http://schemas.microsoft.com/office/drawing/2014/main" id="{1BCA4101-7A54-1F5D-FFEA-6A1054A8A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1415"/>
              <a:ext cx="79" cy="69"/>
            </a:xfrm>
            <a:custGeom>
              <a:avLst/>
              <a:gdLst>
                <a:gd name="T0" fmla="*/ 8 w 8"/>
                <a:gd name="T1" fmla="*/ 3 h 7"/>
                <a:gd name="T2" fmla="*/ 2 w 8"/>
                <a:gd name="T3" fmla="*/ 7 h 7"/>
                <a:gd name="T4" fmla="*/ 0 w 8"/>
                <a:gd name="T5" fmla="*/ 4 h 7"/>
                <a:gd name="T6" fmla="*/ 5 w 8"/>
                <a:gd name="T7" fmla="*/ 0 h 7"/>
                <a:gd name="T8" fmla="*/ 8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6" y="4"/>
                    <a:pt x="4" y="6"/>
                    <a:pt x="2" y="7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6" y="1"/>
                    <a:pt x="7" y="2"/>
                    <a:pt x="8" y="3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7" name="Freeform 15">
              <a:extLst>
                <a:ext uri="{FF2B5EF4-FFF2-40B4-BE49-F238E27FC236}">
                  <a16:creationId xmlns:a16="http://schemas.microsoft.com/office/drawing/2014/main" id="{4A66C220-21F4-B827-69B6-B8552453C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288"/>
              <a:ext cx="69" cy="7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5 h 8"/>
                <a:gd name="T4" fmla="*/ 4 w 7"/>
                <a:gd name="T5" fmla="*/ 0 h 8"/>
                <a:gd name="T6" fmla="*/ 7 w 7"/>
                <a:gd name="T7" fmla="*/ 3 h 8"/>
                <a:gd name="T8" fmla="*/ 2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7"/>
                    <a:pt x="1" y="6"/>
                    <a:pt x="0" y="5"/>
                  </a:cubicBezTo>
                  <a:cubicBezTo>
                    <a:pt x="1" y="3"/>
                    <a:pt x="2" y="2"/>
                    <a:pt x="4" y="0"/>
                  </a:cubicBezTo>
                  <a:cubicBezTo>
                    <a:pt x="5" y="1"/>
                    <a:pt x="6" y="2"/>
                    <a:pt x="7" y="3"/>
                  </a:cubicBezTo>
                  <a:cubicBezTo>
                    <a:pt x="6" y="5"/>
                    <a:pt x="4" y="6"/>
                    <a:pt x="2" y="8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2">
            <a:extLst>
              <a:ext uri="{FF2B5EF4-FFF2-40B4-BE49-F238E27FC236}">
                <a16:creationId xmlns:a16="http://schemas.microsoft.com/office/drawing/2014/main" id="{A9D00B4D-7F1A-42FA-8609-0AB1D9352D29}"/>
              </a:ext>
            </a:extLst>
          </p:cNvPr>
          <p:cNvSpPr txBox="1"/>
          <p:nvPr/>
        </p:nvSpPr>
        <p:spPr>
          <a:xfrm>
            <a:off x="761302" y="376531"/>
            <a:ext cx="5436098" cy="5760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200" b="1" i="0" u="none" strike="noStrike" kern="1200" cap="none" spc="0" baseline="0" dirty="0">
                <a:solidFill>
                  <a:srgbClr val="000000"/>
                </a:solidFill>
                <a:uFillTx/>
                <a:latin typeface="Arial" pitchFamily="34"/>
                <a:cs typeface="B Nazanin" panose="00000400000000000000" pitchFamily="2" charset="-78"/>
              </a:rPr>
              <a:t>سبک دستور کار</a:t>
            </a:r>
            <a:endParaRPr lang="en-US" sz="3200" b="1" i="0" u="none" strike="noStrike" kern="1200" cap="none" spc="0" baseline="0" dirty="0">
              <a:solidFill>
                <a:srgbClr val="000000"/>
              </a:solidFill>
              <a:uFillTx/>
              <a:latin typeface="Arial" pitchFamily="34"/>
              <a:cs typeface="B Nazanin" panose="00000400000000000000" pitchFamily="2" charset="-78"/>
            </a:endParaRP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EF2180D1-63CE-420A-BA5C-7C9E0FDFED4C}"/>
              </a:ext>
            </a:extLst>
          </p:cNvPr>
          <p:cNvSpPr/>
          <p:nvPr/>
        </p:nvSpPr>
        <p:spPr>
          <a:xfrm>
            <a:off x="3443346" y="664649"/>
            <a:ext cx="35999" cy="3816001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4" name="Oval 4">
            <a:extLst>
              <a:ext uri="{FF2B5EF4-FFF2-40B4-BE49-F238E27FC236}">
                <a16:creationId xmlns:a16="http://schemas.microsoft.com/office/drawing/2014/main" id="{8B68C5A7-2E2C-4D69-8E45-E19AD08A32BD}"/>
              </a:ext>
            </a:extLst>
          </p:cNvPr>
          <p:cNvSpPr/>
          <p:nvPr/>
        </p:nvSpPr>
        <p:spPr>
          <a:xfrm>
            <a:off x="4997644" y="1082375"/>
            <a:ext cx="215999" cy="215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3F47"/>
          </a:solidFill>
          <a:ln w="25402" cap="flat">
            <a:solidFill>
              <a:srgbClr val="FFFFFF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5" name="Oval 5">
            <a:extLst>
              <a:ext uri="{FF2B5EF4-FFF2-40B4-BE49-F238E27FC236}">
                <a16:creationId xmlns:a16="http://schemas.microsoft.com/office/drawing/2014/main" id="{E1CD1C5E-CA9C-4F0D-827E-4674DB83D3C3}"/>
              </a:ext>
            </a:extLst>
          </p:cNvPr>
          <p:cNvSpPr/>
          <p:nvPr/>
        </p:nvSpPr>
        <p:spPr>
          <a:xfrm>
            <a:off x="4997644" y="1838465"/>
            <a:ext cx="215999" cy="215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AE27"/>
          </a:solidFill>
          <a:ln w="25402" cap="flat">
            <a:solidFill>
              <a:srgbClr val="FFFFFF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6" name="Oval 6">
            <a:extLst>
              <a:ext uri="{FF2B5EF4-FFF2-40B4-BE49-F238E27FC236}">
                <a16:creationId xmlns:a16="http://schemas.microsoft.com/office/drawing/2014/main" id="{64E4AAFC-CECC-49C3-B4A3-C471B4CE83F2}"/>
              </a:ext>
            </a:extLst>
          </p:cNvPr>
          <p:cNvSpPr/>
          <p:nvPr/>
        </p:nvSpPr>
        <p:spPr>
          <a:xfrm>
            <a:off x="4997644" y="2594555"/>
            <a:ext cx="215999" cy="215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3F47"/>
          </a:solidFill>
          <a:ln w="25402" cap="flat">
            <a:solidFill>
              <a:srgbClr val="FFFFFF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7" name="Oval 7">
            <a:extLst>
              <a:ext uri="{FF2B5EF4-FFF2-40B4-BE49-F238E27FC236}">
                <a16:creationId xmlns:a16="http://schemas.microsoft.com/office/drawing/2014/main" id="{C00A9525-8450-4804-9C08-56D949C6A6FA}"/>
              </a:ext>
            </a:extLst>
          </p:cNvPr>
          <p:cNvSpPr/>
          <p:nvPr/>
        </p:nvSpPr>
        <p:spPr>
          <a:xfrm>
            <a:off x="4997644" y="3350645"/>
            <a:ext cx="215999" cy="215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AE27"/>
          </a:solidFill>
          <a:ln w="25402" cap="flat">
            <a:solidFill>
              <a:srgbClr val="FFFFFF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8" name="Oval 8">
            <a:extLst>
              <a:ext uri="{FF2B5EF4-FFF2-40B4-BE49-F238E27FC236}">
                <a16:creationId xmlns:a16="http://schemas.microsoft.com/office/drawing/2014/main" id="{20B3136E-ABB9-4724-A6DA-DC46B2919ABB}"/>
              </a:ext>
            </a:extLst>
          </p:cNvPr>
          <p:cNvSpPr/>
          <p:nvPr/>
        </p:nvSpPr>
        <p:spPr>
          <a:xfrm>
            <a:off x="4997644" y="4106734"/>
            <a:ext cx="215999" cy="215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3F47"/>
          </a:solidFill>
          <a:ln w="25402" cap="flat">
            <a:solidFill>
              <a:srgbClr val="FFFFFF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9" name="TextBox 9">
            <a:extLst>
              <a:ext uri="{FF2B5EF4-FFF2-40B4-BE49-F238E27FC236}">
                <a16:creationId xmlns:a16="http://schemas.microsoft.com/office/drawing/2014/main" id="{B713D639-4FE8-47E0-8BF9-8E68D172FFC2}"/>
              </a:ext>
            </a:extLst>
          </p:cNvPr>
          <p:cNvSpPr txBox="1"/>
          <p:nvPr/>
        </p:nvSpPr>
        <p:spPr>
          <a:xfrm>
            <a:off x="5338203" y="959543"/>
            <a:ext cx="602699" cy="461662"/>
          </a:xfrm>
          <a:prstGeom prst="rect">
            <a:avLst/>
          </a:prstGeom>
          <a:solidFill>
            <a:srgbClr val="031951"/>
          </a:solidFill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01</a:t>
            </a:r>
          </a:p>
        </p:txBody>
      </p:sp>
      <p:sp>
        <p:nvSpPr>
          <p:cNvPr id="10" name="TextBox 10">
            <a:extLst>
              <a:ext uri="{FF2B5EF4-FFF2-40B4-BE49-F238E27FC236}">
                <a16:creationId xmlns:a16="http://schemas.microsoft.com/office/drawing/2014/main" id="{7ABD21C4-F1C6-449A-AF12-D45B20983194}"/>
              </a:ext>
            </a:extLst>
          </p:cNvPr>
          <p:cNvSpPr txBox="1"/>
          <p:nvPr/>
        </p:nvSpPr>
        <p:spPr>
          <a:xfrm>
            <a:off x="5344256" y="1715633"/>
            <a:ext cx="602699" cy="461662"/>
          </a:xfrm>
          <a:prstGeom prst="rect">
            <a:avLst/>
          </a:prstGeom>
          <a:solidFill>
            <a:srgbClr val="031951"/>
          </a:solidFill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02</a:t>
            </a:r>
          </a:p>
        </p:txBody>
      </p:sp>
      <p:sp>
        <p:nvSpPr>
          <p:cNvPr id="11" name="TextBox 11">
            <a:extLst>
              <a:ext uri="{FF2B5EF4-FFF2-40B4-BE49-F238E27FC236}">
                <a16:creationId xmlns:a16="http://schemas.microsoft.com/office/drawing/2014/main" id="{11CCA5EA-C086-4A58-A38D-3EED6BEFD04F}"/>
              </a:ext>
            </a:extLst>
          </p:cNvPr>
          <p:cNvSpPr txBox="1"/>
          <p:nvPr/>
        </p:nvSpPr>
        <p:spPr>
          <a:xfrm>
            <a:off x="5350309" y="2471723"/>
            <a:ext cx="602699" cy="461662"/>
          </a:xfrm>
          <a:prstGeom prst="rect">
            <a:avLst/>
          </a:prstGeom>
          <a:solidFill>
            <a:srgbClr val="031951"/>
          </a:solidFill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03</a:t>
            </a:r>
          </a:p>
        </p:txBody>
      </p:sp>
      <p:sp>
        <p:nvSpPr>
          <p:cNvPr id="12" name="TextBox 12">
            <a:extLst>
              <a:ext uri="{FF2B5EF4-FFF2-40B4-BE49-F238E27FC236}">
                <a16:creationId xmlns:a16="http://schemas.microsoft.com/office/drawing/2014/main" id="{7866FED8-9C1E-4DE7-9E3A-B3B8565621E2}"/>
              </a:ext>
            </a:extLst>
          </p:cNvPr>
          <p:cNvSpPr txBox="1"/>
          <p:nvPr/>
        </p:nvSpPr>
        <p:spPr>
          <a:xfrm>
            <a:off x="5356363" y="3227813"/>
            <a:ext cx="602699" cy="461662"/>
          </a:xfrm>
          <a:prstGeom prst="rect">
            <a:avLst/>
          </a:prstGeom>
          <a:solidFill>
            <a:srgbClr val="031951"/>
          </a:solidFill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04</a:t>
            </a:r>
          </a:p>
        </p:txBody>
      </p:sp>
      <p:sp>
        <p:nvSpPr>
          <p:cNvPr id="13" name="TextBox 13">
            <a:extLst>
              <a:ext uri="{FF2B5EF4-FFF2-40B4-BE49-F238E27FC236}">
                <a16:creationId xmlns:a16="http://schemas.microsoft.com/office/drawing/2014/main" id="{BD9E5271-FA0F-4A64-AE64-04707B524CE1}"/>
              </a:ext>
            </a:extLst>
          </p:cNvPr>
          <p:cNvSpPr txBox="1"/>
          <p:nvPr/>
        </p:nvSpPr>
        <p:spPr>
          <a:xfrm>
            <a:off x="5320866" y="4002804"/>
            <a:ext cx="602699" cy="461662"/>
          </a:xfrm>
          <a:prstGeom prst="rect">
            <a:avLst/>
          </a:prstGeom>
          <a:solidFill>
            <a:srgbClr val="031951"/>
          </a:solidFill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05</a:t>
            </a:r>
          </a:p>
        </p:txBody>
      </p:sp>
      <p:grpSp>
        <p:nvGrpSpPr>
          <p:cNvPr id="14" name="Group 14">
            <a:extLst>
              <a:ext uri="{FF2B5EF4-FFF2-40B4-BE49-F238E27FC236}">
                <a16:creationId xmlns:a16="http://schemas.microsoft.com/office/drawing/2014/main" id="{FCDAA7A1-6B6F-4AC6-AEBB-04DD3C11FA0C}"/>
              </a:ext>
            </a:extLst>
          </p:cNvPr>
          <p:cNvGrpSpPr/>
          <p:nvPr/>
        </p:nvGrpSpPr>
        <p:grpSpPr>
          <a:xfrm>
            <a:off x="6023820" y="959543"/>
            <a:ext cx="2339592" cy="494023"/>
            <a:chOff x="6023820" y="959543"/>
            <a:chExt cx="2339592" cy="494023"/>
          </a:xfrm>
        </p:grpSpPr>
        <p:sp>
          <p:nvSpPr>
            <p:cNvPr id="15" name="TextBox 15">
              <a:extLst>
                <a:ext uri="{FF2B5EF4-FFF2-40B4-BE49-F238E27FC236}">
                  <a16:creationId xmlns:a16="http://schemas.microsoft.com/office/drawing/2014/main" id="{927624FA-33EB-44AC-9E95-D873121FC501}"/>
                </a:ext>
              </a:extLst>
            </p:cNvPr>
            <p:cNvSpPr txBox="1"/>
            <p:nvPr/>
          </p:nvSpPr>
          <p:spPr>
            <a:xfrm>
              <a:off x="6023820" y="1176567"/>
              <a:ext cx="233959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آسان برای تغییر رنگ، عکس و متن.</a:t>
              </a:r>
              <a:endParaRPr lang="en-US" sz="1200" b="0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TextBox 16">
              <a:extLst>
                <a:ext uri="{FF2B5EF4-FFF2-40B4-BE49-F238E27FC236}">
                  <a16:creationId xmlns:a16="http://schemas.microsoft.com/office/drawing/2014/main" id="{023915A4-A937-456E-9AF0-D041DEBBE3F1}"/>
                </a:ext>
              </a:extLst>
            </p:cNvPr>
            <p:cNvSpPr txBox="1"/>
            <p:nvPr/>
          </p:nvSpPr>
          <p:spPr>
            <a:xfrm>
              <a:off x="6023820" y="959543"/>
              <a:ext cx="233959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متن شما در اینجا</a:t>
              </a:r>
              <a:endParaRPr lang="en-US" sz="1200" b="1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7" name="Group 17">
            <a:extLst>
              <a:ext uri="{FF2B5EF4-FFF2-40B4-BE49-F238E27FC236}">
                <a16:creationId xmlns:a16="http://schemas.microsoft.com/office/drawing/2014/main" id="{C2619DA4-260A-4B2E-A711-FAB7D7EE7E56}"/>
              </a:ext>
            </a:extLst>
          </p:cNvPr>
          <p:cNvGrpSpPr/>
          <p:nvPr/>
        </p:nvGrpSpPr>
        <p:grpSpPr>
          <a:xfrm>
            <a:off x="6023820" y="1716310"/>
            <a:ext cx="2339592" cy="494023"/>
            <a:chOff x="6023820" y="1716310"/>
            <a:chExt cx="2339592" cy="494023"/>
          </a:xfrm>
        </p:grpSpPr>
        <p:sp>
          <p:nvSpPr>
            <p:cNvPr id="18" name="TextBox 18">
              <a:extLst>
                <a:ext uri="{FF2B5EF4-FFF2-40B4-BE49-F238E27FC236}">
                  <a16:creationId xmlns:a16="http://schemas.microsoft.com/office/drawing/2014/main" id="{4963BC2E-78CA-4527-821B-8CC1BE8FBCF4}"/>
                </a:ext>
              </a:extLst>
            </p:cNvPr>
            <p:cNvSpPr txBox="1"/>
            <p:nvPr/>
          </p:nvSpPr>
          <p:spPr>
            <a:xfrm>
              <a:off x="6023820" y="1933334"/>
              <a:ext cx="233959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آسان برای تغییر رنگ، عکس و متن.</a:t>
              </a:r>
              <a:endParaRPr lang="en-US" sz="1200" b="0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TextBox 19">
              <a:extLst>
                <a:ext uri="{FF2B5EF4-FFF2-40B4-BE49-F238E27FC236}">
                  <a16:creationId xmlns:a16="http://schemas.microsoft.com/office/drawing/2014/main" id="{92B776EB-AFE5-4649-8DC0-7978C999EFE4}"/>
                </a:ext>
              </a:extLst>
            </p:cNvPr>
            <p:cNvSpPr txBox="1"/>
            <p:nvPr/>
          </p:nvSpPr>
          <p:spPr>
            <a:xfrm>
              <a:off x="6023820" y="1716310"/>
              <a:ext cx="233959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متن شما در اینجا</a:t>
              </a:r>
              <a:endParaRPr lang="en-US" sz="1200" b="1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Group 20">
            <a:extLst>
              <a:ext uri="{FF2B5EF4-FFF2-40B4-BE49-F238E27FC236}">
                <a16:creationId xmlns:a16="http://schemas.microsoft.com/office/drawing/2014/main" id="{4EC190F3-A9EC-4CBD-80EC-056D86C40806}"/>
              </a:ext>
            </a:extLst>
          </p:cNvPr>
          <p:cNvGrpSpPr/>
          <p:nvPr/>
        </p:nvGrpSpPr>
        <p:grpSpPr>
          <a:xfrm>
            <a:off x="6023820" y="2473077"/>
            <a:ext cx="2339592" cy="494031"/>
            <a:chOff x="6023820" y="2473077"/>
            <a:chExt cx="2339592" cy="494031"/>
          </a:xfrm>
        </p:grpSpPr>
        <p:sp>
          <p:nvSpPr>
            <p:cNvPr id="21" name="TextBox 21">
              <a:extLst>
                <a:ext uri="{FF2B5EF4-FFF2-40B4-BE49-F238E27FC236}">
                  <a16:creationId xmlns:a16="http://schemas.microsoft.com/office/drawing/2014/main" id="{2BE7EC46-8AB2-4236-BC27-FFC99954743F}"/>
                </a:ext>
              </a:extLst>
            </p:cNvPr>
            <p:cNvSpPr txBox="1"/>
            <p:nvPr/>
          </p:nvSpPr>
          <p:spPr>
            <a:xfrm>
              <a:off x="6023820" y="2690109"/>
              <a:ext cx="233959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آسان برای تغییر رنگ، عکس و متن.</a:t>
              </a:r>
              <a:endParaRPr lang="en-US" sz="1200" b="0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TextBox 22">
              <a:extLst>
                <a:ext uri="{FF2B5EF4-FFF2-40B4-BE49-F238E27FC236}">
                  <a16:creationId xmlns:a16="http://schemas.microsoft.com/office/drawing/2014/main" id="{2B583886-7E30-4439-8414-104E40D7642B}"/>
                </a:ext>
              </a:extLst>
            </p:cNvPr>
            <p:cNvSpPr txBox="1"/>
            <p:nvPr/>
          </p:nvSpPr>
          <p:spPr>
            <a:xfrm>
              <a:off x="6023820" y="2473077"/>
              <a:ext cx="233959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متن شما در اینجا</a:t>
              </a:r>
              <a:endParaRPr lang="en-US" sz="1200" b="1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3" name="Group 23">
            <a:extLst>
              <a:ext uri="{FF2B5EF4-FFF2-40B4-BE49-F238E27FC236}">
                <a16:creationId xmlns:a16="http://schemas.microsoft.com/office/drawing/2014/main" id="{7448EA6B-F35A-4E76-AA2E-96697BC804F2}"/>
              </a:ext>
            </a:extLst>
          </p:cNvPr>
          <p:cNvGrpSpPr/>
          <p:nvPr/>
        </p:nvGrpSpPr>
        <p:grpSpPr>
          <a:xfrm>
            <a:off x="6023820" y="3229852"/>
            <a:ext cx="2339592" cy="494023"/>
            <a:chOff x="6023820" y="3229852"/>
            <a:chExt cx="2339592" cy="494023"/>
          </a:xfrm>
        </p:grpSpPr>
        <p:sp>
          <p:nvSpPr>
            <p:cNvPr id="24" name="TextBox 24">
              <a:extLst>
                <a:ext uri="{FF2B5EF4-FFF2-40B4-BE49-F238E27FC236}">
                  <a16:creationId xmlns:a16="http://schemas.microsoft.com/office/drawing/2014/main" id="{0EE3DC75-D3E6-49C6-A1B4-7A08BA45099D}"/>
                </a:ext>
              </a:extLst>
            </p:cNvPr>
            <p:cNvSpPr txBox="1"/>
            <p:nvPr/>
          </p:nvSpPr>
          <p:spPr>
            <a:xfrm>
              <a:off x="6023820" y="3446876"/>
              <a:ext cx="233959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آسان برای تغییر رنگ، عکس و متن.</a:t>
              </a:r>
              <a:endParaRPr lang="en-US" sz="1200" b="0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TextBox 25">
              <a:extLst>
                <a:ext uri="{FF2B5EF4-FFF2-40B4-BE49-F238E27FC236}">
                  <a16:creationId xmlns:a16="http://schemas.microsoft.com/office/drawing/2014/main" id="{EFAD4283-1E6E-41FB-A32D-C15E21B31DB0}"/>
                </a:ext>
              </a:extLst>
            </p:cNvPr>
            <p:cNvSpPr txBox="1"/>
            <p:nvPr/>
          </p:nvSpPr>
          <p:spPr>
            <a:xfrm>
              <a:off x="6023820" y="3229852"/>
              <a:ext cx="233959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متن شما در اینجا</a:t>
              </a:r>
              <a:endParaRPr lang="en-US" sz="1200" b="1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6" name="Group 26">
            <a:extLst>
              <a:ext uri="{FF2B5EF4-FFF2-40B4-BE49-F238E27FC236}">
                <a16:creationId xmlns:a16="http://schemas.microsoft.com/office/drawing/2014/main" id="{B6384544-A545-45F8-9E36-6547FF3F87BC}"/>
              </a:ext>
            </a:extLst>
          </p:cNvPr>
          <p:cNvGrpSpPr/>
          <p:nvPr/>
        </p:nvGrpSpPr>
        <p:grpSpPr>
          <a:xfrm>
            <a:off x="6023820" y="3986619"/>
            <a:ext cx="2339592" cy="494023"/>
            <a:chOff x="6023820" y="3986619"/>
            <a:chExt cx="2339592" cy="494023"/>
          </a:xfrm>
        </p:grpSpPr>
        <p:sp>
          <p:nvSpPr>
            <p:cNvPr id="27" name="TextBox 27">
              <a:extLst>
                <a:ext uri="{FF2B5EF4-FFF2-40B4-BE49-F238E27FC236}">
                  <a16:creationId xmlns:a16="http://schemas.microsoft.com/office/drawing/2014/main" id="{32B5514A-B089-4F86-908A-DAB462FC0237}"/>
                </a:ext>
              </a:extLst>
            </p:cNvPr>
            <p:cNvSpPr txBox="1"/>
            <p:nvPr/>
          </p:nvSpPr>
          <p:spPr>
            <a:xfrm>
              <a:off x="6023820" y="4203643"/>
              <a:ext cx="233959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آسان برای تغییر رنگ، عکس و متن.</a:t>
              </a:r>
              <a:endParaRPr lang="en-US" sz="1200" b="0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TextBox 28">
              <a:extLst>
                <a:ext uri="{FF2B5EF4-FFF2-40B4-BE49-F238E27FC236}">
                  <a16:creationId xmlns:a16="http://schemas.microsoft.com/office/drawing/2014/main" id="{043D4738-A09C-4B83-A4CB-A6B005B24975}"/>
                </a:ext>
              </a:extLst>
            </p:cNvPr>
            <p:cNvSpPr txBox="1"/>
            <p:nvPr/>
          </p:nvSpPr>
          <p:spPr>
            <a:xfrm>
              <a:off x="6023820" y="3986619"/>
              <a:ext cx="233959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متن شما در اینجا</a:t>
              </a:r>
              <a:endParaRPr lang="en-US" sz="1200" b="1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pic>
        <p:nvPicPr>
          <p:cNvPr id="29" name="Imagen 30">
            <a:extLst>
              <a:ext uri="{FF2B5EF4-FFF2-40B4-BE49-F238E27FC236}">
                <a16:creationId xmlns:a16="http://schemas.microsoft.com/office/drawing/2014/main" id="{361F5362-B0FF-4203-A2F5-AF2DE9ED49C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6324" y="1996976"/>
            <a:ext cx="4598599" cy="2769991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0" name="Rectángulo 31">
            <a:extLst>
              <a:ext uri="{FF2B5EF4-FFF2-40B4-BE49-F238E27FC236}">
                <a16:creationId xmlns:a16="http://schemas.microsoft.com/office/drawing/2014/main" id="{55FA6D67-857A-4B2D-A285-5343AC99B557}"/>
              </a:ext>
            </a:extLst>
          </p:cNvPr>
          <p:cNvSpPr/>
          <p:nvPr/>
        </p:nvSpPr>
        <p:spPr>
          <a:xfrm>
            <a:off x="0" y="4766968"/>
            <a:ext cx="5213643" cy="376531"/>
          </a:xfrm>
          <a:prstGeom prst="rect">
            <a:avLst/>
          </a:prstGeom>
          <a:solidFill>
            <a:srgbClr val="FF3F47"/>
          </a:solidFill>
          <a:ln w="25402" cap="flat">
            <a:solidFill>
              <a:srgbClr val="BC2C32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84;p34">
            <a:extLst>
              <a:ext uri="{FF2B5EF4-FFF2-40B4-BE49-F238E27FC236}">
                <a16:creationId xmlns:a16="http://schemas.microsoft.com/office/drawing/2014/main" id="{6E147751-326E-4189-969B-865A458FDCD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763371" y="3676418"/>
            <a:ext cx="3963448" cy="617759"/>
          </a:xfrm>
        </p:spPr>
        <p:txBody>
          <a:bodyPr/>
          <a:lstStyle/>
          <a:p>
            <a:pPr lvl="0" rtl="1"/>
            <a:r>
              <a:rPr lang="fa-IR" sz="3200" dirty="0">
                <a:solidFill>
                  <a:srgbClr val="FFAE27"/>
                </a:solidFill>
                <a:cs typeface="B Nazanin" panose="00000400000000000000" pitchFamily="2" charset="-78"/>
              </a:rPr>
              <a:t>نام بخش</a:t>
            </a:r>
            <a:endParaRPr lang="en-US" sz="3200" dirty="0">
              <a:solidFill>
                <a:srgbClr val="FFAE27"/>
              </a:solidFill>
              <a:cs typeface="B Nazanin" panose="00000400000000000000" pitchFamily="2" charset="-78"/>
            </a:endParaRPr>
          </a:p>
        </p:txBody>
      </p:sp>
      <p:sp>
        <p:nvSpPr>
          <p:cNvPr id="3" name="Google Shape;985;p34">
            <a:extLst>
              <a:ext uri="{FF2B5EF4-FFF2-40B4-BE49-F238E27FC236}">
                <a16:creationId xmlns:a16="http://schemas.microsoft.com/office/drawing/2014/main" id="{6191EF42-8A57-4108-92D8-23DAA8948F7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277831" y="4316434"/>
            <a:ext cx="3139784" cy="597596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latin typeface="Lato"/>
                <a:cs typeface="B Nazanin" panose="00000400000000000000" pitchFamily="2" charset="-78"/>
              </a:rPr>
              <a:t>در صورت نیاز می توانید زیرنویسی را در اینجا وارد کنید</a:t>
            </a:r>
            <a:endParaRPr lang="en-US" dirty="0">
              <a:latin typeface="Lato"/>
              <a:cs typeface="B Nazanin" panose="00000400000000000000" pitchFamily="2" charset="-78"/>
            </a:endParaRPr>
          </a:p>
        </p:txBody>
      </p:sp>
      <p:cxnSp>
        <p:nvCxnSpPr>
          <p:cNvPr id="4" name="Google Shape;1118;p34">
            <a:extLst>
              <a:ext uri="{FF2B5EF4-FFF2-40B4-BE49-F238E27FC236}">
                <a16:creationId xmlns:a16="http://schemas.microsoft.com/office/drawing/2014/main" id="{76E6E92A-51B3-4600-99A3-8123706209C3}"/>
              </a:ext>
            </a:extLst>
          </p:cNvPr>
          <p:cNvCxnSpPr/>
          <p:nvPr/>
        </p:nvCxnSpPr>
        <p:spPr>
          <a:xfrm>
            <a:off x="3207102" y="4271930"/>
            <a:ext cx="3301798" cy="0"/>
          </a:xfrm>
          <a:prstGeom prst="straightConnector1">
            <a:avLst/>
          </a:prstGeom>
          <a:noFill/>
          <a:ln w="38103" cap="flat">
            <a:solidFill>
              <a:srgbClr val="0082E5"/>
            </a:solidFill>
            <a:prstDash val="solid"/>
            <a:round/>
          </a:ln>
        </p:spPr>
      </p:cxnSp>
      <p:grpSp>
        <p:nvGrpSpPr>
          <p:cNvPr id="5" name="Grupo 26">
            <a:extLst>
              <a:ext uri="{FF2B5EF4-FFF2-40B4-BE49-F238E27FC236}">
                <a16:creationId xmlns:a16="http://schemas.microsoft.com/office/drawing/2014/main" id="{E9696A60-0574-44D3-B473-1B8436DDEB09}"/>
              </a:ext>
            </a:extLst>
          </p:cNvPr>
          <p:cNvGrpSpPr/>
          <p:nvPr/>
        </p:nvGrpSpPr>
        <p:grpSpPr>
          <a:xfrm>
            <a:off x="92464" y="89318"/>
            <a:ext cx="8946837" cy="4832000"/>
            <a:chOff x="92464" y="89318"/>
            <a:chExt cx="8946837" cy="4832000"/>
          </a:xfrm>
        </p:grpSpPr>
        <p:sp>
          <p:nvSpPr>
            <p:cNvPr id="6" name="Rectángulo 7">
              <a:extLst>
                <a:ext uri="{FF2B5EF4-FFF2-40B4-BE49-F238E27FC236}">
                  <a16:creationId xmlns:a16="http://schemas.microsoft.com/office/drawing/2014/main" id="{DF18FD10-1232-4F6E-B748-918DFBD4824F}"/>
                </a:ext>
              </a:extLst>
            </p:cNvPr>
            <p:cNvSpPr/>
            <p:nvPr/>
          </p:nvSpPr>
          <p:spPr>
            <a:xfrm>
              <a:off x="92464" y="89318"/>
              <a:ext cx="606174" cy="606174"/>
            </a:xfrm>
            <a:prstGeom prst="rect">
              <a:avLst/>
            </a:prstGeom>
            <a:noFill/>
            <a:ln w="57150" cap="flat">
              <a:solidFill>
                <a:srgbClr val="FF3F47"/>
              </a:solidFill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7" name="Rectángulo 11">
              <a:extLst>
                <a:ext uri="{FF2B5EF4-FFF2-40B4-BE49-F238E27FC236}">
                  <a16:creationId xmlns:a16="http://schemas.microsoft.com/office/drawing/2014/main" id="{FC13D4AE-8CDE-4D9A-AA77-3CF098ABF61F}"/>
                </a:ext>
              </a:extLst>
            </p:cNvPr>
            <p:cNvSpPr/>
            <p:nvPr/>
          </p:nvSpPr>
          <p:spPr>
            <a:xfrm>
              <a:off x="8433127" y="89318"/>
              <a:ext cx="606174" cy="606174"/>
            </a:xfrm>
            <a:prstGeom prst="rect">
              <a:avLst/>
            </a:prstGeom>
            <a:noFill/>
            <a:ln w="57150" cap="flat">
              <a:solidFill>
                <a:srgbClr val="FF3F47"/>
              </a:solidFill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Rectángulo 12">
              <a:extLst>
                <a:ext uri="{FF2B5EF4-FFF2-40B4-BE49-F238E27FC236}">
                  <a16:creationId xmlns:a16="http://schemas.microsoft.com/office/drawing/2014/main" id="{4D88D324-ABA9-4D4A-BDBB-5A9E688E435A}"/>
                </a:ext>
              </a:extLst>
            </p:cNvPr>
            <p:cNvSpPr/>
            <p:nvPr/>
          </p:nvSpPr>
          <p:spPr>
            <a:xfrm>
              <a:off x="4414339" y="89318"/>
              <a:ext cx="606174" cy="606174"/>
            </a:xfrm>
            <a:prstGeom prst="rect">
              <a:avLst/>
            </a:prstGeom>
            <a:noFill/>
            <a:ln w="57150" cap="flat">
              <a:solidFill>
                <a:srgbClr val="FF3F47"/>
              </a:solidFill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cxnSp>
          <p:nvCxnSpPr>
            <p:cNvPr id="9" name="Conector recto 13">
              <a:extLst>
                <a:ext uri="{FF2B5EF4-FFF2-40B4-BE49-F238E27FC236}">
                  <a16:creationId xmlns:a16="http://schemas.microsoft.com/office/drawing/2014/main" id="{35DD9F1F-EB81-404B-BCF8-FDFE4A1306A5}"/>
                </a:ext>
              </a:extLst>
            </p:cNvPr>
            <p:cNvCxnSpPr>
              <a:stCxn id="6" idx="3"/>
              <a:endCxn id="8" idx="1"/>
            </p:cNvCxnSpPr>
            <p:nvPr/>
          </p:nvCxnSpPr>
          <p:spPr>
            <a:xfrm>
              <a:off x="698638" y="392405"/>
              <a:ext cx="3715701" cy="0"/>
            </a:xfrm>
            <a:prstGeom prst="straightConnector1">
              <a:avLst/>
            </a:prstGeom>
            <a:noFill/>
            <a:ln w="57150" cap="flat">
              <a:solidFill>
                <a:srgbClr val="FE3941"/>
              </a:solidFill>
              <a:prstDash val="solid"/>
            </a:ln>
          </p:spPr>
        </p:cxnSp>
        <p:cxnSp>
          <p:nvCxnSpPr>
            <p:cNvPr id="10" name="Conector recto 19">
              <a:extLst>
                <a:ext uri="{FF2B5EF4-FFF2-40B4-BE49-F238E27FC236}">
                  <a16:creationId xmlns:a16="http://schemas.microsoft.com/office/drawing/2014/main" id="{97D6DF05-AECF-4302-983A-C457B342273A}"/>
                </a:ext>
              </a:extLst>
            </p:cNvPr>
            <p:cNvCxnSpPr>
              <a:endCxn id="7" idx="1"/>
            </p:cNvCxnSpPr>
            <p:nvPr/>
          </p:nvCxnSpPr>
          <p:spPr>
            <a:xfrm>
              <a:off x="5020513" y="392405"/>
              <a:ext cx="3412614" cy="0"/>
            </a:xfrm>
            <a:prstGeom prst="straightConnector1">
              <a:avLst/>
            </a:prstGeom>
            <a:noFill/>
            <a:ln w="57150" cap="flat">
              <a:solidFill>
                <a:srgbClr val="FE3941"/>
              </a:solidFill>
              <a:prstDash val="solid"/>
            </a:ln>
          </p:spPr>
        </p:cxnSp>
        <p:grpSp>
          <p:nvGrpSpPr>
            <p:cNvPr id="11" name="Grupo 24">
              <a:extLst>
                <a:ext uri="{FF2B5EF4-FFF2-40B4-BE49-F238E27FC236}">
                  <a16:creationId xmlns:a16="http://schemas.microsoft.com/office/drawing/2014/main" id="{A5003B31-BF87-4955-B59D-E7EA09ECC96C}"/>
                </a:ext>
              </a:extLst>
            </p:cNvPr>
            <p:cNvGrpSpPr/>
            <p:nvPr/>
          </p:nvGrpSpPr>
          <p:grpSpPr>
            <a:xfrm>
              <a:off x="92464" y="695492"/>
              <a:ext cx="606174" cy="4225826"/>
              <a:chOff x="92464" y="695492"/>
              <a:chExt cx="606174" cy="4225826"/>
            </a:xfrm>
          </p:grpSpPr>
          <p:sp>
            <p:nvSpPr>
              <p:cNvPr id="12" name="Rectángulo 21">
                <a:extLst>
                  <a:ext uri="{FF2B5EF4-FFF2-40B4-BE49-F238E27FC236}">
                    <a16:creationId xmlns:a16="http://schemas.microsoft.com/office/drawing/2014/main" id="{AEFD1FE8-F96E-4AAD-BD76-F33337E2F4B5}"/>
                  </a:ext>
                </a:extLst>
              </p:cNvPr>
              <p:cNvSpPr/>
              <p:nvPr/>
            </p:nvSpPr>
            <p:spPr>
              <a:xfrm>
                <a:off x="92464" y="3661458"/>
                <a:ext cx="606174" cy="1259860"/>
              </a:xfrm>
              <a:prstGeom prst="rect">
                <a:avLst/>
              </a:prstGeom>
              <a:noFill/>
              <a:ln w="57150" cap="flat">
                <a:solidFill>
                  <a:srgbClr val="FF3F47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marL="0" marR="0" lvl="0" indent="0" algn="ct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AR" sz="1400" b="0" i="0" u="none" strike="noStrike" kern="0" cap="none" spc="0" baseline="0">
                  <a:solidFill>
                    <a:srgbClr val="FFFFFF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cxnSp>
            <p:nvCxnSpPr>
              <p:cNvPr id="13" name="Conector recto 23">
                <a:extLst>
                  <a:ext uri="{FF2B5EF4-FFF2-40B4-BE49-F238E27FC236}">
                    <a16:creationId xmlns:a16="http://schemas.microsoft.com/office/drawing/2014/main" id="{5B2C25D9-FD1D-42EF-8C9B-672C03032375}"/>
                  </a:ext>
                </a:extLst>
              </p:cNvPr>
              <p:cNvCxnSpPr>
                <a:stCxn id="12" idx="0"/>
              </p:cNvCxnSpPr>
              <p:nvPr/>
            </p:nvCxnSpPr>
            <p:spPr>
              <a:xfrm flipV="1">
                <a:off x="395551" y="695492"/>
                <a:ext cx="0" cy="2965966"/>
              </a:xfrm>
              <a:prstGeom prst="straightConnector1">
                <a:avLst/>
              </a:prstGeom>
              <a:noFill/>
              <a:ln w="57150" cap="flat">
                <a:solidFill>
                  <a:srgbClr val="FE3941"/>
                </a:solidFill>
                <a:prstDash val="solid"/>
              </a:ln>
            </p:spPr>
          </p:cxnSp>
        </p:grpSp>
        <p:grpSp>
          <p:nvGrpSpPr>
            <p:cNvPr id="14" name="Grupo 25">
              <a:extLst>
                <a:ext uri="{FF2B5EF4-FFF2-40B4-BE49-F238E27FC236}">
                  <a16:creationId xmlns:a16="http://schemas.microsoft.com/office/drawing/2014/main" id="{50DBDCB2-84F6-4ADD-A375-2A80AE60FDF0}"/>
                </a:ext>
              </a:extLst>
            </p:cNvPr>
            <p:cNvGrpSpPr/>
            <p:nvPr/>
          </p:nvGrpSpPr>
          <p:grpSpPr>
            <a:xfrm>
              <a:off x="8433127" y="695492"/>
              <a:ext cx="606174" cy="4225826"/>
              <a:chOff x="8433127" y="695492"/>
              <a:chExt cx="606174" cy="4225826"/>
            </a:xfrm>
          </p:grpSpPr>
          <p:sp>
            <p:nvSpPr>
              <p:cNvPr id="15" name="Rectángulo 22">
                <a:extLst>
                  <a:ext uri="{FF2B5EF4-FFF2-40B4-BE49-F238E27FC236}">
                    <a16:creationId xmlns:a16="http://schemas.microsoft.com/office/drawing/2014/main" id="{8027C54F-E506-499A-871A-A07038821F90}"/>
                  </a:ext>
                </a:extLst>
              </p:cNvPr>
              <p:cNvSpPr/>
              <p:nvPr/>
            </p:nvSpPr>
            <p:spPr>
              <a:xfrm>
                <a:off x="8433127" y="3661458"/>
                <a:ext cx="606174" cy="1259860"/>
              </a:xfrm>
              <a:prstGeom prst="rect">
                <a:avLst/>
              </a:prstGeom>
              <a:noFill/>
              <a:ln w="57150" cap="flat">
                <a:solidFill>
                  <a:srgbClr val="FF3F47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marL="0" marR="0" lvl="0" indent="0" algn="ct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AR" sz="1400" b="0" i="0" u="none" strike="noStrike" kern="0" cap="none" spc="0" baseline="0">
                  <a:solidFill>
                    <a:srgbClr val="FFFFFF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cxnSp>
            <p:nvCxnSpPr>
              <p:cNvPr id="16" name="Conector recto 27">
                <a:extLst>
                  <a:ext uri="{FF2B5EF4-FFF2-40B4-BE49-F238E27FC236}">
                    <a16:creationId xmlns:a16="http://schemas.microsoft.com/office/drawing/2014/main" id="{5AC8141F-BB3B-40EE-AEA7-4548E8BB514F}"/>
                  </a:ext>
                </a:extLst>
              </p:cNvPr>
              <p:cNvCxnSpPr/>
              <p:nvPr/>
            </p:nvCxnSpPr>
            <p:spPr>
              <a:xfrm flipV="1">
                <a:off x="8739643" y="695492"/>
                <a:ext cx="0" cy="2965966"/>
              </a:xfrm>
              <a:prstGeom prst="straightConnector1">
                <a:avLst/>
              </a:prstGeom>
              <a:noFill/>
              <a:ln w="57150" cap="flat">
                <a:solidFill>
                  <a:srgbClr val="FE3941"/>
                </a:solidFill>
                <a:prstDash val="solid"/>
              </a:ln>
            </p:spPr>
          </p:cxnSp>
        </p:grpSp>
      </p:grpSp>
      <p:pic>
        <p:nvPicPr>
          <p:cNvPr id="17" name="Imagen 3">
            <a:extLst>
              <a:ext uri="{FF2B5EF4-FFF2-40B4-BE49-F238E27FC236}">
                <a16:creationId xmlns:a16="http://schemas.microsoft.com/office/drawing/2014/main" id="{507A4F6F-AAB9-49A8-855C-1166048371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40918" y="867271"/>
            <a:ext cx="4796101" cy="2882764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114;p39">
            <a:extLst>
              <a:ext uri="{FF2B5EF4-FFF2-40B4-BE49-F238E27FC236}">
                <a16:creationId xmlns:a16="http://schemas.microsoft.com/office/drawing/2014/main" id="{DDF3175B-1E0A-43A1-B02A-0997F729F708}"/>
              </a:ext>
            </a:extLst>
          </p:cNvPr>
          <p:cNvSpPr/>
          <p:nvPr/>
        </p:nvSpPr>
        <p:spPr>
          <a:xfrm rot="10800009" flipH="1">
            <a:off x="5501935" y="3829214"/>
            <a:ext cx="909544" cy="666679"/>
          </a:xfrm>
          <a:custGeom>
            <a:avLst/>
            <a:gdLst>
              <a:gd name="f0" fmla="val w"/>
              <a:gd name="f1" fmla="val h"/>
              <a:gd name="f2" fmla="val 0"/>
              <a:gd name="f3" fmla="val 44099"/>
              <a:gd name="f4" fmla="val 32324"/>
              <a:gd name="f5" fmla="val 6104"/>
              <a:gd name="f6" fmla="val 2735"/>
              <a:gd name="f7" fmla="val 2702"/>
              <a:gd name="f8" fmla="val 6071"/>
              <a:gd name="f9" fmla="val 26219"/>
              <a:gd name="f10" fmla="val 29588"/>
              <a:gd name="f11" fmla="val 32323"/>
              <a:gd name="f12" fmla="val 44098"/>
              <a:gd name="f13" fmla="val 28887"/>
              <a:gd name="f14" fmla="*/ f0 1 44099"/>
              <a:gd name="f15" fmla="*/ f1 1 32324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44099"/>
              <a:gd name="f22" fmla="*/ f19 1 32324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44099" h="32324">
                <a:moveTo>
                  <a:pt x="f5" y="f2"/>
                </a:moveTo>
                <a:cubicBezTo>
                  <a:pt x="f6" y="f2"/>
                  <a:pt x="f2" y="f7"/>
                  <a:pt x="f2" y="f8"/>
                </a:cubicBezTo>
                <a:lnTo>
                  <a:pt x="f2" y="f9"/>
                </a:lnTo>
                <a:cubicBezTo>
                  <a:pt x="f2" y="f10"/>
                  <a:pt x="f6" y="f11"/>
                  <a:pt x="f5" y="f11"/>
                </a:cubicBezTo>
                <a:lnTo>
                  <a:pt x="f12" y="f11"/>
                </a:lnTo>
                <a:lnTo>
                  <a:pt x="f13" y="f2"/>
                </a:lnTo>
                <a:close/>
              </a:path>
            </a:pathLst>
          </a:custGeom>
          <a:solidFill>
            <a:srgbClr val="EEEEE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3" name="Google Shape;2115;p39">
            <a:extLst>
              <a:ext uri="{FF2B5EF4-FFF2-40B4-BE49-F238E27FC236}">
                <a16:creationId xmlns:a16="http://schemas.microsoft.com/office/drawing/2014/main" id="{B61B5FE4-8E50-421A-A5F7-8CB309BEF56D}"/>
              </a:ext>
            </a:extLst>
          </p:cNvPr>
          <p:cNvSpPr/>
          <p:nvPr/>
        </p:nvSpPr>
        <p:spPr>
          <a:xfrm rot="10800009" flipH="1">
            <a:off x="5501935" y="2790996"/>
            <a:ext cx="909544" cy="666679"/>
          </a:xfrm>
          <a:custGeom>
            <a:avLst/>
            <a:gdLst>
              <a:gd name="f0" fmla="val w"/>
              <a:gd name="f1" fmla="val h"/>
              <a:gd name="f2" fmla="val 0"/>
              <a:gd name="f3" fmla="val 44099"/>
              <a:gd name="f4" fmla="val 32324"/>
              <a:gd name="f5" fmla="val 6104"/>
              <a:gd name="f6" fmla="val 2735"/>
              <a:gd name="f7" fmla="val 2702"/>
              <a:gd name="f8" fmla="val 6071"/>
              <a:gd name="f9" fmla="val 26219"/>
              <a:gd name="f10" fmla="val 29588"/>
              <a:gd name="f11" fmla="val 32323"/>
              <a:gd name="f12" fmla="val 44098"/>
              <a:gd name="f13" fmla="val 28887"/>
              <a:gd name="f14" fmla="*/ f0 1 44099"/>
              <a:gd name="f15" fmla="*/ f1 1 32324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44099"/>
              <a:gd name="f22" fmla="*/ f19 1 32324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44099" h="32324">
                <a:moveTo>
                  <a:pt x="f5" y="f2"/>
                </a:moveTo>
                <a:cubicBezTo>
                  <a:pt x="f6" y="f2"/>
                  <a:pt x="f2" y="f7"/>
                  <a:pt x="f2" y="f8"/>
                </a:cubicBezTo>
                <a:lnTo>
                  <a:pt x="f2" y="f9"/>
                </a:lnTo>
                <a:cubicBezTo>
                  <a:pt x="f2" y="f10"/>
                  <a:pt x="f6" y="f11"/>
                  <a:pt x="f5" y="f11"/>
                </a:cubicBezTo>
                <a:lnTo>
                  <a:pt x="f12" y="f11"/>
                </a:lnTo>
                <a:lnTo>
                  <a:pt x="f13" y="f2"/>
                </a:lnTo>
                <a:close/>
              </a:path>
            </a:pathLst>
          </a:custGeom>
          <a:solidFill>
            <a:srgbClr val="EEEEE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4" name="Google Shape;2116;p39">
            <a:extLst>
              <a:ext uri="{FF2B5EF4-FFF2-40B4-BE49-F238E27FC236}">
                <a16:creationId xmlns:a16="http://schemas.microsoft.com/office/drawing/2014/main" id="{0AC868A4-AAA0-4A91-96E8-FDBF95A82681}"/>
              </a:ext>
            </a:extLst>
          </p:cNvPr>
          <p:cNvSpPr/>
          <p:nvPr/>
        </p:nvSpPr>
        <p:spPr>
          <a:xfrm rot="10800009" flipH="1">
            <a:off x="5501935" y="1752768"/>
            <a:ext cx="909544" cy="666679"/>
          </a:xfrm>
          <a:custGeom>
            <a:avLst/>
            <a:gdLst>
              <a:gd name="f0" fmla="val w"/>
              <a:gd name="f1" fmla="val h"/>
              <a:gd name="f2" fmla="val 0"/>
              <a:gd name="f3" fmla="val 44099"/>
              <a:gd name="f4" fmla="val 32324"/>
              <a:gd name="f5" fmla="val 6104"/>
              <a:gd name="f6" fmla="val 2735"/>
              <a:gd name="f7" fmla="val 2702"/>
              <a:gd name="f8" fmla="val 6071"/>
              <a:gd name="f9" fmla="val 26219"/>
              <a:gd name="f10" fmla="val 29588"/>
              <a:gd name="f11" fmla="val 32323"/>
              <a:gd name="f12" fmla="val 44098"/>
              <a:gd name="f13" fmla="val 28887"/>
              <a:gd name="f14" fmla="*/ f0 1 44099"/>
              <a:gd name="f15" fmla="*/ f1 1 32324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44099"/>
              <a:gd name="f22" fmla="*/ f19 1 32324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44099" h="32324">
                <a:moveTo>
                  <a:pt x="f5" y="f2"/>
                </a:moveTo>
                <a:cubicBezTo>
                  <a:pt x="f6" y="f2"/>
                  <a:pt x="f2" y="f7"/>
                  <a:pt x="f2" y="f8"/>
                </a:cubicBezTo>
                <a:lnTo>
                  <a:pt x="f2" y="f9"/>
                </a:lnTo>
                <a:cubicBezTo>
                  <a:pt x="f2" y="f10"/>
                  <a:pt x="f6" y="f11"/>
                  <a:pt x="f5" y="f11"/>
                </a:cubicBezTo>
                <a:lnTo>
                  <a:pt x="f12" y="f11"/>
                </a:lnTo>
                <a:lnTo>
                  <a:pt x="f13" y="f2"/>
                </a:lnTo>
                <a:close/>
              </a:path>
            </a:pathLst>
          </a:custGeom>
          <a:solidFill>
            <a:srgbClr val="EEEEE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5" name="Google Shape;2117;p39">
            <a:extLst>
              <a:ext uri="{FF2B5EF4-FFF2-40B4-BE49-F238E27FC236}">
                <a16:creationId xmlns:a16="http://schemas.microsoft.com/office/drawing/2014/main" id="{E5BC3564-A424-46F2-A2C4-EBBA8A648620}"/>
              </a:ext>
            </a:extLst>
          </p:cNvPr>
          <p:cNvSpPr/>
          <p:nvPr/>
        </p:nvSpPr>
        <p:spPr>
          <a:xfrm rot="10799991">
            <a:off x="2824425" y="3823984"/>
            <a:ext cx="909544" cy="666679"/>
          </a:xfrm>
          <a:custGeom>
            <a:avLst/>
            <a:gdLst>
              <a:gd name="f0" fmla="val w"/>
              <a:gd name="f1" fmla="val h"/>
              <a:gd name="f2" fmla="val 0"/>
              <a:gd name="f3" fmla="val 44099"/>
              <a:gd name="f4" fmla="val 32324"/>
              <a:gd name="f5" fmla="val 6104"/>
              <a:gd name="f6" fmla="val 2735"/>
              <a:gd name="f7" fmla="val 2702"/>
              <a:gd name="f8" fmla="val 6071"/>
              <a:gd name="f9" fmla="val 26219"/>
              <a:gd name="f10" fmla="val 29588"/>
              <a:gd name="f11" fmla="val 32323"/>
              <a:gd name="f12" fmla="val 44098"/>
              <a:gd name="f13" fmla="val 28887"/>
              <a:gd name="f14" fmla="*/ f0 1 44099"/>
              <a:gd name="f15" fmla="*/ f1 1 32324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44099"/>
              <a:gd name="f22" fmla="*/ f19 1 32324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44099" h="32324">
                <a:moveTo>
                  <a:pt x="f5" y="f2"/>
                </a:moveTo>
                <a:cubicBezTo>
                  <a:pt x="f6" y="f2"/>
                  <a:pt x="f2" y="f7"/>
                  <a:pt x="f2" y="f8"/>
                </a:cubicBezTo>
                <a:lnTo>
                  <a:pt x="f2" y="f9"/>
                </a:lnTo>
                <a:cubicBezTo>
                  <a:pt x="f2" y="f10"/>
                  <a:pt x="f6" y="f11"/>
                  <a:pt x="f5" y="f11"/>
                </a:cubicBezTo>
                <a:lnTo>
                  <a:pt x="f12" y="f11"/>
                </a:lnTo>
                <a:lnTo>
                  <a:pt x="f13" y="f2"/>
                </a:lnTo>
                <a:close/>
              </a:path>
            </a:pathLst>
          </a:custGeom>
          <a:solidFill>
            <a:srgbClr val="EEEEE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6" name="Google Shape;2118;p39">
            <a:extLst>
              <a:ext uri="{FF2B5EF4-FFF2-40B4-BE49-F238E27FC236}">
                <a16:creationId xmlns:a16="http://schemas.microsoft.com/office/drawing/2014/main" id="{D3D78653-96B6-46EF-8C81-C019604ABE26}"/>
              </a:ext>
            </a:extLst>
          </p:cNvPr>
          <p:cNvSpPr/>
          <p:nvPr/>
        </p:nvSpPr>
        <p:spPr>
          <a:xfrm rot="10799991">
            <a:off x="2824425" y="2785765"/>
            <a:ext cx="909544" cy="666679"/>
          </a:xfrm>
          <a:custGeom>
            <a:avLst/>
            <a:gdLst>
              <a:gd name="f0" fmla="val w"/>
              <a:gd name="f1" fmla="val h"/>
              <a:gd name="f2" fmla="val 0"/>
              <a:gd name="f3" fmla="val 44099"/>
              <a:gd name="f4" fmla="val 32324"/>
              <a:gd name="f5" fmla="val 6104"/>
              <a:gd name="f6" fmla="val 2735"/>
              <a:gd name="f7" fmla="val 2702"/>
              <a:gd name="f8" fmla="val 6071"/>
              <a:gd name="f9" fmla="val 26219"/>
              <a:gd name="f10" fmla="val 29588"/>
              <a:gd name="f11" fmla="val 32323"/>
              <a:gd name="f12" fmla="val 44098"/>
              <a:gd name="f13" fmla="val 28887"/>
              <a:gd name="f14" fmla="*/ f0 1 44099"/>
              <a:gd name="f15" fmla="*/ f1 1 32324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44099"/>
              <a:gd name="f22" fmla="*/ f19 1 32324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44099" h="32324">
                <a:moveTo>
                  <a:pt x="f5" y="f2"/>
                </a:moveTo>
                <a:cubicBezTo>
                  <a:pt x="f6" y="f2"/>
                  <a:pt x="f2" y="f7"/>
                  <a:pt x="f2" y="f8"/>
                </a:cubicBezTo>
                <a:lnTo>
                  <a:pt x="f2" y="f9"/>
                </a:lnTo>
                <a:cubicBezTo>
                  <a:pt x="f2" y="f10"/>
                  <a:pt x="f6" y="f11"/>
                  <a:pt x="f5" y="f11"/>
                </a:cubicBezTo>
                <a:lnTo>
                  <a:pt x="f12" y="f11"/>
                </a:lnTo>
                <a:lnTo>
                  <a:pt x="f13" y="f2"/>
                </a:lnTo>
                <a:close/>
              </a:path>
            </a:pathLst>
          </a:custGeom>
          <a:solidFill>
            <a:srgbClr val="EEEEE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7" name="Google Shape;2119;p39">
            <a:extLst>
              <a:ext uri="{FF2B5EF4-FFF2-40B4-BE49-F238E27FC236}">
                <a16:creationId xmlns:a16="http://schemas.microsoft.com/office/drawing/2014/main" id="{EF1BAD13-02DC-4E20-B04C-B84F936D55E6}"/>
              </a:ext>
            </a:extLst>
          </p:cNvPr>
          <p:cNvSpPr/>
          <p:nvPr/>
        </p:nvSpPr>
        <p:spPr>
          <a:xfrm rot="10799991">
            <a:off x="2824425" y="1747537"/>
            <a:ext cx="909544" cy="666679"/>
          </a:xfrm>
          <a:custGeom>
            <a:avLst/>
            <a:gdLst>
              <a:gd name="f0" fmla="val w"/>
              <a:gd name="f1" fmla="val h"/>
              <a:gd name="f2" fmla="val 0"/>
              <a:gd name="f3" fmla="val 44099"/>
              <a:gd name="f4" fmla="val 32324"/>
              <a:gd name="f5" fmla="val 6104"/>
              <a:gd name="f6" fmla="val 2735"/>
              <a:gd name="f7" fmla="val 2702"/>
              <a:gd name="f8" fmla="val 6071"/>
              <a:gd name="f9" fmla="val 26219"/>
              <a:gd name="f10" fmla="val 29588"/>
              <a:gd name="f11" fmla="val 32323"/>
              <a:gd name="f12" fmla="val 44098"/>
              <a:gd name="f13" fmla="val 28887"/>
              <a:gd name="f14" fmla="*/ f0 1 44099"/>
              <a:gd name="f15" fmla="*/ f1 1 32324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44099"/>
              <a:gd name="f22" fmla="*/ f19 1 32324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44099" h="32324">
                <a:moveTo>
                  <a:pt x="f5" y="f2"/>
                </a:moveTo>
                <a:cubicBezTo>
                  <a:pt x="f6" y="f2"/>
                  <a:pt x="f2" y="f7"/>
                  <a:pt x="f2" y="f8"/>
                </a:cubicBezTo>
                <a:lnTo>
                  <a:pt x="f2" y="f9"/>
                </a:lnTo>
                <a:cubicBezTo>
                  <a:pt x="f2" y="f10"/>
                  <a:pt x="f6" y="f11"/>
                  <a:pt x="f5" y="f11"/>
                </a:cubicBezTo>
                <a:lnTo>
                  <a:pt x="f12" y="f11"/>
                </a:lnTo>
                <a:lnTo>
                  <a:pt x="f13" y="f2"/>
                </a:lnTo>
                <a:close/>
              </a:path>
            </a:pathLst>
          </a:custGeom>
          <a:solidFill>
            <a:srgbClr val="EEEEE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8" name="Google Shape;2120;p39">
            <a:extLst>
              <a:ext uri="{FF2B5EF4-FFF2-40B4-BE49-F238E27FC236}">
                <a16:creationId xmlns:a16="http://schemas.microsoft.com/office/drawing/2014/main" id="{E6DF74BB-3119-4BEB-9803-6D6E319FA463}"/>
              </a:ext>
            </a:extLst>
          </p:cNvPr>
          <p:cNvSpPr txBox="1"/>
          <p:nvPr/>
        </p:nvSpPr>
        <p:spPr>
          <a:xfrm>
            <a:off x="1166820" y="1747729"/>
            <a:ext cx="2448004" cy="666597"/>
          </a:xfrm>
          <a:prstGeom prst="rect">
            <a:avLst/>
          </a:prstGeom>
          <a:solidFill>
            <a:srgbClr val="EEEEEE"/>
          </a:solidFill>
          <a:ln cap="flat">
            <a:noFill/>
          </a:ln>
        </p:spPr>
        <p:txBody>
          <a:bodyPr vert="horz" wrap="square" lIns="502901" tIns="91421" rIns="137150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9" name="Google Shape;2121;p39">
            <a:extLst>
              <a:ext uri="{FF2B5EF4-FFF2-40B4-BE49-F238E27FC236}">
                <a16:creationId xmlns:a16="http://schemas.microsoft.com/office/drawing/2014/main" id="{0701D0DF-8FCD-4E4E-8547-9282D50453D6}"/>
              </a:ext>
            </a:extLst>
          </p:cNvPr>
          <p:cNvSpPr txBox="1"/>
          <p:nvPr/>
        </p:nvSpPr>
        <p:spPr>
          <a:xfrm>
            <a:off x="1163976" y="2779684"/>
            <a:ext cx="2448004" cy="669304"/>
          </a:xfrm>
          <a:prstGeom prst="rect">
            <a:avLst/>
          </a:prstGeom>
          <a:solidFill>
            <a:srgbClr val="EEEEEE"/>
          </a:solidFill>
          <a:ln cap="flat">
            <a:noFill/>
          </a:ln>
        </p:spPr>
        <p:txBody>
          <a:bodyPr vert="horz" wrap="square" lIns="502901" tIns="91421" rIns="137150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10" name="Google Shape;2122;p39">
            <a:extLst>
              <a:ext uri="{FF2B5EF4-FFF2-40B4-BE49-F238E27FC236}">
                <a16:creationId xmlns:a16="http://schemas.microsoft.com/office/drawing/2014/main" id="{029BB386-36BE-49F5-8CEB-7EF783394BB0}"/>
              </a:ext>
            </a:extLst>
          </p:cNvPr>
          <p:cNvSpPr txBox="1"/>
          <p:nvPr/>
        </p:nvSpPr>
        <p:spPr>
          <a:xfrm>
            <a:off x="5614370" y="1752959"/>
            <a:ext cx="2448004" cy="666597"/>
          </a:xfrm>
          <a:prstGeom prst="rect">
            <a:avLst/>
          </a:prstGeom>
          <a:solidFill>
            <a:srgbClr val="EEEEEE"/>
          </a:solidFill>
          <a:ln cap="flat">
            <a:noFill/>
          </a:ln>
        </p:spPr>
        <p:txBody>
          <a:bodyPr vert="horz" wrap="square" lIns="137150" tIns="91421" rIns="50290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11" name="Google Shape;2123;p39">
            <a:extLst>
              <a:ext uri="{FF2B5EF4-FFF2-40B4-BE49-F238E27FC236}">
                <a16:creationId xmlns:a16="http://schemas.microsoft.com/office/drawing/2014/main" id="{DDCB0170-DFAC-4B7B-830E-B9075C1B4F02}"/>
              </a:ext>
            </a:extLst>
          </p:cNvPr>
          <p:cNvSpPr txBox="1"/>
          <p:nvPr/>
        </p:nvSpPr>
        <p:spPr>
          <a:xfrm>
            <a:off x="5614370" y="2784914"/>
            <a:ext cx="2448004" cy="666597"/>
          </a:xfrm>
          <a:prstGeom prst="rect">
            <a:avLst/>
          </a:prstGeom>
          <a:solidFill>
            <a:srgbClr val="EEEEEE"/>
          </a:solidFill>
          <a:ln cap="flat">
            <a:noFill/>
          </a:ln>
        </p:spPr>
        <p:txBody>
          <a:bodyPr vert="horz" wrap="square" lIns="137150" tIns="91421" rIns="50290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12" name="Google Shape;2124;p39">
            <a:extLst>
              <a:ext uri="{FF2B5EF4-FFF2-40B4-BE49-F238E27FC236}">
                <a16:creationId xmlns:a16="http://schemas.microsoft.com/office/drawing/2014/main" id="{55857EF3-D2B6-4F7E-85DC-B1AF7AFE1DAA}"/>
              </a:ext>
            </a:extLst>
          </p:cNvPr>
          <p:cNvSpPr txBox="1"/>
          <p:nvPr/>
        </p:nvSpPr>
        <p:spPr>
          <a:xfrm>
            <a:off x="5614370" y="3824459"/>
            <a:ext cx="2448004" cy="666597"/>
          </a:xfrm>
          <a:prstGeom prst="rect">
            <a:avLst/>
          </a:prstGeom>
          <a:solidFill>
            <a:srgbClr val="EEEEEE"/>
          </a:solidFill>
          <a:ln cap="flat">
            <a:noFill/>
          </a:ln>
        </p:spPr>
        <p:txBody>
          <a:bodyPr vert="horz" wrap="square" lIns="137150" tIns="91421" rIns="50290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13" name="Google Shape;2125;p39">
            <a:extLst>
              <a:ext uri="{FF2B5EF4-FFF2-40B4-BE49-F238E27FC236}">
                <a16:creationId xmlns:a16="http://schemas.microsoft.com/office/drawing/2014/main" id="{4395D527-91BE-4067-B49C-D229067B1745}"/>
              </a:ext>
            </a:extLst>
          </p:cNvPr>
          <p:cNvSpPr txBox="1"/>
          <p:nvPr/>
        </p:nvSpPr>
        <p:spPr>
          <a:xfrm>
            <a:off x="1163976" y="3817903"/>
            <a:ext cx="2448004" cy="666597"/>
          </a:xfrm>
          <a:prstGeom prst="rect">
            <a:avLst/>
          </a:prstGeom>
          <a:solidFill>
            <a:srgbClr val="EEEEEE"/>
          </a:solidFill>
          <a:ln cap="flat">
            <a:noFill/>
          </a:ln>
        </p:spPr>
        <p:txBody>
          <a:bodyPr vert="horz" wrap="square" lIns="502901" tIns="91421" rIns="137150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14" name="Google Shape;2126;p39">
            <a:extLst>
              <a:ext uri="{FF2B5EF4-FFF2-40B4-BE49-F238E27FC236}">
                <a16:creationId xmlns:a16="http://schemas.microsoft.com/office/drawing/2014/main" id="{A91FE5BD-4841-438D-876F-31CBC859EF0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311685" y="320853"/>
            <a:ext cx="4940576" cy="481203"/>
          </a:xfrm>
        </p:spPr>
        <p:txBody>
          <a:bodyPr anchor="ctr" anchorCtr="1"/>
          <a:lstStyle/>
          <a:p>
            <a:pPr lvl="0" algn="ctr" rtl="1"/>
            <a:r>
              <a:rPr lang="fa-IR" dirty="0">
                <a:cs typeface="B Nazanin" panose="00000400000000000000" pitchFamily="2" charset="-78"/>
              </a:rPr>
              <a:t>سبک اینفوگرافیک 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15" name="Google Shape;2127;p39">
            <a:extLst>
              <a:ext uri="{FF2B5EF4-FFF2-40B4-BE49-F238E27FC236}">
                <a16:creationId xmlns:a16="http://schemas.microsoft.com/office/drawing/2014/main" id="{1A53E63D-07B9-4D99-8CB7-E61CD1752CF4}"/>
              </a:ext>
            </a:extLst>
          </p:cNvPr>
          <p:cNvGrpSpPr/>
          <p:nvPr/>
        </p:nvGrpSpPr>
        <p:grpSpPr>
          <a:xfrm>
            <a:off x="568473" y="1747537"/>
            <a:ext cx="1036819" cy="666679"/>
            <a:chOff x="568473" y="1747537"/>
            <a:chExt cx="1036819" cy="666679"/>
          </a:xfrm>
        </p:grpSpPr>
        <p:sp>
          <p:nvSpPr>
            <p:cNvPr id="16" name="Google Shape;2128;p39">
              <a:extLst>
                <a:ext uri="{FF2B5EF4-FFF2-40B4-BE49-F238E27FC236}">
                  <a16:creationId xmlns:a16="http://schemas.microsoft.com/office/drawing/2014/main" id="{A9F9D830-9B47-41FD-B85A-5F61DBD40DF6}"/>
                </a:ext>
              </a:extLst>
            </p:cNvPr>
            <p:cNvSpPr/>
            <p:nvPr/>
          </p:nvSpPr>
          <p:spPr>
            <a:xfrm>
              <a:off x="568473" y="1747537"/>
              <a:ext cx="1036819" cy="6666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270"/>
                <a:gd name="f4" fmla="val 32324"/>
                <a:gd name="f5" fmla="val 6104"/>
                <a:gd name="f6" fmla="val 2735"/>
                <a:gd name="f7" fmla="val 2702"/>
                <a:gd name="f8" fmla="val 6071"/>
                <a:gd name="f9" fmla="val 26219"/>
                <a:gd name="f10" fmla="val 29588"/>
                <a:gd name="f11" fmla="val 32323"/>
                <a:gd name="f12" fmla="val 50269"/>
                <a:gd name="f13" fmla="val 28887"/>
                <a:gd name="f14" fmla="*/ f0 1 50270"/>
                <a:gd name="f15" fmla="*/ f1 1 3232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50270"/>
                <a:gd name="f22" fmla="*/ f19 1 3232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50270" h="3232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3" y="f2"/>
                  </a:lnTo>
                  <a:close/>
                </a:path>
              </a:pathLst>
            </a:custGeom>
            <a:solidFill>
              <a:srgbClr val="59595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Google Shape;2129;p39">
              <a:extLst>
                <a:ext uri="{FF2B5EF4-FFF2-40B4-BE49-F238E27FC236}">
                  <a16:creationId xmlns:a16="http://schemas.microsoft.com/office/drawing/2014/main" id="{59F8B748-FD9D-4A0E-B5CD-E99E323933FB}"/>
                </a:ext>
              </a:extLst>
            </p:cNvPr>
            <p:cNvSpPr/>
            <p:nvPr/>
          </p:nvSpPr>
          <p:spPr>
            <a:xfrm>
              <a:off x="568473" y="1747537"/>
              <a:ext cx="909544" cy="6666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099"/>
                <a:gd name="f4" fmla="val 32324"/>
                <a:gd name="f5" fmla="val 6104"/>
                <a:gd name="f6" fmla="val 2735"/>
                <a:gd name="f7" fmla="val 2702"/>
                <a:gd name="f8" fmla="val 6071"/>
                <a:gd name="f9" fmla="val 26219"/>
                <a:gd name="f10" fmla="val 29588"/>
                <a:gd name="f11" fmla="val 32323"/>
                <a:gd name="f12" fmla="val 44098"/>
                <a:gd name="f13" fmla="val 28887"/>
                <a:gd name="f14" fmla="*/ f0 1 44099"/>
                <a:gd name="f15" fmla="*/ f1 1 3232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4099"/>
                <a:gd name="f22" fmla="*/ f19 1 3232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4099" h="3232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3" y="f2"/>
                  </a:lnTo>
                  <a:close/>
                </a:path>
              </a:pathLst>
            </a:custGeom>
            <a:solidFill>
              <a:srgbClr val="0082E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oogle Shape;2130;p39">
            <a:extLst>
              <a:ext uri="{FF2B5EF4-FFF2-40B4-BE49-F238E27FC236}">
                <a16:creationId xmlns:a16="http://schemas.microsoft.com/office/drawing/2014/main" id="{69599059-3C2A-4F41-BA0B-0A92D1D4FA66}"/>
              </a:ext>
            </a:extLst>
          </p:cNvPr>
          <p:cNvGrpSpPr/>
          <p:nvPr/>
        </p:nvGrpSpPr>
        <p:grpSpPr>
          <a:xfrm>
            <a:off x="568473" y="3817903"/>
            <a:ext cx="1036819" cy="666679"/>
            <a:chOff x="568473" y="3817903"/>
            <a:chExt cx="1036819" cy="666679"/>
          </a:xfrm>
        </p:grpSpPr>
        <p:sp>
          <p:nvSpPr>
            <p:cNvPr id="19" name="Google Shape;2131;p39">
              <a:extLst>
                <a:ext uri="{FF2B5EF4-FFF2-40B4-BE49-F238E27FC236}">
                  <a16:creationId xmlns:a16="http://schemas.microsoft.com/office/drawing/2014/main" id="{5F70BDDA-55FB-4D19-92E9-4B7CD93A7205}"/>
                </a:ext>
              </a:extLst>
            </p:cNvPr>
            <p:cNvSpPr/>
            <p:nvPr/>
          </p:nvSpPr>
          <p:spPr>
            <a:xfrm>
              <a:off x="568473" y="3817903"/>
              <a:ext cx="1036819" cy="6666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270"/>
                <a:gd name="f4" fmla="val 32324"/>
                <a:gd name="f5" fmla="val 6104"/>
                <a:gd name="f6" fmla="val 1"/>
                <a:gd name="f7" fmla="val 2735"/>
                <a:gd name="f8" fmla="val 2736"/>
                <a:gd name="f9" fmla="val 6105"/>
                <a:gd name="f10" fmla="val 26219"/>
                <a:gd name="f11" fmla="val 29588"/>
                <a:gd name="f12" fmla="val 28887"/>
                <a:gd name="f13" fmla="val 50269"/>
                <a:gd name="f14" fmla="*/ f0 1 50270"/>
                <a:gd name="f15" fmla="*/ f1 1 3232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50270"/>
                <a:gd name="f22" fmla="*/ f19 1 3232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50270" h="323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12" y="f4"/>
                  </a:lnTo>
                  <a:lnTo>
                    <a:pt x="f13" y="f6"/>
                  </a:lnTo>
                  <a:close/>
                </a:path>
              </a:pathLst>
            </a:custGeom>
            <a:solidFill>
              <a:srgbClr val="59595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Google Shape;2132;p39">
              <a:extLst>
                <a:ext uri="{FF2B5EF4-FFF2-40B4-BE49-F238E27FC236}">
                  <a16:creationId xmlns:a16="http://schemas.microsoft.com/office/drawing/2014/main" id="{4B528A75-88C6-4517-B40D-8E9D718886CD}"/>
                </a:ext>
              </a:extLst>
            </p:cNvPr>
            <p:cNvSpPr/>
            <p:nvPr/>
          </p:nvSpPr>
          <p:spPr>
            <a:xfrm>
              <a:off x="568473" y="3817903"/>
              <a:ext cx="909544" cy="6666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099"/>
                <a:gd name="f4" fmla="val 32324"/>
                <a:gd name="f5" fmla="val 6104"/>
                <a:gd name="f6" fmla="val 1"/>
                <a:gd name="f7" fmla="val 2735"/>
                <a:gd name="f8" fmla="val 2736"/>
                <a:gd name="f9" fmla="val 6105"/>
                <a:gd name="f10" fmla="val 26219"/>
                <a:gd name="f11" fmla="val 29588"/>
                <a:gd name="f12" fmla="val 28887"/>
                <a:gd name="f13" fmla="val 44098"/>
                <a:gd name="f14" fmla="*/ f0 1 44099"/>
                <a:gd name="f15" fmla="*/ f1 1 3232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4099"/>
                <a:gd name="f22" fmla="*/ f19 1 3232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4099" h="323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12" y="f4"/>
                  </a:lnTo>
                  <a:lnTo>
                    <a:pt x="f13" y="f6"/>
                  </a:lnTo>
                  <a:close/>
                </a:path>
              </a:pathLst>
            </a:custGeom>
            <a:solidFill>
              <a:srgbClr val="C9751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Google Shape;2133;p39">
            <a:extLst>
              <a:ext uri="{FF2B5EF4-FFF2-40B4-BE49-F238E27FC236}">
                <a16:creationId xmlns:a16="http://schemas.microsoft.com/office/drawing/2014/main" id="{811509DF-EF6B-4DE2-8C8C-6EE53E91B02F}"/>
              </a:ext>
            </a:extLst>
          </p:cNvPr>
          <p:cNvGrpSpPr/>
          <p:nvPr/>
        </p:nvGrpSpPr>
        <p:grpSpPr>
          <a:xfrm>
            <a:off x="691643" y="1909230"/>
            <a:ext cx="469945" cy="350206"/>
            <a:chOff x="691643" y="1909230"/>
            <a:chExt cx="469945" cy="350206"/>
          </a:xfrm>
        </p:grpSpPr>
        <p:sp>
          <p:nvSpPr>
            <p:cNvPr id="22" name="Google Shape;2134;p39">
              <a:extLst>
                <a:ext uri="{FF2B5EF4-FFF2-40B4-BE49-F238E27FC236}">
                  <a16:creationId xmlns:a16="http://schemas.microsoft.com/office/drawing/2014/main" id="{C2E9CE80-6DF8-4CB0-80A5-9E79E02C759E}"/>
                </a:ext>
              </a:extLst>
            </p:cNvPr>
            <p:cNvSpPr/>
            <p:nvPr/>
          </p:nvSpPr>
          <p:spPr>
            <a:xfrm>
              <a:off x="757690" y="2009686"/>
              <a:ext cx="338501" cy="249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412"/>
                <a:gd name="f4" fmla="val 12109"/>
                <a:gd name="f5" fmla="val 9474"/>
                <a:gd name="f6" fmla="val 10941"/>
                <a:gd name="f7" fmla="val 1168"/>
                <a:gd name="f8" fmla="val 2636"/>
                <a:gd name="f9" fmla="val 13777"/>
                <a:gd name="f10" fmla="val 15211"/>
                <a:gd name="f11" fmla="*/ f0 1 16412"/>
                <a:gd name="f12" fmla="*/ f1 1 121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6412"/>
                <a:gd name="f19" fmla="*/ f16 1 121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6412" h="12109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F9F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Google Shape;2135;p39">
              <a:extLst>
                <a:ext uri="{FF2B5EF4-FFF2-40B4-BE49-F238E27FC236}">
                  <a16:creationId xmlns:a16="http://schemas.microsoft.com/office/drawing/2014/main" id="{0DC7E183-A32B-4C0E-94F1-D7791AE7358C}"/>
                </a:ext>
              </a:extLst>
            </p:cNvPr>
            <p:cNvSpPr/>
            <p:nvPr/>
          </p:nvSpPr>
          <p:spPr>
            <a:xfrm>
              <a:off x="757690" y="1942258"/>
              <a:ext cx="338501" cy="598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412"/>
                <a:gd name="f4" fmla="val 2903"/>
                <a:gd name="f5" fmla="val 2369"/>
                <a:gd name="f6" fmla="val 1068"/>
                <a:gd name="f7" fmla="val 2402"/>
                <a:gd name="f8" fmla="val 2902"/>
                <a:gd name="f9" fmla="val 15345"/>
                <a:gd name="f10" fmla="val 14010"/>
                <a:gd name="f11" fmla="*/ f0 1 16412"/>
                <a:gd name="f12" fmla="*/ f1 1 290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6412"/>
                <a:gd name="f19" fmla="*/ f16 1 290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6412" h="2903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2"/>
                    <a:pt x="f10" y="f2"/>
                  </a:cubicBezTo>
                  <a:close/>
                </a:path>
              </a:pathLst>
            </a:custGeom>
            <a:solidFill>
              <a:srgbClr val="FFF9F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Google Shape;2136;p39">
              <a:extLst>
                <a:ext uri="{FF2B5EF4-FFF2-40B4-BE49-F238E27FC236}">
                  <a16:creationId xmlns:a16="http://schemas.microsoft.com/office/drawing/2014/main" id="{D1C4F162-FBD5-405C-B963-15ADADD393AC}"/>
                </a:ext>
              </a:extLst>
            </p:cNvPr>
            <p:cNvSpPr/>
            <p:nvPr/>
          </p:nvSpPr>
          <p:spPr>
            <a:xfrm>
              <a:off x="884307" y="1909230"/>
              <a:ext cx="85322" cy="254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37"/>
                <a:gd name="f4" fmla="val 1235"/>
                <a:gd name="f5" fmla="val 434"/>
                <a:gd name="f6" fmla="val 200"/>
                <a:gd name="f7" fmla="val 467"/>
                <a:gd name="f8" fmla="val 801"/>
                <a:gd name="f9" fmla="val 1034"/>
                <a:gd name="f10" fmla="val 1234"/>
                <a:gd name="f11" fmla="val 3669"/>
                <a:gd name="f12" fmla="val 3936"/>
                <a:gd name="f13" fmla="val 4136"/>
                <a:gd name="f14" fmla="*/ f0 1 4137"/>
                <a:gd name="f15" fmla="*/ f1 1 1235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37"/>
                <a:gd name="f22" fmla="*/ f19 1 1235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37" h="12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2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9"/>
                    <a:pt x="f13" y="f8"/>
                  </a:cubicBezTo>
                  <a:lnTo>
                    <a:pt x="f13" y="f7"/>
                  </a:lnTo>
                  <a:cubicBezTo>
                    <a:pt x="f13" y="f6"/>
                    <a:pt x="f12" y="f2"/>
                    <a:pt x="f11" y="f2"/>
                  </a:cubicBezTo>
                  <a:close/>
                </a:path>
              </a:pathLst>
            </a:custGeom>
            <a:solidFill>
              <a:srgbClr val="FFF9F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Google Shape;2137;p39">
              <a:extLst>
                <a:ext uri="{FF2B5EF4-FFF2-40B4-BE49-F238E27FC236}">
                  <a16:creationId xmlns:a16="http://schemas.microsoft.com/office/drawing/2014/main" id="{86718490-D488-41CC-92BD-26CBFEA2A510}"/>
                </a:ext>
              </a:extLst>
            </p:cNvPr>
            <p:cNvSpPr/>
            <p:nvPr/>
          </p:nvSpPr>
          <p:spPr>
            <a:xfrm>
              <a:off x="1069399" y="1942176"/>
              <a:ext cx="92189" cy="909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70"/>
                <a:gd name="f4" fmla="val 4408"/>
                <a:gd name="f5" fmla="val 1530"/>
                <a:gd name="f6" fmla="val 1"/>
                <a:gd name="f7" fmla="val 1411"/>
                <a:gd name="f8" fmla="val 1310"/>
                <a:gd name="f9" fmla="val 12"/>
                <a:gd name="f10" fmla="val 1234"/>
                <a:gd name="f11" fmla="val 38"/>
                <a:gd name="f12" fmla="val 1068"/>
                <a:gd name="f13" fmla="val 104"/>
                <a:gd name="f14" fmla="val 567"/>
                <a:gd name="f15" fmla="val 438"/>
                <a:gd name="f16" fmla="val 805"/>
                <a:gd name="f17" fmla="val 100"/>
                <a:gd name="f18" fmla="val 905"/>
                <a:gd name="f19" fmla="val 200"/>
                <a:gd name="f20" fmla="val 1038"/>
                <a:gd name="f21" fmla="val 267"/>
                <a:gd name="f22" fmla="val 1172"/>
                <a:gd name="f23" fmla="val 300"/>
                <a:gd name="f24" fmla="val 1205"/>
                <a:gd name="f25" fmla="val 334"/>
                <a:gd name="f26" fmla="val 1272"/>
                <a:gd name="f27" fmla="val 367"/>
                <a:gd name="f28" fmla="val 1339"/>
                <a:gd name="f29" fmla="val 934"/>
                <a:gd name="f30" fmla="val 972"/>
                <a:gd name="f31" fmla="val 1334"/>
                <a:gd name="f32" fmla="val 671"/>
                <a:gd name="f33" fmla="val 1468"/>
                <a:gd name="f34" fmla="val 638"/>
                <a:gd name="f35" fmla="val 1489"/>
                <a:gd name="f36" fmla="val 633"/>
                <a:gd name="f37" fmla="val 1518"/>
                <a:gd name="f38" fmla="val 630"/>
                <a:gd name="f39" fmla="val 1554"/>
                <a:gd name="f40" fmla="val 1952"/>
                <a:gd name="f41" fmla="val 3151"/>
                <a:gd name="f42" fmla="val 957"/>
                <a:gd name="f43" fmla="val 3703"/>
                <a:gd name="f44" fmla="val 3236"/>
                <a:gd name="f45" fmla="val 1672"/>
                <a:gd name="f46" fmla="val 1935"/>
                <a:gd name="f47" fmla="val 2706"/>
                <a:gd name="f48" fmla="val 734"/>
                <a:gd name="f49" fmla="val 3607"/>
                <a:gd name="f50" fmla="val 4407"/>
                <a:gd name="f51" fmla="val 4070"/>
                <a:gd name="f52" fmla="val 1872"/>
                <a:gd name="f53" fmla="val 1405"/>
                <a:gd name="f54" fmla="val 1105"/>
                <a:gd name="f55" fmla="val 4437"/>
                <a:gd name="f56" fmla="val 872"/>
                <a:gd name="f57" fmla="val 4337"/>
                <a:gd name="f58" fmla="val 4016"/>
                <a:gd name="f59" fmla="val 543"/>
                <a:gd name="f60" fmla="val 2348"/>
                <a:gd name="f61" fmla="*/ f0 1 4470"/>
                <a:gd name="f62" fmla="*/ f1 1 4408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4470"/>
                <a:gd name="f69" fmla="*/ f66 1 4408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4470" h="440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2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22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48" y="f50"/>
                  </a:lnTo>
                  <a:cubicBezTo>
                    <a:pt x="f51" y="f52"/>
                    <a:pt x="f3" y="f53"/>
                    <a:pt x="f3" y="f54"/>
                  </a:cubicBezTo>
                  <a:cubicBezTo>
                    <a:pt x="f3" y="f30"/>
                    <a:pt x="f55" y="f56"/>
                    <a:pt x="f57" y="f16"/>
                  </a:cubicBezTo>
                  <a:cubicBezTo>
                    <a:pt x="f58" y="f59"/>
                    <a:pt x="f60" y="f6"/>
                    <a:pt x="f5" y="f6"/>
                  </a:cubicBezTo>
                  <a:close/>
                </a:path>
              </a:pathLst>
            </a:custGeom>
            <a:solidFill>
              <a:srgbClr val="FFF9F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Google Shape;2138;p39">
              <a:extLst>
                <a:ext uri="{FF2B5EF4-FFF2-40B4-BE49-F238E27FC236}">
                  <a16:creationId xmlns:a16="http://schemas.microsoft.com/office/drawing/2014/main" id="{1A2503A8-5997-46AD-AD20-317B67A93799}"/>
                </a:ext>
              </a:extLst>
            </p:cNvPr>
            <p:cNvSpPr/>
            <p:nvPr/>
          </p:nvSpPr>
          <p:spPr>
            <a:xfrm>
              <a:off x="691643" y="1941966"/>
              <a:ext cx="134169" cy="128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05"/>
                <a:gd name="f4" fmla="val 6219"/>
                <a:gd name="f5" fmla="val 2916"/>
                <a:gd name="f6" fmla="val 1"/>
                <a:gd name="f7" fmla="val 2102"/>
                <a:gd name="f8" fmla="val 449"/>
                <a:gd name="f9" fmla="val 556"/>
                <a:gd name="f10" fmla="val 133"/>
                <a:gd name="f11" fmla="val 815"/>
                <a:gd name="f12" fmla="val 33"/>
                <a:gd name="f13" fmla="val 882"/>
                <a:gd name="f14" fmla="val 982"/>
                <a:gd name="f15" fmla="val 1115"/>
                <a:gd name="f16" fmla="val 1449"/>
                <a:gd name="f17" fmla="val 500"/>
                <a:gd name="f18" fmla="val 1982"/>
                <a:gd name="f19" fmla="val 5104"/>
                <a:gd name="f20" fmla="val 5452"/>
                <a:gd name="f21" fmla="val 5604"/>
                <a:gd name="f22" fmla="val 5818"/>
                <a:gd name="f23" fmla="val 6004"/>
                <a:gd name="f24" fmla="val 6119"/>
                <a:gd name="f25" fmla="val 6104"/>
                <a:gd name="f26" fmla="val 5718"/>
                <a:gd name="f27" fmla="val 6405"/>
                <a:gd name="f28" fmla="val 5618"/>
                <a:gd name="f29" fmla="val 6038"/>
                <a:gd name="f30" fmla="val 5351"/>
                <a:gd name="f31" fmla="val 5471"/>
                <a:gd name="f32" fmla="val 4951"/>
                <a:gd name="f33" fmla="val 4336"/>
                <a:gd name="f34" fmla="val 4084"/>
                <a:gd name="f35" fmla="val 1501"/>
                <a:gd name="f36" fmla="val 1916"/>
                <a:gd name="f37" fmla="val 767"/>
                <a:gd name="f38" fmla="val 1182"/>
                <a:gd name="f39" fmla="val 1303"/>
                <a:gd name="f40" fmla="val 973"/>
                <a:gd name="f41" fmla="val 2450"/>
                <a:gd name="f42" fmla="val 632"/>
                <a:gd name="f43" fmla="val 2904"/>
                <a:gd name="f44" fmla="val 2958"/>
                <a:gd name="f45" fmla="val 3003"/>
                <a:gd name="f46" fmla="val 637"/>
                <a:gd name="f47" fmla="val 3036"/>
                <a:gd name="f48" fmla="val 648"/>
                <a:gd name="f49" fmla="val 3269"/>
                <a:gd name="f50" fmla="val 748"/>
                <a:gd name="f51" fmla="val 4803"/>
                <a:gd name="f52" fmla="val 1782"/>
                <a:gd name="f53" fmla="val 2783"/>
                <a:gd name="f54" fmla="val 2249"/>
                <a:gd name="f55" fmla="val 3703"/>
                <a:gd name="f56" fmla="val 214"/>
                <a:gd name="f57" fmla="val 3236"/>
                <a:gd name="f58" fmla="val 48"/>
                <a:gd name="f59" fmla="val 3157"/>
                <a:gd name="f60" fmla="val 15"/>
                <a:gd name="f61" fmla="val 3047"/>
                <a:gd name="f62" fmla="*/ f0 1 6505"/>
                <a:gd name="f63" fmla="*/ f1 1 6219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6505"/>
                <a:gd name="f70" fmla="*/ f67 1 6219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6505" h="621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2" y="f15"/>
                  </a:cubicBezTo>
                  <a:cubicBezTo>
                    <a:pt x="f2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4"/>
                  </a:cubicBezTo>
                  <a:lnTo>
                    <a:pt x="f3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25" y="f53"/>
                  </a:cubicBezTo>
                  <a:lnTo>
                    <a:pt x="f3" y="f54"/>
                  </a:lnTo>
                  <a:cubicBezTo>
                    <a:pt x="f29" y="f36"/>
                    <a:pt x="f55" y="f56"/>
                    <a:pt x="f57" y="f58"/>
                  </a:cubicBezTo>
                  <a:cubicBezTo>
                    <a:pt x="f59" y="f60"/>
                    <a:pt x="f61" y="f6"/>
                    <a:pt x="f5" y="f6"/>
                  </a:cubicBezTo>
                  <a:close/>
                </a:path>
              </a:pathLst>
            </a:custGeom>
            <a:solidFill>
              <a:srgbClr val="FFF9F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7" name="Google Shape;2139;p39">
            <a:extLst>
              <a:ext uri="{FF2B5EF4-FFF2-40B4-BE49-F238E27FC236}">
                <a16:creationId xmlns:a16="http://schemas.microsoft.com/office/drawing/2014/main" id="{9D55D352-A08A-423A-8D62-162B402C7518}"/>
              </a:ext>
            </a:extLst>
          </p:cNvPr>
          <p:cNvGrpSpPr/>
          <p:nvPr/>
        </p:nvGrpSpPr>
        <p:grpSpPr>
          <a:xfrm>
            <a:off x="568473" y="2779693"/>
            <a:ext cx="1036819" cy="666679"/>
            <a:chOff x="568473" y="2779693"/>
            <a:chExt cx="1036819" cy="666679"/>
          </a:xfrm>
        </p:grpSpPr>
        <p:sp>
          <p:nvSpPr>
            <p:cNvPr id="28" name="Google Shape;2140;p39">
              <a:extLst>
                <a:ext uri="{FF2B5EF4-FFF2-40B4-BE49-F238E27FC236}">
                  <a16:creationId xmlns:a16="http://schemas.microsoft.com/office/drawing/2014/main" id="{B842CE95-08F8-494C-8AC7-A4811F1F0321}"/>
                </a:ext>
              </a:extLst>
            </p:cNvPr>
            <p:cNvSpPr/>
            <p:nvPr/>
          </p:nvSpPr>
          <p:spPr>
            <a:xfrm>
              <a:off x="568473" y="2779693"/>
              <a:ext cx="1036819" cy="6666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270"/>
                <a:gd name="f4" fmla="val 32324"/>
                <a:gd name="f5" fmla="val 6104"/>
                <a:gd name="f6" fmla="val 2735"/>
                <a:gd name="f7" fmla="val 2736"/>
                <a:gd name="f8" fmla="val 6071"/>
                <a:gd name="f9" fmla="val 26219"/>
                <a:gd name="f10" fmla="val 29588"/>
                <a:gd name="f11" fmla="val 50269"/>
                <a:gd name="f12" fmla="val 28887"/>
                <a:gd name="f13" fmla="*/ f0 1 50270"/>
                <a:gd name="f14" fmla="*/ f1 1 3232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50270"/>
                <a:gd name="f21" fmla="*/ f18 1 3232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0270" h="3232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4"/>
                    <a:pt x="f5" y="f4"/>
                  </a:cubicBezTo>
                  <a:lnTo>
                    <a:pt x="f11" y="f4"/>
                  </a:lnTo>
                  <a:lnTo>
                    <a:pt x="f12" y="f2"/>
                  </a:lnTo>
                  <a:close/>
                </a:path>
              </a:pathLst>
            </a:custGeom>
            <a:solidFill>
              <a:srgbClr val="59595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Google Shape;2141;p39">
              <a:extLst>
                <a:ext uri="{FF2B5EF4-FFF2-40B4-BE49-F238E27FC236}">
                  <a16:creationId xmlns:a16="http://schemas.microsoft.com/office/drawing/2014/main" id="{09F1A7B1-C1FC-49F9-80F8-CCAA0166AFBE}"/>
                </a:ext>
              </a:extLst>
            </p:cNvPr>
            <p:cNvSpPr/>
            <p:nvPr/>
          </p:nvSpPr>
          <p:spPr>
            <a:xfrm>
              <a:off x="568473" y="2779693"/>
              <a:ext cx="909544" cy="6666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099"/>
                <a:gd name="f4" fmla="val 32324"/>
                <a:gd name="f5" fmla="val 6104"/>
                <a:gd name="f6" fmla="val 2735"/>
                <a:gd name="f7" fmla="val 2736"/>
                <a:gd name="f8" fmla="val 6071"/>
                <a:gd name="f9" fmla="val 26219"/>
                <a:gd name="f10" fmla="val 29588"/>
                <a:gd name="f11" fmla="val 44098"/>
                <a:gd name="f12" fmla="val 28887"/>
                <a:gd name="f13" fmla="*/ f0 1 44099"/>
                <a:gd name="f14" fmla="*/ f1 1 3232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4099"/>
                <a:gd name="f21" fmla="*/ f18 1 3232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4099" h="3232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4"/>
                    <a:pt x="f5" y="f4"/>
                  </a:cubicBezTo>
                  <a:lnTo>
                    <a:pt x="f11" y="f4"/>
                  </a:lnTo>
                  <a:lnTo>
                    <a:pt x="f12" y="f2"/>
                  </a:lnTo>
                  <a:close/>
                </a:path>
              </a:pathLst>
            </a:custGeom>
            <a:solidFill>
              <a:srgbClr val="FF3F4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30" name="Google Shape;2142;p39">
            <a:extLst>
              <a:ext uri="{FF2B5EF4-FFF2-40B4-BE49-F238E27FC236}">
                <a16:creationId xmlns:a16="http://schemas.microsoft.com/office/drawing/2014/main" id="{BA511820-0BEC-4F12-9F39-601F6F991E44}"/>
              </a:ext>
            </a:extLst>
          </p:cNvPr>
          <p:cNvGrpSpPr/>
          <p:nvPr/>
        </p:nvGrpSpPr>
        <p:grpSpPr>
          <a:xfrm>
            <a:off x="7623398" y="1752758"/>
            <a:ext cx="1036838" cy="666679"/>
            <a:chOff x="7623398" y="1752758"/>
            <a:chExt cx="1036838" cy="666679"/>
          </a:xfrm>
        </p:grpSpPr>
        <p:sp>
          <p:nvSpPr>
            <p:cNvPr id="31" name="Google Shape;2143;p39">
              <a:extLst>
                <a:ext uri="{FF2B5EF4-FFF2-40B4-BE49-F238E27FC236}">
                  <a16:creationId xmlns:a16="http://schemas.microsoft.com/office/drawing/2014/main" id="{3F12534A-8814-4AF2-91F9-69F15639A352}"/>
                </a:ext>
              </a:extLst>
            </p:cNvPr>
            <p:cNvSpPr/>
            <p:nvPr/>
          </p:nvSpPr>
          <p:spPr>
            <a:xfrm>
              <a:off x="7623398" y="1752758"/>
              <a:ext cx="1036819" cy="6666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270"/>
                <a:gd name="f4" fmla="val 32324"/>
                <a:gd name="f5" fmla="val 21382"/>
                <a:gd name="f6" fmla="val 32323"/>
                <a:gd name="f7" fmla="val 44198"/>
                <a:gd name="f8" fmla="val 47534"/>
                <a:gd name="f9" fmla="val 50269"/>
                <a:gd name="f10" fmla="val 29588"/>
                <a:gd name="f11" fmla="val 26219"/>
                <a:gd name="f12" fmla="val 6071"/>
                <a:gd name="f13" fmla="val 2702"/>
                <a:gd name="f14" fmla="*/ f0 1 50270"/>
                <a:gd name="f15" fmla="*/ f1 1 3232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50270"/>
                <a:gd name="f22" fmla="*/ f19 1 3232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50270" h="32324">
                  <a:moveTo>
                    <a:pt x="f5" y="f2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9" y="f13"/>
                    <a:pt x="f8" y="f2"/>
                    <a:pt x="f7" y="f2"/>
                  </a:cubicBezTo>
                  <a:close/>
                </a:path>
              </a:pathLst>
            </a:custGeom>
            <a:solidFill>
              <a:srgbClr val="59595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Google Shape;2144;p39">
              <a:extLst>
                <a:ext uri="{FF2B5EF4-FFF2-40B4-BE49-F238E27FC236}">
                  <a16:creationId xmlns:a16="http://schemas.microsoft.com/office/drawing/2014/main" id="{ECD54A3D-FCC3-4A86-99EC-5CFB27A97F62}"/>
                </a:ext>
              </a:extLst>
            </p:cNvPr>
            <p:cNvSpPr/>
            <p:nvPr/>
          </p:nvSpPr>
          <p:spPr>
            <a:xfrm>
              <a:off x="7750692" y="1752758"/>
              <a:ext cx="909544" cy="6666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099"/>
                <a:gd name="f4" fmla="val 32324"/>
                <a:gd name="f5" fmla="val 15211"/>
                <a:gd name="f6" fmla="val 32323"/>
                <a:gd name="f7" fmla="val 38027"/>
                <a:gd name="f8" fmla="val 41363"/>
                <a:gd name="f9" fmla="val 44098"/>
                <a:gd name="f10" fmla="val 29588"/>
                <a:gd name="f11" fmla="val 26219"/>
                <a:gd name="f12" fmla="val 6071"/>
                <a:gd name="f13" fmla="val 2702"/>
                <a:gd name="f14" fmla="*/ f0 1 44099"/>
                <a:gd name="f15" fmla="*/ f1 1 3232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4099"/>
                <a:gd name="f22" fmla="*/ f19 1 3232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4099" h="32324">
                  <a:moveTo>
                    <a:pt x="f5" y="f2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9" y="f13"/>
                    <a:pt x="f8" y="f2"/>
                    <a:pt x="f7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33" name="Google Shape;2145;p39">
            <a:extLst>
              <a:ext uri="{FF2B5EF4-FFF2-40B4-BE49-F238E27FC236}">
                <a16:creationId xmlns:a16="http://schemas.microsoft.com/office/drawing/2014/main" id="{85C17881-0E26-456C-B60C-28229ED53DF7}"/>
              </a:ext>
            </a:extLst>
          </p:cNvPr>
          <p:cNvGrpSpPr/>
          <p:nvPr/>
        </p:nvGrpSpPr>
        <p:grpSpPr>
          <a:xfrm>
            <a:off x="7623398" y="3823133"/>
            <a:ext cx="1036838" cy="666679"/>
            <a:chOff x="7623398" y="3823133"/>
            <a:chExt cx="1036838" cy="666679"/>
          </a:xfrm>
        </p:grpSpPr>
        <p:sp>
          <p:nvSpPr>
            <p:cNvPr id="34" name="Google Shape;2146;p39">
              <a:extLst>
                <a:ext uri="{FF2B5EF4-FFF2-40B4-BE49-F238E27FC236}">
                  <a16:creationId xmlns:a16="http://schemas.microsoft.com/office/drawing/2014/main" id="{704B9253-CC6B-4E55-B490-0F62D8CDA139}"/>
                </a:ext>
              </a:extLst>
            </p:cNvPr>
            <p:cNvSpPr/>
            <p:nvPr/>
          </p:nvSpPr>
          <p:spPr>
            <a:xfrm>
              <a:off x="7623398" y="3823133"/>
              <a:ext cx="1036819" cy="6666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270"/>
                <a:gd name="f4" fmla="val 32324"/>
                <a:gd name="f5" fmla="val 1"/>
                <a:gd name="f6" fmla="val 21382"/>
                <a:gd name="f7" fmla="val 44198"/>
                <a:gd name="f8" fmla="val 47534"/>
                <a:gd name="f9" fmla="val 50269"/>
                <a:gd name="f10" fmla="val 29588"/>
                <a:gd name="f11" fmla="val 26219"/>
                <a:gd name="f12" fmla="val 6105"/>
                <a:gd name="f13" fmla="val 2736"/>
                <a:gd name="f14" fmla="*/ f0 1 50270"/>
                <a:gd name="f15" fmla="*/ f1 1 3232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50270"/>
                <a:gd name="f22" fmla="*/ f19 1 3232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50270" h="32324">
                  <a:moveTo>
                    <a:pt x="f2" y="f5"/>
                  </a:moveTo>
                  <a:lnTo>
                    <a:pt x="f6" y="f4"/>
                  </a:lnTo>
                  <a:lnTo>
                    <a:pt x="f7" y="f4"/>
                  </a:lnTo>
                  <a:cubicBezTo>
                    <a:pt x="f8" y="f4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9" y="f13"/>
                    <a:pt x="f8" y="f5"/>
                    <a:pt x="f7" y="f5"/>
                  </a:cubicBezTo>
                  <a:close/>
                </a:path>
              </a:pathLst>
            </a:custGeom>
            <a:solidFill>
              <a:srgbClr val="59595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Google Shape;2147;p39">
              <a:extLst>
                <a:ext uri="{FF2B5EF4-FFF2-40B4-BE49-F238E27FC236}">
                  <a16:creationId xmlns:a16="http://schemas.microsoft.com/office/drawing/2014/main" id="{6BD77543-B42D-470F-AFB3-E2831E2A790D}"/>
                </a:ext>
              </a:extLst>
            </p:cNvPr>
            <p:cNvSpPr/>
            <p:nvPr/>
          </p:nvSpPr>
          <p:spPr>
            <a:xfrm>
              <a:off x="7750692" y="3823133"/>
              <a:ext cx="909544" cy="6666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099"/>
                <a:gd name="f4" fmla="val 32324"/>
                <a:gd name="f5" fmla="val 1"/>
                <a:gd name="f6" fmla="val 15211"/>
                <a:gd name="f7" fmla="val 38027"/>
                <a:gd name="f8" fmla="val 41363"/>
                <a:gd name="f9" fmla="val 44098"/>
                <a:gd name="f10" fmla="val 29588"/>
                <a:gd name="f11" fmla="val 26219"/>
                <a:gd name="f12" fmla="val 6105"/>
                <a:gd name="f13" fmla="val 2736"/>
                <a:gd name="f14" fmla="*/ f0 1 44099"/>
                <a:gd name="f15" fmla="*/ f1 1 3232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4099"/>
                <a:gd name="f22" fmla="*/ f19 1 3232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4099" h="32324">
                  <a:moveTo>
                    <a:pt x="f2" y="f5"/>
                  </a:moveTo>
                  <a:lnTo>
                    <a:pt x="f6" y="f4"/>
                  </a:lnTo>
                  <a:lnTo>
                    <a:pt x="f7" y="f4"/>
                  </a:lnTo>
                  <a:cubicBezTo>
                    <a:pt x="f8" y="f4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9" y="f13"/>
                    <a:pt x="f8" y="f5"/>
                    <a:pt x="f7" y="f5"/>
                  </a:cubicBezTo>
                  <a:close/>
                </a:path>
              </a:pathLst>
            </a:custGeom>
            <a:solidFill>
              <a:srgbClr val="FFD96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36" name="Google Shape;2148;p39">
            <a:extLst>
              <a:ext uri="{FF2B5EF4-FFF2-40B4-BE49-F238E27FC236}">
                <a16:creationId xmlns:a16="http://schemas.microsoft.com/office/drawing/2014/main" id="{F50F6B60-77C0-4B34-BBCC-D97CF2165D56}"/>
              </a:ext>
            </a:extLst>
          </p:cNvPr>
          <p:cNvGrpSpPr/>
          <p:nvPr/>
        </p:nvGrpSpPr>
        <p:grpSpPr>
          <a:xfrm>
            <a:off x="7623398" y="2784924"/>
            <a:ext cx="1036838" cy="666679"/>
            <a:chOff x="7623398" y="2784924"/>
            <a:chExt cx="1036838" cy="666679"/>
          </a:xfrm>
        </p:grpSpPr>
        <p:sp>
          <p:nvSpPr>
            <p:cNvPr id="37" name="Google Shape;2149;p39">
              <a:extLst>
                <a:ext uri="{FF2B5EF4-FFF2-40B4-BE49-F238E27FC236}">
                  <a16:creationId xmlns:a16="http://schemas.microsoft.com/office/drawing/2014/main" id="{C879A679-64B8-47AC-AC7A-836BE154FCF3}"/>
                </a:ext>
              </a:extLst>
            </p:cNvPr>
            <p:cNvSpPr/>
            <p:nvPr/>
          </p:nvSpPr>
          <p:spPr>
            <a:xfrm>
              <a:off x="7623398" y="2784924"/>
              <a:ext cx="1036819" cy="6666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270"/>
                <a:gd name="f4" fmla="val 32324"/>
                <a:gd name="f5" fmla="val 21382"/>
                <a:gd name="f6" fmla="val 44198"/>
                <a:gd name="f7" fmla="val 47534"/>
                <a:gd name="f8" fmla="val 50269"/>
                <a:gd name="f9" fmla="val 29588"/>
                <a:gd name="f10" fmla="val 26219"/>
                <a:gd name="f11" fmla="val 6071"/>
                <a:gd name="f12" fmla="val 2736"/>
                <a:gd name="f13" fmla="*/ f0 1 50270"/>
                <a:gd name="f14" fmla="*/ f1 1 3232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50270"/>
                <a:gd name="f21" fmla="*/ f18 1 3232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0270" h="32324">
                  <a:moveTo>
                    <a:pt x="f5" y="f2"/>
                  </a:moveTo>
                  <a:lnTo>
                    <a:pt x="f2" y="f4"/>
                  </a:lnTo>
                  <a:lnTo>
                    <a:pt x="f6" y="f4"/>
                  </a:lnTo>
                  <a:cubicBezTo>
                    <a:pt x="f7" y="f4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2"/>
                    <a:pt x="f6" y="f2"/>
                  </a:cubicBezTo>
                  <a:close/>
                </a:path>
              </a:pathLst>
            </a:custGeom>
            <a:solidFill>
              <a:srgbClr val="59595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Google Shape;2150;p39">
              <a:extLst>
                <a:ext uri="{FF2B5EF4-FFF2-40B4-BE49-F238E27FC236}">
                  <a16:creationId xmlns:a16="http://schemas.microsoft.com/office/drawing/2014/main" id="{903ADBC6-0D13-462A-B3F9-50C0A8F804A4}"/>
                </a:ext>
              </a:extLst>
            </p:cNvPr>
            <p:cNvSpPr/>
            <p:nvPr/>
          </p:nvSpPr>
          <p:spPr>
            <a:xfrm>
              <a:off x="7750692" y="2784924"/>
              <a:ext cx="909544" cy="6666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099"/>
                <a:gd name="f4" fmla="val 32324"/>
                <a:gd name="f5" fmla="val 15211"/>
                <a:gd name="f6" fmla="val 38027"/>
                <a:gd name="f7" fmla="val 41363"/>
                <a:gd name="f8" fmla="val 44098"/>
                <a:gd name="f9" fmla="val 29588"/>
                <a:gd name="f10" fmla="val 26219"/>
                <a:gd name="f11" fmla="val 6071"/>
                <a:gd name="f12" fmla="val 2736"/>
                <a:gd name="f13" fmla="*/ f0 1 44099"/>
                <a:gd name="f14" fmla="*/ f1 1 3232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4099"/>
                <a:gd name="f21" fmla="*/ f18 1 3232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4099" h="32324">
                  <a:moveTo>
                    <a:pt x="f5" y="f2"/>
                  </a:moveTo>
                  <a:lnTo>
                    <a:pt x="f2" y="f4"/>
                  </a:lnTo>
                  <a:lnTo>
                    <a:pt x="f6" y="f4"/>
                  </a:lnTo>
                  <a:cubicBezTo>
                    <a:pt x="f7" y="f4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2"/>
                    <a:pt x="f6" y="f2"/>
                  </a:cubicBezTo>
                  <a:close/>
                </a:path>
              </a:pathLst>
            </a:custGeom>
            <a:solidFill>
              <a:srgbClr val="FFECD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39" name="Google Shape;2151;p39">
            <a:extLst>
              <a:ext uri="{FF2B5EF4-FFF2-40B4-BE49-F238E27FC236}">
                <a16:creationId xmlns:a16="http://schemas.microsoft.com/office/drawing/2014/main" id="{491825DA-6DBB-4688-9723-6E2355A24ED1}"/>
              </a:ext>
            </a:extLst>
          </p:cNvPr>
          <p:cNvGrpSpPr/>
          <p:nvPr/>
        </p:nvGrpSpPr>
        <p:grpSpPr>
          <a:xfrm>
            <a:off x="8160791" y="1882118"/>
            <a:ext cx="307540" cy="414881"/>
            <a:chOff x="8160791" y="1882118"/>
            <a:chExt cx="307540" cy="414881"/>
          </a:xfrm>
        </p:grpSpPr>
        <p:sp>
          <p:nvSpPr>
            <p:cNvPr id="40" name="Google Shape;2152;p39">
              <a:extLst>
                <a:ext uri="{FF2B5EF4-FFF2-40B4-BE49-F238E27FC236}">
                  <a16:creationId xmlns:a16="http://schemas.microsoft.com/office/drawing/2014/main" id="{1E05E474-AA4D-4BE5-ADA4-E7121BAAAAEF}"/>
                </a:ext>
              </a:extLst>
            </p:cNvPr>
            <p:cNvSpPr/>
            <p:nvPr/>
          </p:nvSpPr>
          <p:spPr>
            <a:xfrm>
              <a:off x="8208961" y="2115126"/>
              <a:ext cx="210540" cy="1096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08"/>
                <a:gd name="f4" fmla="val 5317"/>
                <a:gd name="f5" fmla="val 9136"/>
                <a:gd name="f6" fmla="val 1"/>
                <a:gd name="f7" fmla="val 9083"/>
                <a:gd name="f8" fmla="val 9029"/>
                <a:gd name="f9" fmla="val 5"/>
                <a:gd name="f10" fmla="val 8973"/>
                <a:gd name="f11" fmla="val 12"/>
                <a:gd name="f12" fmla="val 9273"/>
                <a:gd name="f13" fmla="val 79"/>
                <a:gd name="f14" fmla="val 9540"/>
                <a:gd name="f15" fmla="val 213"/>
                <a:gd name="f16" fmla="val 9840"/>
                <a:gd name="f17" fmla="val 379"/>
                <a:gd name="f18" fmla="val 9740"/>
                <a:gd name="f19" fmla="val 2881"/>
                <a:gd name="f20" fmla="val 7672"/>
                <a:gd name="f21" fmla="val 4916"/>
                <a:gd name="f22" fmla="val 5104"/>
                <a:gd name="f23" fmla="val 2602"/>
                <a:gd name="f24" fmla="val 534"/>
                <a:gd name="f25" fmla="val 2948"/>
                <a:gd name="f26" fmla="val 400"/>
                <a:gd name="f27" fmla="val 479"/>
                <a:gd name="f28" fmla="val 267"/>
                <a:gd name="f29" fmla="val 446"/>
                <a:gd name="f30" fmla="val 134"/>
                <a:gd name="f31" fmla="val 413"/>
                <a:gd name="f32" fmla="val 100"/>
                <a:gd name="f33" fmla="val 3148"/>
                <a:gd name="f34" fmla="val 2368"/>
                <a:gd name="f35" fmla="val 5316"/>
                <a:gd name="f36" fmla="val 7872"/>
                <a:gd name="f37" fmla="val 10141"/>
                <a:gd name="f38" fmla="val 10207"/>
                <a:gd name="f39" fmla="val 9855"/>
                <a:gd name="f40" fmla="val 203"/>
                <a:gd name="f41" fmla="val 9528"/>
                <a:gd name="f42" fmla="*/ f0 1 10208"/>
                <a:gd name="f43" fmla="*/ f1 1 5317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0208"/>
                <a:gd name="f50" fmla="*/ f47 1 5317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0208" h="53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2" y="f31"/>
                  </a:cubicBezTo>
                  <a:cubicBezTo>
                    <a:pt x="f32" y="f33"/>
                    <a:pt x="f34" y="f35"/>
                    <a:pt x="f22" y="f35"/>
                  </a:cubicBezTo>
                  <a:cubicBezTo>
                    <a:pt x="f36" y="f35"/>
                    <a:pt x="f37" y="f33"/>
                    <a:pt x="f38" y="f17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FFF9F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Google Shape;2153;p39">
              <a:extLst>
                <a:ext uri="{FF2B5EF4-FFF2-40B4-BE49-F238E27FC236}">
                  <a16:creationId xmlns:a16="http://schemas.microsoft.com/office/drawing/2014/main" id="{3412CCF9-A8C0-4750-BA7A-F5E6D90CECED}"/>
                </a:ext>
              </a:extLst>
            </p:cNvPr>
            <p:cNvSpPr/>
            <p:nvPr/>
          </p:nvSpPr>
          <p:spPr>
            <a:xfrm>
              <a:off x="8160791" y="1941984"/>
              <a:ext cx="307540" cy="3550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11"/>
                <a:gd name="f4" fmla="val 17213"/>
                <a:gd name="f5" fmla="val 7472"/>
                <a:gd name="f6" fmla="val 2769"/>
                <a:gd name="f7" fmla="val 10674"/>
                <a:gd name="f8" fmla="val 13310"/>
                <a:gd name="f9" fmla="val 5404"/>
                <a:gd name="f10" fmla="val 8607"/>
                <a:gd name="f11" fmla="val 11842"/>
                <a:gd name="f12" fmla="val 14444"/>
                <a:gd name="f13" fmla="val 4236"/>
                <a:gd name="f14" fmla="val 1601"/>
                <a:gd name="f15" fmla="val 15945"/>
                <a:gd name="f16" fmla="val 16646"/>
                <a:gd name="f17" fmla="val 601"/>
                <a:gd name="f18" fmla="val 1301"/>
                <a:gd name="f19" fmla="val 13610"/>
                <a:gd name="f20" fmla="val 14344"/>
                <a:gd name="f21" fmla="*/ f0 1 14911"/>
                <a:gd name="f22" fmla="*/ f1 1 1721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911"/>
                <a:gd name="f29" fmla="*/ f26 1 1721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911" h="1721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5"/>
                  </a:lnTo>
                  <a:cubicBezTo>
                    <a:pt x="f2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3" y="f16"/>
                    <a:pt x="f3" y="f15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F9F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Google Shape;2154;p39">
              <a:extLst>
                <a:ext uri="{FF2B5EF4-FFF2-40B4-BE49-F238E27FC236}">
                  <a16:creationId xmlns:a16="http://schemas.microsoft.com/office/drawing/2014/main" id="{6E7ED3BA-4088-4331-896E-29E1746A4DC5}"/>
                </a:ext>
              </a:extLst>
            </p:cNvPr>
            <p:cNvSpPr/>
            <p:nvPr/>
          </p:nvSpPr>
          <p:spPr>
            <a:xfrm>
              <a:off x="8200010" y="2005288"/>
              <a:ext cx="229121" cy="2284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109"/>
                <a:gd name="f4" fmla="val 11075"/>
                <a:gd name="f5" fmla="val 5571"/>
                <a:gd name="f6" fmla="val 434"/>
                <a:gd name="f7" fmla="val 8440"/>
                <a:gd name="f8" fmla="val 10775"/>
                <a:gd name="f9" fmla="val 2802"/>
                <a:gd name="f10" fmla="val 10675"/>
                <a:gd name="f11" fmla="val 5704"/>
                <a:gd name="f12" fmla="val 10316"/>
                <a:gd name="f13" fmla="val 5551"/>
                <a:gd name="f14" fmla="val 9977"/>
                <a:gd name="f15" fmla="val 5338"/>
                <a:gd name="f16" fmla="val 9583"/>
                <a:gd name="f17" fmla="val 9463"/>
                <a:gd name="f18" fmla="val 9339"/>
                <a:gd name="f19" fmla="val 5358"/>
                <a:gd name="f20" fmla="val 9207"/>
                <a:gd name="f21" fmla="val 5404"/>
                <a:gd name="f22" fmla="val 5905"/>
                <a:gd name="f23" fmla="val 7873"/>
                <a:gd name="f24" fmla="val 6905"/>
                <a:gd name="f25" fmla="val 6939"/>
                <a:gd name="f26" fmla="val 6705"/>
                <a:gd name="f27" fmla="val 6505"/>
                <a:gd name="f28" fmla="val 6772"/>
                <a:gd name="f29" fmla="val 6372"/>
                <a:gd name="f30" fmla="val 6572"/>
                <a:gd name="f31" fmla="val 6305"/>
                <a:gd name="f32" fmla="val 6238"/>
                <a:gd name="f33" fmla="val 6405"/>
                <a:gd name="f34" fmla="val 6205"/>
                <a:gd name="f35" fmla="val 5970"/>
                <a:gd name="f36" fmla="val 5913"/>
                <a:gd name="f37" fmla="val 5550"/>
                <a:gd name="f38" fmla="val 5684"/>
                <a:gd name="f39" fmla="val 5106"/>
                <a:gd name="f40" fmla="val 4984"/>
                <a:gd name="f41" fmla="val 4860"/>
                <a:gd name="f42" fmla="val 5702"/>
                <a:gd name="f43" fmla="val 4737"/>
                <a:gd name="f44" fmla="val 5738"/>
                <a:gd name="f45" fmla="val 4117"/>
                <a:gd name="f46" fmla="val 5907"/>
                <a:gd name="f47" fmla="val 3538"/>
                <a:gd name="f48" fmla="val 5969"/>
                <a:gd name="f49" fmla="val 2959"/>
                <a:gd name="f50" fmla="val 2167"/>
                <a:gd name="f51" fmla="val 1373"/>
                <a:gd name="f52" fmla="val 5853"/>
                <a:gd name="f53" fmla="val 467"/>
                <a:gd name="f54" fmla="val 334"/>
                <a:gd name="f55" fmla="val 2669"/>
                <a:gd name="f56" fmla="val 2502"/>
                <a:gd name="f57" fmla="val 2469"/>
                <a:gd name="f58" fmla="val 5538"/>
                <a:gd name="f59" fmla="val 8606"/>
                <a:gd name="f60" fmla="val 8607"/>
                <a:gd name="f61" fmla="val 11108"/>
                <a:gd name="f62" fmla="*/ f0 1 11109"/>
                <a:gd name="f63" fmla="*/ f1 1 11075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1109"/>
                <a:gd name="f70" fmla="*/ f67 1 11075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1109" h="1107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7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27"/>
                    <a:pt x="f32" y="f33"/>
                    <a:pt x="f34" y="f31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44"/>
                  </a:cubicBezTo>
                  <a:lnTo>
                    <a:pt x="f6" y="f11"/>
                  </a:lnTo>
                  <a:cubicBezTo>
                    <a:pt x="f54" y="f9"/>
                    <a:pt x="f5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56" y="f2"/>
                    <a:pt x="f2" y="f57"/>
                    <a:pt x="f2" y="f58"/>
                  </a:cubicBezTo>
                  <a:cubicBezTo>
                    <a:pt x="f2" y="f59"/>
                    <a:pt x="f56" y="f4"/>
                    <a:pt x="f5" y="f4"/>
                  </a:cubicBezTo>
                  <a:cubicBezTo>
                    <a:pt x="f60" y="f4"/>
                    <a:pt x="f61" y="f59"/>
                    <a:pt x="f61" y="f58"/>
                  </a:cubicBezTo>
                  <a:cubicBezTo>
                    <a:pt x="f61" y="f57"/>
                    <a:pt x="f60" y="f2"/>
                    <a:pt x="f5" y="f2"/>
                  </a:cubicBezTo>
                  <a:close/>
                </a:path>
              </a:pathLst>
            </a:custGeom>
            <a:solidFill>
              <a:srgbClr val="FFF9F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Google Shape;2155;p39">
              <a:extLst>
                <a:ext uri="{FF2B5EF4-FFF2-40B4-BE49-F238E27FC236}">
                  <a16:creationId xmlns:a16="http://schemas.microsoft.com/office/drawing/2014/main" id="{F04F02BD-F6AA-4BA7-ACCA-F2138234C907}"/>
                </a:ext>
              </a:extLst>
            </p:cNvPr>
            <p:cNvSpPr/>
            <p:nvPr/>
          </p:nvSpPr>
          <p:spPr>
            <a:xfrm>
              <a:off x="8208961" y="2115126"/>
              <a:ext cx="210540" cy="1096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08"/>
                <a:gd name="f4" fmla="val 5317"/>
                <a:gd name="f5" fmla="val 9136"/>
                <a:gd name="f6" fmla="val 1"/>
                <a:gd name="f7" fmla="val 9083"/>
                <a:gd name="f8" fmla="val 9029"/>
                <a:gd name="f9" fmla="val 5"/>
                <a:gd name="f10" fmla="val 8973"/>
                <a:gd name="f11" fmla="val 12"/>
                <a:gd name="f12" fmla="val 9273"/>
                <a:gd name="f13" fmla="val 79"/>
                <a:gd name="f14" fmla="val 9540"/>
                <a:gd name="f15" fmla="val 213"/>
                <a:gd name="f16" fmla="val 9840"/>
                <a:gd name="f17" fmla="val 379"/>
                <a:gd name="f18" fmla="val 9740"/>
                <a:gd name="f19" fmla="val 2881"/>
                <a:gd name="f20" fmla="val 7672"/>
                <a:gd name="f21" fmla="val 4916"/>
                <a:gd name="f22" fmla="val 5104"/>
                <a:gd name="f23" fmla="val 2602"/>
                <a:gd name="f24" fmla="val 534"/>
                <a:gd name="f25" fmla="val 2948"/>
                <a:gd name="f26" fmla="val 400"/>
                <a:gd name="f27" fmla="val 479"/>
                <a:gd name="f28" fmla="val 267"/>
                <a:gd name="f29" fmla="val 446"/>
                <a:gd name="f30" fmla="val 134"/>
                <a:gd name="f31" fmla="val 413"/>
                <a:gd name="f32" fmla="val 100"/>
                <a:gd name="f33" fmla="val 3148"/>
                <a:gd name="f34" fmla="val 2368"/>
                <a:gd name="f35" fmla="val 5316"/>
                <a:gd name="f36" fmla="val 7872"/>
                <a:gd name="f37" fmla="val 10141"/>
                <a:gd name="f38" fmla="val 10207"/>
                <a:gd name="f39" fmla="val 9855"/>
                <a:gd name="f40" fmla="val 203"/>
                <a:gd name="f41" fmla="val 9528"/>
                <a:gd name="f42" fmla="*/ f0 1 10208"/>
                <a:gd name="f43" fmla="*/ f1 1 5317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0208"/>
                <a:gd name="f50" fmla="*/ f47 1 5317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0208" h="53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2" y="f31"/>
                  </a:cubicBezTo>
                  <a:cubicBezTo>
                    <a:pt x="f32" y="f33"/>
                    <a:pt x="f34" y="f35"/>
                    <a:pt x="f22" y="f35"/>
                  </a:cubicBezTo>
                  <a:cubicBezTo>
                    <a:pt x="f36" y="f35"/>
                    <a:pt x="f37" y="f33"/>
                    <a:pt x="f38" y="f17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FFF9F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Google Shape;2156;p39">
              <a:extLst>
                <a:ext uri="{FF2B5EF4-FFF2-40B4-BE49-F238E27FC236}">
                  <a16:creationId xmlns:a16="http://schemas.microsoft.com/office/drawing/2014/main" id="{629249A9-B93D-41FB-B6B4-18A4B8842AAE}"/>
                </a:ext>
              </a:extLst>
            </p:cNvPr>
            <p:cNvSpPr/>
            <p:nvPr/>
          </p:nvSpPr>
          <p:spPr>
            <a:xfrm>
              <a:off x="8160791" y="1882118"/>
              <a:ext cx="307540" cy="52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11"/>
                <a:gd name="f4" fmla="val 2536"/>
                <a:gd name="f5" fmla="val 4804"/>
                <a:gd name="f6" fmla="val 901"/>
                <a:gd name="f7" fmla="val 4970"/>
                <a:gd name="f8" fmla="val 5137"/>
                <a:gd name="f9" fmla="val 1034"/>
                <a:gd name="f10" fmla="val 1201"/>
                <a:gd name="f11" fmla="val 1368"/>
                <a:gd name="f12" fmla="val 1535"/>
                <a:gd name="f13" fmla="val 4637"/>
                <a:gd name="f14" fmla="val 4503"/>
                <a:gd name="f15" fmla="val 5804"/>
                <a:gd name="f16" fmla="val 5971"/>
                <a:gd name="f17" fmla="val 6104"/>
                <a:gd name="f18" fmla="val 5637"/>
                <a:gd name="f19" fmla="val 5471"/>
                <a:gd name="f20" fmla="val 6772"/>
                <a:gd name="f21" fmla="val 6972"/>
                <a:gd name="f22" fmla="val 7105"/>
                <a:gd name="f23" fmla="val 6605"/>
                <a:gd name="f24" fmla="val 6471"/>
                <a:gd name="f25" fmla="val 1601"/>
                <a:gd name="f26" fmla="val 567"/>
                <a:gd name="f27" fmla="val 1935"/>
                <a:gd name="f28" fmla="val 2235"/>
                <a:gd name="f29" fmla="val 868"/>
                <a:gd name="f30" fmla="val 1835"/>
                <a:gd name="f31" fmla="val 1234"/>
                <a:gd name="f32" fmla="val 967"/>
                <a:gd name="f33" fmla="val 3202"/>
                <a:gd name="f34" fmla="val 3569"/>
                <a:gd name="f35" fmla="val 3836"/>
                <a:gd name="f36" fmla="val 2835"/>
                <a:gd name="f37" fmla="val 2569"/>
                <a:gd name="f38" fmla="val 2869"/>
                <a:gd name="f39" fmla="val 1301"/>
                <a:gd name="f40" fmla="val 601"/>
                <a:gd name="f41" fmla="val 1268"/>
                <a:gd name="f42" fmla="val 14344"/>
                <a:gd name="f43" fmla="val 13610"/>
                <a:gd name="f44" fmla="*/ f0 1 14911"/>
                <a:gd name="f45" fmla="*/ f1 1 2536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4911"/>
                <a:gd name="f52" fmla="*/ f49 1 2536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4911" h="253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15" y="f6"/>
                  </a:moveTo>
                  <a:cubicBezTo>
                    <a:pt x="f16" y="f6"/>
                    <a:pt x="f17" y="f9"/>
                    <a:pt x="f17" y="f10"/>
                  </a:cubicBezTo>
                  <a:cubicBezTo>
                    <a:pt x="f17" y="f11"/>
                    <a:pt x="f16" y="f12"/>
                    <a:pt x="f15" y="f12"/>
                  </a:cubicBezTo>
                  <a:cubicBezTo>
                    <a:pt x="f18" y="f12"/>
                    <a:pt x="f19" y="f11"/>
                    <a:pt x="f19" y="f10"/>
                  </a:cubicBezTo>
                  <a:cubicBezTo>
                    <a:pt x="f19" y="f9"/>
                    <a:pt x="f18" y="f6"/>
                    <a:pt x="f15" y="f6"/>
                  </a:cubicBezTo>
                  <a:close/>
                  <a:moveTo>
                    <a:pt x="f20" y="f6"/>
                  </a:moveTo>
                  <a:cubicBezTo>
                    <a:pt x="f21" y="f6"/>
                    <a:pt x="f22" y="f9"/>
                    <a:pt x="f22" y="f10"/>
                  </a:cubicBezTo>
                  <a:cubicBezTo>
                    <a:pt x="f22" y="f11"/>
                    <a:pt x="f21" y="f12"/>
                    <a:pt x="f20" y="f12"/>
                  </a:cubicBezTo>
                  <a:cubicBezTo>
                    <a:pt x="f23" y="f12"/>
                    <a:pt x="f24" y="f11"/>
                    <a:pt x="f24" y="f10"/>
                  </a:cubicBezTo>
                  <a:cubicBezTo>
                    <a:pt x="f24" y="f9"/>
                    <a:pt x="f23" y="f6"/>
                    <a:pt x="f20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28" y="f10"/>
                  </a:cubicBezTo>
                  <a:cubicBezTo>
                    <a:pt x="f28" y="f12"/>
                    <a:pt x="f27" y="f30"/>
                    <a:pt x="f25" y="f30"/>
                  </a:cubicBezTo>
                  <a:cubicBezTo>
                    <a:pt x="f31" y="f30"/>
                    <a:pt x="f32" y="f12"/>
                    <a:pt x="f32" y="f10"/>
                  </a:cubicBezTo>
                  <a:cubicBezTo>
                    <a:pt x="f32" y="f29"/>
                    <a:pt x="f31" y="f26"/>
                    <a:pt x="f25" y="f26"/>
                  </a:cubicBezTo>
                  <a:close/>
                  <a:moveTo>
                    <a:pt x="f33" y="f26"/>
                  </a:moveTo>
                  <a:cubicBezTo>
                    <a:pt x="f34" y="f26"/>
                    <a:pt x="f35" y="f29"/>
                    <a:pt x="f35" y="f10"/>
                  </a:cubicBezTo>
                  <a:cubicBezTo>
                    <a:pt x="f35" y="f12"/>
                    <a:pt x="f34" y="f30"/>
                    <a:pt x="f33" y="f30"/>
                  </a:cubicBezTo>
                  <a:cubicBezTo>
                    <a:pt x="f36" y="f30"/>
                    <a:pt x="f37" y="f12"/>
                    <a:pt x="f37" y="f10"/>
                  </a:cubicBezTo>
                  <a:cubicBezTo>
                    <a:pt x="f37" y="f29"/>
                    <a:pt x="f38" y="f26"/>
                    <a:pt x="f33" y="f26"/>
                  </a:cubicBezTo>
                  <a:close/>
                  <a:moveTo>
                    <a:pt x="f39" y="f2"/>
                  </a:moveTo>
                  <a:cubicBezTo>
                    <a:pt x="f40" y="f2"/>
                    <a:pt x="f2" y="f26"/>
                    <a:pt x="f2" y="f41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41"/>
                  </a:lnTo>
                  <a:cubicBezTo>
                    <a:pt x="f3" y="f26"/>
                    <a:pt x="f42" y="f2"/>
                    <a:pt x="f43" y="f2"/>
                  </a:cubicBezTo>
                  <a:close/>
                </a:path>
              </a:pathLst>
            </a:custGeom>
            <a:solidFill>
              <a:srgbClr val="FFF9F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45" name="Google Shape;2157;p39">
            <a:extLst>
              <a:ext uri="{FF2B5EF4-FFF2-40B4-BE49-F238E27FC236}">
                <a16:creationId xmlns:a16="http://schemas.microsoft.com/office/drawing/2014/main" id="{41ED7C65-04AF-4DE8-BA7E-0EC65387182E}"/>
              </a:ext>
            </a:extLst>
          </p:cNvPr>
          <p:cNvGrpSpPr/>
          <p:nvPr/>
        </p:nvGrpSpPr>
        <p:grpSpPr>
          <a:xfrm>
            <a:off x="8143591" y="2888123"/>
            <a:ext cx="341939" cy="476978"/>
            <a:chOff x="8143591" y="2888123"/>
            <a:chExt cx="341939" cy="476978"/>
          </a:xfrm>
        </p:grpSpPr>
        <p:sp>
          <p:nvSpPr>
            <p:cNvPr id="46" name="Google Shape;2158;p39">
              <a:extLst>
                <a:ext uri="{FF2B5EF4-FFF2-40B4-BE49-F238E27FC236}">
                  <a16:creationId xmlns:a16="http://schemas.microsoft.com/office/drawing/2014/main" id="{0FDB4423-EF7D-44A5-85E7-7B06871D8C66}"/>
                </a:ext>
              </a:extLst>
            </p:cNvPr>
            <p:cNvSpPr/>
            <p:nvPr/>
          </p:nvSpPr>
          <p:spPr>
            <a:xfrm>
              <a:off x="8188314" y="3104195"/>
              <a:ext cx="269711" cy="1252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077"/>
                <a:gd name="f4" fmla="val 6072"/>
                <a:gd name="f5" fmla="val 3503"/>
                <a:gd name="f6" fmla="val 1568"/>
                <a:gd name="f7" fmla="val 6071"/>
                <a:gd name="f8" fmla="val 13076"/>
                <a:gd name="f9" fmla="val 11509"/>
                <a:gd name="f10" fmla="val 9541"/>
                <a:gd name="f11" fmla="*/ f0 1 13077"/>
                <a:gd name="f12" fmla="*/ f1 1 6072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077"/>
                <a:gd name="f19" fmla="*/ f16 1 6072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077" h="6072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lnTo>
                    <a:pt x="f8" y="f7"/>
                  </a:lnTo>
                  <a:lnTo>
                    <a:pt x="f8" y="f5"/>
                  </a:lnTo>
                  <a:cubicBezTo>
                    <a:pt x="f8" y="f6"/>
                    <a:pt x="f9" y="f2"/>
                    <a:pt x="f10" y="f2"/>
                  </a:cubicBezTo>
                  <a:close/>
                </a:path>
              </a:pathLst>
            </a:custGeom>
            <a:solidFill>
              <a:srgbClr val="FFF9F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Google Shape;2159;p39">
              <a:extLst>
                <a:ext uri="{FF2B5EF4-FFF2-40B4-BE49-F238E27FC236}">
                  <a16:creationId xmlns:a16="http://schemas.microsoft.com/office/drawing/2014/main" id="{90E9617B-2138-4E6E-9ADE-B26D483DD5B8}"/>
                </a:ext>
              </a:extLst>
            </p:cNvPr>
            <p:cNvSpPr/>
            <p:nvPr/>
          </p:nvSpPr>
          <p:spPr>
            <a:xfrm>
              <a:off x="8143591" y="3237680"/>
              <a:ext cx="341939" cy="1274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579"/>
                <a:gd name="f4" fmla="val 6178"/>
                <a:gd name="f5" fmla="val 2135"/>
                <a:gd name="f6" fmla="val 2369"/>
                <a:gd name="f7" fmla="val 1268"/>
                <a:gd name="f8" fmla="val 1301"/>
                <a:gd name="f9" fmla="val 4804"/>
                <a:gd name="f10" fmla="val 5671"/>
                <a:gd name="f11" fmla="val 330"/>
                <a:gd name="f12" fmla="val 5731"/>
                <a:gd name="f13" fmla="val 645"/>
                <a:gd name="f14" fmla="val 5757"/>
                <a:gd name="f15" fmla="val 941"/>
                <a:gd name="f16" fmla="val 2618"/>
                <a:gd name="f17" fmla="val 3702"/>
                <a:gd name="f18" fmla="val 4938"/>
                <a:gd name="f19" fmla="val 3703"/>
                <a:gd name="f20" fmla="val 4937"/>
                <a:gd name="f21" fmla="val 3669"/>
                <a:gd name="f22" fmla="val 5505"/>
                <a:gd name="f23" fmla="val 3069"/>
                <a:gd name="f24" fmla="val 6172"/>
                <a:gd name="f25" fmla="val 3127"/>
                <a:gd name="f26" fmla="val 6175"/>
                <a:gd name="f27" fmla="val 3187"/>
                <a:gd name="f28" fmla="val 3250"/>
                <a:gd name="f29" fmla="val 4236"/>
                <a:gd name="f30" fmla="val 5779"/>
                <a:gd name="f31" fmla="val 5662"/>
                <a:gd name="f32" fmla="val 6438"/>
                <a:gd name="f33" fmla="val 3937"/>
                <a:gd name="f34" fmla="val 6371"/>
                <a:gd name="f35" fmla="val 5271"/>
                <a:gd name="f36" fmla="val 8106"/>
                <a:gd name="f37" fmla="val 5438"/>
                <a:gd name="f38" fmla="val 8054"/>
                <a:gd name="f39" fmla="val 4480"/>
                <a:gd name="f40" fmla="val 8202"/>
                <a:gd name="f41" fmla="val 8221"/>
                <a:gd name="f42" fmla="val 8245"/>
                <a:gd name="f43" fmla="val 4497"/>
                <a:gd name="f44" fmla="val 8273"/>
                <a:gd name="f45" fmla="val 4537"/>
                <a:gd name="f46" fmla="val 8440"/>
                <a:gd name="f47" fmla="val 5004"/>
                <a:gd name="f48" fmla="val 9807"/>
                <a:gd name="f49" fmla="val 9507"/>
                <a:gd name="f50" fmla="val 3870"/>
                <a:gd name="f51" fmla="val 10074"/>
                <a:gd name="f52" fmla="val 3036"/>
                <a:gd name="f53" fmla="val 10120"/>
                <a:gd name="f54" fmla="val 5738"/>
                <a:gd name="f55" fmla="val 11733"/>
                <a:gd name="f56" fmla="val 6154"/>
                <a:gd name="f57" fmla="val 12721"/>
                <a:gd name="f58" fmla="val 13161"/>
                <a:gd name="f59" fmla="val 13476"/>
                <a:gd name="f60" fmla="val 6071"/>
                <a:gd name="f61" fmla="val 12976"/>
                <a:gd name="f62" fmla="val 5171"/>
                <a:gd name="f63" fmla="val 13143"/>
                <a:gd name="f64" fmla="val 4637"/>
                <a:gd name="f65" fmla="val 13382"/>
                <a:gd name="f66" fmla="val 5450"/>
                <a:gd name="f67" fmla="val 14684"/>
                <a:gd name="f68" fmla="val 5869"/>
                <a:gd name="f69" fmla="val 15660"/>
                <a:gd name="f70" fmla="val 16045"/>
                <a:gd name="f71" fmla="val 16380"/>
                <a:gd name="f72" fmla="val 5803"/>
                <a:gd name="f73" fmla="val 15111"/>
                <a:gd name="f74" fmla="val 15244"/>
                <a:gd name="f75" fmla="*/ f0 1 16579"/>
                <a:gd name="f76" fmla="*/ f1 1 6178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16579"/>
                <a:gd name="f83" fmla="*/ f80 1 6178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16579" h="6178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lnTo>
                    <a:pt x="f19" y="f20"/>
                  </a:lnTo>
                  <a:cubicBezTo>
                    <a:pt x="f19" y="f18"/>
                    <a:pt x="f21" y="f22"/>
                    <a:pt x="f23" y="f24"/>
                  </a:cubicBezTo>
                  <a:cubicBezTo>
                    <a:pt x="f25" y="f26"/>
                    <a:pt x="f27" y="f4"/>
                    <a:pt x="f28" y="f4"/>
                  </a:cubicBezTo>
                  <a:cubicBezTo>
                    <a:pt x="f29" y="f4"/>
                    <a:pt x="f30" y="f31"/>
                    <a:pt x="f32" y="f33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6" y="f37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24"/>
                    <a:pt x="f48" y="f24"/>
                  </a:cubicBezTo>
                  <a:cubicBezTo>
                    <a:pt x="f48" y="f24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59" y="f6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3" y="f64"/>
                  </a:ln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3" y="f10"/>
                  </a:cubicBezTo>
                  <a:cubicBezTo>
                    <a:pt x="f73" y="f33"/>
                    <a:pt x="f74" y="f2"/>
                    <a:pt x="f74" y="f2"/>
                  </a:cubicBezTo>
                  <a:close/>
                </a:path>
              </a:pathLst>
            </a:custGeom>
            <a:solidFill>
              <a:srgbClr val="FFF9F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Google Shape;2160;p39">
              <a:extLst>
                <a:ext uri="{FF2B5EF4-FFF2-40B4-BE49-F238E27FC236}">
                  <a16:creationId xmlns:a16="http://schemas.microsoft.com/office/drawing/2014/main" id="{ADDF00EB-3107-48A4-B2E6-7961DEB28CA6}"/>
                </a:ext>
              </a:extLst>
            </p:cNvPr>
            <p:cNvSpPr/>
            <p:nvPr/>
          </p:nvSpPr>
          <p:spPr>
            <a:xfrm>
              <a:off x="8293598" y="2888123"/>
              <a:ext cx="46798" cy="208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9"/>
                <a:gd name="f4" fmla="val 10109"/>
                <a:gd name="f5" fmla="val 834"/>
                <a:gd name="f6" fmla="val 1"/>
                <a:gd name="f7" fmla="val 400"/>
                <a:gd name="f8" fmla="val 368"/>
                <a:gd name="f9" fmla="val 835"/>
                <a:gd name="f10" fmla="val 10108"/>
                <a:gd name="f11" fmla="val 2268"/>
                <a:gd name="f12" fmla="val 1901"/>
                <a:gd name="f13" fmla="val 1434"/>
                <a:gd name="f14" fmla="*/ f0 1 2269"/>
                <a:gd name="f15" fmla="*/ f1 1 101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2269"/>
                <a:gd name="f22" fmla="*/ f19 1 101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2269" h="101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8"/>
                    <a:pt x="f12" y="f6"/>
                    <a:pt x="f13" y="f6"/>
                  </a:cubicBezTo>
                  <a:close/>
                </a:path>
              </a:pathLst>
            </a:custGeom>
            <a:solidFill>
              <a:srgbClr val="FFF9F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49" name="Google Shape;2161;p39">
            <a:extLst>
              <a:ext uri="{FF2B5EF4-FFF2-40B4-BE49-F238E27FC236}">
                <a16:creationId xmlns:a16="http://schemas.microsoft.com/office/drawing/2014/main" id="{A101B14A-7C16-469C-B4C4-20E501B07AA4}"/>
              </a:ext>
            </a:extLst>
          </p:cNvPr>
          <p:cNvSpPr/>
          <p:nvPr/>
        </p:nvSpPr>
        <p:spPr>
          <a:xfrm>
            <a:off x="732233" y="2926253"/>
            <a:ext cx="389424" cy="389424"/>
          </a:xfrm>
          <a:custGeom>
            <a:avLst/>
            <a:gdLst>
              <a:gd name="f0" fmla="val w"/>
              <a:gd name="f1" fmla="val h"/>
              <a:gd name="f2" fmla="val 0"/>
              <a:gd name="f3" fmla="val 18881"/>
              <a:gd name="f4" fmla="val 9440"/>
              <a:gd name="f5" fmla="val 4203"/>
              <a:gd name="f6" fmla="val 4237"/>
              <a:gd name="f7" fmla="val 9441"/>
              <a:gd name="f8" fmla="val 13143"/>
              <a:gd name="f9" fmla="val 2102"/>
              <a:gd name="f10" fmla="val 16345"/>
              <a:gd name="f11" fmla="val 5204"/>
              <a:gd name="f12" fmla="val 17880"/>
              <a:gd name="f13" fmla="val 10408"/>
              <a:gd name="f14" fmla="val 4370"/>
              <a:gd name="f15" fmla="val 10108"/>
              <a:gd name="f16" fmla="val 3803"/>
              <a:gd name="f17" fmla="val 9140"/>
              <a:gd name="f18" fmla="val 7973"/>
              <a:gd name="f19" fmla="val 7339"/>
              <a:gd name="f20" fmla="val 3970"/>
              <a:gd name="f21" fmla="val 6172"/>
              <a:gd name="f22" fmla="val 4303"/>
              <a:gd name="f23" fmla="val 5738"/>
              <a:gd name="f24" fmla="val 4329"/>
              <a:gd name="f25" fmla="val 5687"/>
              <a:gd name="f26" fmla="val 4374"/>
              <a:gd name="f27" fmla="val 5665"/>
              <a:gd name="f28" fmla="val 4419"/>
              <a:gd name="f29" fmla="val 4494"/>
              <a:gd name="f30" fmla="val 4570"/>
              <a:gd name="f31" fmla="val 5722"/>
              <a:gd name="f32" fmla="val 5805"/>
              <a:gd name="f33" fmla="val 8173"/>
              <a:gd name="f34" fmla="val 8406"/>
              <a:gd name="f35" fmla="val 4737"/>
              <a:gd name="f36" fmla="val 8573"/>
              <a:gd name="f37" fmla="val 4970"/>
              <a:gd name="f38" fmla="val 5170"/>
              <a:gd name="f39" fmla="val 5337"/>
              <a:gd name="f40" fmla="val 5371"/>
              <a:gd name="f41" fmla="val 8206"/>
              <a:gd name="f42" fmla="val 5471"/>
              <a:gd name="f43" fmla="val 5705"/>
              <a:gd name="f44" fmla="val 5571"/>
              <a:gd name="f45" fmla="val 5604"/>
              <a:gd name="f46" fmla="val 5871"/>
              <a:gd name="f47" fmla="val 5938"/>
              <a:gd name="f48" fmla="val 5971"/>
              <a:gd name="f49" fmla="val 6104"/>
              <a:gd name="f50" fmla="val 6271"/>
              <a:gd name="f51" fmla="val 6505"/>
              <a:gd name="f52" fmla="val 6705"/>
              <a:gd name="f53" fmla="val 6905"/>
              <a:gd name="f54" fmla="val 6969"/>
              <a:gd name="f55" fmla="val 7041"/>
              <a:gd name="f56" fmla="val 7086"/>
              <a:gd name="f57" fmla="val 7134"/>
              <a:gd name="f58" fmla="val 7172"/>
              <a:gd name="f59" fmla="val 7472"/>
              <a:gd name="f60" fmla="val 7672"/>
              <a:gd name="f61" fmla="val 7072"/>
              <a:gd name="f62" fmla="val 18347"/>
              <a:gd name="f63" fmla="val 7272"/>
              <a:gd name="f64" fmla="val 18714"/>
              <a:gd name="f65" fmla="val 8339"/>
              <a:gd name="f66" fmla="val 10541"/>
              <a:gd name="f67" fmla="val 11608"/>
              <a:gd name="f68" fmla="val 12609"/>
              <a:gd name="f69" fmla="val 11809"/>
              <a:gd name="f70" fmla="val 11208"/>
              <a:gd name="f71" fmla="val 6605"/>
              <a:gd name="f72" fmla="val 12075"/>
              <a:gd name="f73" fmla="val 14210"/>
              <a:gd name="f74" fmla="val 15078"/>
              <a:gd name="f75" fmla="val 14477"/>
              <a:gd name="f76" fmla="val 13677"/>
              <a:gd name="f77" fmla="val 16779"/>
              <a:gd name="f78" fmla="val 18880"/>
              <a:gd name="f79" fmla="val 14644"/>
              <a:gd name="f80" fmla="*/ f0 1 18881"/>
              <a:gd name="f81" fmla="*/ f1 1 18881"/>
              <a:gd name="f82" fmla="val f2"/>
              <a:gd name="f83" fmla="val f3"/>
              <a:gd name="f84" fmla="+- f83 0 f82"/>
              <a:gd name="f85" fmla="*/ f84 1 18881"/>
              <a:gd name="f86" fmla="*/ f82 1 f85"/>
              <a:gd name="f87" fmla="*/ f83 1 f85"/>
              <a:gd name="f88" fmla="*/ f86 f80 1"/>
              <a:gd name="f89" fmla="*/ f87 f80 1"/>
              <a:gd name="f90" fmla="*/ f87 f81 1"/>
              <a:gd name="f91" fmla="*/ f86 f8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8" t="f91" r="f89" b="f90"/>
            <a:pathLst>
              <a:path w="18881" h="18881">
                <a:moveTo>
                  <a:pt x="f4" y="f2"/>
                </a:moveTo>
                <a:cubicBezTo>
                  <a:pt x="f5" y="f2"/>
                  <a:pt x="f2" y="f6"/>
                  <a:pt x="f2" y="f7"/>
                </a:cubicBezTo>
                <a:cubicBezTo>
                  <a:pt x="f2" y="f8"/>
                  <a:pt x="f9" y="f10"/>
                  <a:pt x="f11" y="f12"/>
                </a:cubicBezTo>
                <a:lnTo>
                  <a:pt x="f11" y="f13"/>
                </a:lnTo>
                <a:cubicBezTo>
                  <a:pt x="f14" y="f15"/>
                  <a:pt x="f16" y="f17"/>
                  <a:pt x="f16" y="f18"/>
                </a:cubicBezTo>
                <a:cubicBezTo>
                  <a:pt x="f16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7"/>
                </a:cubicBezTo>
                <a:cubicBezTo>
                  <a:pt x="f29" y="f27"/>
                  <a:pt x="f30" y="f31"/>
                  <a:pt x="f30" y="f32"/>
                </a:cubicBezTo>
                <a:lnTo>
                  <a:pt x="f30" y="f33"/>
                </a:lnTo>
                <a:cubicBezTo>
                  <a:pt x="f30" y="f34"/>
                  <a:pt x="f35" y="f36"/>
                  <a:pt x="f37" y="f36"/>
                </a:cubicBezTo>
                <a:cubicBezTo>
                  <a:pt x="f38" y="f36"/>
                  <a:pt x="f39" y="f34"/>
                  <a:pt x="f40" y="f41"/>
                </a:cubicBezTo>
                <a:lnTo>
                  <a:pt x="f42" y="f43"/>
                </a:lnTo>
                <a:cubicBezTo>
                  <a:pt x="f42" y="f44"/>
                  <a:pt x="f45" y="f42"/>
                  <a:pt x="f23" y="f42"/>
                </a:cubicBezTo>
                <a:cubicBezTo>
                  <a:pt x="f46" y="f42"/>
                  <a:pt x="f47" y="f45"/>
                  <a:pt x="f48" y="f43"/>
                </a:cubicBezTo>
                <a:lnTo>
                  <a:pt x="f49" y="f41"/>
                </a:lnTo>
                <a:cubicBezTo>
                  <a:pt x="f49" y="f34"/>
                  <a:pt x="f50" y="f36"/>
                  <a:pt x="f51" y="f36"/>
                </a:cubicBezTo>
                <a:cubicBezTo>
                  <a:pt x="f52" y="f36"/>
                  <a:pt x="f53" y="f34"/>
                  <a:pt x="f53" y="f33"/>
                </a:cubicBezTo>
                <a:lnTo>
                  <a:pt x="f53" y="f32"/>
                </a:lnTo>
                <a:cubicBezTo>
                  <a:pt x="f53" y="f31"/>
                  <a:pt x="f54" y="f27"/>
                  <a:pt x="f55" y="f27"/>
                </a:cubicBezTo>
                <a:cubicBezTo>
                  <a:pt x="f56" y="f27"/>
                  <a:pt x="f57" y="f25"/>
                  <a:pt x="f58" y="f23"/>
                </a:cubicBezTo>
                <a:cubicBezTo>
                  <a:pt x="f59" y="f21"/>
                  <a:pt x="f60" y="f19"/>
                  <a:pt x="f60" y="f18"/>
                </a:cubicBezTo>
                <a:cubicBezTo>
                  <a:pt x="f60" y="f17"/>
                  <a:pt x="f61" y="f15"/>
                  <a:pt x="f50" y="f13"/>
                </a:cubicBezTo>
                <a:lnTo>
                  <a:pt x="f50" y="f62"/>
                </a:lnTo>
                <a:cubicBezTo>
                  <a:pt x="f63" y="f64"/>
                  <a:pt x="f65" y="f3"/>
                  <a:pt x="f4" y="f3"/>
                </a:cubicBezTo>
                <a:cubicBezTo>
                  <a:pt x="f66" y="f3"/>
                  <a:pt x="f67" y="f64"/>
                  <a:pt x="f68" y="f62"/>
                </a:cubicBezTo>
                <a:lnTo>
                  <a:pt x="f68" y="f13"/>
                </a:lnTo>
                <a:cubicBezTo>
                  <a:pt x="f69" y="f15"/>
                  <a:pt x="f70" y="f17"/>
                  <a:pt x="f70" y="f18"/>
                </a:cubicBezTo>
                <a:cubicBezTo>
                  <a:pt x="f70" y="f71"/>
                  <a:pt x="f72" y="f42"/>
                  <a:pt x="f8" y="f42"/>
                </a:cubicBezTo>
                <a:cubicBezTo>
                  <a:pt x="f73" y="f42"/>
                  <a:pt x="f74" y="f71"/>
                  <a:pt x="f74" y="f18"/>
                </a:cubicBezTo>
                <a:cubicBezTo>
                  <a:pt x="f74" y="f17"/>
                  <a:pt x="f75" y="f15"/>
                  <a:pt x="f76" y="f13"/>
                </a:cubicBezTo>
                <a:lnTo>
                  <a:pt x="f76" y="f12"/>
                </a:lnTo>
                <a:cubicBezTo>
                  <a:pt x="f77" y="f10"/>
                  <a:pt x="f78" y="f8"/>
                  <a:pt x="f78" y="f7"/>
                </a:cubicBezTo>
                <a:cubicBezTo>
                  <a:pt x="f78" y="f6"/>
                  <a:pt x="f79" y="f2"/>
                  <a:pt x="f4" y="f2"/>
                </a:cubicBezTo>
                <a:close/>
              </a:path>
            </a:pathLst>
          </a:custGeom>
          <a:solidFill>
            <a:srgbClr val="FFF9F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50" name="Google Shape;2162;p39">
            <a:extLst>
              <a:ext uri="{FF2B5EF4-FFF2-40B4-BE49-F238E27FC236}">
                <a16:creationId xmlns:a16="http://schemas.microsoft.com/office/drawing/2014/main" id="{8FB78A31-243D-47F7-9CCA-49D69D6AE9E8}"/>
              </a:ext>
            </a:extLst>
          </p:cNvPr>
          <p:cNvGrpSpPr/>
          <p:nvPr/>
        </p:nvGrpSpPr>
        <p:grpSpPr>
          <a:xfrm>
            <a:off x="8140820" y="3939555"/>
            <a:ext cx="363976" cy="416646"/>
            <a:chOff x="8140820" y="3939555"/>
            <a:chExt cx="363976" cy="416646"/>
          </a:xfrm>
        </p:grpSpPr>
        <p:sp>
          <p:nvSpPr>
            <p:cNvPr id="51" name="Google Shape;2163;p39">
              <a:extLst>
                <a:ext uri="{FF2B5EF4-FFF2-40B4-BE49-F238E27FC236}">
                  <a16:creationId xmlns:a16="http://schemas.microsoft.com/office/drawing/2014/main" id="{2A28FDCB-F365-4697-887F-A0AB35725494}"/>
                </a:ext>
              </a:extLst>
            </p:cNvPr>
            <p:cNvSpPr/>
            <p:nvPr/>
          </p:nvSpPr>
          <p:spPr>
            <a:xfrm>
              <a:off x="8140820" y="4023835"/>
              <a:ext cx="363976" cy="282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647"/>
                <a:gd name="f4" fmla="val 13711"/>
                <a:gd name="f5" fmla="val 11842"/>
                <a:gd name="f6" fmla="val 1969"/>
                <a:gd name="f7" fmla="val 13877"/>
                <a:gd name="f8" fmla="val 15512"/>
                <a:gd name="f9" fmla="val 3603"/>
                <a:gd name="f10" fmla="val 5672"/>
                <a:gd name="f11" fmla="val 8340"/>
                <a:gd name="f12" fmla="val 10375"/>
                <a:gd name="f13" fmla="val 12009"/>
                <a:gd name="f14" fmla="val 5838"/>
                <a:gd name="f15" fmla="val 3770"/>
                <a:gd name="f16" fmla="val 2135"/>
                <a:gd name="f17" fmla="val 5638"/>
                <a:gd name="f18" fmla="val 1"/>
                <a:gd name="f19" fmla="val 2536"/>
                <a:gd name="f20" fmla="val 8073"/>
                <a:gd name="f21" fmla="val 11175"/>
                <a:gd name="f22" fmla="val 15111"/>
                <a:gd name="f23" fmla="val 17646"/>
                <a:gd name="f24" fmla="*/ f0 1 17647"/>
                <a:gd name="f25" fmla="*/ f1 1 1371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7647"/>
                <a:gd name="f32" fmla="*/ f29 1 1371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7647" h="1371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5" y="f6"/>
                    <a:pt x="f14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" y="f19"/>
                    <a:pt x="f2" y="f10"/>
                  </a:cubicBezTo>
                  <a:lnTo>
                    <a:pt x="f2" y="f20"/>
                  </a:lnTo>
                  <a:cubicBezTo>
                    <a:pt x="f2" y="f21"/>
                    <a:pt x="f19" y="f4"/>
                    <a:pt x="f17" y="f4"/>
                  </a:cubicBezTo>
                  <a:lnTo>
                    <a:pt x="f13" y="f4"/>
                  </a:lnTo>
                  <a:cubicBezTo>
                    <a:pt x="f22" y="f4"/>
                    <a:pt x="f23" y="f21"/>
                    <a:pt x="f23" y="f20"/>
                  </a:cubicBezTo>
                  <a:lnTo>
                    <a:pt x="f23" y="f10"/>
                  </a:lnTo>
                  <a:cubicBezTo>
                    <a:pt x="f23" y="f19"/>
                    <a:pt x="f22" y="f18"/>
                    <a:pt x="f13" y="f18"/>
                  </a:cubicBezTo>
                  <a:close/>
                </a:path>
              </a:pathLst>
            </a:custGeom>
            <a:solidFill>
              <a:srgbClr val="FFF9F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Google Shape;2164;p39">
              <a:extLst>
                <a:ext uri="{FF2B5EF4-FFF2-40B4-BE49-F238E27FC236}">
                  <a16:creationId xmlns:a16="http://schemas.microsoft.com/office/drawing/2014/main" id="{3AF07999-2F10-4186-9819-0123ACC4CE51}"/>
                </a:ext>
              </a:extLst>
            </p:cNvPr>
            <p:cNvSpPr/>
            <p:nvPr/>
          </p:nvSpPr>
          <p:spPr>
            <a:xfrm>
              <a:off x="8257086" y="4076130"/>
              <a:ext cx="191987" cy="1066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08"/>
                <a:gd name="f4" fmla="val 5172"/>
                <a:gd name="f5" fmla="val 1"/>
                <a:gd name="f6" fmla="val 6005"/>
                <a:gd name="f7" fmla="val 568"/>
                <a:gd name="f8" fmla="val 7640"/>
                <a:gd name="f9" fmla="val 835"/>
                <a:gd name="f10" fmla="val 8340"/>
                <a:gd name="f11" fmla="val 1635"/>
                <a:gd name="f12" fmla="val 8740"/>
                <a:gd name="f13" fmla="val 3170"/>
                <a:gd name="f14" fmla="val 9307"/>
                <a:gd name="f15" fmla="val 5171"/>
                <a:gd name="f16" fmla="val 2536"/>
                <a:gd name="f17" fmla="val 1135"/>
                <a:gd name="f18" fmla="val 8173"/>
                <a:gd name="f19" fmla="val 6772"/>
                <a:gd name="f20" fmla="*/ f0 1 9308"/>
                <a:gd name="f21" fmla="*/ f1 1 517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308"/>
                <a:gd name="f28" fmla="*/ f25 1 517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308" h="5172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lnTo>
                    <a:pt x="f14" y="f15"/>
                  </a:lnTo>
                  <a:lnTo>
                    <a:pt x="f14" y="f16"/>
                  </a:lnTo>
                  <a:cubicBezTo>
                    <a:pt x="f14" y="f17"/>
                    <a:pt x="f18" y="f5"/>
                    <a:pt x="f19" y="f5"/>
                  </a:cubicBezTo>
                  <a:close/>
                </a:path>
              </a:pathLst>
            </a:custGeom>
            <a:solidFill>
              <a:srgbClr val="FFF9F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Google Shape;2165;p39">
              <a:extLst>
                <a:ext uri="{FF2B5EF4-FFF2-40B4-BE49-F238E27FC236}">
                  <a16:creationId xmlns:a16="http://schemas.microsoft.com/office/drawing/2014/main" id="{E0BE1E12-4C31-4297-A6C5-FEBCC617D017}"/>
                </a:ext>
              </a:extLst>
            </p:cNvPr>
            <p:cNvSpPr/>
            <p:nvPr/>
          </p:nvSpPr>
          <p:spPr>
            <a:xfrm>
              <a:off x="8197230" y="4317650"/>
              <a:ext cx="251139" cy="385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76"/>
                <a:gd name="f4" fmla="val 1869"/>
                <a:gd name="f5" fmla="val 1368"/>
                <a:gd name="f6" fmla="val 635"/>
                <a:gd name="f7" fmla="val 1"/>
                <a:gd name="f8" fmla="val 601"/>
                <a:gd name="f9" fmla="val 1868"/>
                <a:gd name="f10" fmla="val 11576"/>
                <a:gd name="f11" fmla="val 10808"/>
                <a:gd name="f12" fmla="*/ f0 1 12176"/>
                <a:gd name="f13" fmla="*/ f1 1 186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2176"/>
                <a:gd name="f20" fmla="*/ f17 1 186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2176" h="186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lnTo>
                    <a:pt x="f3" y="f9"/>
                  </a:lnTo>
                  <a:lnTo>
                    <a:pt x="f3" y="f5"/>
                  </a:lnTo>
                  <a:cubicBezTo>
                    <a:pt x="f3" y="f8"/>
                    <a:pt x="f10" y="f2"/>
                    <a:pt x="f11" y="f2"/>
                  </a:cubicBezTo>
                  <a:close/>
                </a:path>
              </a:pathLst>
            </a:custGeom>
            <a:solidFill>
              <a:srgbClr val="FFF9F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Google Shape;2166;p39">
              <a:extLst>
                <a:ext uri="{FF2B5EF4-FFF2-40B4-BE49-F238E27FC236}">
                  <a16:creationId xmlns:a16="http://schemas.microsoft.com/office/drawing/2014/main" id="{804EE956-7A5A-4A25-B04D-007FBD196494}"/>
                </a:ext>
              </a:extLst>
            </p:cNvPr>
            <p:cNvSpPr/>
            <p:nvPr/>
          </p:nvSpPr>
          <p:spPr>
            <a:xfrm>
              <a:off x="8230962" y="3939555"/>
              <a:ext cx="183035" cy="1049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74"/>
                <a:gd name="f4" fmla="val 5088"/>
                <a:gd name="f5" fmla="val 184"/>
                <a:gd name="f6" fmla="val 1"/>
                <a:gd name="f7" fmla="val 142"/>
                <a:gd name="f8" fmla="val 100"/>
                <a:gd name="f9" fmla="val 17"/>
                <a:gd name="f10" fmla="val 67"/>
                <a:gd name="f11" fmla="val 51"/>
                <a:gd name="f12" fmla="val 117"/>
                <a:gd name="f13" fmla="val 217"/>
                <a:gd name="f14" fmla="val 284"/>
                <a:gd name="f15" fmla="val 4470"/>
                <a:gd name="f16" fmla="val 8840"/>
                <a:gd name="f17" fmla="val 8873"/>
                <a:gd name="f18" fmla="val 8807"/>
                <a:gd name="f19" fmla="val 8773"/>
                <a:gd name="f20" fmla="val 8731"/>
                <a:gd name="f21" fmla="val 8694"/>
                <a:gd name="f22" fmla="val 8656"/>
                <a:gd name="f23" fmla="val 8623"/>
                <a:gd name="f24" fmla="val 8606"/>
                <a:gd name="f25" fmla="val 4621"/>
                <a:gd name="f26" fmla="val 300"/>
                <a:gd name="f27" fmla="val 267"/>
                <a:gd name="f28" fmla="val 225"/>
                <a:gd name="f29" fmla="*/ f0 1 8874"/>
                <a:gd name="f30" fmla="*/ f1 1 508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8874"/>
                <a:gd name="f37" fmla="*/ f34 1 508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8874" h="50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4"/>
                  </a:lnTo>
                  <a:lnTo>
                    <a:pt x="f16" y="f14"/>
                  </a:lnTo>
                  <a:cubicBezTo>
                    <a:pt x="f17" y="f13"/>
                    <a:pt x="f17" y="f12"/>
                    <a:pt x="f18" y="f11"/>
                  </a:cubicBezTo>
                  <a:cubicBezTo>
                    <a:pt x="f19" y="f9"/>
                    <a:pt x="f20" y="f6"/>
                    <a:pt x="f21" y="f6"/>
                  </a:cubicBezTo>
                  <a:cubicBezTo>
                    <a:pt x="f22" y="f6"/>
                    <a:pt x="f23" y="f9"/>
                    <a:pt x="f24" y="f11"/>
                  </a:cubicBezTo>
                  <a:lnTo>
                    <a:pt x="f15" y="f25"/>
                  </a:lnTo>
                  <a:lnTo>
                    <a:pt x="f26" y="f11"/>
                  </a:ln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FFF9F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55" name="Google Shape;2167;p39">
            <a:extLst>
              <a:ext uri="{FF2B5EF4-FFF2-40B4-BE49-F238E27FC236}">
                <a16:creationId xmlns:a16="http://schemas.microsoft.com/office/drawing/2014/main" id="{17723B73-801E-4D4E-B336-77AF1C5B99AC}"/>
              </a:ext>
            </a:extLst>
          </p:cNvPr>
          <p:cNvGrpSpPr/>
          <p:nvPr/>
        </p:nvGrpSpPr>
        <p:grpSpPr>
          <a:xfrm>
            <a:off x="738423" y="3998186"/>
            <a:ext cx="377025" cy="323396"/>
            <a:chOff x="738423" y="3998186"/>
            <a:chExt cx="377025" cy="323396"/>
          </a:xfrm>
        </p:grpSpPr>
        <p:sp>
          <p:nvSpPr>
            <p:cNvPr id="56" name="Google Shape;2168;p39">
              <a:extLst>
                <a:ext uri="{FF2B5EF4-FFF2-40B4-BE49-F238E27FC236}">
                  <a16:creationId xmlns:a16="http://schemas.microsoft.com/office/drawing/2014/main" id="{A091558B-87E9-414A-8B85-905BD6887208}"/>
                </a:ext>
              </a:extLst>
            </p:cNvPr>
            <p:cNvSpPr/>
            <p:nvPr/>
          </p:nvSpPr>
          <p:spPr>
            <a:xfrm>
              <a:off x="839565" y="4284412"/>
              <a:ext cx="174092" cy="371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41"/>
                <a:gd name="f4" fmla="val 1802"/>
                <a:gd name="f5" fmla="val 1368"/>
                <a:gd name="f6" fmla="val 1"/>
                <a:gd name="f7" fmla="val 601"/>
                <a:gd name="f8" fmla="val 1335"/>
                <a:gd name="f9" fmla="val 8440"/>
                <a:gd name="f10" fmla="val 7840"/>
                <a:gd name="f11" fmla="val 7106"/>
                <a:gd name="f12" fmla="*/ f0 1 8441"/>
                <a:gd name="f13" fmla="*/ f1 1 180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8441"/>
                <a:gd name="f20" fmla="*/ f17 1 180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8441" h="180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7"/>
                    <a:pt x="f10" y="f6"/>
                    <a:pt x="f11" y="f6"/>
                  </a:cubicBezTo>
                  <a:close/>
                </a:path>
              </a:pathLst>
            </a:custGeom>
            <a:solidFill>
              <a:srgbClr val="FFF9F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Google Shape;2169;p39">
              <a:extLst>
                <a:ext uri="{FF2B5EF4-FFF2-40B4-BE49-F238E27FC236}">
                  <a16:creationId xmlns:a16="http://schemas.microsoft.com/office/drawing/2014/main" id="{95290950-638D-410C-BDB9-3241131A06EE}"/>
                </a:ext>
              </a:extLst>
            </p:cNvPr>
            <p:cNvSpPr/>
            <p:nvPr/>
          </p:nvSpPr>
          <p:spPr>
            <a:xfrm>
              <a:off x="878098" y="4264468"/>
              <a:ext cx="97045" cy="137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05"/>
                <a:gd name="f4" fmla="val 668"/>
                <a:gd name="f5" fmla="val 1"/>
                <a:gd name="f6" fmla="val 4704"/>
                <a:gd name="f7" fmla="*/ f0 1 4705"/>
                <a:gd name="f8" fmla="*/ f1 1 668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4705"/>
                <a:gd name="f15" fmla="*/ f12 1 668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4705" h="668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FFF9F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Google Shape;2170;p39">
              <a:extLst>
                <a:ext uri="{FF2B5EF4-FFF2-40B4-BE49-F238E27FC236}">
                  <a16:creationId xmlns:a16="http://schemas.microsoft.com/office/drawing/2014/main" id="{98401AC6-5652-412C-9CF1-67978E35FFA2}"/>
                </a:ext>
              </a:extLst>
            </p:cNvPr>
            <p:cNvSpPr/>
            <p:nvPr/>
          </p:nvSpPr>
          <p:spPr>
            <a:xfrm>
              <a:off x="756986" y="4025024"/>
              <a:ext cx="339196" cy="2057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446"/>
                <a:gd name="f4" fmla="val 9974"/>
                <a:gd name="f5" fmla="val 935"/>
                <a:gd name="f6" fmla="val 401"/>
                <a:gd name="f7" fmla="val 1"/>
                <a:gd name="f8" fmla="val 434"/>
                <a:gd name="f9" fmla="val 934"/>
                <a:gd name="f10" fmla="val 9040"/>
                <a:gd name="f11" fmla="val 9574"/>
                <a:gd name="f12" fmla="val 15545"/>
                <a:gd name="f13" fmla="val 16046"/>
                <a:gd name="f14" fmla="*/ f0 1 16446"/>
                <a:gd name="f15" fmla="*/ f1 1 997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6446"/>
                <a:gd name="f22" fmla="*/ f19 1 997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6446" h="997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4"/>
                    <a:pt x="f5" y="f4"/>
                  </a:cubicBezTo>
                  <a:lnTo>
                    <a:pt x="f12" y="f4"/>
                  </a:lnTo>
                  <a:cubicBezTo>
                    <a:pt x="f13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3" y="f2"/>
                    <a:pt x="f12" y="f2"/>
                  </a:cubicBezTo>
                  <a:close/>
                </a:path>
              </a:pathLst>
            </a:custGeom>
            <a:solidFill>
              <a:srgbClr val="FFF9F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Google Shape;2171;p39">
              <a:extLst>
                <a:ext uri="{FF2B5EF4-FFF2-40B4-BE49-F238E27FC236}">
                  <a16:creationId xmlns:a16="http://schemas.microsoft.com/office/drawing/2014/main" id="{CC3558FD-A95B-4DC5-A142-AF30E19E82FF}"/>
                </a:ext>
              </a:extLst>
            </p:cNvPr>
            <p:cNvSpPr/>
            <p:nvPr/>
          </p:nvSpPr>
          <p:spPr>
            <a:xfrm>
              <a:off x="738423" y="3998186"/>
              <a:ext cx="377025" cy="259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280"/>
                <a:gd name="f4" fmla="val 12576"/>
                <a:gd name="f5" fmla="val 16445"/>
                <a:gd name="f6" fmla="val 1001"/>
                <a:gd name="f7" fmla="val 17113"/>
                <a:gd name="f8" fmla="val 17680"/>
                <a:gd name="f9" fmla="val 1535"/>
                <a:gd name="f10" fmla="val 2235"/>
                <a:gd name="f11" fmla="val 10341"/>
                <a:gd name="f12" fmla="val 11041"/>
                <a:gd name="f13" fmla="val 11575"/>
                <a:gd name="f14" fmla="val 1835"/>
                <a:gd name="f15" fmla="val 1134"/>
                <a:gd name="f16" fmla="val 601"/>
                <a:gd name="f17" fmla="val 768"/>
                <a:gd name="f18" fmla="val 334"/>
                <a:gd name="f19" fmla="val 767"/>
                <a:gd name="f20" fmla="val 11809"/>
                <a:gd name="f21" fmla="val 12242"/>
                <a:gd name="f22" fmla="val 17513"/>
                <a:gd name="f23" fmla="val 17913"/>
                <a:gd name="f24" fmla="*/ f0 1 18280"/>
                <a:gd name="f25" fmla="*/ f1 1 12576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8280"/>
                <a:gd name="f32" fmla="*/ f29 1 12576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8280" h="1257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5" y="f6"/>
                    <a:pt x="f14" y="f6"/>
                  </a:cubicBezTo>
                  <a:close/>
                  <a:moveTo>
                    <a:pt x="f17" y="f2"/>
                  </a:moveTo>
                  <a:cubicBezTo>
                    <a:pt x="f18" y="f2"/>
                    <a:pt x="f2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18" y="f4"/>
                    <a:pt x="f17" y="f4"/>
                  </a:cubicBezTo>
                  <a:lnTo>
                    <a:pt x="f22" y="f4"/>
                  </a:lnTo>
                  <a:cubicBezTo>
                    <a:pt x="f23" y="f4"/>
                    <a:pt x="f3" y="f21"/>
                    <a:pt x="f3" y="f20"/>
                  </a:cubicBezTo>
                  <a:lnTo>
                    <a:pt x="f3" y="f19"/>
                  </a:lnTo>
                  <a:cubicBezTo>
                    <a:pt x="f3" y="f18"/>
                    <a:pt x="f23" y="f2"/>
                    <a:pt x="f22" y="f2"/>
                  </a:cubicBezTo>
                  <a:close/>
                </a:path>
              </a:pathLst>
            </a:custGeom>
            <a:solidFill>
              <a:srgbClr val="FFF9F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61" name="Group 4">
            <a:extLst>
              <a:ext uri="{FF2B5EF4-FFF2-40B4-BE49-F238E27FC236}">
                <a16:creationId xmlns:a16="http://schemas.microsoft.com/office/drawing/2014/main" id="{53CD4E22-739C-3C03-E2B3-52A97DAF8CB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73513" y="2224088"/>
            <a:ext cx="1438275" cy="2333625"/>
            <a:chOff x="2503" y="1401"/>
            <a:chExt cx="906" cy="1470"/>
          </a:xfrm>
        </p:grpSpPr>
        <p:sp>
          <p:nvSpPr>
            <p:cNvPr id="63" name="Freeform 5">
              <a:extLst>
                <a:ext uri="{FF2B5EF4-FFF2-40B4-BE49-F238E27FC236}">
                  <a16:creationId xmlns:a16="http://schemas.microsoft.com/office/drawing/2014/main" id="{97414C06-0EA7-5255-A191-2E0FD287EC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57" y="2198"/>
              <a:ext cx="852" cy="673"/>
            </a:xfrm>
            <a:custGeom>
              <a:avLst/>
              <a:gdLst>
                <a:gd name="T0" fmla="*/ 8 w 95"/>
                <a:gd name="T1" fmla="*/ 76 h 76"/>
                <a:gd name="T2" fmla="*/ 0 w 95"/>
                <a:gd name="T3" fmla="*/ 60 h 76"/>
                <a:gd name="T4" fmla="*/ 0 w 95"/>
                <a:gd name="T5" fmla="*/ 5 h 76"/>
                <a:gd name="T6" fmla="*/ 0 w 95"/>
                <a:gd name="T7" fmla="*/ 0 h 76"/>
                <a:gd name="T8" fmla="*/ 71 w 95"/>
                <a:gd name="T9" fmla="*/ 0 h 76"/>
                <a:gd name="T10" fmla="*/ 71 w 95"/>
                <a:gd name="T11" fmla="*/ 9 h 76"/>
                <a:gd name="T12" fmla="*/ 94 w 95"/>
                <a:gd name="T13" fmla="*/ 33 h 76"/>
                <a:gd name="T14" fmla="*/ 71 w 95"/>
                <a:gd name="T15" fmla="*/ 55 h 76"/>
                <a:gd name="T16" fmla="*/ 63 w 95"/>
                <a:gd name="T17" fmla="*/ 76 h 76"/>
                <a:gd name="T18" fmla="*/ 8 w 95"/>
                <a:gd name="T19" fmla="*/ 76 h 76"/>
                <a:gd name="T20" fmla="*/ 72 w 95"/>
                <a:gd name="T21" fmla="*/ 47 h 76"/>
                <a:gd name="T22" fmla="*/ 87 w 95"/>
                <a:gd name="T23" fmla="*/ 32 h 76"/>
                <a:gd name="T24" fmla="*/ 72 w 95"/>
                <a:gd name="T25" fmla="*/ 18 h 76"/>
                <a:gd name="T26" fmla="*/ 72 w 95"/>
                <a:gd name="T27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5" h="76">
                  <a:moveTo>
                    <a:pt x="8" y="76"/>
                  </a:moveTo>
                  <a:cubicBezTo>
                    <a:pt x="1" y="72"/>
                    <a:pt x="0" y="67"/>
                    <a:pt x="0" y="60"/>
                  </a:cubicBezTo>
                  <a:cubicBezTo>
                    <a:pt x="1" y="41"/>
                    <a:pt x="0" y="23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24" y="0"/>
                    <a:pt x="47" y="0"/>
                    <a:pt x="71" y="0"/>
                  </a:cubicBezTo>
                  <a:cubicBezTo>
                    <a:pt x="71" y="3"/>
                    <a:pt x="71" y="6"/>
                    <a:pt x="71" y="9"/>
                  </a:cubicBezTo>
                  <a:cubicBezTo>
                    <a:pt x="87" y="12"/>
                    <a:pt x="95" y="20"/>
                    <a:pt x="94" y="33"/>
                  </a:cubicBezTo>
                  <a:cubicBezTo>
                    <a:pt x="94" y="45"/>
                    <a:pt x="86" y="53"/>
                    <a:pt x="71" y="55"/>
                  </a:cubicBezTo>
                  <a:cubicBezTo>
                    <a:pt x="71" y="63"/>
                    <a:pt x="73" y="72"/>
                    <a:pt x="63" y="76"/>
                  </a:cubicBezTo>
                  <a:cubicBezTo>
                    <a:pt x="45" y="76"/>
                    <a:pt x="26" y="76"/>
                    <a:pt x="8" y="76"/>
                  </a:cubicBezTo>
                  <a:close/>
                  <a:moveTo>
                    <a:pt x="72" y="47"/>
                  </a:moveTo>
                  <a:cubicBezTo>
                    <a:pt x="80" y="47"/>
                    <a:pt x="86" y="41"/>
                    <a:pt x="87" y="32"/>
                  </a:cubicBezTo>
                  <a:cubicBezTo>
                    <a:pt x="87" y="25"/>
                    <a:pt x="79" y="16"/>
                    <a:pt x="72" y="18"/>
                  </a:cubicBezTo>
                  <a:cubicBezTo>
                    <a:pt x="72" y="27"/>
                    <a:pt x="72" y="37"/>
                    <a:pt x="72" y="47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4" name="Freeform 6">
              <a:extLst>
                <a:ext uri="{FF2B5EF4-FFF2-40B4-BE49-F238E27FC236}">
                  <a16:creationId xmlns:a16="http://schemas.microsoft.com/office/drawing/2014/main" id="{1B8B5DF0-C068-4589-D300-843199DD3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507"/>
              <a:ext cx="250" cy="647"/>
            </a:xfrm>
            <a:custGeom>
              <a:avLst/>
              <a:gdLst>
                <a:gd name="T0" fmla="*/ 18 w 28"/>
                <a:gd name="T1" fmla="*/ 73 h 73"/>
                <a:gd name="T2" fmla="*/ 0 w 28"/>
                <a:gd name="T3" fmla="*/ 73 h 73"/>
                <a:gd name="T4" fmla="*/ 10 w 28"/>
                <a:gd name="T5" fmla="*/ 0 h 73"/>
                <a:gd name="T6" fmla="*/ 28 w 28"/>
                <a:gd name="T7" fmla="*/ 2 h 73"/>
                <a:gd name="T8" fmla="*/ 18 w 28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3">
                  <a:moveTo>
                    <a:pt x="18" y="73"/>
                  </a:moveTo>
                  <a:cubicBezTo>
                    <a:pt x="12" y="73"/>
                    <a:pt x="6" y="73"/>
                    <a:pt x="0" y="73"/>
                  </a:cubicBezTo>
                  <a:cubicBezTo>
                    <a:pt x="4" y="49"/>
                    <a:pt x="7" y="25"/>
                    <a:pt x="10" y="0"/>
                  </a:cubicBezTo>
                  <a:cubicBezTo>
                    <a:pt x="16" y="1"/>
                    <a:pt x="22" y="2"/>
                    <a:pt x="28" y="2"/>
                  </a:cubicBezTo>
                  <a:cubicBezTo>
                    <a:pt x="25" y="26"/>
                    <a:pt x="21" y="50"/>
                    <a:pt x="18" y="73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5" name="Freeform 7">
              <a:extLst>
                <a:ext uri="{FF2B5EF4-FFF2-40B4-BE49-F238E27FC236}">
                  <a16:creationId xmlns:a16="http://schemas.microsoft.com/office/drawing/2014/main" id="{572A305C-407D-50E1-619E-70CFFD910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1498"/>
              <a:ext cx="189" cy="231"/>
            </a:xfrm>
            <a:custGeom>
              <a:avLst/>
              <a:gdLst>
                <a:gd name="T0" fmla="*/ 7 w 21"/>
                <a:gd name="T1" fmla="*/ 0 h 26"/>
                <a:gd name="T2" fmla="*/ 16 w 21"/>
                <a:gd name="T3" fmla="*/ 8 h 26"/>
                <a:gd name="T4" fmla="*/ 19 w 21"/>
                <a:gd name="T5" fmla="*/ 20 h 26"/>
                <a:gd name="T6" fmla="*/ 10 w 21"/>
                <a:gd name="T7" fmla="*/ 26 h 26"/>
                <a:gd name="T8" fmla="*/ 0 w 21"/>
                <a:gd name="T9" fmla="*/ 20 h 26"/>
                <a:gd name="T10" fmla="*/ 1 w 21"/>
                <a:gd name="T11" fmla="*/ 11 h 26"/>
                <a:gd name="T12" fmla="*/ 7 w 21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6">
                  <a:moveTo>
                    <a:pt x="7" y="0"/>
                  </a:moveTo>
                  <a:cubicBezTo>
                    <a:pt x="10" y="2"/>
                    <a:pt x="13" y="5"/>
                    <a:pt x="16" y="8"/>
                  </a:cubicBezTo>
                  <a:cubicBezTo>
                    <a:pt x="20" y="11"/>
                    <a:pt x="21" y="16"/>
                    <a:pt x="19" y="20"/>
                  </a:cubicBezTo>
                  <a:cubicBezTo>
                    <a:pt x="18" y="24"/>
                    <a:pt x="14" y="26"/>
                    <a:pt x="10" y="26"/>
                  </a:cubicBezTo>
                  <a:cubicBezTo>
                    <a:pt x="6" y="26"/>
                    <a:pt x="1" y="24"/>
                    <a:pt x="0" y="20"/>
                  </a:cubicBezTo>
                  <a:cubicBezTo>
                    <a:pt x="0" y="17"/>
                    <a:pt x="0" y="14"/>
                    <a:pt x="1" y="11"/>
                  </a:cubicBezTo>
                  <a:cubicBezTo>
                    <a:pt x="2" y="7"/>
                    <a:pt x="5" y="3"/>
                    <a:pt x="7" y="0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6" name="Freeform 8">
              <a:extLst>
                <a:ext uri="{FF2B5EF4-FFF2-40B4-BE49-F238E27FC236}">
                  <a16:creationId xmlns:a16="http://schemas.microsoft.com/office/drawing/2014/main" id="{81749F84-828A-3166-4531-2BECA7B51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1746"/>
              <a:ext cx="144" cy="257"/>
            </a:xfrm>
            <a:custGeom>
              <a:avLst/>
              <a:gdLst>
                <a:gd name="T0" fmla="*/ 16 w 16"/>
                <a:gd name="T1" fmla="*/ 26 h 29"/>
                <a:gd name="T2" fmla="*/ 0 w 16"/>
                <a:gd name="T3" fmla="*/ 29 h 29"/>
                <a:gd name="T4" fmla="*/ 0 w 16"/>
                <a:gd name="T5" fmla="*/ 3 h 29"/>
                <a:gd name="T6" fmla="*/ 4 w 16"/>
                <a:gd name="T7" fmla="*/ 0 h 29"/>
                <a:gd name="T8" fmla="*/ 7 w 16"/>
                <a:gd name="T9" fmla="*/ 2 h 29"/>
                <a:gd name="T10" fmla="*/ 16 w 16"/>
                <a:gd name="T11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9">
                  <a:moveTo>
                    <a:pt x="16" y="26"/>
                  </a:moveTo>
                  <a:cubicBezTo>
                    <a:pt x="10" y="27"/>
                    <a:pt x="5" y="28"/>
                    <a:pt x="0" y="29"/>
                  </a:cubicBezTo>
                  <a:cubicBezTo>
                    <a:pt x="0" y="20"/>
                    <a:pt x="0" y="11"/>
                    <a:pt x="0" y="3"/>
                  </a:cubicBezTo>
                  <a:cubicBezTo>
                    <a:pt x="0" y="2"/>
                    <a:pt x="3" y="1"/>
                    <a:pt x="4" y="0"/>
                  </a:cubicBezTo>
                  <a:cubicBezTo>
                    <a:pt x="5" y="0"/>
                    <a:pt x="6" y="1"/>
                    <a:pt x="7" y="2"/>
                  </a:cubicBezTo>
                  <a:cubicBezTo>
                    <a:pt x="10" y="10"/>
                    <a:pt x="13" y="18"/>
                    <a:pt x="16" y="26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7" name="Freeform 9">
              <a:extLst>
                <a:ext uri="{FF2B5EF4-FFF2-40B4-BE49-F238E27FC236}">
                  <a16:creationId xmlns:a16="http://schemas.microsoft.com/office/drawing/2014/main" id="{10E5753C-8EB1-6733-21E2-11C1A104E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2012"/>
              <a:ext cx="170" cy="142"/>
            </a:xfrm>
            <a:custGeom>
              <a:avLst/>
              <a:gdLst>
                <a:gd name="T0" fmla="*/ 17 w 19"/>
                <a:gd name="T1" fmla="*/ 0 h 16"/>
                <a:gd name="T2" fmla="*/ 19 w 19"/>
                <a:gd name="T3" fmla="*/ 16 h 16"/>
                <a:gd name="T4" fmla="*/ 4 w 19"/>
                <a:gd name="T5" fmla="*/ 16 h 16"/>
                <a:gd name="T6" fmla="*/ 2 w 19"/>
                <a:gd name="T7" fmla="*/ 14 h 16"/>
                <a:gd name="T8" fmla="*/ 0 w 19"/>
                <a:gd name="T9" fmla="*/ 3 h 16"/>
                <a:gd name="T10" fmla="*/ 17 w 19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6">
                  <a:moveTo>
                    <a:pt x="17" y="0"/>
                  </a:moveTo>
                  <a:cubicBezTo>
                    <a:pt x="18" y="6"/>
                    <a:pt x="19" y="11"/>
                    <a:pt x="19" y="16"/>
                  </a:cubicBezTo>
                  <a:cubicBezTo>
                    <a:pt x="14" y="16"/>
                    <a:pt x="9" y="16"/>
                    <a:pt x="4" y="16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1" y="11"/>
                    <a:pt x="1" y="7"/>
                    <a:pt x="0" y="3"/>
                  </a:cubicBezTo>
                  <a:cubicBezTo>
                    <a:pt x="6" y="2"/>
                    <a:pt x="11" y="1"/>
                    <a:pt x="17" y="0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8" name="Freeform 10">
              <a:extLst>
                <a:ext uri="{FF2B5EF4-FFF2-40B4-BE49-F238E27FC236}">
                  <a16:creationId xmlns:a16="http://schemas.microsoft.com/office/drawing/2014/main" id="{4BE4A269-B3A1-7EE7-DED0-21365A5A9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551"/>
              <a:ext cx="36" cy="603"/>
            </a:xfrm>
            <a:custGeom>
              <a:avLst/>
              <a:gdLst>
                <a:gd name="T0" fmla="*/ 3 w 4"/>
                <a:gd name="T1" fmla="*/ 0 h 68"/>
                <a:gd name="T2" fmla="*/ 4 w 4"/>
                <a:gd name="T3" fmla="*/ 5 h 68"/>
                <a:gd name="T4" fmla="*/ 4 w 4"/>
                <a:gd name="T5" fmla="*/ 65 h 68"/>
                <a:gd name="T6" fmla="*/ 2 w 4"/>
                <a:gd name="T7" fmla="*/ 68 h 68"/>
                <a:gd name="T8" fmla="*/ 3 w 4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8">
                  <a:moveTo>
                    <a:pt x="3" y="0"/>
                  </a:moveTo>
                  <a:cubicBezTo>
                    <a:pt x="3" y="2"/>
                    <a:pt x="4" y="3"/>
                    <a:pt x="4" y="5"/>
                  </a:cubicBezTo>
                  <a:cubicBezTo>
                    <a:pt x="4" y="25"/>
                    <a:pt x="4" y="45"/>
                    <a:pt x="4" y="65"/>
                  </a:cubicBezTo>
                  <a:cubicBezTo>
                    <a:pt x="4" y="66"/>
                    <a:pt x="3" y="67"/>
                    <a:pt x="2" y="68"/>
                  </a:cubicBezTo>
                  <a:cubicBezTo>
                    <a:pt x="0" y="61"/>
                    <a:pt x="1" y="3"/>
                    <a:pt x="3" y="0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9" name="Freeform 11">
              <a:extLst>
                <a:ext uri="{FF2B5EF4-FFF2-40B4-BE49-F238E27FC236}">
                  <a16:creationId xmlns:a16="http://schemas.microsoft.com/office/drawing/2014/main" id="{D3E28F58-2345-A2FB-BF32-3DE480E1C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1551"/>
              <a:ext cx="27" cy="603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1 h 68"/>
                <a:gd name="T4" fmla="*/ 2 w 3"/>
                <a:gd name="T5" fmla="*/ 0 h 68"/>
                <a:gd name="T6" fmla="*/ 3 w 3"/>
                <a:gd name="T7" fmla="*/ 4 h 68"/>
                <a:gd name="T8" fmla="*/ 3 w 3"/>
                <a:gd name="T9" fmla="*/ 65 h 68"/>
                <a:gd name="T10" fmla="*/ 1 w 3"/>
                <a:gd name="T11" fmla="*/ 68 h 68"/>
                <a:gd name="T12" fmla="*/ 0 w 3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8">
                  <a:moveTo>
                    <a:pt x="0" y="68"/>
                  </a:moveTo>
                  <a:cubicBezTo>
                    <a:pt x="0" y="45"/>
                    <a:pt x="0" y="23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24"/>
                    <a:pt x="3" y="45"/>
                    <a:pt x="3" y="65"/>
                  </a:cubicBezTo>
                  <a:cubicBezTo>
                    <a:pt x="3" y="66"/>
                    <a:pt x="2" y="67"/>
                    <a:pt x="1" y="68"/>
                  </a:cubicBezTo>
                  <a:cubicBezTo>
                    <a:pt x="1" y="68"/>
                    <a:pt x="0" y="68"/>
                    <a:pt x="0" y="68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0" name="Freeform 12">
              <a:extLst>
                <a:ext uri="{FF2B5EF4-FFF2-40B4-BE49-F238E27FC236}">
                  <a16:creationId xmlns:a16="http://schemas.microsoft.com/office/drawing/2014/main" id="{25926E3E-C5CD-4A78-E9F6-0C4D11D81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560"/>
              <a:ext cx="27" cy="594"/>
            </a:xfrm>
            <a:custGeom>
              <a:avLst/>
              <a:gdLst>
                <a:gd name="T0" fmla="*/ 2 w 3"/>
                <a:gd name="T1" fmla="*/ 0 h 67"/>
                <a:gd name="T2" fmla="*/ 3 w 3"/>
                <a:gd name="T3" fmla="*/ 4 h 67"/>
                <a:gd name="T4" fmla="*/ 3 w 3"/>
                <a:gd name="T5" fmla="*/ 64 h 67"/>
                <a:gd name="T6" fmla="*/ 1 w 3"/>
                <a:gd name="T7" fmla="*/ 67 h 67"/>
                <a:gd name="T8" fmla="*/ 0 w 3"/>
                <a:gd name="T9" fmla="*/ 64 h 67"/>
                <a:gd name="T10" fmla="*/ 0 w 3"/>
                <a:gd name="T11" fmla="*/ 4 h 67"/>
                <a:gd name="T12" fmla="*/ 0 w 3"/>
                <a:gd name="T13" fmla="*/ 0 h 67"/>
                <a:gd name="T14" fmla="*/ 2 w 3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67">
                  <a:moveTo>
                    <a:pt x="2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3" y="24"/>
                    <a:pt x="3" y="44"/>
                    <a:pt x="3" y="64"/>
                  </a:cubicBezTo>
                  <a:cubicBezTo>
                    <a:pt x="3" y="65"/>
                    <a:pt x="2" y="66"/>
                    <a:pt x="1" y="67"/>
                  </a:cubicBezTo>
                  <a:cubicBezTo>
                    <a:pt x="1" y="66"/>
                    <a:pt x="0" y="65"/>
                    <a:pt x="0" y="64"/>
                  </a:cubicBezTo>
                  <a:cubicBezTo>
                    <a:pt x="0" y="44"/>
                    <a:pt x="0" y="2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1" name="Freeform 13">
              <a:extLst>
                <a:ext uri="{FF2B5EF4-FFF2-40B4-BE49-F238E27FC236}">
                  <a16:creationId xmlns:a16="http://schemas.microsoft.com/office/drawing/2014/main" id="{C1323594-83CA-101E-F35B-E6E318911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1401"/>
              <a:ext cx="99" cy="150"/>
            </a:xfrm>
            <a:custGeom>
              <a:avLst/>
              <a:gdLst>
                <a:gd name="T0" fmla="*/ 1 w 11"/>
                <a:gd name="T1" fmla="*/ 17 h 17"/>
                <a:gd name="T2" fmla="*/ 0 w 11"/>
                <a:gd name="T3" fmla="*/ 14 h 17"/>
                <a:gd name="T4" fmla="*/ 5 w 11"/>
                <a:gd name="T5" fmla="*/ 0 h 17"/>
                <a:gd name="T6" fmla="*/ 11 w 11"/>
                <a:gd name="T7" fmla="*/ 15 h 17"/>
                <a:gd name="T8" fmla="*/ 10 w 11"/>
                <a:gd name="T9" fmla="*/ 16 h 17"/>
                <a:gd name="T10" fmla="*/ 8 w 11"/>
                <a:gd name="T11" fmla="*/ 10 h 17"/>
                <a:gd name="T12" fmla="*/ 5 w 11"/>
                <a:gd name="T13" fmla="*/ 8 h 17"/>
                <a:gd name="T14" fmla="*/ 3 w 11"/>
                <a:gd name="T15" fmla="*/ 11 h 17"/>
                <a:gd name="T16" fmla="*/ 1 w 11"/>
                <a:gd name="T1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1" y="17"/>
                  </a:moveTo>
                  <a:cubicBezTo>
                    <a:pt x="0" y="15"/>
                    <a:pt x="0" y="15"/>
                    <a:pt x="0" y="14"/>
                  </a:cubicBezTo>
                  <a:cubicBezTo>
                    <a:pt x="2" y="10"/>
                    <a:pt x="3" y="6"/>
                    <a:pt x="5" y="0"/>
                  </a:cubicBezTo>
                  <a:cubicBezTo>
                    <a:pt x="8" y="6"/>
                    <a:pt x="9" y="11"/>
                    <a:pt x="11" y="15"/>
                  </a:cubicBezTo>
                  <a:cubicBezTo>
                    <a:pt x="11" y="15"/>
                    <a:pt x="10" y="16"/>
                    <a:pt x="10" y="16"/>
                  </a:cubicBezTo>
                  <a:cubicBezTo>
                    <a:pt x="9" y="14"/>
                    <a:pt x="9" y="12"/>
                    <a:pt x="8" y="10"/>
                  </a:cubicBezTo>
                  <a:cubicBezTo>
                    <a:pt x="7" y="9"/>
                    <a:pt x="6" y="8"/>
                    <a:pt x="5" y="8"/>
                  </a:cubicBezTo>
                  <a:cubicBezTo>
                    <a:pt x="5" y="8"/>
                    <a:pt x="4" y="10"/>
                    <a:pt x="3" y="11"/>
                  </a:cubicBezTo>
                  <a:cubicBezTo>
                    <a:pt x="2" y="12"/>
                    <a:pt x="2" y="14"/>
                    <a:pt x="1" y="17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176;p40">
            <a:extLst>
              <a:ext uri="{FF2B5EF4-FFF2-40B4-BE49-F238E27FC236}">
                <a16:creationId xmlns:a16="http://schemas.microsoft.com/office/drawing/2014/main" id="{361A825B-8971-4709-8E15-B642022B2A8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32224" y="319491"/>
            <a:ext cx="6050237" cy="481203"/>
          </a:xfrm>
        </p:spPr>
        <p:txBody>
          <a:bodyPr anchor="ctr" anchorCtr="1"/>
          <a:lstStyle/>
          <a:p>
            <a:pPr lvl="0" algn="ctr" rtl="1"/>
            <a:r>
              <a:rPr lang="fa-IR" dirty="0">
                <a:cs typeface="B Nazanin" panose="00000400000000000000" pitchFamily="2" charset="-78"/>
              </a:rPr>
              <a:t>سبک اینفوگرافیک 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Google Shape;2177;p40">
            <a:extLst>
              <a:ext uri="{FF2B5EF4-FFF2-40B4-BE49-F238E27FC236}">
                <a16:creationId xmlns:a16="http://schemas.microsoft.com/office/drawing/2014/main" id="{CB223D21-53AE-4EBE-8C45-A29FF583EFB9}"/>
              </a:ext>
            </a:extLst>
          </p:cNvPr>
          <p:cNvSpPr/>
          <p:nvPr/>
        </p:nvSpPr>
        <p:spPr>
          <a:xfrm flipH="1">
            <a:off x="856591" y="3184434"/>
            <a:ext cx="1984668" cy="1298420"/>
          </a:xfrm>
          <a:custGeom>
            <a:avLst/>
            <a:gdLst>
              <a:gd name="f0" fmla="val w"/>
              <a:gd name="f1" fmla="val h"/>
              <a:gd name="f2" fmla="val 0"/>
              <a:gd name="f3" fmla="val 50938"/>
              <a:gd name="f4" fmla="val 33325"/>
              <a:gd name="f5" fmla="val 5905"/>
              <a:gd name="f6" fmla="val 2636"/>
              <a:gd name="f7" fmla="val 1"/>
              <a:gd name="f8" fmla="val 2635"/>
              <a:gd name="f9" fmla="val 27420"/>
              <a:gd name="f10" fmla="val 30689"/>
              <a:gd name="f11" fmla="val 33324"/>
              <a:gd name="f12" fmla="val 45066"/>
              <a:gd name="f13" fmla="val 48302"/>
              <a:gd name="f14" fmla="val 50937"/>
              <a:gd name="f15" fmla="*/ f0 1 50938"/>
              <a:gd name="f16" fmla="*/ f1 1 33325"/>
              <a:gd name="f17" fmla="val f2"/>
              <a:gd name="f18" fmla="val f3"/>
              <a:gd name="f19" fmla="val f4"/>
              <a:gd name="f20" fmla="+- f19 0 f17"/>
              <a:gd name="f21" fmla="+- f18 0 f17"/>
              <a:gd name="f22" fmla="*/ f21 1 50938"/>
              <a:gd name="f23" fmla="*/ f20 1 33325"/>
              <a:gd name="f24" fmla="*/ f17 1 f22"/>
              <a:gd name="f25" fmla="*/ f18 1 f22"/>
              <a:gd name="f26" fmla="*/ f17 1 f23"/>
              <a:gd name="f27" fmla="*/ f19 1 f23"/>
              <a:gd name="f28" fmla="*/ f24 f15 1"/>
              <a:gd name="f29" fmla="*/ f25 f15 1"/>
              <a:gd name="f30" fmla="*/ f27 f16 1"/>
              <a:gd name="f31" fmla="*/ f26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" t="f31" r="f29" b="f30"/>
            <a:pathLst>
              <a:path w="50938" h="33325">
                <a:moveTo>
                  <a:pt x="f5" y="f2"/>
                </a:moveTo>
                <a:cubicBezTo>
                  <a:pt x="f6" y="f2"/>
                  <a:pt x="f7" y="f8"/>
                  <a:pt x="f7" y="f5"/>
                </a:cubicBezTo>
                <a:lnTo>
                  <a:pt x="f7" y="f9"/>
                </a:lnTo>
                <a:cubicBezTo>
                  <a:pt x="f7" y="f10"/>
                  <a:pt x="f6" y="f11"/>
                  <a:pt x="f5" y="f11"/>
                </a:cubicBezTo>
                <a:lnTo>
                  <a:pt x="f12" y="f11"/>
                </a:lnTo>
                <a:cubicBezTo>
                  <a:pt x="f13" y="f11"/>
                  <a:pt x="f14" y="f10"/>
                  <a:pt x="f14" y="f9"/>
                </a:cubicBezTo>
                <a:lnTo>
                  <a:pt x="f14" y="f5"/>
                </a:lnTo>
                <a:cubicBezTo>
                  <a:pt x="f14" y="f8"/>
                  <a:pt x="f13" y="f2"/>
                  <a:pt x="f12" y="f2"/>
                </a:cubicBezTo>
                <a:close/>
              </a:path>
            </a:pathLst>
          </a:custGeom>
          <a:solidFill>
            <a:srgbClr val="FF3F4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4" name="Google Shape;2192;p40">
            <a:extLst>
              <a:ext uri="{FF2B5EF4-FFF2-40B4-BE49-F238E27FC236}">
                <a16:creationId xmlns:a16="http://schemas.microsoft.com/office/drawing/2014/main" id="{A1D2A823-3530-47E8-B403-5C0604F7FB7D}"/>
              </a:ext>
            </a:extLst>
          </p:cNvPr>
          <p:cNvSpPr txBox="1"/>
          <p:nvPr/>
        </p:nvSpPr>
        <p:spPr>
          <a:xfrm>
            <a:off x="954340" y="3374209"/>
            <a:ext cx="1789197" cy="4784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02123B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عنوان</a:t>
            </a:r>
            <a:endParaRPr lang="en-US" sz="1600" b="1" i="0" u="none" strike="noStrike" kern="0" cap="none" spc="0" baseline="0" dirty="0">
              <a:solidFill>
                <a:srgbClr val="02123B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5" name="Google Shape;2193;p40">
            <a:extLst>
              <a:ext uri="{FF2B5EF4-FFF2-40B4-BE49-F238E27FC236}">
                <a16:creationId xmlns:a16="http://schemas.microsoft.com/office/drawing/2014/main" id="{01EEA849-74C6-4D88-863D-975EC8352C36}"/>
              </a:ext>
            </a:extLst>
          </p:cNvPr>
          <p:cNvSpPr txBox="1"/>
          <p:nvPr/>
        </p:nvSpPr>
        <p:spPr>
          <a:xfrm>
            <a:off x="954340" y="3726381"/>
            <a:ext cx="1789197" cy="566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2123B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2123B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6" name="Google Shape;2194;p40">
            <a:extLst>
              <a:ext uri="{FF2B5EF4-FFF2-40B4-BE49-F238E27FC236}">
                <a16:creationId xmlns:a16="http://schemas.microsoft.com/office/drawing/2014/main" id="{439C033D-3FBD-4E3A-B797-EB6E8797C8A0}"/>
              </a:ext>
            </a:extLst>
          </p:cNvPr>
          <p:cNvSpPr/>
          <p:nvPr/>
        </p:nvSpPr>
        <p:spPr>
          <a:xfrm flipH="1">
            <a:off x="3676976" y="3184434"/>
            <a:ext cx="1984668" cy="1298420"/>
          </a:xfrm>
          <a:custGeom>
            <a:avLst/>
            <a:gdLst>
              <a:gd name="f0" fmla="val w"/>
              <a:gd name="f1" fmla="val h"/>
              <a:gd name="f2" fmla="val 0"/>
              <a:gd name="f3" fmla="val 50938"/>
              <a:gd name="f4" fmla="val 33325"/>
              <a:gd name="f5" fmla="val 5905"/>
              <a:gd name="f6" fmla="val 2636"/>
              <a:gd name="f7" fmla="val 1"/>
              <a:gd name="f8" fmla="val 2635"/>
              <a:gd name="f9" fmla="val 27420"/>
              <a:gd name="f10" fmla="val 30689"/>
              <a:gd name="f11" fmla="val 33324"/>
              <a:gd name="f12" fmla="val 45066"/>
              <a:gd name="f13" fmla="val 48302"/>
              <a:gd name="f14" fmla="val 50937"/>
              <a:gd name="f15" fmla="*/ f0 1 50938"/>
              <a:gd name="f16" fmla="*/ f1 1 33325"/>
              <a:gd name="f17" fmla="val f2"/>
              <a:gd name="f18" fmla="val f3"/>
              <a:gd name="f19" fmla="val f4"/>
              <a:gd name="f20" fmla="+- f19 0 f17"/>
              <a:gd name="f21" fmla="+- f18 0 f17"/>
              <a:gd name="f22" fmla="*/ f21 1 50938"/>
              <a:gd name="f23" fmla="*/ f20 1 33325"/>
              <a:gd name="f24" fmla="*/ f17 1 f22"/>
              <a:gd name="f25" fmla="*/ f18 1 f22"/>
              <a:gd name="f26" fmla="*/ f17 1 f23"/>
              <a:gd name="f27" fmla="*/ f19 1 f23"/>
              <a:gd name="f28" fmla="*/ f24 f15 1"/>
              <a:gd name="f29" fmla="*/ f25 f15 1"/>
              <a:gd name="f30" fmla="*/ f27 f16 1"/>
              <a:gd name="f31" fmla="*/ f26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" t="f31" r="f29" b="f30"/>
            <a:pathLst>
              <a:path w="50938" h="33325">
                <a:moveTo>
                  <a:pt x="f5" y="f2"/>
                </a:moveTo>
                <a:cubicBezTo>
                  <a:pt x="f6" y="f2"/>
                  <a:pt x="f7" y="f8"/>
                  <a:pt x="f7" y="f5"/>
                </a:cubicBezTo>
                <a:lnTo>
                  <a:pt x="f7" y="f9"/>
                </a:lnTo>
                <a:cubicBezTo>
                  <a:pt x="f7" y="f10"/>
                  <a:pt x="f6" y="f11"/>
                  <a:pt x="f5" y="f11"/>
                </a:cubicBezTo>
                <a:lnTo>
                  <a:pt x="f12" y="f11"/>
                </a:lnTo>
                <a:cubicBezTo>
                  <a:pt x="f13" y="f11"/>
                  <a:pt x="f14" y="f10"/>
                  <a:pt x="f14" y="f9"/>
                </a:cubicBezTo>
                <a:lnTo>
                  <a:pt x="f14" y="f5"/>
                </a:lnTo>
                <a:cubicBezTo>
                  <a:pt x="f14" y="f8"/>
                  <a:pt x="f13" y="f2"/>
                  <a:pt x="f12" y="f2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7" name="Google Shape;2195;p40">
            <a:extLst>
              <a:ext uri="{FF2B5EF4-FFF2-40B4-BE49-F238E27FC236}">
                <a16:creationId xmlns:a16="http://schemas.microsoft.com/office/drawing/2014/main" id="{FB4B74C8-DEEF-43B2-80E6-214401D971F5}"/>
              </a:ext>
            </a:extLst>
          </p:cNvPr>
          <p:cNvSpPr txBox="1"/>
          <p:nvPr/>
        </p:nvSpPr>
        <p:spPr>
          <a:xfrm>
            <a:off x="3774716" y="3374209"/>
            <a:ext cx="1789197" cy="4784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02123B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عنوان</a:t>
            </a:r>
            <a:endParaRPr lang="en-US" sz="1600" b="1" i="0" u="none" strike="noStrike" kern="0" cap="none" spc="0" baseline="0" dirty="0">
              <a:solidFill>
                <a:srgbClr val="02123B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600" b="1" i="0" u="none" strike="noStrike" kern="0" cap="none" spc="0" baseline="0" dirty="0">
              <a:solidFill>
                <a:srgbClr val="02123B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8" name="Google Shape;2196;p40">
            <a:extLst>
              <a:ext uri="{FF2B5EF4-FFF2-40B4-BE49-F238E27FC236}">
                <a16:creationId xmlns:a16="http://schemas.microsoft.com/office/drawing/2014/main" id="{CA7A1DC6-1C98-400A-AF63-6DD0345ABDD4}"/>
              </a:ext>
            </a:extLst>
          </p:cNvPr>
          <p:cNvSpPr txBox="1"/>
          <p:nvPr/>
        </p:nvSpPr>
        <p:spPr>
          <a:xfrm>
            <a:off x="3774716" y="3726381"/>
            <a:ext cx="1789197" cy="566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2123B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2123B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0" cap="none" spc="0" baseline="0" dirty="0">
              <a:solidFill>
                <a:srgbClr val="02123B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0" cap="none" spc="0" baseline="0" dirty="0">
              <a:solidFill>
                <a:srgbClr val="02123B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9" name="Google Shape;2197;p40">
            <a:extLst>
              <a:ext uri="{FF2B5EF4-FFF2-40B4-BE49-F238E27FC236}">
                <a16:creationId xmlns:a16="http://schemas.microsoft.com/office/drawing/2014/main" id="{CC5F1BF0-BED3-4D74-B738-1ED7DE8575FD}"/>
              </a:ext>
            </a:extLst>
          </p:cNvPr>
          <p:cNvSpPr/>
          <p:nvPr/>
        </p:nvSpPr>
        <p:spPr>
          <a:xfrm flipH="1">
            <a:off x="6506413" y="3184434"/>
            <a:ext cx="1984668" cy="1298420"/>
          </a:xfrm>
          <a:custGeom>
            <a:avLst/>
            <a:gdLst>
              <a:gd name="f0" fmla="val w"/>
              <a:gd name="f1" fmla="val h"/>
              <a:gd name="f2" fmla="val 0"/>
              <a:gd name="f3" fmla="val 50938"/>
              <a:gd name="f4" fmla="val 33325"/>
              <a:gd name="f5" fmla="val 5905"/>
              <a:gd name="f6" fmla="val 2636"/>
              <a:gd name="f7" fmla="val 1"/>
              <a:gd name="f8" fmla="val 2635"/>
              <a:gd name="f9" fmla="val 27420"/>
              <a:gd name="f10" fmla="val 30689"/>
              <a:gd name="f11" fmla="val 33324"/>
              <a:gd name="f12" fmla="val 45066"/>
              <a:gd name="f13" fmla="val 48302"/>
              <a:gd name="f14" fmla="val 50937"/>
              <a:gd name="f15" fmla="*/ f0 1 50938"/>
              <a:gd name="f16" fmla="*/ f1 1 33325"/>
              <a:gd name="f17" fmla="val f2"/>
              <a:gd name="f18" fmla="val f3"/>
              <a:gd name="f19" fmla="val f4"/>
              <a:gd name="f20" fmla="+- f19 0 f17"/>
              <a:gd name="f21" fmla="+- f18 0 f17"/>
              <a:gd name="f22" fmla="*/ f21 1 50938"/>
              <a:gd name="f23" fmla="*/ f20 1 33325"/>
              <a:gd name="f24" fmla="*/ f17 1 f22"/>
              <a:gd name="f25" fmla="*/ f18 1 f22"/>
              <a:gd name="f26" fmla="*/ f17 1 f23"/>
              <a:gd name="f27" fmla="*/ f19 1 f23"/>
              <a:gd name="f28" fmla="*/ f24 f15 1"/>
              <a:gd name="f29" fmla="*/ f25 f15 1"/>
              <a:gd name="f30" fmla="*/ f27 f16 1"/>
              <a:gd name="f31" fmla="*/ f26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" t="f31" r="f29" b="f30"/>
            <a:pathLst>
              <a:path w="50938" h="33325">
                <a:moveTo>
                  <a:pt x="f5" y="f2"/>
                </a:moveTo>
                <a:cubicBezTo>
                  <a:pt x="f6" y="f2"/>
                  <a:pt x="f7" y="f8"/>
                  <a:pt x="f7" y="f5"/>
                </a:cubicBezTo>
                <a:lnTo>
                  <a:pt x="f7" y="f9"/>
                </a:lnTo>
                <a:cubicBezTo>
                  <a:pt x="f7" y="f10"/>
                  <a:pt x="f6" y="f11"/>
                  <a:pt x="f5" y="f11"/>
                </a:cubicBezTo>
                <a:lnTo>
                  <a:pt x="f12" y="f11"/>
                </a:lnTo>
                <a:cubicBezTo>
                  <a:pt x="f13" y="f11"/>
                  <a:pt x="f14" y="f10"/>
                  <a:pt x="f14" y="f9"/>
                </a:cubicBezTo>
                <a:lnTo>
                  <a:pt x="f14" y="f5"/>
                </a:lnTo>
                <a:cubicBezTo>
                  <a:pt x="f14" y="f8"/>
                  <a:pt x="f13" y="f2"/>
                  <a:pt x="f12" y="f2"/>
                </a:cubicBezTo>
                <a:close/>
              </a:path>
            </a:pathLst>
          </a:custGeom>
          <a:solidFill>
            <a:srgbClr val="FFECDC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0" name="Google Shape;2198;p40">
            <a:extLst>
              <a:ext uri="{FF2B5EF4-FFF2-40B4-BE49-F238E27FC236}">
                <a16:creationId xmlns:a16="http://schemas.microsoft.com/office/drawing/2014/main" id="{6AA794AB-19A1-4BF0-9604-A407E7261608}"/>
              </a:ext>
            </a:extLst>
          </p:cNvPr>
          <p:cNvSpPr txBox="1"/>
          <p:nvPr/>
        </p:nvSpPr>
        <p:spPr>
          <a:xfrm>
            <a:off x="6604162" y="3374209"/>
            <a:ext cx="1789197" cy="4784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02123B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عنوان</a:t>
            </a:r>
            <a:endParaRPr lang="en-US" sz="1600" b="1" i="0" u="none" strike="noStrike" kern="0" cap="none" spc="0" baseline="0" dirty="0">
              <a:solidFill>
                <a:srgbClr val="02123B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600" b="1" i="0" u="none" strike="noStrike" kern="0" cap="none" spc="0" baseline="0" dirty="0">
              <a:solidFill>
                <a:srgbClr val="02123B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11" name="Google Shape;2199;p40">
            <a:extLst>
              <a:ext uri="{FF2B5EF4-FFF2-40B4-BE49-F238E27FC236}">
                <a16:creationId xmlns:a16="http://schemas.microsoft.com/office/drawing/2014/main" id="{09070BBF-3E4F-43B6-B3F4-5EA9034CFD9A}"/>
              </a:ext>
            </a:extLst>
          </p:cNvPr>
          <p:cNvSpPr txBox="1"/>
          <p:nvPr/>
        </p:nvSpPr>
        <p:spPr>
          <a:xfrm>
            <a:off x="6604162" y="3726381"/>
            <a:ext cx="1789197" cy="566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2123B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2123B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0" cap="none" spc="0" baseline="0" dirty="0">
              <a:solidFill>
                <a:srgbClr val="02123B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grpSp>
        <p:nvGrpSpPr>
          <p:cNvPr id="12" name="Google Shape;2200;p40">
            <a:extLst>
              <a:ext uri="{FF2B5EF4-FFF2-40B4-BE49-F238E27FC236}">
                <a16:creationId xmlns:a16="http://schemas.microsoft.com/office/drawing/2014/main" id="{236B8BA7-B315-4DBA-983F-2E682F614BAE}"/>
              </a:ext>
            </a:extLst>
          </p:cNvPr>
          <p:cNvGrpSpPr/>
          <p:nvPr/>
        </p:nvGrpSpPr>
        <p:grpSpPr>
          <a:xfrm>
            <a:off x="658806" y="2982361"/>
            <a:ext cx="2168070" cy="2627400"/>
            <a:chOff x="658806" y="2982361"/>
            <a:chExt cx="2168070" cy="2627400"/>
          </a:xfrm>
        </p:grpSpPr>
        <p:cxnSp>
          <p:nvCxnSpPr>
            <p:cNvPr id="13" name="Google Shape;2201;p40">
              <a:extLst>
                <a:ext uri="{FF2B5EF4-FFF2-40B4-BE49-F238E27FC236}">
                  <a16:creationId xmlns:a16="http://schemas.microsoft.com/office/drawing/2014/main" id="{18961976-488E-426E-8C32-F0331A961927}"/>
                </a:ext>
              </a:extLst>
            </p:cNvPr>
            <p:cNvCxnSpPr/>
            <p:nvPr/>
          </p:nvCxnSpPr>
          <p:spPr>
            <a:xfrm>
              <a:off x="658806" y="2982361"/>
              <a:ext cx="0" cy="2627400"/>
            </a:xfrm>
            <a:prstGeom prst="straightConnector1">
              <a:avLst/>
            </a:prstGeom>
            <a:noFill/>
            <a:ln w="76196" cap="flat">
              <a:solidFill>
                <a:srgbClr val="595959"/>
              </a:solidFill>
              <a:prstDash val="solid"/>
              <a:round/>
            </a:ln>
          </p:spPr>
        </p:cxnSp>
        <p:cxnSp>
          <p:nvCxnSpPr>
            <p:cNvPr id="14" name="Google Shape;2202;p40">
              <a:extLst>
                <a:ext uri="{FF2B5EF4-FFF2-40B4-BE49-F238E27FC236}">
                  <a16:creationId xmlns:a16="http://schemas.microsoft.com/office/drawing/2014/main" id="{E7C7752F-A731-46A6-8BBB-FAEC8C06426B}"/>
                </a:ext>
              </a:extLst>
            </p:cNvPr>
            <p:cNvCxnSpPr/>
            <p:nvPr/>
          </p:nvCxnSpPr>
          <p:spPr>
            <a:xfrm>
              <a:off x="690874" y="3020455"/>
              <a:ext cx="2136002" cy="0"/>
            </a:xfrm>
            <a:prstGeom prst="straightConnector1">
              <a:avLst/>
            </a:prstGeom>
            <a:noFill/>
            <a:ln w="76196" cap="flat">
              <a:solidFill>
                <a:srgbClr val="595959"/>
              </a:solidFill>
              <a:prstDash val="solid"/>
              <a:round/>
            </a:ln>
          </p:spPr>
        </p:cxnSp>
        <p:cxnSp>
          <p:nvCxnSpPr>
            <p:cNvPr id="15" name="Google Shape;2203;p40">
              <a:extLst>
                <a:ext uri="{FF2B5EF4-FFF2-40B4-BE49-F238E27FC236}">
                  <a16:creationId xmlns:a16="http://schemas.microsoft.com/office/drawing/2014/main" id="{EC154869-5E21-4CB5-8033-8FD777BB009E}"/>
                </a:ext>
              </a:extLst>
            </p:cNvPr>
            <p:cNvCxnSpPr/>
            <p:nvPr/>
          </p:nvCxnSpPr>
          <p:spPr>
            <a:xfrm>
              <a:off x="1324096" y="3017611"/>
              <a:ext cx="0" cy="231005"/>
            </a:xfrm>
            <a:prstGeom prst="straightConnector1">
              <a:avLst/>
            </a:prstGeom>
            <a:noFill/>
            <a:ln w="38103" cap="flat">
              <a:solidFill>
                <a:srgbClr val="595959"/>
              </a:solidFill>
              <a:prstDash val="solid"/>
              <a:round/>
            </a:ln>
          </p:spPr>
        </p:cxnSp>
        <p:cxnSp>
          <p:nvCxnSpPr>
            <p:cNvPr id="16" name="Google Shape;2204;p40">
              <a:extLst>
                <a:ext uri="{FF2B5EF4-FFF2-40B4-BE49-F238E27FC236}">
                  <a16:creationId xmlns:a16="http://schemas.microsoft.com/office/drawing/2014/main" id="{4EB69E71-CA65-433E-99A6-0B35299269B4}"/>
                </a:ext>
              </a:extLst>
            </p:cNvPr>
            <p:cNvCxnSpPr/>
            <p:nvPr/>
          </p:nvCxnSpPr>
          <p:spPr>
            <a:xfrm>
              <a:off x="2373773" y="3017611"/>
              <a:ext cx="0" cy="231005"/>
            </a:xfrm>
            <a:prstGeom prst="straightConnector1">
              <a:avLst/>
            </a:prstGeom>
            <a:noFill/>
            <a:ln w="38103" cap="flat">
              <a:solidFill>
                <a:srgbClr val="595959"/>
              </a:solidFill>
              <a:prstDash val="solid"/>
              <a:round/>
            </a:ln>
          </p:spPr>
        </p:cxnSp>
      </p:grpSp>
      <p:grpSp>
        <p:nvGrpSpPr>
          <p:cNvPr id="17" name="Google Shape;2205;p40">
            <a:extLst>
              <a:ext uri="{FF2B5EF4-FFF2-40B4-BE49-F238E27FC236}">
                <a16:creationId xmlns:a16="http://schemas.microsoft.com/office/drawing/2014/main" id="{CCEE1273-7931-45B5-B09D-EBF6DA397C9C}"/>
              </a:ext>
            </a:extLst>
          </p:cNvPr>
          <p:cNvGrpSpPr/>
          <p:nvPr/>
        </p:nvGrpSpPr>
        <p:grpSpPr>
          <a:xfrm>
            <a:off x="3479191" y="2982361"/>
            <a:ext cx="2168179" cy="2627400"/>
            <a:chOff x="3479191" y="2982361"/>
            <a:chExt cx="2168179" cy="2627400"/>
          </a:xfrm>
        </p:grpSpPr>
        <p:cxnSp>
          <p:nvCxnSpPr>
            <p:cNvPr id="18" name="Google Shape;2206;p40">
              <a:extLst>
                <a:ext uri="{FF2B5EF4-FFF2-40B4-BE49-F238E27FC236}">
                  <a16:creationId xmlns:a16="http://schemas.microsoft.com/office/drawing/2014/main" id="{3CD823F7-F652-4EA8-A72A-69005818FACE}"/>
                </a:ext>
              </a:extLst>
            </p:cNvPr>
            <p:cNvCxnSpPr/>
            <p:nvPr/>
          </p:nvCxnSpPr>
          <p:spPr>
            <a:xfrm>
              <a:off x="3479191" y="2982361"/>
              <a:ext cx="0" cy="2627400"/>
            </a:xfrm>
            <a:prstGeom prst="straightConnector1">
              <a:avLst/>
            </a:prstGeom>
            <a:noFill/>
            <a:ln w="76196" cap="flat">
              <a:solidFill>
                <a:srgbClr val="595959"/>
              </a:solidFill>
              <a:prstDash val="solid"/>
              <a:round/>
            </a:ln>
          </p:spPr>
        </p:cxnSp>
        <p:cxnSp>
          <p:nvCxnSpPr>
            <p:cNvPr id="19" name="Google Shape;2207;p40">
              <a:extLst>
                <a:ext uri="{FF2B5EF4-FFF2-40B4-BE49-F238E27FC236}">
                  <a16:creationId xmlns:a16="http://schemas.microsoft.com/office/drawing/2014/main" id="{1E246851-703F-4056-9872-EABD043F7988}"/>
                </a:ext>
              </a:extLst>
            </p:cNvPr>
            <p:cNvCxnSpPr/>
            <p:nvPr/>
          </p:nvCxnSpPr>
          <p:spPr>
            <a:xfrm>
              <a:off x="3509266" y="3020455"/>
              <a:ext cx="2138104" cy="0"/>
            </a:xfrm>
            <a:prstGeom prst="straightConnector1">
              <a:avLst/>
            </a:prstGeom>
            <a:noFill/>
            <a:ln w="76196" cap="flat">
              <a:solidFill>
                <a:srgbClr val="595959"/>
              </a:solidFill>
              <a:prstDash val="solid"/>
              <a:round/>
            </a:ln>
          </p:spPr>
        </p:cxnSp>
        <p:cxnSp>
          <p:nvCxnSpPr>
            <p:cNvPr id="20" name="Google Shape;2208;p40">
              <a:extLst>
                <a:ext uri="{FF2B5EF4-FFF2-40B4-BE49-F238E27FC236}">
                  <a16:creationId xmlns:a16="http://schemas.microsoft.com/office/drawing/2014/main" id="{80596F35-30EE-49FE-A21B-B3560C15FE20}"/>
                </a:ext>
              </a:extLst>
            </p:cNvPr>
            <p:cNvCxnSpPr/>
            <p:nvPr/>
          </p:nvCxnSpPr>
          <p:spPr>
            <a:xfrm>
              <a:off x="4139808" y="3017611"/>
              <a:ext cx="0" cy="231005"/>
            </a:xfrm>
            <a:prstGeom prst="straightConnector1">
              <a:avLst/>
            </a:prstGeom>
            <a:noFill/>
            <a:ln w="38103" cap="flat">
              <a:solidFill>
                <a:srgbClr val="595959"/>
              </a:solidFill>
              <a:prstDash val="solid"/>
              <a:round/>
            </a:ln>
          </p:spPr>
        </p:cxnSp>
        <p:cxnSp>
          <p:nvCxnSpPr>
            <p:cNvPr id="21" name="Google Shape;2209;p40">
              <a:extLst>
                <a:ext uri="{FF2B5EF4-FFF2-40B4-BE49-F238E27FC236}">
                  <a16:creationId xmlns:a16="http://schemas.microsoft.com/office/drawing/2014/main" id="{C770A41D-F839-4567-BF9F-C75305C86746}"/>
                </a:ext>
              </a:extLst>
            </p:cNvPr>
            <p:cNvCxnSpPr/>
            <p:nvPr/>
          </p:nvCxnSpPr>
          <p:spPr>
            <a:xfrm>
              <a:off x="5189485" y="3017611"/>
              <a:ext cx="0" cy="231005"/>
            </a:xfrm>
            <a:prstGeom prst="straightConnector1">
              <a:avLst/>
            </a:prstGeom>
            <a:noFill/>
            <a:ln w="38103" cap="flat">
              <a:solidFill>
                <a:srgbClr val="595959"/>
              </a:solidFill>
              <a:prstDash val="solid"/>
              <a:round/>
            </a:ln>
          </p:spPr>
        </p:cxnSp>
      </p:grpSp>
      <p:grpSp>
        <p:nvGrpSpPr>
          <p:cNvPr id="22" name="Google Shape;2210;p40">
            <a:extLst>
              <a:ext uri="{FF2B5EF4-FFF2-40B4-BE49-F238E27FC236}">
                <a16:creationId xmlns:a16="http://schemas.microsoft.com/office/drawing/2014/main" id="{C9175FF0-1FC0-4D97-91A7-6DD247E7FF14}"/>
              </a:ext>
            </a:extLst>
          </p:cNvPr>
          <p:cNvGrpSpPr/>
          <p:nvPr/>
        </p:nvGrpSpPr>
        <p:grpSpPr>
          <a:xfrm>
            <a:off x="6308637" y="2982361"/>
            <a:ext cx="2168033" cy="2627400"/>
            <a:chOff x="6308637" y="2982361"/>
            <a:chExt cx="2168033" cy="2627400"/>
          </a:xfrm>
        </p:grpSpPr>
        <p:cxnSp>
          <p:nvCxnSpPr>
            <p:cNvPr id="23" name="Google Shape;2211;p40">
              <a:extLst>
                <a:ext uri="{FF2B5EF4-FFF2-40B4-BE49-F238E27FC236}">
                  <a16:creationId xmlns:a16="http://schemas.microsoft.com/office/drawing/2014/main" id="{EF6F9098-73CE-4C6F-8435-0B5FA1BBD214}"/>
                </a:ext>
              </a:extLst>
            </p:cNvPr>
            <p:cNvCxnSpPr/>
            <p:nvPr/>
          </p:nvCxnSpPr>
          <p:spPr>
            <a:xfrm>
              <a:off x="6308637" y="2982361"/>
              <a:ext cx="0" cy="2627400"/>
            </a:xfrm>
            <a:prstGeom prst="straightConnector1">
              <a:avLst/>
            </a:prstGeom>
            <a:noFill/>
            <a:ln w="76196" cap="flat">
              <a:solidFill>
                <a:srgbClr val="595959"/>
              </a:solidFill>
              <a:prstDash val="solid"/>
              <a:round/>
            </a:ln>
          </p:spPr>
        </p:cxnSp>
        <p:cxnSp>
          <p:nvCxnSpPr>
            <p:cNvPr id="24" name="Google Shape;2212;p40">
              <a:extLst>
                <a:ext uri="{FF2B5EF4-FFF2-40B4-BE49-F238E27FC236}">
                  <a16:creationId xmlns:a16="http://schemas.microsoft.com/office/drawing/2014/main" id="{D8F23019-2359-4DB8-AF50-BDCDE2CB6DE4}"/>
                </a:ext>
              </a:extLst>
            </p:cNvPr>
            <p:cNvCxnSpPr/>
            <p:nvPr/>
          </p:nvCxnSpPr>
          <p:spPr>
            <a:xfrm>
              <a:off x="6336179" y="3020455"/>
              <a:ext cx="2140491" cy="0"/>
            </a:xfrm>
            <a:prstGeom prst="straightConnector1">
              <a:avLst/>
            </a:prstGeom>
            <a:noFill/>
            <a:ln w="76196" cap="flat">
              <a:solidFill>
                <a:srgbClr val="595959"/>
              </a:solidFill>
              <a:prstDash val="solid"/>
              <a:round/>
            </a:ln>
          </p:spPr>
        </p:cxnSp>
        <p:cxnSp>
          <p:nvCxnSpPr>
            <p:cNvPr id="25" name="Google Shape;2213;p40">
              <a:extLst>
                <a:ext uri="{FF2B5EF4-FFF2-40B4-BE49-F238E27FC236}">
                  <a16:creationId xmlns:a16="http://schemas.microsoft.com/office/drawing/2014/main" id="{106F1592-D6EF-4297-859D-B9FB7662CC92}"/>
                </a:ext>
              </a:extLst>
            </p:cNvPr>
            <p:cNvCxnSpPr/>
            <p:nvPr/>
          </p:nvCxnSpPr>
          <p:spPr>
            <a:xfrm>
              <a:off x="6965560" y="3017611"/>
              <a:ext cx="0" cy="231005"/>
            </a:xfrm>
            <a:prstGeom prst="straightConnector1">
              <a:avLst/>
            </a:prstGeom>
            <a:noFill/>
            <a:ln w="38103" cap="flat">
              <a:solidFill>
                <a:srgbClr val="595959"/>
              </a:solidFill>
              <a:prstDash val="solid"/>
              <a:round/>
            </a:ln>
          </p:spPr>
        </p:cxnSp>
        <p:cxnSp>
          <p:nvCxnSpPr>
            <p:cNvPr id="26" name="Google Shape;2214;p40">
              <a:extLst>
                <a:ext uri="{FF2B5EF4-FFF2-40B4-BE49-F238E27FC236}">
                  <a16:creationId xmlns:a16="http://schemas.microsoft.com/office/drawing/2014/main" id="{93728EE1-6A35-496B-9D9C-DFF87DF06CEC}"/>
                </a:ext>
              </a:extLst>
            </p:cNvPr>
            <p:cNvCxnSpPr/>
            <p:nvPr/>
          </p:nvCxnSpPr>
          <p:spPr>
            <a:xfrm>
              <a:off x="8015237" y="3017611"/>
              <a:ext cx="0" cy="231005"/>
            </a:xfrm>
            <a:prstGeom prst="straightConnector1">
              <a:avLst/>
            </a:prstGeom>
            <a:noFill/>
            <a:ln w="38103" cap="flat">
              <a:solidFill>
                <a:srgbClr val="595959"/>
              </a:solidFill>
              <a:prstDash val="solid"/>
              <a:round/>
            </a:ln>
          </p:spPr>
        </p:cxnSp>
      </p:grpSp>
      <p:sp>
        <p:nvSpPr>
          <p:cNvPr id="27" name="Google Shape;2215;p40">
            <a:extLst>
              <a:ext uri="{FF2B5EF4-FFF2-40B4-BE49-F238E27FC236}">
                <a16:creationId xmlns:a16="http://schemas.microsoft.com/office/drawing/2014/main" id="{1BFC2132-98E7-4151-86FF-4E2E5E49FCEC}"/>
              </a:ext>
            </a:extLst>
          </p:cNvPr>
          <p:cNvSpPr txBox="1"/>
          <p:nvPr/>
        </p:nvSpPr>
        <p:spPr>
          <a:xfrm>
            <a:off x="1341397" y="1730273"/>
            <a:ext cx="1015203" cy="3606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" b="1" i="0" u="none" strike="noStrike" kern="0" cap="none" spc="0" baseline="0">
                <a:solidFill>
                  <a:srgbClr val="02123B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20%</a:t>
            </a:r>
          </a:p>
        </p:txBody>
      </p:sp>
      <p:sp>
        <p:nvSpPr>
          <p:cNvPr id="28" name="Google Shape;2216;p40">
            <a:extLst>
              <a:ext uri="{FF2B5EF4-FFF2-40B4-BE49-F238E27FC236}">
                <a16:creationId xmlns:a16="http://schemas.microsoft.com/office/drawing/2014/main" id="{15696B62-076E-4F2A-9FEF-D7F9AE024BFE}"/>
              </a:ext>
            </a:extLst>
          </p:cNvPr>
          <p:cNvSpPr txBox="1"/>
          <p:nvPr/>
        </p:nvSpPr>
        <p:spPr>
          <a:xfrm>
            <a:off x="4161727" y="1488350"/>
            <a:ext cx="1015203" cy="3606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" b="1" i="0" u="none" strike="noStrike" kern="0" cap="none" spc="0" baseline="0">
                <a:solidFill>
                  <a:srgbClr val="02123B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30%</a:t>
            </a:r>
          </a:p>
        </p:txBody>
      </p:sp>
      <p:sp>
        <p:nvSpPr>
          <p:cNvPr id="29" name="Google Shape;2217;p40">
            <a:extLst>
              <a:ext uri="{FF2B5EF4-FFF2-40B4-BE49-F238E27FC236}">
                <a16:creationId xmlns:a16="http://schemas.microsoft.com/office/drawing/2014/main" id="{3F35AA96-8004-485C-91DC-C8A19E59116A}"/>
              </a:ext>
            </a:extLst>
          </p:cNvPr>
          <p:cNvSpPr txBox="1"/>
          <p:nvPr/>
        </p:nvSpPr>
        <p:spPr>
          <a:xfrm>
            <a:off x="7009781" y="1437619"/>
            <a:ext cx="1015203" cy="3606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" b="1" i="0" u="none" strike="noStrike" kern="0" cap="none" spc="0" baseline="0">
                <a:solidFill>
                  <a:srgbClr val="02123B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50%</a:t>
            </a:r>
          </a:p>
        </p:txBody>
      </p:sp>
      <p:grpSp>
        <p:nvGrpSpPr>
          <p:cNvPr id="30" name="Grupo 9">
            <a:extLst>
              <a:ext uri="{FF2B5EF4-FFF2-40B4-BE49-F238E27FC236}">
                <a16:creationId xmlns:a16="http://schemas.microsoft.com/office/drawing/2014/main" id="{F3AB65C8-F060-4426-AA6A-178146FF049D}"/>
              </a:ext>
            </a:extLst>
          </p:cNvPr>
          <p:cNvGrpSpPr/>
          <p:nvPr/>
        </p:nvGrpSpPr>
        <p:grpSpPr>
          <a:xfrm>
            <a:off x="1658941" y="2217740"/>
            <a:ext cx="363538" cy="581017"/>
            <a:chOff x="1658941" y="2217740"/>
            <a:chExt cx="363538" cy="581017"/>
          </a:xfrm>
        </p:grpSpPr>
        <p:sp>
          <p:nvSpPr>
            <p:cNvPr id="31" name="Freeform 5">
              <a:extLst>
                <a:ext uri="{FF2B5EF4-FFF2-40B4-BE49-F238E27FC236}">
                  <a16:creationId xmlns:a16="http://schemas.microsoft.com/office/drawing/2014/main" id="{19106C28-DB8A-42A7-84B2-D934B3DB9BA2}"/>
                </a:ext>
              </a:extLst>
            </p:cNvPr>
            <p:cNvSpPr/>
            <p:nvPr/>
          </p:nvSpPr>
          <p:spPr>
            <a:xfrm>
              <a:off x="1658941" y="2217740"/>
              <a:ext cx="363538" cy="431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3"/>
                <a:gd name="f7" fmla="val 113"/>
                <a:gd name="f8" fmla="val 49"/>
                <a:gd name="f9" fmla="val 45"/>
                <a:gd name="f10" fmla="val 41"/>
                <a:gd name="f11" fmla="val 37"/>
                <a:gd name="f12" fmla="val 32"/>
                <a:gd name="f13" fmla="val 112"/>
                <a:gd name="f14" fmla="val 29"/>
                <a:gd name="f15" fmla="val 111"/>
                <a:gd name="f16" fmla="val 105"/>
                <a:gd name="f17" fmla="val 26"/>
                <a:gd name="f18" fmla="val 91"/>
                <a:gd name="f19" fmla="val 21"/>
                <a:gd name="f20" fmla="val 77"/>
                <a:gd name="f21" fmla="val 14"/>
                <a:gd name="f22" fmla="val 64"/>
                <a:gd name="f23" fmla="val 12"/>
                <a:gd name="f24" fmla="val 34"/>
                <a:gd name="f25" fmla="val 6"/>
                <a:gd name="f26" fmla="val 50"/>
                <a:gd name="f27" fmla="val 67"/>
                <a:gd name="f28" fmla="val 3"/>
                <a:gd name="f29" fmla="val 79"/>
                <a:gd name="f30" fmla="val 16"/>
                <a:gd name="f31" fmla="val 90"/>
                <a:gd name="f32" fmla="val 28"/>
                <a:gd name="f33" fmla="val 46"/>
                <a:gd name="f34" fmla="val 86"/>
                <a:gd name="f35" fmla="val 61"/>
                <a:gd name="f36" fmla="val 82"/>
                <a:gd name="f37" fmla="val 70"/>
                <a:gd name="f38" fmla="val 80"/>
                <a:gd name="f39" fmla="val 73"/>
                <a:gd name="f40" fmla="val 71"/>
                <a:gd name="f41" fmla="val 95"/>
                <a:gd name="f42" fmla="val 100"/>
                <a:gd name="f43" fmla="val 69"/>
                <a:gd name="f44" fmla="val 106"/>
                <a:gd name="f45" fmla="val 68"/>
                <a:gd name="f46" fmla="val 66"/>
                <a:gd name="f47" fmla="val 57"/>
                <a:gd name="f48" fmla="val 53"/>
                <a:gd name="f49" fmla="val 85"/>
                <a:gd name="f50" fmla="val 43"/>
                <a:gd name="f51" fmla="val 74"/>
                <a:gd name="f52" fmla="val 40"/>
                <a:gd name="f53" fmla="val 39"/>
                <a:gd name="f54" fmla="val 38"/>
                <a:gd name="f55" fmla="val 81"/>
                <a:gd name="f56" fmla="val 51"/>
                <a:gd name="f57" fmla="val 92"/>
                <a:gd name="f58" fmla="val 102"/>
                <a:gd name="f59" fmla="val 99"/>
                <a:gd name="f60" fmla="val 87"/>
                <a:gd name="f61" fmla="val 54"/>
                <a:gd name="f62" fmla="val 84"/>
                <a:gd name="f63" fmla="val 59"/>
                <a:gd name="f64" fmla="val 75"/>
                <a:gd name="f65" fmla="val 62"/>
                <a:gd name="f66" fmla="val 60"/>
                <a:gd name="f67" fmla="val 58"/>
                <a:gd name="f68" fmla="val 55"/>
                <a:gd name="f69" fmla="val 52"/>
                <a:gd name="f70" fmla="+- 0 0 -90"/>
                <a:gd name="f71" fmla="*/ f3 1 93"/>
                <a:gd name="f72" fmla="*/ f4 1 113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93"/>
                <a:gd name="f81" fmla="*/ f77 1 113"/>
                <a:gd name="f82" fmla="*/ 49 f78 1"/>
                <a:gd name="f83" fmla="*/ 113 f77 1"/>
                <a:gd name="f84" fmla="*/ 37 f78 1"/>
                <a:gd name="f85" fmla="*/ 29 f78 1"/>
                <a:gd name="f86" fmla="*/ 105 f77 1"/>
                <a:gd name="f87" fmla="*/ 14 f78 1"/>
                <a:gd name="f88" fmla="*/ 64 f77 1"/>
                <a:gd name="f89" fmla="*/ 34 f78 1"/>
                <a:gd name="f90" fmla="*/ 6 f77 1"/>
                <a:gd name="f91" fmla="*/ 79 f78 1"/>
                <a:gd name="f92" fmla="*/ 16 f77 1"/>
                <a:gd name="f93" fmla="*/ 86 f78 1"/>
                <a:gd name="f94" fmla="*/ 61 f77 1"/>
                <a:gd name="f95" fmla="*/ 73 f78 1"/>
                <a:gd name="f96" fmla="*/ 90 f77 1"/>
                <a:gd name="f97" fmla="*/ 69 f78 1"/>
                <a:gd name="f98" fmla="*/ 106 f77 1"/>
                <a:gd name="f99" fmla="*/ 61 f78 1"/>
                <a:gd name="f100" fmla="*/ 85 f77 1"/>
                <a:gd name="f101" fmla="*/ 40 f78 1"/>
                <a:gd name="f102" fmla="*/ 68 f77 1"/>
                <a:gd name="f103" fmla="*/ 70 f77 1"/>
                <a:gd name="f104" fmla="*/ 46 f78 1"/>
                <a:gd name="f105" fmla="*/ 51 f78 1"/>
                <a:gd name="f106" fmla="*/ 95 f77 1"/>
                <a:gd name="f107" fmla="*/ 54 f78 1"/>
                <a:gd name="f108" fmla="*/ 84 f77 1"/>
                <a:gd name="f109" fmla="*/ 62 f78 1"/>
                <a:gd name="f110" fmla="*/ 58 f78 1"/>
                <a:gd name="f111" fmla="+- f79 0 f1"/>
                <a:gd name="f112" fmla="*/ f82 1 93"/>
                <a:gd name="f113" fmla="*/ f83 1 113"/>
                <a:gd name="f114" fmla="*/ f84 1 93"/>
                <a:gd name="f115" fmla="*/ f85 1 93"/>
                <a:gd name="f116" fmla="*/ f86 1 113"/>
                <a:gd name="f117" fmla="*/ f87 1 93"/>
                <a:gd name="f118" fmla="*/ f88 1 113"/>
                <a:gd name="f119" fmla="*/ f89 1 93"/>
                <a:gd name="f120" fmla="*/ f90 1 113"/>
                <a:gd name="f121" fmla="*/ f91 1 93"/>
                <a:gd name="f122" fmla="*/ f92 1 113"/>
                <a:gd name="f123" fmla="*/ f93 1 93"/>
                <a:gd name="f124" fmla="*/ f94 1 113"/>
                <a:gd name="f125" fmla="*/ f95 1 93"/>
                <a:gd name="f126" fmla="*/ f96 1 113"/>
                <a:gd name="f127" fmla="*/ f97 1 93"/>
                <a:gd name="f128" fmla="*/ f98 1 113"/>
                <a:gd name="f129" fmla="*/ f99 1 93"/>
                <a:gd name="f130" fmla="*/ f100 1 113"/>
                <a:gd name="f131" fmla="*/ f101 1 93"/>
                <a:gd name="f132" fmla="*/ f102 1 113"/>
                <a:gd name="f133" fmla="*/ f103 1 113"/>
                <a:gd name="f134" fmla="*/ f104 1 93"/>
                <a:gd name="f135" fmla="*/ f105 1 93"/>
                <a:gd name="f136" fmla="*/ f106 1 113"/>
                <a:gd name="f137" fmla="*/ f107 1 93"/>
                <a:gd name="f138" fmla="*/ f108 1 113"/>
                <a:gd name="f139" fmla="*/ f109 1 93"/>
                <a:gd name="f140" fmla="*/ f110 1 93"/>
                <a:gd name="f141" fmla="*/ 0 1 f80"/>
                <a:gd name="f142" fmla="*/ f74 1 f80"/>
                <a:gd name="f143" fmla="*/ 0 1 f81"/>
                <a:gd name="f144" fmla="*/ f75 1 f81"/>
                <a:gd name="f145" fmla="*/ f112 1 f80"/>
                <a:gd name="f146" fmla="*/ f113 1 f81"/>
                <a:gd name="f147" fmla="*/ f114 1 f80"/>
                <a:gd name="f148" fmla="*/ f115 1 f80"/>
                <a:gd name="f149" fmla="*/ f116 1 f81"/>
                <a:gd name="f150" fmla="*/ f117 1 f80"/>
                <a:gd name="f151" fmla="*/ f118 1 f81"/>
                <a:gd name="f152" fmla="*/ f119 1 f80"/>
                <a:gd name="f153" fmla="*/ f120 1 f81"/>
                <a:gd name="f154" fmla="*/ f121 1 f80"/>
                <a:gd name="f155" fmla="*/ f122 1 f81"/>
                <a:gd name="f156" fmla="*/ f123 1 f80"/>
                <a:gd name="f157" fmla="*/ f124 1 f81"/>
                <a:gd name="f158" fmla="*/ f125 1 f80"/>
                <a:gd name="f159" fmla="*/ f126 1 f81"/>
                <a:gd name="f160" fmla="*/ f127 1 f80"/>
                <a:gd name="f161" fmla="*/ f128 1 f81"/>
                <a:gd name="f162" fmla="*/ f129 1 f80"/>
                <a:gd name="f163" fmla="*/ f130 1 f81"/>
                <a:gd name="f164" fmla="*/ f131 1 f80"/>
                <a:gd name="f165" fmla="*/ f132 1 f81"/>
                <a:gd name="f166" fmla="*/ f133 1 f81"/>
                <a:gd name="f167" fmla="*/ f134 1 f80"/>
                <a:gd name="f168" fmla="*/ f135 1 f80"/>
                <a:gd name="f169" fmla="*/ f136 1 f81"/>
                <a:gd name="f170" fmla="*/ f137 1 f80"/>
                <a:gd name="f171" fmla="*/ f138 1 f81"/>
                <a:gd name="f172" fmla="*/ f139 1 f80"/>
                <a:gd name="f173" fmla="*/ f140 1 f80"/>
                <a:gd name="f174" fmla="*/ f141 f71 1"/>
                <a:gd name="f175" fmla="*/ f142 f71 1"/>
                <a:gd name="f176" fmla="*/ f144 f72 1"/>
                <a:gd name="f177" fmla="*/ f143 f72 1"/>
                <a:gd name="f178" fmla="*/ f145 f71 1"/>
                <a:gd name="f179" fmla="*/ f146 f72 1"/>
                <a:gd name="f180" fmla="*/ f147 f71 1"/>
                <a:gd name="f181" fmla="*/ f148 f71 1"/>
                <a:gd name="f182" fmla="*/ f149 f72 1"/>
                <a:gd name="f183" fmla="*/ f150 f71 1"/>
                <a:gd name="f184" fmla="*/ f151 f72 1"/>
                <a:gd name="f185" fmla="*/ f152 f71 1"/>
                <a:gd name="f186" fmla="*/ f153 f72 1"/>
                <a:gd name="f187" fmla="*/ f154 f71 1"/>
                <a:gd name="f188" fmla="*/ f155 f72 1"/>
                <a:gd name="f189" fmla="*/ f156 f71 1"/>
                <a:gd name="f190" fmla="*/ f157 f72 1"/>
                <a:gd name="f191" fmla="*/ f158 f71 1"/>
                <a:gd name="f192" fmla="*/ f159 f72 1"/>
                <a:gd name="f193" fmla="*/ f160 f71 1"/>
                <a:gd name="f194" fmla="*/ f161 f72 1"/>
                <a:gd name="f195" fmla="*/ f162 f71 1"/>
                <a:gd name="f196" fmla="*/ f163 f72 1"/>
                <a:gd name="f197" fmla="*/ f164 f71 1"/>
                <a:gd name="f198" fmla="*/ f165 f72 1"/>
                <a:gd name="f199" fmla="*/ f166 f72 1"/>
                <a:gd name="f200" fmla="*/ f167 f71 1"/>
                <a:gd name="f201" fmla="*/ f168 f71 1"/>
                <a:gd name="f202" fmla="*/ f169 f72 1"/>
                <a:gd name="f203" fmla="*/ f170 f71 1"/>
                <a:gd name="f204" fmla="*/ f171 f72 1"/>
                <a:gd name="f205" fmla="*/ f172 f71 1"/>
                <a:gd name="f206" fmla="*/ f173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78" y="f179"/>
                </a:cxn>
                <a:cxn ang="f111">
                  <a:pos x="f180" y="f179"/>
                </a:cxn>
                <a:cxn ang="f111">
                  <a:pos x="f181" y="f182"/>
                </a:cxn>
                <a:cxn ang="f111">
                  <a:pos x="f183" y="f184"/>
                </a:cxn>
                <a:cxn ang="f111">
                  <a:pos x="f185" y="f186"/>
                </a:cxn>
                <a:cxn ang="f111">
                  <a:pos x="f187" y="f188"/>
                </a:cxn>
                <a:cxn ang="f111">
                  <a:pos x="f189" y="f190"/>
                </a:cxn>
                <a:cxn ang="f111">
                  <a:pos x="f191" y="f192"/>
                </a:cxn>
                <a:cxn ang="f111">
                  <a:pos x="f193" y="f194"/>
                </a:cxn>
                <a:cxn ang="f111">
                  <a:pos x="f195" y="f179"/>
                </a:cxn>
                <a:cxn ang="f111">
                  <a:pos x="f178" y="f179"/>
                </a:cxn>
                <a:cxn ang="f111">
                  <a:pos x="f178" y="f196"/>
                </a:cxn>
                <a:cxn ang="f111">
                  <a:pos x="f197" y="f198"/>
                </a:cxn>
                <a:cxn ang="f111">
                  <a:pos x="f180" y="f199"/>
                </a:cxn>
                <a:cxn ang="f111">
                  <a:pos x="f200" y="f194"/>
                </a:cxn>
                <a:cxn ang="f111">
                  <a:pos x="f201" y="f194"/>
                </a:cxn>
                <a:cxn ang="f111">
                  <a:pos x="f201" y="f202"/>
                </a:cxn>
                <a:cxn ang="f111">
                  <a:pos x="f203" y="f204"/>
                </a:cxn>
                <a:cxn ang="f111">
                  <a:pos x="f205" y="f199"/>
                </a:cxn>
                <a:cxn ang="f111">
                  <a:pos x="f206" y="f198"/>
                </a:cxn>
                <a:cxn ang="f111">
                  <a:pos x="f178" y="f196"/>
                </a:cxn>
              </a:cxnLst>
              <a:rect l="f174" t="f177" r="f175" b="f176"/>
              <a:pathLst>
                <a:path w="93" h="113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5" y="f10"/>
                    <a:pt x="f23" y="f21"/>
                    <a:pt x="f24" y="f25"/>
                  </a:cubicBezTo>
                  <a:cubicBezTo>
                    <a:pt x="f26" y="f5"/>
                    <a:pt x="f27" y="f28"/>
                    <a:pt x="f29" y="f30"/>
                  </a:cubicBezTo>
                  <a:cubicBezTo>
                    <a:pt x="f31" y="f32"/>
                    <a:pt x="f6" y="f33"/>
                    <a:pt x="f34" y="f35"/>
                  </a:cubicBezTo>
                  <a:cubicBezTo>
                    <a:pt x="f36" y="f37"/>
                    <a:pt x="f20" y="f38"/>
                    <a:pt x="f39" y="f31"/>
                  </a:cubicBezTo>
                  <a:cubicBezTo>
                    <a:pt x="f40" y="f41"/>
                    <a:pt x="f40" y="f42"/>
                    <a:pt x="f43" y="f44"/>
                  </a:cubicBezTo>
                  <a:cubicBezTo>
                    <a:pt x="f45" y="f15"/>
                    <a:pt x="f46" y="f13"/>
                    <a:pt x="f35" y="f7"/>
                  </a:cubicBezTo>
                  <a:cubicBezTo>
                    <a:pt x="f47" y="f7"/>
                    <a:pt x="f48" y="f7"/>
                    <a:pt x="f8" y="f7"/>
                  </a:cubicBezTo>
                  <a:close/>
                  <a:moveTo>
                    <a:pt x="f8" y="f49"/>
                  </a:moveTo>
                  <a:cubicBezTo>
                    <a:pt x="f33" y="f29"/>
                    <a:pt x="f50" y="f51"/>
                    <a:pt x="f52" y="f45"/>
                  </a:cubicBezTo>
                  <a:cubicBezTo>
                    <a:pt x="f53" y="f43"/>
                    <a:pt x="f54" y="f43"/>
                    <a:pt x="f11" y="f37"/>
                  </a:cubicBezTo>
                  <a:cubicBezTo>
                    <a:pt x="f50" y="f55"/>
                    <a:pt x="f56" y="f57"/>
                    <a:pt x="f33" y="f44"/>
                  </a:cubicBezTo>
                  <a:cubicBezTo>
                    <a:pt x="f8" y="f44"/>
                    <a:pt x="f26" y="f44"/>
                    <a:pt x="f56" y="f44"/>
                  </a:cubicBezTo>
                  <a:cubicBezTo>
                    <a:pt x="f56" y="f58"/>
                    <a:pt x="f56" y="f59"/>
                    <a:pt x="f56" y="f41"/>
                  </a:cubicBezTo>
                  <a:cubicBezTo>
                    <a:pt x="f56" y="f18"/>
                    <a:pt x="f56" y="f60"/>
                    <a:pt x="f61" y="f62"/>
                  </a:cubicBezTo>
                  <a:cubicBezTo>
                    <a:pt x="f47" y="f29"/>
                    <a:pt x="f63" y="f64"/>
                    <a:pt x="f65" y="f37"/>
                  </a:cubicBezTo>
                  <a:cubicBezTo>
                    <a:pt x="f66" y="f43"/>
                    <a:pt x="f63" y="f43"/>
                    <a:pt x="f67" y="f45"/>
                  </a:cubicBezTo>
                  <a:cubicBezTo>
                    <a:pt x="f68" y="f51"/>
                    <a:pt x="f69" y="f29"/>
                    <a:pt x="f8" y="f49"/>
                  </a:cubicBezTo>
                  <a:close/>
                </a:path>
              </a:pathLst>
            </a:custGeom>
            <a:solidFill>
              <a:srgbClr val="317A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6">
              <a:extLst>
                <a:ext uri="{FF2B5EF4-FFF2-40B4-BE49-F238E27FC236}">
                  <a16:creationId xmlns:a16="http://schemas.microsoft.com/office/drawing/2014/main" id="{BAD9B914-E6CE-48F1-BB6B-87E525AE05E7}"/>
                </a:ext>
              </a:extLst>
            </p:cNvPr>
            <p:cNvSpPr/>
            <p:nvPr/>
          </p:nvSpPr>
          <p:spPr>
            <a:xfrm>
              <a:off x="1784351" y="2660647"/>
              <a:ext cx="133346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7"/>
                <a:gd name="f8" fmla="val 17"/>
                <a:gd name="f9" fmla="val 12"/>
                <a:gd name="f10" fmla="val 8"/>
                <a:gd name="f11" fmla="val 4"/>
                <a:gd name="f12" fmla="val 1"/>
                <a:gd name="f13" fmla="val 6"/>
                <a:gd name="f14" fmla="val 3"/>
                <a:gd name="f15" fmla="val 13"/>
                <a:gd name="f16" fmla="val 21"/>
                <a:gd name="f17" fmla="val 30"/>
                <a:gd name="f18" fmla="val 32"/>
                <a:gd name="f19" fmla="val 25"/>
                <a:gd name="f20" fmla="+- 0 0 -90"/>
                <a:gd name="f21" fmla="*/ f3 1 34"/>
                <a:gd name="f22" fmla="*/ f4 1 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7"/>
                <a:gd name="f32" fmla="*/ 17 f28 1"/>
                <a:gd name="f33" fmla="*/ 7 f27 1"/>
                <a:gd name="f34" fmla="*/ 4 f28 1"/>
                <a:gd name="f35" fmla="*/ 0 f28 1"/>
                <a:gd name="f36" fmla="*/ 3 f27 1"/>
                <a:gd name="f37" fmla="*/ 0 f27 1"/>
                <a:gd name="f38" fmla="*/ 30 f28 1"/>
                <a:gd name="f39" fmla="*/ 34 f28 1"/>
                <a:gd name="f40" fmla="+- f29 0 f1"/>
                <a:gd name="f41" fmla="*/ f32 1 34"/>
                <a:gd name="f42" fmla="*/ f33 1 7"/>
                <a:gd name="f43" fmla="*/ f34 1 34"/>
                <a:gd name="f44" fmla="*/ f35 1 34"/>
                <a:gd name="f45" fmla="*/ f36 1 7"/>
                <a:gd name="f46" fmla="*/ f37 1 7"/>
                <a:gd name="f47" fmla="*/ f38 1 34"/>
                <a:gd name="f48" fmla="*/ f39 1 34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0"/>
                <a:gd name="f57" fmla="*/ f45 1 f31"/>
                <a:gd name="f58" fmla="*/ f46 1 f31"/>
                <a:gd name="f59" fmla="*/ f47 1 f30"/>
                <a:gd name="f60" fmla="*/ f48 1 f30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1 1"/>
                <a:gd name="f69" fmla="*/ f57 f22 1"/>
                <a:gd name="f70" fmla="*/ f58 f22 1"/>
                <a:gd name="f71" fmla="*/ f59 f21 1"/>
                <a:gd name="f72" fmla="*/ f60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6"/>
                </a:cxn>
                <a:cxn ang="f40">
                  <a:pos x="f68" y="f69"/>
                </a:cxn>
                <a:cxn ang="f40">
                  <a:pos x="f67" y="f70"/>
                </a:cxn>
                <a:cxn ang="f40">
                  <a:pos x="f71" y="f70"/>
                </a:cxn>
                <a:cxn ang="f40">
                  <a:pos x="f72" y="f69"/>
                </a:cxn>
                <a:cxn ang="f40">
                  <a:pos x="f71" y="f66"/>
                </a:cxn>
                <a:cxn ang="f40">
                  <a:pos x="f65" y="f66"/>
                </a:cxn>
                <a:cxn ang="f40">
                  <a:pos x="f65" y="f66"/>
                </a:cxn>
              </a:cxnLst>
              <a:rect l="f61" t="f64" r="f62" b="f63"/>
              <a:pathLst>
                <a:path w="34" h="7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7"/>
                    <a:pt x="f5" y="f13"/>
                    <a:pt x="f5" y="f14"/>
                  </a:cubicBezTo>
                  <a:cubicBezTo>
                    <a:pt x="f5" y="f12"/>
                    <a:pt x="f12" y="f5"/>
                    <a:pt x="f11" y="f5"/>
                  </a:cubicBezTo>
                  <a:cubicBezTo>
                    <a:pt x="f15" y="f5"/>
                    <a:pt x="f16" y="f5"/>
                    <a:pt x="f17" y="f5"/>
                  </a:cubicBezTo>
                  <a:cubicBezTo>
                    <a:pt x="f18" y="f5"/>
                    <a:pt x="f6" y="f12"/>
                    <a:pt x="f6" y="f14"/>
                  </a:cubicBezTo>
                  <a:cubicBezTo>
                    <a:pt x="f6" y="f13"/>
                    <a:pt x="f18" y="f7"/>
                    <a:pt x="f17" y="f7"/>
                  </a:cubicBezTo>
                  <a:cubicBezTo>
                    <a:pt x="f19" y="f7"/>
                    <a:pt x="f16" y="f7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317A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7">
              <a:extLst>
                <a:ext uri="{FF2B5EF4-FFF2-40B4-BE49-F238E27FC236}">
                  <a16:creationId xmlns:a16="http://schemas.microsoft.com/office/drawing/2014/main" id="{DC2D6EFC-D50C-43D1-8AF4-8E4CA483900A}"/>
                </a:ext>
              </a:extLst>
            </p:cNvPr>
            <p:cNvSpPr/>
            <p:nvPr/>
          </p:nvSpPr>
          <p:spPr>
            <a:xfrm>
              <a:off x="1784351" y="2736854"/>
              <a:ext cx="133346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7"/>
                <a:gd name="f8" fmla="val 17"/>
                <a:gd name="f9" fmla="val 21"/>
                <a:gd name="f10" fmla="val 26"/>
                <a:gd name="f11" fmla="val 30"/>
                <a:gd name="f12" fmla="val 33"/>
                <a:gd name="f13" fmla="val 1"/>
                <a:gd name="f14" fmla="val 3"/>
                <a:gd name="f15" fmla="val 6"/>
                <a:gd name="f16" fmla="val 32"/>
                <a:gd name="f17" fmla="val 12"/>
                <a:gd name="f18" fmla="val 4"/>
                <a:gd name="f19" fmla="val 8"/>
                <a:gd name="f20" fmla="+- 0 0 -90"/>
                <a:gd name="f21" fmla="*/ f3 1 34"/>
                <a:gd name="f22" fmla="*/ f4 1 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7"/>
                <a:gd name="f32" fmla="*/ 17 f28 1"/>
                <a:gd name="f33" fmla="*/ 0 f27 1"/>
                <a:gd name="f34" fmla="*/ 30 f28 1"/>
                <a:gd name="f35" fmla="*/ 34 f28 1"/>
                <a:gd name="f36" fmla="*/ 3 f27 1"/>
                <a:gd name="f37" fmla="*/ 7 f27 1"/>
                <a:gd name="f38" fmla="*/ 4 f28 1"/>
                <a:gd name="f39" fmla="*/ 0 f28 1"/>
                <a:gd name="f40" fmla="+- f29 0 f1"/>
                <a:gd name="f41" fmla="*/ f32 1 34"/>
                <a:gd name="f42" fmla="*/ f33 1 7"/>
                <a:gd name="f43" fmla="*/ f34 1 34"/>
                <a:gd name="f44" fmla="*/ f35 1 34"/>
                <a:gd name="f45" fmla="*/ f36 1 7"/>
                <a:gd name="f46" fmla="*/ f37 1 7"/>
                <a:gd name="f47" fmla="*/ f38 1 34"/>
                <a:gd name="f48" fmla="*/ f39 1 34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0"/>
                <a:gd name="f57" fmla="*/ f45 1 f31"/>
                <a:gd name="f58" fmla="*/ f46 1 f31"/>
                <a:gd name="f59" fmla="*/ f47 1 f30"/>
                <a:gd name="f60" fmla="*/ f48 1 f30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1 1"/>
                <a:gd name="f69" fmla="*/ f57 f22 1"/>
                <a:gd name="f70" fmla="*/ f58 f22 1"/>
                <a:gd name="f71" fmla="*/ f59 f21 1"/>
                <a:gd name="f72" fmla="*/ f60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6"/>
                </a:cxn>
                <a:cxn ang="f40">
                  <a:pos x="f68" y="f69"/>
                </a:cxn>
                <a:cxn ang="f40">
                  <a:pos x="f67" y="f70"/>
                </a:cxn>
                <a:cxn ang="f40">
                  <a:pos x="f71" y="f70"/>
                </a:cxn>
                <a:cxn ang="f40">
                  <a:pos x="f72" y="f69"/>
                </a:cxn>
                <a:cxn ang="f40">
                  <a:pos x="f71" y="f66"/>
                </a:cxn>
                <a:cxn ang="f40">
                  <a:pos x="f65" y="f66"/>
                </a:cxn>
              </a:cxnLst>
              <a:rect l="f61" t="f64" r="f62" b="f63"/>
              <a:pathLst>
                <a:path w="34" h="7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6" y="f13"/>
                    <a:pt x="f6" y="f14"/>
                  </a:cubicBezTo>
                  <a:cubicBezTo>
                    <a:pt x="f6" y="f15"/>
                    <a:pt x="f16" y="f7"/>
                    <a:pt x="f11" y="f7"/>
                  </a:cubicBezTo>
                  <a:cubicBezTo>
                    <a:pt x="f9" y="f7"/>
                    <a:pt x="f17" y="f7"/>
                    <a:pt x="f18" y="f7"/>
                  </a:cubicBezTo>
                  <a:cubicBezTo>
                    <a:pt x="f13" y="f7"/>
                    <a:pt x="f5" y="f15"/>
                    <a:pt x="f5" y="f14"/>
                  </a:cubicBezTo>
                  <a:cubicBezTo>
                    <a:pt x="f5" y="f13"/>
                    <a:pt x="f13" y="f5"/>
                    <a:pt x="f18" y="f5"/>
                  </a:cubicBezTo>
                  <a:cubicBezTo>
                    <a:pt x="f19" y="f5"/>
                    <a:pt x="f17" y="f5"/>
                    <a:pt x="f8" y="f5"/>
                  </a:cubicBezTo>
                  <a:close/>
                </a:path>
              </a:pathLst>
            </a:custGeom>
            <a:solidFill>
              <a:srgbClr val="317A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8">
              <a:extLst>
                <a:ext uri="{FF2B5EF4-FFF2-40B4-BE49-F238E27FC236}">
                  <a16:creationId xmlns:a16="http://schemas.microsoft.com/office/drawing/2014/main" id="{B24624D1-AC13-4262-80CA-34FCDF2BD1C0}"/>
                </a:ext>
              </a:extLst>
            </p:cNvPr>
            <p:cNvSpPr/>
            <p:nvPr/>
          </p:nvSpPr>
          <p:spPr>
            <a:xfrm>
              <a:off x="1784351" y="2698751"/>
              <a:ext cx="133346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7"/>
                <a:gd name="f8" fmla="val 17"/>
                <a:gd name="f9" fmla="val 13"/>
                <a:gd name="f10" fmla="val 8"/>
                <a:gd name="f11" fmla="val 4"/>
                <a:gd name="f12" fmla="val 2"/>
                <a:gd name="f13" fmla="val 6"/>
                <a:gd name="f14" fmla="val 1"/>
                <a:gd name="f15" fmla="val 21"/>
                <a:gd name="f16" fmla="val 30"/>
                <a:gd name="f17" fmla="val 33"/>
                <a:gd name="f18" fmla="val 3"/>
                <a:gd name="f19" fmla="val 26"/>
                <a:gd name="f20" fmla="+- 0 0 -90"/>
                <a:gd name="f21" fmla="*/ f3 1 34"/>
                <a:gd name="f22" fmla="*/ f4 1 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7"/>
                <a:gd name="f32" fmla="*/ 17 f28 1"/>
                <a:gd name="f33" fmla="*/ 7 f27 1"/>
                <a:gd name="f34" fmla="*/ 4 f28 1"/>
                <a:gd name="f35" fmla="*/ 0 f28 1"/>
                <a:gd name="f36" fmla="*/ 4 f27 1"/>
                <a:gd name="f37" fmla="*/ 0 f27 1"/>
                <a:gd name="f38" fmla="*/ 30 f28 1"/>
                <a:gd name="f39" fmla="*/ 34 f28 1"/>
                <a:gd name="f40" fmla="*/ 3 f27 1"/>
                <a:gd name="f41" fmla="+- f29 0 f1"/>
                <a:gd name="f42" fmla="*/ f32 1 34"/>
                <a:gd name="f43" fmla="*/ f33 1 7"/>
                <a:gd name="f44" fmla="*/ f34 1 34"/>
                <a:gd name="f45" fmla="*/ f35 1 34"/>
                <a:gd name="f46" fmla="*/ f36 1 7"/>
                <a:gd name="f47" fmla="*/ f37 1 7"/>
                <a:gd name="f48" fmla="*/ f38 1 34"/>
                <a:gd name="f49" fmla="*/ f39 1 34"/>
                <a:gd name="f50" fmla="*/ f40 1 7"/>
                <a:gd name="f51" fmla="*/ 0 1 f30"/>
                <a:gd name="f52" fmla="*/ f24 1 f30"/>
                <a:gd name="f53" fmla="*/ 0 1 f31"/>
                <a:gd name="f54" fmla="*/ f25 1 f31"/>
                <a:gd name="f55" fmla="*/ f42 1 f30"/>
                <a:gd name="f56" fmla="*/ f43 1 f31"/>
                <a:gd name="f57" fmla="*/ f44 1 f30"/>
                <a:gd name="f58" fmla="*/ f45 1 f30"/>
                <a:gd name="f59" fmla="*/ f46 1 f31"/>
                <a:gd name="f60" fmla="*/ f47 1 f31"/>
                <a:gd name="f61" fmla="*/ f48 1 f30"/>
                <a:gd name="f62" fmla="*/ f49 1 f30"/>
                <a:gd name="f63" fmla="*/ f50 1 f31"/>
                <a:gd name="f64" fmla="*/ f51 f21 1"/>
                <a:gd name="f65" fmla="*/ f52 f21 1"/>
                <a:gd name="f66" fmla="*/ f54 f22 1"/>
                <a:gd name="f67" fmla="*/ f53 f22 1"/>
                <a:gd name="f68" fmla="*/ f55 f21 1"/>
                <a:gd name="f69" fmla="*/ f56 f22 1"/>
                <a:gd name="f70" fmla="*/ f57 f21 1"/>
                <a:gd name="f71" fmla="*/ f58 f21 1"/>
                <a:gd name="f72" fmla="*/ f59 f22 1"/>
                <a:gd name="f73" fmla="*/ f60 f22 1"/>
                <a:gd name="f74" fmla="*/ f61 f21 1"/>
                <a:gd name="f75" fmla="*/ f62 f21 1"/>
                <a:gd name="f76" fmla="*/ f63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8" y="f69"/>
                </a:cxn>
                <a:cxn ang="f41">
                  <a:pos x="f70" y="f69"/>
                </a:cxn>
                <a:cxn ang="f41">
                  <a:pos x="f71" y="f72"/>
                </a:cxn>
                <a:cxn ang="f41">
                  <a:pos x="f70" y="f73"/>
                </a:cxn>
                <a:cxn ang="f41">
                  <a:pos x="f74" y="f73"/>
                </a:cxn>
                <a:cxn ang="f41">
                  <a:pos x="f75" y="f76"/>
                </a:cxn>
                <a:cxn ang="f41">
                  <a:pos x="f74" y="f69"/>
                </a:cxn>
                <a:cxn ang="f41">
                  <a:pos x="f68" y="f69"/>
                </a:cxn>
                <a:cxn ang="f41">
                  <a:pos x="f68" y="f69"/>
                </a:cxn>
              </a:cxnLst>
              <a:rect l="f64" t="f67" r="f65" b="f66"/>
              <a:pathLst>
                <a:path w="34" h="7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7"/>
                    <a:pt x="f5" y="f13"/>
                    <a:pt x="f5" y="f11"/>
                  </a:cubicBezTo>
                  <a:cubicBezTo>
                    <a:pt x="f5" y="f14"/>
                    <a:pt x="f14" y="f5"/>
                    <a:pt x="f11" y="f5"/>
                  </a:cubicBezTo>
                  <a:cubicBezTo>
                    <a:pt x="f9" y="f5"/>
                    <a:pt x="f15" y="f5"/>
                    <a:pt x="f16" y="f5"/>
                  </a:cubicBezTo>
                  <a:cubicBezTo>
                    <a:pt x="f17" y="f5"/>
                    <a:pt x="f6" y="f14"/>
                    <a:pt x="f6" y="f18"/>
                  </a:cubicBezTo>
                  <a:cubicBezTo>
                    <a:pt x="f6" y="f13"/>
                    <a:pt x="f17" y="f7"/>
                    <a:pt x="f16" y="f7"/>
                  </a:cubicBezTo>
                  <a:cubicBezTo>
                    <a:pt x="f19" y="f7"/>
                    <a:pt x="f15" y="f7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317A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9">
              <a:extLst>
                <a:ext uri="{FF2B5EF4-FFF2-40B4-BE49-F238E27FC236}">
                  <a16:creationId xmlns:a16="http://schemas.microsoft.com/office/drawing/2014/main" id="{61670AF3-A8CA-427C-9642-43892A130755}"/>
                </a:ext>
              </a:extLst>
            </p:cNvPr>
            <p:cNvSpPr/>
            <p:nvPr/>
          </p:nvSpPr>
          <p:spPr>
            <a:xfrm>
              <a:off x="1816098" y="2774947"/>
              <a:ext cx="69851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6"/>
                <a:gd name="f8" fmla="val 16"/>
                <a:gd name="f9" fmla="val 4"/>
                <a:gd name="f10" fmla="val 13"/>
                <a:gd name="f11" fmla="val 9"/>
                <a:gd name="f12" fmla="val 5"/>
                <a:gd name="f13" fmla="val 2"/>
                <a:gd name="f14" fmla="val 12"/>
                <a:gd name="f15" fmla="+- 0 0 -90"/>
                <a:gd name="f16" fmla="*/ f3 1 18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8"/>
                <a:gd name="f27" fmla="*/ 18 f23 1"/>
                <a:gd name="f28" fmla="*/ 0 f22 1"/>
                <a:gd name="f29" fmla="*/ 9 f23 1"/>
                <a:gd name="f30" fmla="*/ 6 f22 1"/>
                <a:gd name="f31" fmla="*/ 0 f23 1"/>
                <a:gd name="f32" fmla="+- f24 0 f1"/>
                <a:gd name="f33" fmla="*/ f27 1 18"/>
                <a:gd name="f34" fmla="*/ f28 1 6"/>
                <a:gd name="f35" fmla="*/ f29 1 18"/>
                <a:gd name="f36" fmla="*/ f30 1 6"/>
                <a:gd name="f37" fmla="*/ f31 1 18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18" h="6">
                  <a:moveTo>
                    <a:pt x="f6" y="f5"/>
                  </a:moveTo>
                  <a:cubicBezTo>
                    <a:pt x="f8" y="f9"/>
                    <a:pt x="f10" y="f7"/>
                    <a:pt x="f11" y="f7"/>
                  </a:cubicBezTo>
                  <a:cubicBezTo>
                    <a:pt x="f12" y="f7"/>
                    <a:pt x="f13" y="f9"/>
                    <a:pt x="f5" y="f5"/>
                  </a:cubicBezTo>
                  <a:cubicBezTo>
                    <a:pt x="f7" y="f5"/>
                    <a:pt x="f14" y="f5"/>
                    <a:pt x="f6" y="f5"/>
                  </a:cubicBezTo>
                  <a:close/>
                </a:path>
              </a:pathLst>
            </a:custGeom>
            <a:solidFill>
              <a:srgbClr val="317A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36" name="Grupo 38">
            <a:extLst>
              <a:ext uri="{FF2B5EF4-FFF2-40B4-BE49-F238E27FC236}">
                <a16:creationId xmlns:a16="http://schemas.microsoft.com/office/drawing/2014/main" id="{E821ABB2-E581-4359-8C08-7DCD592342BE}"/>
              </a:ext>
            </a:extLst>
          </p:cNvPr>
          <p:cNvGrpSpPr/>
          <p:nvPr/>
        </p:nvGrpSpPr>
        <p:grpSpPr>
          <a:xfrm>
            <a:off x="4396544" y="2195584"/>
            <a:ext cx="363538" cy="581018"/>
            <a:chOff x="4396544" y="2195584"/>
            <a:chExt cx="363538" cy="581018"/>
          </a:xfrm>
        </p:grpSpPr>
        <p:sp>
          <p:nvSpPr>
            <p:cNvPr id="37" name="Freeform 5">
              <a:extLst>
                <a:ext uri="{FF2B5EF4-FFF2-40B4-BE49-F238E27FC236}">
                  <a16:creationId xmlns:a16="http://schemas.microsoft.com/office/drawing/2014/main" id="{D8E83A6B-88E8-452D-9987-466F0FA69F2B}"/>
                </a:ext>
              </a:extLst>
            </p:cNvPr>
            <p:cNvSpPr/>
            <p:nvPr/>
          </p:nvSpPr>
          <p:spPr>
            <a:xfrm>
              <a:off x="4396544" y="2195584"/>
              <a:ext cx="363538" cy="431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3"/>
                <a:gd name="f7" fmla="val 113"/>
                <a:gd name="f8" fmla="val 49"/>
                <a:gd name="f9" fmla="val 45"/>
                <a:gd name="f10" fmla="val 41"/>
                <a:gd name="f11" fmla="val 37"/>
                <a:gd name="f12" fmla="val 32"/>
                <a:gd name="f13" fmla="val 112"/>
                <a:gd name="f14" fmla="val 29"/>
                <a:gd name="f15" fmla="val 111"/>
                <a:gd name="f16" fmla="val 105"/>
                <a:gd name="f17" fmla="val 26"/>
                <a:gd name="f18" fmla="val 91"/>
                <a:gd name="f19" fmla="val 21"/>
                <a:gd name="f20" fmla="val 77"/>
                <a:gd name="f21" fmla="val 14"/>
                <a:gd name="f22" fmla="val 64"/>
                <a:gd name="f23" fmla="val 12"/>
                <a:gd name="f24" fmla="val 34"/>
                <a:gd name="f25" fmla="val 6"/>
                <a:gd name="f26" fmla="val 50"/>
                <a:gd name="f27" fmla="val 67"/>
                <a:gd name="f28" fmla="val 3"/>
                <a:gd name="f29" fmla="val 79"/>
                <a:gd name="f30" fmla="val 16"/>
                <a:gd name="f31" fmla="val 90"/>
                <a:gd name="f32" fmla="val 28"/>
                <a:gd name="f33" fmla="val 46"/>
                <a:gd name="f34" fmla="val 86"/>
                <a:gd name="f35" fmla="val 61"/>
                <a:gd name="f36" fmla="val 82"/>
                <a:gd name="f37" fmla="val 70"/>
                <a:gd name="f38" fmla="val 80"/>
                <a:gd name="f39" fmla="val 73"/>
                <a:gd name="f40" fmla="val 71"/>
                <a:gd name="f41" fmla="val 95"/>
                <a:gd name="f42" fmla="val 100"/>
                <a:gd name="f43" fmla="val 69"/>
                <a:gd name="f44" fmla="val 106"/>
                <a:gd name="f45" fmla="val 68"/>
                <a:gd name="f46" fmla="val 66"/>
                <a:gd name="f47" fmla="val 57"/>
                <a:gd name="f48" fmla="val 53"/>
                <a:gd name="f49" fmla="val 85"/>
                <a:gd name="f50" fmla="val 43"/>
                <a:gd name="f51" fmla="val 74"/>
                <a:gd name="f52" fmla="val 40"/>
                <a:gd name="f53" fmla="val 39"/>
                <a:gd name="f54" fmla="val 38"/>
                <a:gd name="f55" fmla="val 81"/>
                <a:gd name="f56" fmla="val 51"/>
                <a:gd name="f57" fmla="val 92"/>
                <a:gd name="f58" fmla="val 102"/>
                <a:gd name="f59" fmla="val 99"/>
                <a:gd name="f60" fmla="val 87"/>
                <a:gd name="f61" fmla="val 54"/>
                <a:gd name="f62" fmla="val 84"/>
                <a:gd name="f63" fmla="val 59"/>
                <a:gd name="f64" fmla="val 75"/>
                <a:gd name="f65" fmla="val 62"/>
                <a:gd name="f66" fmla="val 60"/>
                <a:gd name="f67" fmla="val 58"/>
                <a:gd name="f68" fmla="val 55"/>
                <a:gd name="f69" fmla="val 52"/>
                <a:gd name="f70" fmla="+- 0 0 -90"/>
                <a:gd name="f71" fmla="*/ f3 1 93"/>
                <a:gd name="f72" fmla="*/ f4 1 113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93"/>
                <a:gd name="f81" fmla="*/ f77 1 113"/>
                <a:gd name="f82" fmla="*/ 49 f78 1"/>
                <a:gd name="f83" fmla="*/ 113 f77 1"/>
                <a:gd name="f84" fmla="*/ 37 f78 1"/>
                <a:gd name="f85" fmla="*/ 29 f78 1"/>
                <a:gd name="f86" fmla="*/ 105 f77 1"/>
                <a:gd name="f87" fmla="*/ 14 f78 1"/>
                <a:gd name="f88" fmla="*/ 64 f77 1"/>
                <a:gd name="f89" fmla="*/ 34 f78 1"/>
                <a:gd name="f90" fmla="*/ 6 f77 1"/>
                <a:gd name="f91" fmla="*/ 79 f78 1"/>
                <a:gd name="f92" fmla="*/ 16 f77 1"/>
                <a:gd name="f93" fmla="*/ 86 f78 1"/>
                <a:gd name="f94" fmla="*/ 61 f77 1"/>
                <a:gd name="f95" fmla="*/ 73 f78 1"/>
                <a:gd name="f96" fmla="*/ 90 f77 1"/>
                <a:gd name="f97" fmla="*/ 69 f78 1"/>
                <a:gd name="f98" fmla="*/ 106 f77 1"/>
                <a:gd name="f99" fmla="*/ 61 f78 1"/>
                <a:gd name="f100" fmla="*/ 85 f77 1"/>
                <a:gd name="f101" fmla="*/ 40 f78 1"/>
                <a:gd name="f102" fmla="*/ 68 f77 1"/>
                <a:gd name="f103" fmla="*/ 70 f77 1"/>
                <a:gd name="f104" fmla="*/ 46 f78 1"/>
                <a:gd name="f105" fmla="*/ 51 f78 1"/>
                <a:gd name="f106" fmla="*/ 95 f77 1"/>
                <a:gd name="f107" fmla="*/ 54 f78 1"/>
                <a:gd name="f108" fmla="*/ 84 f77 1"/>
                <a:gd name="f109" fmla="*/ 62 f78 1"/>
                <a:gd name="f110" fmla="*/ 58 f78 1"/>
                <a:gd name="f111" fmla="+- f79 0 f1"/>
                <a:gd name="f112" fmla="*/ f82 1 93"/>
                <a:gd name="f113" fmla="*/ f83 1 113"/>
                <a:gd name="f114" fmla="*/ f84 1 93"/>
                <a:gd name="f115" fmla="*/ f85 1 93"/>
                <a:gd name="f116" fmla="*/ f86 1 113"/>
                <a:gd name="f117" fmla="*/ f87 1 93"/>
                <a:gd name="f118" fmla="*/ f88 1 113"/>
                <a:gd name="f119" fmla="*/ f89 1 93"/>
                <a:gd name="f120" fmla="*/ f90 1 113"/>
                <a:gd name="f121" fmla="*/ f91 1 93"/>
                <a:gd name="f122" fmla="*/ f92 1 113"/>
                <a:gd name="f123" fmla="*/ f93 1 93"/>
                <a:gd name="f124" fmla="*/ f94 1 113"/>
                <a:gd name="f125" fmla="*/ f95 1 93"/>
                <a:gd name="f126" fmla="*/ f96 1 113"/>
                <a:gd name="f127" fmla="*/ f97 1 93"/>
                <a:gd name="f128" fmla="*/ f98 1 113"/>
                <a:gd name="f129" fmla="*/ f99 1 93"/>
                <a:gd name="f130" fmla="*/ f100 1 113"/>
                <a:gd name="f131" fmla="*/ f101 1 93"/>
                <a:gd name="f132" fmla="*/ f102 1 113"/>
                <a:gd name="f133" fmla="*/ f103 1 113"/>
                <a:gd name="f134" fmla="*/ f104 1 93"/>
                <a:gd name="f135" fmla="*/ f105 1 93"/>
                <a:gd name="f136" fmla="*/ f106 1 113"/>
                <a:gd name="f137" fmla="*/ f107 1 93"/>
                <a:gd name="f138" fmla="*/ f108 1 113"/>
                <a:gd name="f139" fmla="*/ f109 1 93"/>
                <a:gd name="f140" fmla="*/ f110 1 93"/>
                <a:gd name="f141" fmla="*/ 0 1 f80"/>
                <a:gd name="f142" fmla="*/ f74 1 f80"/>
                <a:gd name="f143" fmla="*/ 0 1 f81"/>
                <a:gd name="f144" fmla="*/ f75 1 f81"/>
                <a:gd name="f145" fmla="*/ f112 1 f80"/>
                <a:gd name="f146" fmla="*/ f113 1 f81"/>
                <a:gd name="f147" fmla="*/ f114 1 f80"/>
                <a:gd name="f148" fmla="*/ f115 1 f80"/>
                <a:gd name="f149" fmla="*/ f116 1 f81"/>
                <a:gd name="f150" fmla="*/ f117 1 f80"/>
                <a:gd name="f151" fmla="*/ f118 1 f81"/>
                <a:gd name="f152" fmla="*/ f119 1 f80"/>
                <a:gd name="f153" fmla="*/ f120 1 f81"/>
                <a:gd name="f154" fmla="*/ f121 1 f80"/>
                <a:gd name="f155" fmla="*/ f122 1 f81"/>
                <a:gd name="f156" fmla="*/ f123 1 f80"/>
                <a:gd name="f157" fmla="*/ f124 1 f81"/>
                <a:gd name="f158" fmla="*/ f125 1 f80"/>
                <a:gd name="f159" fmla="*/ f126 1 f81"/>
                <a:gd name="f160" fmla="*/ f127 1 f80"/>
                <a:gd name="f161" fmla="*/ f128 1 f81"/>
                <a:gd name="f162" fmla="*/ f129 1 f80"/>
                <a:gd name="f163" fmla="*/ f130 1 f81"/>
                <a:gd name="f164" fmla="*/ f131 1 f80"/>
                <a:gd name="f165" fmla="*/ f132 1 f81"/>
                <a:gd name="f166" fmla="*/ f133 1 f81"/>
                <a:gd name="f167" fmla="*/ f134 1 f80"/>
                <a:gd name="f168" fmla="*/ f135 1 f80"/>
                <a:gd name="f169" fmla="*/ f136 1 f81"/>
                <a:gd name="f170" fmla="*/ f137 1 f80"/>
                <a:gd name="f171" fmla="*/ f138 1 f81"/>
                <a:gd name="f172" fmla="*/ f139 1 f80"/>
                <a:gd name="f173" fmla="*/ f140 1 f80"/>
                <a:gd name="f174" fmla="*/ f141 f71 1"/>
                <a:gd name="f175" fmla="*/ f142 f71 1"/>
                <a:gd name="f176" fmla="*/ f144 f72 1"/>
                <a:gd name="f177" fmla="*/ f143 f72 1"/>
                <a:gd name="f178" fmla="*/ f145 f71 1"/>
                <a:gd name="f179" fmla="*/ f146 f72 1"/>
                <a:gd name="f180" fmla="*/ f147 f71 1"/>
                <a:gd name="f181" fmla="*/ f148 f71 1"/>
                <a:gd name="f182" fmla="*/ f149 f72 1"/>
                <a:gd name="f183" fmla="*/ f150 f71 1"/>
                <a:gd name="f184" fmla="*/ f151 f72 1"/>
                <a:gd name="f185" fmla="*/ f152 f71 1"/>
                <a:gd name="f186" fmla="*/ f153 f72 1"/>
                <a:gd name="f187" fmla="*/ f154 f71 1"/>
                <a:gd name="f188" fmla="*/ f155 f72 1"/>
                <a:gd name="f189" fmla="*/ f156 f71 1"/>
                <a:gd name="f190" fmla="*/ f157 f72 1"/>
                <a:gd name="f191" fmla="*/ f158 f71 1"/>
                <a:gd name="f192" fmla="*/ f159 f72 1"/>
                <a:gd name="f193" fmla="*/ f160 f71 1"/>
                <a:gd name="f194" fmla="*/ f161 f72 1"/>
                <a:gd name="f195" fmla="*/ f162 f71 1"/>
                <a:gd name="f196" fmla="*/ f163 f72 1"/>
                <a:gd name="f197" fmla="*/ f164 f71 1"/>
                <a:gd name="f198" fmla="*/ f165 f72 1"/>
                <a:gd name="f199" fmla="*/ f166 f72 1"/>
                <a:gd name="f200" fmla="*/ f167 f71 1"/>
                <a:gd name="f201" fmla="*/ f168 f71 1"/>
                <a:gd name="f202" fmla="*/ f169 f72 1"/>
                <a:gd name="f203" fmla="*/ f170 f71 1"/>
                <a:gd name="f204" fmla="*/ f171 f72 1"/>
                <a:gd name="f205" fmla="*/ f172 f71 1"/>
                <a:gd name="f206" fmla="*/ f173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78" y="f179"/>
                </a:cxn>
                <a:cxn ang="f111">
                  <a:pos x="f180" y="f179"/>
                </a:cxn>
                <a:cxn ang="f111">
                  <a:pos x="f181" y="f182"/>
                </a:cxn>
                <a:cxn ang="f111">
                  <a:pos x="f183" y="f184"/>
                </a:cxn>
                <a:cxn ang="f111">
                  <a:pos x="f185" y="f186"/>
                </a:cxn>
                <a:cxn ang="f111">
                  <a:pos x="f187" y="f188"/>
                </a:cxn>
                <a:cxn ang="f111">
                  <a:pos x="f189" y="f190"/>
                </a:cxn>
                <a:cxn ang="f111">
                  <a:pos x="f191" y="f192"/>
                </a:cxn>
                <a:cxn ang="f111">
                  <a:pos x="f193" y="f194"/>
                </a:cxn>
                <a:cxn ang="f111">
                  <a:pos x="f195" y="f179"/>
                </a:cxn>
                <a:cxn ang="f111">
                  <a:pos x="f178" y="f179"/>
                </a:cxn>
                <a:cxn ang="f111">
                  <a:pos x="f178" y="f196"/>
                </a:cxn>
                <a:cxn ang="f111">
                  <a:pos x="f197" y="f198"/>
                </a:cxn>
                <a:cxn ang="f111">
                  <a:pos x="f180" y="f199"/>
                </a:cxn>
                <a:cxn ang="f111">
                  <a:pos x="f200" y="f194"/>
                </a:cxn>
                <a:cxn ang="f111">
                  <a:pos x="f201" y="f194"/>
                </a:cxn>
                <a:cxn ang="f111">
                  <a:pos x="f201" y="f202"/>
                </a:cxn>
                <a:cxn ang="f111">
                  <a:pos x="f203" y="f204"/>
                </a:cxn>
                <a:cxn ang="f111">
                  <a:pos x="f205" y="f199"/>
                </a:cxn>
                <a:cxn ang="f111">
                  <a:pos x="f206" y="f198"/>
                </a:cxn>
                <a:cxn ang="f111">
                  <a:pos x="f178" y="f196"/>
                </a:cxn>
              </a:cxnLst>
              <a:rect l="f174" t="f177" r="f175" b="f176"/>
              <a:pathLst>
                <a:path w="93" h="113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5" y="f10"/>
                    <a:pt x="f23" y="f21"/>
                    <a:pt x="f24" y="f25"/>
                  </a:cubicBezTo>
                  <a:cubicBezTo>
                    <a:pt x="f26" y="f5"/>
                    <a:pt x="f27" y="f28"/>
                    <a:pt x="f29" y="f30"/>
                  </a:cubicBezTo>
                  <a:cubicBezTo>
                    <a:pt x="f31" y="f32"/>
                    <a:pt x="f6" y="f33"/>
                    <a:pt x="f34" y="f35"/>
                  </a:cubicBezTo>
                  <a:cubicBezTo>
                    <a:pt x="f36" y="f37"/>
                    <a:pt x="f20" y="f38"/>
                    <a:pt x="f39" y="f31"/>
                  </a:cubicBezTo>
                  <a:cubicBezTo>
                    <a:pt x="f40" y="f41"/>
                    <a:pt x="f40" y="f42"/>
                    <a:pt x="f43" y="f44"/>
                  </a:cubicBezTo>
                  <a:cubicBezTo>
                    <a:pt x="f45" y="f15"/>
                    <a:pt x="f46" y="f13"/>
                    <a:pt x="f35" y="f7"/>
                  </a:cubicBezTo>
                  <a:cubicBezTo>
                    <a:pt x="f47" y="f7"/>
                    <a:pt x="f48" y="f7"/>
                    <a:pt x="f8" y="f7"/>
                  </a:cubicBezTo>
                  <a:close/>
                  <a:moveTo>
                    <a:pt x="f8" y="f49"/>
                  </a:moveTo>
                  <a:cubicBezTo>
                    <a:pt x="f33" y="f29"/>
                    <a:pt x="f50" y="f51"/>
                    <a:pt x="f52" y="f45"/>
                  </a:cubicBezTo>
                  <a:cubicBezTo>
                    <a:pt x="f53" y="f43"/>
                    <a:pt x="f54" y="f43"/>
                    <a:pt x="f11" y="f37"/>
                  </a:cubicBezTo>
                  <a:cubicBezTo>
                    <a:pt x="f50" y="f55"/>
                    <a:pt x="f56" y="f57"/>
                    <a:pt x="f33" y="f44"/>
                  </a:cubicBezTo>
                  <a:cubicBezTo>
                    <a:pt x="f8" y="f44"/>
                    <a:pt x="f26" y="f44"/>
                    <a:pt x="f56" y="f44"/>
                  </a:cubicBezTo>
                  <a:cubicBezTo>
                    <a:pt x="f56" y="f58"/>
                    <a:pt x="f56" y="f59"/>
                    <a:pt x="f56" y="f41"/>
                  </a:cubicBezTo>
                  <a:cubicBezTo>
                    <a:pt x="f56" y="f18"/>
                    <a:pt x="f56" y="f60"/>
                    <a:pt x="f61" y="f62"/>
                  </a:cubicBezTo>
                  <a:cubicBezTo>
                    <a:pt x="f47" y="f29"/>
                    <a:pt x="f63" y="f64"/>
                    <a:pt x="f65" y="f37"/>
                  </a:cubicBezTo>
                  <a:cubicBezTo>
                    <a:pt x="f66" y="f43"/>
                    <a:pt x="f63" y="f43"/>
                    <a:pt x="f67" y="f45"/>
                  </a:cubicBezTo>
                  <a:cubicBezTo>
                    <a:pt x="f68" y="f51"/>
                    <a:pt x="f69" y="f29"/>
                    <a:pt x="f8" y="f49"/>
                  </a:cubicBezTo>
                  <a:close/>
                </a:path>
              </a:pathLst>
            </a:custGeom>
            <a:solidFill>
              <a:srgbClr val="FF3F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6">
              <a:extLst>
                <a:ext uri="{FF2B5EF4-FFF2-40B4-BE49-F238E27FC236}">
                  <a16:creationId xmlns:a16="http://schemas.microsoft.com/office/drawing/2014/main" id="{5B21AD6D-C7CD-4C24-9513-3B06085EFC7A}"/>
                </a:ext>
              </a:extLst>
            </p:cNvPr>
            <p:cNvSpPr/>
            <p:nvPr/>
          </p:nvSpPr>
          <p:spPr>
            <a:xfrm>
              <a:off x="4521964" y="2638492"/>
              <a:ext cx="133346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7"/>
                <a:gd name="f8" fmla="val 17"/>
                <a:gd name="f9" fmla="val 12"/>
                <a:gd name="f10" fmla="val 8"/>
                <a:gd name="f11" fmla="val 4"/>
                <a:gd name="f12" fmla="val 1"/>
                <a:gd name="f13" fmla="val 6"/>
                <a:gd name="f14" fmla="val 3"/>
                <a:gd name="f15" fmla="val 13"/>
                <a:gd name="f16" fmla="val 21"/>
                <a:gd name="f17" fmla="val 30"/>
                <a:gd name="f18" fmla="val 32"/>
                <a:gd name="f19" fmla="val 25"/>
                <a:gd name="f20" fmla="+- 0 0 -90"/>
                <a:gd name="f21" fmla="*/ f3 1 34"/>
                <a:gd name="f22" fmla="*/ f4 1 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7"/>
                <a:gd name="f32" fmla="*/ 17 f28 1"/>
                <a:gd name="f33" fmla="*/ 7 f27 1"/>
                <a:gd name="f34" fmla="*/ 4 f28 1"/>
                <a:gd name="f35" fmla="*/ 0 f28 1"/>
                <a:gd name="f36" fmla="*/ 3 f27 1"/>
                <a:gd name="f37" fmla="*/ 0 f27 1"/>
                <a:gd name="f38" fmla="*/ 30 f28 1"/>
                <a:gd name="f39" fmla="*/ 34 f28 1"/>
                <a:gd name="f40" fmla="+- f29 0 f1"/>
                <a:gd name="f41" fmla="*/ f32 1 34"/>
                <a:gd name="f42" fmla="*/ f33 1 7"/>
                <a:gd name="f43" fmla="*/ f34 1 34"/>
                <a:gd name="f44" fmla="*/ f35 1 34"/>
                <a:gd name="f45" fmla="*/ f36 1 7"/>
                <a:gd name="f46" fmla="*/ f37 1 7"/>
                <a:gd name="f47" fmla="*/ f38 1 34"/>
                <a:gd name="f48" fmla="*/ f39 1 34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0"/>
                <a:gd name="f57" fmla="*/ f45 1 f31"/>
                <a:gd name="f58" fmla="*/ f46 1 f31"/>
                <a:gd name="f59" fmla="*/ f47 1 f30"/>
                <a:gd name="f60" fmla="*/ f48 1 f30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1 1"/>
                <a:gd name="f69" fmla="*/ f57 f22 1"/>
                <a:gd name="f70" fmla="*/ f58 f22 1"/>
                <a:gd name="f71" fmla="*/ f59 f21 1"/>
                <a:gd name="f72" fmla="*/ f60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6"/>
                </a:cxn>
                <a:cxn ang="f40">
                  <a:pos x="f68" y="f69"/>
                </a:cxn>
                <a:cxn ang="f40">
                  <a:pos x="f67" y="f70"/>
                </a:cxn>
                <a:cxn ang="f40">
                  <a:pos x="f71" y="f70"/>
                </a:cxn>
                <a:cxn ang="f40">
                  <a:pos x="f72" y="f69"/>
                </a:cxn>
                <a:cxn ang="f40">
                  <a:pos x="f71" y="f66"/>
                </a:cxn>
                <a:cxn ang="f40">
                  <a:pos x="f65" y="f66"/>
                </a:cxn>
                <a:cxn ang="f40">
                  <a:pos x="f65" y="f66"/>
                </a:cxn>
              </a:cxnLst>
              <a:rect l="f61" t="f64" r="f62" b="f63"/>
              <a:pathLst>
                <a:path w="34" h="7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7"/>
                    <a:pt x="f5" y="f13"/>
                    <a:pt x="f5" y="f14"/>
                  </a:cubicBezTo>
                  <a:cubicBezTo>
                    <a:pt x="f5" y="f12"/>
                    <a:pt x="f12" y="f5"/>
                    <a:pt x="f11" y="f5"/>
                  </a:cubicBezTo>
                  <a:cubicBezTo>
                    <a:pt x="f15" y="f5"/>
                    <a:pt x="f16" y="f5"/>
                    <a:pt x="f17" y="f5"/>
                  </a:cubicBezTo>
                  <a:cubicBezTo>
                    <a:pt x="f18" y="f5"/>
                    <a:pt x="f6" y="f12"/>
                    <a:pt x="f6" y="f14"/>
                  </a:cubicBezTo>
                  <a:cubicBezTo>
                    <a:pt x="f6" y="f13"/>
                    <a:pt x="f18" y="f7"/>
                    <a:pt x="f17" y="f7"/>
                  </a:cubicBezTo>
                  <a:cubicBezTo>
                    <a:pt x="f19" y="f7"/>
                    <a:pt x="f16" y="f7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FF3F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7">
              <a:extLst>
                <a:ext uri="{FF2B5EF4-FFF2-40B4-BE49-F238E27FC236}">
                  <a16:creationId xmlns:a16="http://schemas.microsoft.com/office/drawing/2014/main" id="{783E0370-D1F7-47F8-AD00-1E0345E4CC9E}"/>
                </a:ext>
              </a:extLst>
            </p:cNvPr>
            <p:cNvSpPr/>
            <p:nvPr/>
          </p:nvSpPr>
          <p:spPr>
            <a:xfrm>
              <a:off x="4521964" y="2714698"/>
              <a:ext cx="133346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7"/>
                <a:gd name="f8" fmla="val 17"/>
                <a:gd name="f9" fmla="val 21"/>
                <a:gd name="f10" fmla="val 26"/>
                <a:gd name="f11" fmla="val 30"/>
                <a:gd name="f12" fmla="val 33"/>
                <a:gd name="f13" fmla="val 1"/>
                <a:gd name="f14" fmla="val 3"/>
                <a:gd name="f15" fmla="val 6"/>
                <a:gd name="f16" fmla="val 32"/>
                <a:gd name="f17" fmla="val 12"/>
                <a:gd name="f18" fmla="val 4"/>
                <a:gd name="f19" fmla="val 8"/>
                <a:gd name="f20" fmla="+- 0 0 -90"/>
                <a:gd name="f21" fmla="*/ f3 1 34"/>
                <a:gd name="f22" fmla="*/ f4 1 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7"/>
                <a:gd name="f32" fmla="*/ 17 f28 1"/>
                <a:gd name="f33" fmla="*/ 0 f27 1"/>
                <a:gd name="f34" fmla="*/ 30 f28 1"/>
                <a:gd name="f35" fmla="*/ 34 f28 1"/>
                <a:gd name="f36" fmla="*/ 3 f27 1"/>
                <a:gd name="f37" fmla="*/ 7 f27 1"/>
                <a:gd name="f38" fmla="*/ 4 f28 1"/>
                <a:gd name="f39" fmla="*/ 0 f28 1"/>
                <a:gd name="f40" fmla="+- f29 0 f1"/>
                <a:gd name="f41" fmla="*/ f32 1 34"/>
                <a:gd name="f42" fmla="*/ f33 1 7"/>
                <a:gd name="f43" fmla="*/ f34 1 34"/>
                <a:gd name="f44" fmla="*/ f35 1 34"/>
                <a:gd name="f45" fmla="*/ f36 1 7"/>
                <a:gd name="f46" fmla="*/ f37 1 7"/>
                <a:gd name="f47" fmla="*/ f38 1 34"/>
                <a:gd name="f48" fmla="*/ f39 1 34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0"/>
                <a:gd name="f57" fmla="*/ f45 1 f31"/>
                <a:gd name="f58" fmla="*/ f46 1 f31"/>
                <a:gd name="f59" fmla="*/ f47 1 f30"/>
                <a:gd name="f60" fmla="*/ f48 1 f30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1 1"/>
                <a:gd name="f69" fmla="*/ f57 f22 1"/>
                <a:gd name="f70" fmla="*/ f58 f22 1"/>
                <a:gd name="f71" fmla="*/ f59 f21 1"/>
                <a:gd name="f72" fmla="*/ f60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6"/>
                </a:cxn>
                <a:cxn ang="f40">
                  <a:pos x="f68" y="f69"/>
                </a:cxn>
                <a:cxn ang="f40">
                  <a:pos x="f67" y="f70"/>
                </a:cxn>
                <a:cxn ang="f40">
                  <a:pos x="f71" y="f70"/>
                </a:cxn>
                <a:cxn ang="f40">
                  <a:pos x="f72" y="f69"/>
                </a:cxn>
                <a:cxn ang="f40">
                  <a:pos x="f71" y="f66"/>
                </a:cxn>
                <a:cxn ang="f40">
                  <a:pos x="f65" y="f66"/>
                </a:cxn>
              </a:cxnLst>
              <a:rect l="f61" t="f64" r="f62" b="f63"/>
              <a:pathLst>
                <a:path w="34" h="7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6" y="f13"/>
                    <a:pt x="f6" y="f14"/>
                  </a:cubicBezTo>
                  <a:cubicBezTo>
                    <a:pt x="f6" y="f15"/>
                    <a:pt x="f16" y="f7"/>
                    <a:pt x="f11" y="f7"/>
                  </a:cubicBezTo>
                  <a:cubicBezTo>
                    <a:pt x="f9" y="f7"/>
                    <a:pt x="f17" y="f7"/>
                    <a:pt x="f18" y="f7"/>
                  </a:cubicBezTo>
                  <a:cubicBezTo>
                    <a:pt x="f13" y="f7"/>
                    <a:pt x="f5" y="f15"/>
                    <a:pt x="f5" y="f14"/>
                  </a:cubicBezTo>
                  <a:cubicBezTo>
                    <a:pt x="f5" y="f13"/>
                    <a:pt x="f13" y="f5"/>
                    <a:pt x="f18" y="f5"/>
                  </a:cubicBezTo>
                  <a:cubicBezTo>
                    <a:pt x="f19" y="f5"/>
                    <a:pt x="f17" y="f5"/>
                    <a:pt x="f8" y="f5"/>
                  </a:cubicBezTo>
                  <a:close/>
                </a:path>
              </a:pathLst>
            </a:custGeom>
            <a:solidFill>
              <a:srgbClr val="FF3F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8">
              <a:extLst>
                <a:ext uri="{FF2B5EF4-FFF2-40B4-BE49-F238E27FC236}">
                  <a16:creationId xmlns:a16="http://schemas.microsoft.com/office/drawing/2014/main" id="{33ADC530-1260-47FC-8DB9-115997BCB381}"/>
                </a:ext>
              </a:extLst>
            </p:cNvPr>
            <p:cNvSpPr/>
            <p:nvPr/>
          </p:nvSpPr>
          <p:spPr>
            <a:xfrm>
              <a:off x="4521964" y="2676595"/>
              <a:ext cx="133346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7"/>
                <a:gd name="f8" fmla="val 17"/>
                <a:gd name="f9" fmla="val 13"/>
                <a:gd name="f10" fmla="val 8"/>
                <a:gd name="f11" fmla="val 4"/>
                <a:gd name="f12" fmla="val 2"/>
                <a:gd name="f13" fmla="val 6"/>
                <a:gd name="f14" fmla="val 1"/>
                <a:gd name="f15" fmla="val 21"/>
                <a:gd name="f16" fmla="val 30"/>
                <a:gd name="f17" fmla="val 33"/>
                <a:gd name="f18" fmla="val 3"/>
                <a:gd name="f19" fmla="val 26"/>
                <a:gd name="f20" fmla="+- 0 0 -90"/>
                <a:gd name="f21" fmla="*/ f3 1 34"/>
                <a:gd name="f22" fmla="*/ f4 1 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7"/>
                <a:gd name="f32" fmla="*/ 17 f28 1"/>
                <a:gd name="f33" fmla="*/ 7 f27 1"/>
                <a:gd name="f34" fmla="*/ 4 f28 1"/>
                <a:gd name="f35" fmla="*/ 0 f28 1"/>
                <a:gd name="f36" fmla="*/ 4 f27 1"/>
                <a:gd name="f37" fmla="*/ 0 f27 1"/>
                <a:gd name="f38" fmla="*/ 30 f28 1"/>
                <a:gd name="f39" fmla="*/ 34 f28 1"/>
                <a:gd name="f40" fmla="*/ 3 f27 1"/>
                <a:gd name="f41" fmla="+- f29 0 f1"/>
                <a:gd name="f42" fmla="*/ f32 1 34"/>
                <a:gd name="f43" fmla="*/ f33 1 7"/>
                <a:gd name="f44" fmla="*/ f34 1 34"/>
                <a:gd name="f45" fmla="*/ f35 1 34"/>
                <a:gd name="f46" fmla="*/ f36 1 7"/>
                <a:gd name="f47" fmla="*/ f37 1 7"/>
                <a:gd name="f48" fmla="*/ f38 1 34"/>
                <a:gd name="f49" fmla="*/ f39 1 34"/>
                <a:gd name="f50" fmla="*/ f40 1 7"/>
                <a:gd name="f51" fmla="*/ 0 1 f30"/>
                <a:gd name="f52" fmla="*/ f24 1 f30"/>
                <a:gd name="f53" fmla="*/ 0 1 f31"/>
                <a:gd name="f54" fmla="*/ f25 1 f31"/>
                <a:gd name="f55" fmla="*/ f42 1 f30"/>
                <a:gd name="f56" fmla="*/ f43 1 f31"/>
                <a:gd name="f57" fmla="*/ f44 1 f30"/>
                <a:gd name="f58" fmla="*/ f45 1 f30"/>
                <a:gd name="f59" fmla="*/ f46 1 f31"/>
                <a:gd name="f60" fmla="*/ f47 1 f31"/>
                <a:gd name="f61" fmla="*/ f48 1 f30"/>
                <a:gd name="f62" fmla="*/ f49 1 f30"/>
                <a:gd name="f63" fmla="*/ f50 1 f31"/>
                <a:gd name="f64" fmla="*/ f51 f21 1"/>
                <a:gd name="f65" fmla="*/ f52 f21 1"/>
                <a:gd name="f66" fmla="*/ f54 f22 1"/>
                <a:gd name="f67" fmla="*/ f53 f22 1"/>
                <a:gd name="f68" fmla="*/ f55 f21 1"/>
                <a:gd name="f69" fmla="*/ f56 f22 1"/>
                <a:gd name="f70" fmla="*/ f57 f21 1"/>
                <a:gd name="f71" fmla="*/ f58 f21 1"/>
                <a:gd name="f72" fmla="*/ f59 f22 1"/>
                <a:gd name="f73" fmla="*/ f60 f22 1"/>
                <a:gd name="f74" fmla="*/ f61 f21 1"/>
                <a:gd name="f75" fmla="*/ f62 f21 1"/>
                <a:gd name="f76" fmla="*/ f63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8" y="f69"/>
                </a:cxn>
                <a:cxn ang="f41">
                  <a:pos x="f70" y="f69"/>
                </a:cxn>
                <a:cxn ang="f41">
                  <a:pos x="f71" y="f72"/>
                </a:cxn>
                <a:cxn ang="f41">
                  <a:pos x="f70" y="f73"/>
                </a:cxn>
                <a:cxn ang="f41">
                  <a:pos x="f74" y="f73"/>
                </a:cxn>
                <a:cxn ang="f41">
                  <a:pos x="f75" y="f76"/>
                </a:cxn>
                <a:cxn ang="f41">
                  <a:pos x="f74" y="f69"/>
                </a:cxn>
                <a:cxn ang="f41">
                  <a:pos x="f68" y="f69"/>
                </a:cxn>
                <a:cxn ang="f41">
                  <a:pos x="f68" y="f69"/>
                </a:cxn>
              </a:cxnLst>
              <a:rect l="f64" t="f67" r="f65" b="f66"/>
              <a:pathLst>
                <a:path w="34" h="7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7"/>
                    <a:pt x="f5" y="f13"/>
                    <a:pt x="f5" y="f11"/>
                  </a:cubicBezTo>
                  <a:cubicBezTo>
                    <a:pt x="f5" y="f14"/>
                    <a:pt x="f14" y="f5"/>
                    <a:pt x="f11" y="f5"/>
                  </a:cubicBezTo>
                  <a:cubicBezTo>
                    <a:pt x="f9" y="f5"/>
                    <a:pt x="f15" y="f5"/>
                    <a:pt x="f16" y="f5"/>
                  </a:cubicBezTo>
                  <a:cubicBezTo>
                    <a:pt x="f17" y="f5"/>
                    <a:pt x="f6" y="f14"/>
                    <a:pt x="f6" y="f18"/>
                  </a:cubicBezTo>
                  <a:cubicBezTo>
                    <a:pt x="f6" y="f13"/>
                    <a:pt x="f17" y="f7"/>
                    <a:pt x="f16" y="f7"/>
                  </a:cubicBezTo>
                  <a:cubicBezTo>
                    <a:pt x="f19" y="f7"/>
                    <a:pt x="f15" y="f7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FF3F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9">
              <a:extLst>
                <a:ext uri="{FF2B5EF4-FFF2-40B4-BE49-F238E27FC236}">
                  <a16:creationId xmlns:a16="http://schemas.microsoft.com/office/drawing/2014/main" id="{B2707DB2-FC20-48AB-A673-99D128E47BAA}"/>
                </a:ext>
              </a:extLst>
            </p:cNvPr>
            <p:cNvSpPr/>
            <p:nvPr/>
          </p:nvSpPr>
          <p:spPr>
            <a:xfrm>
              <a:off x="4553712" y="2752792"/>
              <a:ext cx="69851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6"/>
                <a:gd name="f8" fmla="val 16"/>
                <a:gd name="f9" fmla="val 4"/>
                <a:gd name="f10" fmla="val 13"/>
                <a:gd name="f11" fmla="val 9"/>
                <a:gd name="f12" fmla="val 5"/>
                <a:gd name="f13" fmla="val 2"/>
                <a:gd name="f14" fmla="val 12"/>
                <a:gd name="f15" fmla="+- 0 0 -90"/>
                <a:gd name="f16" fmla="*/ f3 1 18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8"/>
                <a:gd name="f27" fmla="*/ 18 f23 1"/>
                <a:gd name="f28" fmla="*/ 0 f22 1"/>
                <a:gd name="f29" fmla="*/ 9 f23 1"/>
                <a:gd name="f30" fmla="*/ 6 f22 1"/>
                <a:gd name="f31" fmla="*/ 0 f23 1"/>
                <a:gd name="f32" fmla="+- f24 0 f1"/>
                <a:gd name="f33" fmla="*/ f27 1 18"/>
                <a:gd name="f34" fmla="*/ f28 1 6"/>
                <a:gd name="f35" fmla="*/ f29 1 18"/>
                <a:gd name="f36" fmla="*/ f30 1 6"/>
                <a:gd name="f37" fmla="*/ f31 1 18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18" h="6">
                  <a:moveTo>
                    <a:pt x="f6" y="f5"/>
                  </a:moveTo>
                  <a:cubicBezTo>
                    <a:pt x="f8" y="f9"/>
                    <a:pt x="f10" y="f7"/>
                    <a:pt x="f11" y="f7"/>
                  </a:cubicBezTo>
                  <a:cubicBezTo>
                    <a:pt x="f12" y="f7"/>
                    <a:pt x="f13" y="f9"/>
                    <a:pt x="f5" y="f5"/>
                  </a:cubicBezTo>
                  <a:cubicBezTo>
                    <a:pt x="f7" y="f5"/>
                    <a:pt x="f14" y="f5"/>
                    <a:pt x="f6" y="f5"/>
                  </a:cubicBezTo>
                  <a:close/>
                </a:path>
              </a:pathLst>
            </a:custGeom>
            <a:solidFill>
              <a:srgbClr val="FF3F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42" name="Grupo 44">
            <a:extLst>
              <a:ext uri="{FF2B5EF4-FFF2-40B4-BE49-F238E27FC236}">
                <a16:creationId xmlns:a16="http://schemas.microsoft.com/office/drawing/2014/main" id="{531233AD-BF97-4171-A7ED-118CA190AA72}"/>
              </a:ext>
            </a:extLst>
          </p:cNvPr>
          <p:cNvGrpSpPr/>
          <p:nvPr/>
        </p:nvGrpSpPr>
        <p:grpSpPr>
          <a:xfrm>
            <a:off x="7325294" y="2182809"/>
            <a:ext cx="363538" cy="581028"/>
            <a:chOff x="7325294" y="2182809"/>
            <a:chExt cx="363538" cy="581028"/>
          </a:xfrm>
        </p:grpSpPr>
        <p:sp>
          <p:nvSpPr>
            <p:cNvPr id="43" name="Freeform 5">
              <a:extLst>
                <a:ext uri="{FF2B5EF4-FFF2-40B4-BE49-F238E27FC236}">
                  <a16:creationId xmlns:a16="http://schemas.microsoft.com/office/drawing/2014/main" id="{88CA3D1F-C493-40AD-BD98-662CA914A4D3}"/>
                </a:ext>
              </a:extLst>
            </p:cNvPr>
            <p:cNvSpPr/>
            <p:nvPr/>
          </p:nvSpPr>
          <p:spPr>
            <a:xfrm>
              <a:off x="7325294" y="2182809"/>
              <a:ext cx="363538" cy="431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3"/>
                <a:gd name="f7" fmla="val 113"/>
                <a:gd name="f8" fmla="val 49"/>
                <a:gd name="f9" fmla="val 45"/>
                <a:gd name="f10" fmla="val 41"/>
                <a:gd name="f11" fmla="val 37"/>
                <a:gd name="f12" fmla="val 32"/>
                <a:gd name="f13" fmla="val 112"/>
                <a:gd name="f14" fmla="val 29"/>
                <a:gd name="f15" fmla="val 111"/>
                <a:gd name="f16" fmla="val 105"/>
                <a:gd name="f17" fmla="val 26"/>
                <a:gd name="f18" fmla="val 91"/>
                <a:gd name="f19" fmla="val 21"/>
                <a:gd name="f20" fmla="val 77"/>
                <a:gd name="f21" fmla="val 14"/>
                <a:gd name="f22" fmla="val 64"/>
                <a:gd name="f23" fmla="val 12"/>
                <a:gd name="f24" fmla="val 34"/>
                <a:gd name="f25" fmla="val 6"/>
                <a:gd name="f26" fmla="val 50"/>
                <a:gd name="f27" fmla="val 67"/>
                <a:gd name="f28" fmla="val 3"/>
                <a:gd name="f29" fmla="val 79"/>
                <a:gd name="f30" fmla="val 16"/>
                <a:gd name="f31" fmla="val 90"/>
                <a:gd name="f32" fmla="val 28"/>
                <a:gd name="f33" fmla="val 46"/>
                <a:gd name="f34" fmla="val 86"/>
                <a:gd name="f35" fmla="val 61"/>
                <a:gd name="f36" fmla="val 82"/>
                <a:gd name="f37" fmla="val 70"/>
                <a:gd name="f38" fmla="val 80"/>
                <a:gd name="f39" fmla="val 73"/>
                <a:gd name="f40" fmla="val 71"/>
                <a:gd name="f41" fmla="val 95"/>
                <a:gd name="f42" fmla="val 100"/>
                <a:gd name="f43" fmla="val 69"/>
                <a:gd name="f44" fmla="val 106"/>
                <a:gd name="f45" fmla="val 68"/>
                <a:gd name="f46" fmla="val 66"/>
                <a:gd name="f47" fmla="val 57"/>
                <a:gd name="f48" fmla="val 53"/>
                <a:gd name="f49" fmla="val 85"/>
                <a:gd name="f50" fmla="val 43"/>
                <a:gd name="f51" fmla="val 74"/>
                <a:gd name="f52" fmla="val 40"/>
                <a:gd name="f53" fmla="val 39"/>
                <a:gd name="f54" fmla="val 38"/>
                <a:gd name="f55" fmla="val 81"/>
                <a:gd name="f56" fmla="val 51"/>
                <a:gd name="f57" fmla="val 92"/>
                <a:gd name="f58" fmla="val 102"/>
                <a:gd name="f59" fmla="val 99"/>
                <a:gd name="f60" fmla="val 87"/>
                <a:gd name="f61" fmla="val 54"/>
                <a:gd name="f62" fmla="val 84"/>
                <a:gd name="f63" fmla="val 59"/>
                <a:gd name="f64" fmla="val 75"/>
                <a:gd name="f65" fmla="val 62"/>
                <a:gd name="f66" fmla="val 60"/>
                <a:gd name="f67" fmla="val 58"/>
                <a:gd name="f68" fmla="val 55"/>
                <a:gd name="f69" fmla="val 52"/>
                <a:gd name="f70" fmla="+- 0 0 -90"/>
                <a:gd name="f71" fmla="*/ f3 1 93"/>
                <a:gd name="f72" fmla="*/ f4 1 113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93"/>
                <a:gd name="f81" fmla="*/ f77 1 113"/>
                <a:gd name="f82" fmla="*/ 49 f78 1"/>
                <a:gd name="f83" fmla="*/ 113 f77 1"/>
                <a:gd name="f84" fmla="*/ 37 f78 1"/>
                <a:gd name="f85" fmla="*/ 29 f78 1"/>
                <a:gd name="f86" fmla="*/ 105 f77 1"/>
                <a:gd name="f87" fmla="*/ 14 f78 1"/>
                <a:gd name="f88" fmla="*/ 64 f77 1"/>
                <a:gd name="f89" fmla="*/ 34 f78 1"/>
                <a:gd name="f90" fmla="*/ 6 f77 1"/>
                <a:gd name="f91" fmla="*/ 79 f78 1"/>
                <a:gd name="f92" fmla="*/ 16 f77 1"/>
                <a:gd name="f93" fmla="*/ 86 f78 1"/>
                <a:gd name="f94" fmla="*/ 61 f77 1"/>
                <a:gd name="f95" fmla="*/ 73 f78 1"/>
                <a:gd name="f96" fmla="*/ 90 f77 1"/>
                <a:gd name="f97" fmla="*/ 69 f78 1"/>
                <a:gd name="f98" fmla="*/ 106 f77 1"/>
                <a:gd name="f99" fmla="*/ 61 f78 1"/>
                <a:gd name="f100" fmla="*/ 85 f77 1"/>
                <a:gd name="f101" fmla="*/ 40 f78 1"/>
                <a:gd name="f102" fmla="*/ 68 f77 1"/>
                <a:gd name="f103" fmla="*/ 70 f77 1"/>
                <a:gd name="f104" fmla="*/ 46 f78 1"/>
                <a:gd name="f105" fmla="*/ 51 f78 1"/>
                <a:gd name="f106" fmla="*/ 95 f77 1"/>
                <a:gd name="f107" fmla="*/ 54 f78 1"/>
                <a:gd name="f108" fmla="*/ 84 f77 1"/>
                <a:gd name="f109" fmla="*/ 62 f78 1"/>
                <a:gd name="f110" fmla="*/ 58 f78 1"/>
                <a:gd name="f111" fmla="+- f79 0 f1"/>
                <a:gd name="f112" fmla="*/ f82 1 93"/>
                <a:gd name="f113" fmla="*/ f83 1 113"/>
                <a:gd name="f114" fmla="*/ f84 1 93"/>
                <a:gd name="f115" fmla="*/ f85 1 93"/>
                <a:gd name="f116" fmla="*/ f86 1 113"/>
                <a:gd name="f117" fmla="*/ f87 1 93"/>
                <a:gd name="f118" fmla="*/ f88 1 113"/>
                <a:gd name="f119" fmla="*/ f89 1 93"/>
                <a:gd name="f120" fmla="*/ f90 1 113"/>
                <a:gd name="f121" fmla="*/ f91 1 93"/>
                <a:gd name="f122" fmla="*/ f92 1 113"/>
                <a:gd name="f123" fmla="*/ f93 1 93"/>
                <a:gd name="f124" fmla="*/ f94 1 113"/>
                <a:gd name="f125" fmla="*/ f95 1 93"/>
                <a:gd name="f126" fmla="*/ f96 1 113"/>
                <a:gd name="f127" fmla="*/ f97 1 93"/>
                <a:gd name="f128" fmla="*/ f98 1 113"/>
                <a:gd name="f129" fmla="*/ f99 1 93"/>
                <a:gd name="f130" fmla="*/ f100 1 113"/>
                <a:gd name="f131" fmla="*/ f101 1 93"/>
                <a:gd name="f132" fmla="*/ f102 1 113"/>
                <a:gd name="f133" fmla="*/ f103 1 113"/>
                <a:gd name="f134" fmla="*/ f104 1 93"/>
                <a:gd name="f135" fmla="*/ f105 1 93"/>
                <a:gd name="f136" fmla="*/ f106 1 113"/>
                <a:gd name="f137" fmla="*/ f107 1 93"/>
                <a:gd name="f138" fmla="*/ f108 1 113"/>
                <a:gd name="f139" fmla="*/ f109 1 93"/>
                <a:gd name="f140" fmla="*/ f110 1 93"/>
                <a:gd name="f141" fmla="*/ 0 1 f80"/>
                <a:gd name="f142" fmla="*/ f74 1 f80"/>
                <a:gd name="f143" fmla="*/ 0 1 f81"/>
                <a:gd name="f144" fmla="*/ f75 1 f81"/>
                <a:gd name="f145" fmla="*/ f112 1 f80"/>
                <a:gd name="f146" fmla="*/ f113 1 f81"/>
                <a:gd name="f147" fmla="*/ f114 1 f80"/>
                <a:gd name="f148" fmla="*/ f115 1 f80"/>
                <a:gd name="f149" fmla="*/ f116 1 f81"/>
                <a:gd name="f150" fmla="*/ f117 1 f80"/>
                <a:gd name="f151" fmla="*/ f118 1 f81"/>
                <a:gd name="f152" fmla="*/ f119 1 f80"/>
                <a:gd name="f153" fmla="*/ f120 1 f81"/>
                <a:gd name="f154" fmla="*/ f121 1 f80"/>
                <a:gd name="f155" fmla="*/ f122 1 f81"/>
                <a:gd name="f156" fmla="*/ f123 1 f80"/>
                <a:gd name="f157" fmla="*/ f124 1 f81"/>
                <a:gd name="f158" fmla="*/ f125 1 f80"/>
                <a:gd name="f159" fmla="*/ f126 1 f81"/>
                <a:gd name="f160" fmla="*/ f127 1 f80"/>
                <a:gd name="f161" fmla="*/ f128 1 f81"/>
                <a:gd name="f162" fmla="*/ f129 1 f80"/>
                <a:gd name="f163" fmla="*/ f130 1 f81"/>
                <a:gd name="f164" fmla="*/ f131 1 f80"/>
                <a:gd name="f165" fmla="*/ f132 1 f81"/>
                <a:gd name="f166" fmla="*/ f133 1 f81"/>
                <a:gd name="f167" fmla="*/ f134 1 f80"/>
                <a:gd name="f168" fmla="*/ f135 1 f80"/>
                <a:gd name="f169" fmla="*/ f136 1 f81"/>
                <a:gd name="f170" fmla="*/ f137 1 f80"/>
                <a:gd name="f171" fmla="*/ f138 1 f81"/>
                <a:gd name="f172" fmla="*/ f139 1 f80"/>
                <a:gd name="f173" fmla="*/ f140 1 f80"/>
                <a:gd name="f174" fmla="*/ f141 f71 1"/>
                <a:gd name="f175" fmla="*/ f142 f71 1"/>
                <a:gd name="f176" fmla="*/ f144 f72 1"/>
                <a:gd name="f177" fmla="*/ f143 f72 1"/>
                <a:gd name="f178" fmla="*/ f145 f71 1"/>
                <a:gd name="f179" fmla="*/ f146 f72 1"/>
                <a:gd name="f180" fmla="*/ f147 f71 1"/>
                <a:gd name="f181" fmla="*/ f148 f71 1"/>
                <a:gd name="f182" fmla="*/ f149 f72 1"/>
                <a:gd name="f183" fmla="*/ f150 f71 1"/>
                <a:gd name="f184" fmla="*/ f151 f72 1"/>
                <a:gd name="f185" fmla="*/ f152 f71 1"/>
                <a:gd name="f186" fmla="*/ f153 f72 1"/>
                <a:gd name="f187" fmla="*/ f154 f71 1"/>
                <a:gd name="f188" fmla="*/ f155 f72 1"/>
                <a:gd name="f189" fmla="*/ f156 f71 1"/>
                <a:gd name="f190" fmla="*/ f157 f72 1"/>
                <a:gd name="f191" fmla="*/ f158 f71 1"/>
                <a:gd name="f192" fmla="*/ f159 f72 1"/>
                <a:gd name="f193" fmla="*/ f160 f71 1"/>
                <a:gd name="f194" fmla="*/ f161 f72 1"/>
                <a:gd name="f195" fmla="*/ f162 f71 1"/>
                <a:gd name="f196" fmla="*/ f163 f72 1"/>
                <a:gd name="f197" fmla="*/ f164 f71 1"/>
                <a:gd name="f198" fmla="*/ f165 f72 1"/>
                <a:gd name="f199" fmla="*/ f166 f72 1"/>
                <a:gd name="f200" fmla="*/ f167 f71 1"/>
                <a:gd name="f201" fmla="*/ f168 f71 1"/>
                <a:gd name="f202" fmla="*/ f169 f72 1"/>
                <a:gd name="f203" fmla="*/ f170 f71 1"/>
                <a:gd name="f204" fmla="*/ f171 f72 1"/>
                <a:gd name="f205" fmla="*/ f172 f71 1"/>
                <a:gd name="f206" fmla="*/ f173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78" y="f179"/>
                </a:cxn>
                <a:cxn ang="f111">
                  <a:pos x="f180" y="f179"/>
                </a:cxn>
                <a:cxn ang="f111">
                  <a:pos x="f181" y="f182"/>
                </a:cxn>
                <a:cxn ang="f111">
                  <a:pos x="f183" y="f184"/>
                </a:cxn>
                <a:cxn ang="f111">
                  <a:pos x="f185" y="f186"/>
                </a:cxn>
                <a:cxn ang="f111">
                  <a:pos x="f187" y="f188"/>
                </a:cxn>
                <a:cxn ang="f111">
                  <a:pos x="f189" y="f190"/>
                </a:cxn>
                <a:cxn ang="f111">
                  <a:pos x="f191" y="f192"/>
                </a:cxn>
                <a:cxn ang="f111">
                  <a:pos x="f193" y="f194"/>
                </a:cxn>
                <a:cxn ang="f111">
                  <a:pos x="f195" y="f179"/>
                </a:cxn>
                <a:cxn ang="f111">
                  <a:pos x="f178" y="f179"/>
                </a:cxn>
                <a:cxn ang="f111">
                  <a:pos x="f178" y="f196"/>
                </a:cxn>
                <a:cxn ang="f111">
                  <a:pos x="f197" y="f198"/>
                </a:cxn>
                <a:cxn ang="f111">
                  <a:pos x="f180" y="f199"/>
                </a:cxn>
                <a:cxn ang="f111">
                  <a:pos x="f200" y="f194"/>
                </a:cxn>
                <a:cxn ang="f111">
                  <a:pos x="f201" y="f194"/>
                </a:cxn>
                <a:cxn ang="f111">
                  <a:pos x="f201" y="f202"/>
                </a:cxn>
                <a:cxn ang="f111">
                  <a:pos x="f203" y="f204"/>
                </a:cxn>
                <a:cxn ang="f111">
                  <a:pos x="f205" y="f199"/>
                </a:cxn>
                <a:cxn ang="f111">
                  <a:pos x="f206" y="f198"/>
                </a:cxn>
                <a:cxn ang="f111">
                  <a:pos x="f178" y="f196"/>
                </a:cxn>
              </a:cxnLst>
              <a:rect l="f174" t="f177" r="f175" b="f176"/>
              <a:pathLst>
                <a:path w="93" h="113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5" y="f10"/>
                    <a:pt x="f23" y="f21"/>
                    <a:pt x="f24" y="f25"/>
                  </a:cubicBezTo>
                  <a:cubicBezTo>
                    <a:pt x="f26" y="f5"/>
                    <a:pt x="f27" y="f28"/>
                    <a:pt x="f29" y="f30"/>
                  </a:cubicBezTo>
                  <a:cubicBezTo>
                    <a:pt x="f31" y="f32"/>
                    <a:pt x="f6" y="f33"/>
                    <a:pt x="f34" y="f35"/>
                  </a:cubicBezTo>
                  <a:cubicBezTo>
                    <a:pt x="f36" y="f37"/>
                    <a:pt x="f20" y="f38"/>
                    <a:pt x="f39" y="f31"/>
                  </a:cubicBezTo>
                  <a:cubicBezTo>
                    <a:pt x="f40" y="f41"/>
                    <a:pt x="f40" y="f42"/>
                    <a:pt x="f43" y="f44"/>
                  </a:cubicBezTo>
                  <a:cubicBezTo>
                    <a:pt x="f45" y="f15"/>
                    <a:pt x="f46" y="f13"/>
                    <a:pt x="f35" y="f7"/>
                  </a:cubicBezTo>
                  <a:cubicBezTo>
                    <a:pt x="f47" y="f7"/>
                    <a:pt x="f48" y="f7"/>
                    <a:pt x="f8" y="f7"/>
                  </a:cubicBezTo>
                  <a:close/>
                  <a:moveTo>
                    <a:pt x="f8" y="f49"/>
                  </a:moveTo>
                  <a:cubicBezTo>
                    <a:pt x="f33" y="f29"/>
                    <a:pt x="f50" y="f51"/>
                    <a:pt x="f52" y="f45"/>
                  </a:cubicBezTo>
                  <a:cubicBezTo>
                    <a:pt x="f53" y="f43"/>
                    <a:pt x="f54" y="f43"/>
                    <a:pt x="f11" y="f37"/>
                  </a:cubicBezTo>
                  <a:cubicBezTo>
                    <a:pt x="f50" y="f55"/>
                    <a:pt x="f56" y="f57"/>
                    <a:pt x="f33" y="f44"/>
                  </a:cubicBezTo>
                  <a:cubicBezTo>
                    <a:pt x="f8" y="f44"/>
                    <a:pt x="f26" y="f44"/>
                    <a:pt x="f56" y="f44"/>
                  </a:cubicBezTo>
                  <a:cubicBezTo>
                    <a:pt x="f56" y="f58"/>
                    <a:pt x="f56" y="f59"/>
                    <a:pt x="f56" y="f41"/>
                  </a:cubicBezTo>
                  <a:cubicBezTo>
                    <a:pt x="f56" y="f18"/>
                    <a:pt x="f56" y="f60"/>
                    <a:pt x="f61" y="f62"/>
                  </a:cubicBezTo>
                  <a:cubicBezTo>
                    <a:pt x="f47" y="f29"/>
                    <a:pt x="f63" y="f64"/>
                    <a:pt x="f65" y="f37"/>
                  </a:cubicBezTo>
                  <a:cubicBezTo>
                    <a:pt x="f66" y="f43"/>
                    <a:pt x="f63" y="f43"/>
                    <a:pt x="f67" y="f45"/>
                  </a:cubicBezTo>
                  <a:cubicBezTo>
                    <a:pt x="f68" y="f51"/>
                    <a:pt x="f69" y="f29"/>
                    <a:pt x="f8" y="f49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73DCD087-ABF1-4363-82B4-8DDCD81A7459}"/>
                </a:ext>
              </a:extLst>
            </p:cNvPr>
            <p:cNvSpPr/>
            <p:nvPr/>
          </p:nvSpPr>
          <p:spPr>
            <a:xfrm>
              <a:off x="7450704" y="2625727"/>
              <a:ext cx="133346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7"/>
                <a:gd name="f8" fmla="val 17"/>
                <a:gd name="f9" fmla="val 12"/>
                <a:gd name="f10" fmla="val 8"/>
                <a:gd name="f11" fmla="val 4"/>
                <a:gd name="f12" fmla="val 1"/>
                <a:gd name="f13" fmla="val 6"/>
                <a:gd name="f14" fmla="val 3"/>
                <a:gd name="f15" fmla="val 13"/>
                <a:gd name="f16" fmla="val 21"/>
                <a:gd name="f17" fmla="val 30"/>
                <a:gd name="f18" fmla="val 32"/>
                <a:gd name="f19" fmla="val 25"/>
                <a:gd name="f20" fmla="+- 0 0 -90"/>
                <a:gd name="f21" fmla="*/ f3 1 34"/>
                <a:gd name="f22" fmla="*/ f4 1 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7"/>
                <a:gd name="f32" fmla="*/ 17 f28 1"/>
                <a:gd name="f33" fmla="*/ 7 f27 1"/>
                <a:gd name="f34" fmla="*/ 4 f28 1"/>
                <a:gd name="f35" fmla="*/ 0 f28 1"/>
                <a:gd name="f36" fmla="*/ 3 f27 1"/>
                <a:gd name="f37" fmla="*/ 0 f27 1"/>
                <a:gd name="f38" fmla="*/ 30 f28 1"/>
                <a:gd name="f39" fmla="*/ 34 f28 1"/>
                <a:gd name="f40" fmla="+- f29 0 f1"/>
                <a:gd name="f41" fmla="*/ f32 1 34"/>
                <a:gd name="f42" fmla="*/ f33 1 7"/>
                <a:gd name="f43" fmla="*/ f34 1 34"/>
                <a:gd name="f44" fmla="*/ f35 1 34"/>
                <a:gd name="f45" fmla="*/ f36 1 7"/>
                <a:gd name="f46" fmla="*/ f37 1 7"/>
                <a:gd name="f47" fmla="*/ f38 1 34"/>
                <a:gd name="f48" fmla="*/ f39 1 34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0"/>
                <a:gd name="f57" fmla="*/ f45 1 f31"/>
                <a:gd name="f58" fmla="*/ f46 1 f31"/>
                <a:gd name="f59" fmla="*/ f47 1 f30"/>
                <a:gd name="f60" fmla="*/ f48 1 f30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1 1"/>
                <a:gd name="f69" fmla="*/ f57 f22 1"/>
                <a:gd name="f70" fmla="*/ f58 f22 1"/>
                <a:gd name="f71" fmla="*/ f59 f21 1"/>
                <a:gd name="f72" fmla="*/ f60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6"/>
                </a:cxn>
                <a:cxn ang="f40">
                  <a:pos x="f68" y="f69"/>
                </a:cxn>
                <a:cxn ang="f40">
                  <a:pos x="f67" y="f70"/>
                </a:cxn>
                <a:cxn ang="f40">
                  <a:pos x="f71" y="f70"/>
                </a:cxn>
                <a:cxn ang="f40">
                  <a:pos x="f72" y="f69"/>
                </a:cxn>
                <a:cxn ang="f40">
                  <a:pos x="f71" y="f66"/>
                </a:cxn>
                <a:cxn ang="f40">
                  <a:pos x="f65" y="f66"/>
                </a:cxn>
                <a:cxn ang="f40">
                  <a:pos x="f65" y="f66"/>
                </a:cxn>
              </a:cxnLst>
              <a:rect l="f61" t="f64" r="f62" b="f63"/>
              <a:pathLst>
                <a:path w="34" h="7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7"/>
                    <a:pt x="f5" y="f13"/>
                    <a:pt x="f5" y="f14"/>
                  </a:cubicBezTo>
                  <a:cubicBezTo>
                    <a:pt x="f5" y="f12"/>
                    <a:pt x="f12" y="f5"/>
                    <a:pt x="f11" y="f5"/>
                  </a:cubicBezTo>
                  <a:cubicBezTo>
                    <a:pt x="f15" y="f5"/>
                    <a:pt x="f16" y="f5"/>
                    <a:pt x="f17" y="f5"/>
                  </a:cubicBezTo>
                  <a:cubicBezTo>
                    <a:pt x="f18" y="f5"/>
                    <a:pt x="f6" y="f12"/>
                    <a:pt x="f6" y="f14"/>
                  </a:cubicBezTo>
                  <a:cubicBezTo>
                    <a:pt x="f6" y="f13"/>
                    <a:pt x="f18" y="f7"/>
                    <a:pt x="f17" y="f7"/>
                  </a:cubicBezTo>
                  <a:cubicBezTo>
                    <a:pt x="f19" y="f7"/>
                    <a:pt x="f16" y="f7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931FDFFA-91BB-4A24-A1C5-562C73807F81}"/>
                </a:ext>
              </a:extLst>
            </p:cNvPr>
            <p:cNvSpPr/>
            <p:nvPr/>
          </p:nvSpPr>
          <p:spPr>
            <a:xfrm>
              <a:off x="7450704" y="2701923"/>
              <a:ext cx="133346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7"/>
                <a:gd name="f8" fmla="val 17"/>
                <a:gd name="f9" fmla="val 21"/>
                <a:gd name="f10" fmla="val 26"/>
                <a:gd name="f11" fmla="val 30"/>
                <a:gd name="f12" fmla="val 33"/>
                <a:gd name="f13" fmla="val 1"/>
                <a:gd name="f14" fmla="val 3"/>
                <a:gd name="f15" fmla="val 6"/>
                <a:gd name="f16" fmla="val 32"/>
                <a:gd name="f17" fmla="val 12"/>
                <a:gd name="f18" fmla="val 4"/>
                <a:gd name="f19" fmla="val 8"/>
                <a:gd name="f20" fmla="+- 0 0 -90"/>
                <a:gd name="f21" fmla="*/ f3 1 34"/>
                <a:gd name="f22" fmla="*/ f4 1 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7"/>
                <a:gd name="f32" fmla="*/ 17 f28 1"/>
                <a:gd name="f33" fmla="*/ 0 f27 1"/>
                <a:gd name="f34" fmla="*/ 30 f28 1"/>
                <a:gd name="f35" fmla="*/ 34 f28 1"/>
                <a:gd name="f36" fmla="*/ 3 f27 1"/>
                <a:gd name="f37" fmla="*/ 7 f27 1"/>
                <a:gd name="f38" fmla="*/ 4 f28 1"/>
                <a:gd name="f39" fmla="*/ 0 f28 1"/>
                <a:gd name="f40" fmla="+- f29 0 f1"/>
                <a:gd name="f41" fmla="*/ f32 1 34"/>
                <a:gd name="f42" fmla="*/ f33 1 7"/>
                <a:gd name="f43" fmla="*/ f34 1 34"/>
                <a:gd name="f44" fmla="*/ f35 1 34"/>
                <a:gd name="f45" fmla="*/ f36 1 7"/>
                <a:gd name="f46" fmla="*/ f37 1 7"/>
                <a:gd name="f47" fmla="*/ f38 1 34"/>
                <a:gd name="f48" fmla="*/ f39 1 34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0"/>
                <a:gd name="f57" fmla="*/ f45 1 f31"/>
                <a:gd name="f58" fmla="*/ f46 1 f31"/>
                <a:gd name="f59" fmla="*/ f47 1 f30"/>
                <a:gd name="f60" fmla="*/ f48 1 f30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1 1"/>
                <a:gd name="f69" fmla="*/ f57 f22 1"/>
                <a:gd name="f70" fmla="*/ f58 f22 1"/>
                <a:gd name="f71" fmla="*/ f59 f21 1"/>
                <a:gd name="f72" fmla="*/ f60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6"/>
                </a:cxn>
                <a:cxn ang="f40">
                  <a:pos x="f68" y="f69"/>
                </a:cxn>
                <a:cxn ang="f40">
                  <a:pos x="f67" y="f70"/>
                </a:cxn>
                <a:cxn ang="f40">
                  <a:pos x="f71" y="f70"/>
                </a:cxn>
                <a:cxn ang="f40">
                  <a:pos x="f72" y="f69"/>
                </a:cxn>
                <a:cxn ang="f40">
                  <a:pos x="f71" y="f66"/>
                </a:cxn>
                <a:cxn ang="f40">
                  <a:pos x="f65" y="f66"/>
                </a:cxn>
              </a:cxnLst>
              <a:rect l="f61" t="f64" r="f62" b="f63"/>
              <a:pathLst>
                <a:path w="34" h="7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6" y="f13"/>
                    <a:pt x="f6" y="f14"/>
                  </a:cubicBezTo>
                  <a:cubicBezTo>
                    <a:pt x="f6" y="f15"/>
                    <a:pt x="f16" y="f7"/>
                    <a:pt x="f11" y="f7"/>
                  </a:cubicBezTo>
                  <a:cubicBezTo>
                    <a:pt x="f9" y="f7"/>
                    <a:pt x="f17" y="f7"/>
                    <a:pt x="f18" y="f7"/>
                  </a:cubicBezTo>
                  <a:cubicBezTo>
                    <a:pt x="f13" y="f7"/>
                    <a:pt x="f5" y="f15"/>
                    <a:pt x="f5" y="f14"/>
                  </a:cubicBezTo>
                  <a:cubicBezTo>
                    <a:pt x="f5" y="f13"/>
                    <a:pt x="f13" y="f5"/>
                    <a:pt x="f18" y="f5"/>
                  </a:cubicBezTo>
                  <a:cubicBezTo>
                    <a:pt x="f19" y="f5"/>
                    <a:pt x="f17" y="f5"/>
                    <a:pt x="f8" y="f5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8">
              <a:extLst>
                <a:ext uri="{FF2B5EF4-FFF2-40B4-BE49-F238E27FC236}">
                  <a16:creationId xmlns:a16="http://schemas.microsoft.com/office/drawing/2014/main" id="{91D3AE06-C37B-44BF-95D0-1D76396C8186}"/>
                </a:ext>
              </a:extLst>
            </p:cNvPr>
            <p:cNvSpPr/>
            <p:nvPr/>
          </p:nvSpPr>
          <p:spPr>
            <a:xfrm>
              <a:off x="7450704" y="2663820"/>
              <a:ext cx="133346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7"/>
                <a:gd name="f8" fmla="val 17"/>
                <a:gd name="f9" fmla="val 13"/>
                <a:gd name="f10" fmla="val 8"/>
                <a:gd name="f11" fmla="val 4"/>
                <a:gd name="f12" fmla="val 2"/>
                <a:gd name="f13" fmla="val 6"/>
                <a:gd name="f14" fmla="val 1"/>
                <a:gd name="f15" fmla="val 21"/>
                <a:gd name="f16" fmla="val 30"/>
                <a:gd name="f17" fmla="val 33"/>
                <a:gd name="f18" fmla="val 3"/>
                <a:gd name="f19" fmla="val 26"/>
                <a:gd name="f20" fmla="+- 0 0 -90"/>
                <a:gd name="f21" fmla="*/ f3 1 34"/>
                <a:gd name="f22" fmla="*/ f4 1 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7"/>
                <a:gd name="f32" fmla="*/ 17 f28 1"/>
                <a:gd name="f33" fmla="*/ 7 f27 1"/>
                <a:gd name="f34" fmla="*/ 4 f28 1"/>
                <a:gd name="f35" fmla="*/ 0 f28 1"/>
                <a:gd name="f36" fmla="*/ 4 f27 1"/>
                <a:gd name="f37" fmla="*/ 0 f27 1"/>
                <a:gd name="f38" fmla="*/ 30 f28 1"/>
                <a:gd name="f39" fmla="*/ 34 f28 1"/>
                <a:gd name="f40" fmla="*/ 3 f27 1"/>
                <a:gd name="f41" fmla="+- f29 0 f1"/>
                <a:gd name="f42" fmla="*/ f32 1 34"/>
                <a:gd name="f43" fmla="*/ f33 1 7"/>
                <a:gd name="f44" fmla="*/ f34 1 34"/>
                <a:gd name="f45" fmla="*/ f35 1 34"/>
                <a:gd name="f46" fmla="*/ f36 1 7"/>
                <a:gd name="f47" fmla="*/ f37 1 7"/>
                <a:gd name="f48" fmla="*/ f38 1 34"/>
                <a:gd name="f49" fmla="*/ f39 1 34"/>
                <a:gd name="f50" fmla="*/ f40 1 7"/>
                <a:gd name="f51" fmla="*/ 0 1 f30"/>
                <a:gd name="f52" fmla="*/ f24 1 f30"/>
                <a:gd name="f53" fmla="*/ 0 1 f31"/>
                <a:gd name="f54" fmla="*/ f25 1 f31"/>
                <a:gd name="f55" fmla="*/ f42 1 f30"/>
                <a:gd name="f56" fmla="*/ f43 1 f31"/>
                <a:gd name="f57" fmla="*/ f44 1 f30"/>
                <a:gd name="f58" fmla="*/ f45 1 f30"/>
                <a:gd name="f59" fmla="*/ f46 1 f31"/>
                <a:gd name="f60" fmla="*/ f47 1 f31"/>
                <a:gd name="f61" fmla="*/ f48 1 f30"/>
                <a:gd name="f62" fmla="*/ f49 1 f30"/>
                <a:gd name="f63" fmla="*/ f50 1 f31"/>
                <a:gd name="f64" fmla="*/ f51 f21 1"/>
                <a:gd name="f65" fmla="*/ f52 f21 1"/>
                <a:gd name="f66" fmla="*/ f54 f22 1"/>
                <a:gd name="f67" fmla="*/ f53 f22 1"/>
                <a:gd name="f68" fmla="*/ f55 f21 1"/>
                <a:gd name="f69" fmla="*/ f56 f22 1"/>
                <a:gd name="f70" fmla="*/ f57 f21 1"/>
                <a:gd name="f71" fmla="*/ f58 f21 1"/>
                <a:gd name="f72" fmla="*/ f59 f22 1"/>
                <a:gd name="f73" fmla="*/ f60 f22 1"/>
                <a:gd name="f74" fmla="*/ f61 f21 1"/>
                <a:gd name="f75" fmla="*/ f62 f21 1"/>
                <a:gd name="f76" fmla="*/ f63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8" y="f69"/>
                </a:cxn>
                <a:cxn ang="f41">
                  <a:pos x="f70" y="f69"/>
                </a:cxn>
                <a:cxn ang="f41">
                  <a:pos x="f71" y="f72"/>
                </a:cxn>
                <a:cxn ang="f41">
                  <a:pos x="f70" y="f73"/>
                </a:cxn>
                <a:cxn ang="f41">
                  <a:pos x="f74" y="f73"/>
                </a:cxn>
                <a:cxn ang="f41">
                  <a:pos x="f75" y="f76"/>
                </a:cxn>
                <a:cxn ang="f41">
                  <a:pos x="f74" y="f69"/>
                </a:cxn>
                <a:cxn ang="f41">
                  <a:pos x="f68" y="f69"/>
                </a:cxn>
                <a:cxn ang="f41">
                  <a:pos x="f68" y="f69"/>
                </a:cxn>
              </a:cxnLst>
              <a:rect l="f64" t="f67" r="f65" b="f66"/>
              <a:pathLst>
                <a:path w="34" h="7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7"/>
                    <a:pt x="f5" y="f13"/>
                    <a:pt x="f5" y="f11"/>
                  </a:cubicBezTo>
                  <a:cubicBezTo>
                    <a:pt x="f5" y="f14"/>
                    <a:pt x="f14" y="f5"/>
                    <a:pt x="f11" y="f5"/>
                  </a:cubicBezTo>
                  <a:cubicBezTo>
                    <a:pt x="f9" y="f5"/>
                    <a:pt x="f15" y="f5"/>
                    <a:pt x="f16" y="f5"/>
                  </a:cubicBezTo>
                  <a:cubicBezTo>
                    <a:pt x="f17" y="f5"/>
                    <a:pt x="f6" y="f14"/>
                    <a:pt x="f6" y="f18"/>
                  </a:cubicBezTo>
                  <a:cubicBezTo>
                    <a:pt x="f6" y="f13"/>
                    <a:pt x="f17" y="f7"/>
                    <a:pt x="f16" y="f7"/>
                  </a:cubicBezTo>
                  <a:cubicBezTo>
                    <a:pt x="f19" y="f7"/>
                    <a:pt x="f15" y="f7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9">
              <a:extLst>
                <a:ext uri="{FF2B5EF4-FFF2-40B4-BE49-F238E27FC236}">
                  <a16:creationId xmlns:a16="http://schemas.microsoft.com/office/drawing/2014/main" id="{ABE8FEC1-FF7D-4DD9-B707-E0F3164456BA}"/>
                </a:ext>
              </a:extLst>
            </p:cNvPr>
            <p:cNvSpPr/>
            <p:nvPr/>
          </p:nvSpPr>
          <p:spPr>
            <a:xfrm>
              <a:off x="7482462" y="2740027"/>
              <a:ext cx="69851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6"/>
                <a:gd name="f8" fmla="val 16"/>
                <a:gd name="f9" fmla="val 4"/>
                <a:gd name="f10" fmla="val 13"/>
                <a:gd name="f11" fmla="val 9"/>
                <a:gd name="f12" fmla="val 5"/>
                <a:gd name="f13" fmla="val 2"/>
                <a:gd name="f14" fmla="val 12"/>
                <a:gd name="f15" fmla="+- 0 0 -90"/>
                <a:gd name="f16" fmla="*/ f3 1 18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8"/>
                <a:gd name="f27" fmla="*/ 18 f23 1"/>
                <a:gd name="f28" fmla="*/ 0 f22 1"/>
                <a:gd name="f29" fmla="*/ 9 f23 1"/>
                <a:gd name="f30" fmla="*/ 6 f22 1"/>
                <a:gd name="f31" fmla="*/ 0 f23 1"/>
                <a:gd name="f32" fmla="+- f24 0 f1"/>
                <a:gd name="f33" fmla="*/ f27 1 18"/>
                <a:gd name="f34" fmla="*/ f28 1 6"/>
                <a:gd name="f35" fmla="*/ f29 1 18"/>
                <a:gd name="f36" fmla="*/ f30 1 6"/>
                <a:gd name="f37" fmla="*/ f31 1 18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18" h="6">
                  <a:moveTo>
                    <a:pt x="f6" y="f5"/>
                  </a:moveTo>
                  <a:cubicBezTo>
                    <a:pt x="f8" y="f9"/>
                    <a:pt x="f10" y="f7"/>
                    <a:pt x="f11" y="f7"/>
                  </a:cubicBezTo>
                  <a:cubicBezTo>
                    <a:pt x="f12" y="f7"/>
                    <a:pt x="f13" y="f9"/>
                    <a:pt x="f5" y="f5"/>
                  </a:cubicBezTo>
                  <a:cubicBezTo>
                    <a:pt x="f7" y="f5"/>
                    <a:pt x="f14" y="f5"/>
                    <a:pt x="f6" y="f5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03;p44">
            <a:extLst>
              <a:ext uri="{FF2B5EF4-FFF2-40B4-BE49-F238E27FC236}">
                <a16:creationId xmlns:a16="http://schemas.microsoft.com/office/drawing/2014/main" id="{771CDF43-7930-4484-867C-356CC39CB99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8001" y="282449"/>
            <a:ext cx="7504617" cy="572697"/>
          </a:xfrm>
        </p:spPr>
        <p:txBody>
          <a:bodyPr/>
          <a:lstStyle/>
          <a:p>
            <a:pPr lvl="0" algn="ctr" rtl="1"/>
            <a:r>
              <a:rPr lang="fa-IR" dirty="0">
                <a:cs typeface="B Nazanin" panose="00000400000000000000" pitchFamily="2" charset="-78"/>
              </a:rPr>
              <a:t>استراتژی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Google Shape;1904;p44">
            <a:extLst>
              <a:ext uri="{FF2B5EF4-FFF2-40B4-BE49-F238E27FC236}">
                <a16:creationId xmlns:a16="http://schemas.microsoft.com/office/drawing/2014/main" id="{A2D96E6C-D510-4E78-8CEC-DF03338C3A8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308378" y="3315413"/>
            <a:ext cx="2311502" cy="620100"/>
          </a:xfrm>
        </p:spPr>
        <p:txBody>
          <a:bodyPr/>
          <a:lstStyle/>
          <a:p>
            <a:pPr lvl="0" algn="ctr" rtl="1"/>
            <a:r>
              <a:rPr lang="fa-IR" sz="2000" dirty="0">
                <a:solidFill>
                  <a:srgbClr val="0082E5"/>
                </a:solidFill>
                <a:cs typeface="B Nazanin" panose="00000400000000000000" pitchFamily="2" charset="-78"/>
              </a:rPr>
              <a:t>عنوان</a:t>
            </a:r>
            <a:endParaRPr lang="en-US" sz="2000" dirty="0">
              <a:solidFill>
                <a:srgbClr val="0082E5"/>
              </a:solidFill>
              <a:cs typeface="B Nazanin" panose="00000400000000000000" pitchFamily="2" charset="-78"/>
            </a:endParaRPr>
          </a:p>
        </p:txBody>
      </p:sp>
      <p:sp>
        <p:nvSpPr>
          <p:cNvPr id="4" name="Google Shape;1905;p44">
            <a:extLst>
              <a:ext uri="{FF2B5EF4-FFF2-40B4-BE49-F238E27FC236}">
                <a16:creationId xmlns:a16="http://schemas.microsoft.com/office/drawing/2014/main" id="{88701A1C-9EFB-47A9-89FB-618802054E1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739088" y="2460906"/>
            <a:ext cx="1981203" cy="620100"/>
          </a:xfrm>
        </p:spPr>
        <p:txBody>
          <a:bodyPr/>
          <a:lstStyle/>
          <a:p>
            <a:pPr lvl="0" algn="ctr" rtl="1"/>
            <a:r>
              <a:rPr lang="fa-IR" sz="2000" dirty="0">
                <a:solidFill>
                  <a:srgbClr val="0082E5"/>
                </a:solidFill>
                <a:cs typeface="B Nazanin" panose="00000400000000000000" pitchFamily="2" charset="-78"/>
              </a:rPr>
              <a:t>عنوان</a:t>
            </a:r>
            <a:endParaRPr lang="en-US" sz="2000" dirty="0">
              <a:solidFill>
                <a:srgbClr val="0082E5"/>
              </a:solidFill>
              <a:cs typeface="B Nazanin" panose="00000400000000000000" pitchFamily="2" charset="-78"/>
            </a:endParaRPr>
          </a:p>
        </p:txBody>
      </p:sp>
      <p:sp>
        <p:nvSpPr>
          <p:cNvPr id="5" name="Google Shape;1906;p44">
            <a:extLst>
              <a:ext uri="{FF2B5EF4-FFF2-40B4-BE49-F238E27FC236}">
                <a16:creationId xmlns:a16="http://schemas.microsoft.com/office/drawing/2014/main" id="{265CAC15-C884-4DD3-83B0-69EF1A989D0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725417" y="2752307"/>
            <a:ext cx="2126400" cy="620100"/>
          </a:xfrm>
        </p:spPr>
        <p:txBody>
          <a:bodyPr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6" name="Google Shape;1907;p44">
            <a:extLst>
              <a:ext uri="{FF2B5EF4-FFF2-40B4-BE49-F238E27FC236}">
                <a16:creationId xmlns:a16="http://schemas.microsoft.com/office/drawing/2014/main" id="{864BB47C-35E7-4C33-A575-65B215F9163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319945" y="3606805"/>
            <a:ext cx="2050798" cy="620100"/>
          </a:xfrm>
        </p:spPr>
        <p:txBody>
          <a:bodyPr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7" name="Google Shape;1908;p44">
            <a:extLst>
              <a:ext uri="{FF2B5EF4-FFF2-40B4-BE49-F238E27FC236}">
                <a16:creationId xmlns:a16="http://schemas.microsoft.com/office/drawing/2014/main" id="{452AF74A-801F-4C6A-9EE5-3CC31F3CAA9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308378" y="1715304"/>
            <a:ext cx="2184903" cy="620100"/>
          </a:xfrm>
        </p:spPr>
        <p:txBody>
          <a:bodyPr/>
          <a:lstStyle/>
          <a:p>
            <a:pPr lvl="0" algn="ctr" rtl="1"/>
            <a:r>
              <a:rPr lang="fa-IR" sz="2000" dirty="0">
                <a:solidFill>
                  <a:srgbClr val="0082E5"/>
                </a:solidFill>
                <a:cs typeface="B Nazanin" panose="00000400000000000000" pitchFamily="2" charset="-78"/>
              </a:rPr>
              <a:t>عنوان</a:t>
            </a:r>
            <a:endParaRPr lang="en-US" sz="2000" dirty="0">
              <a:solidFill>
                <a:srgbClr val="0082E5"/>
              </a:solidFill>
              <a:cs typeface="B Nazanin" panose="00000400000000000000" pitchFamily="2" charset="-78"/>
            </a:endParaRPr>
          </a:p>
        </p:txBody>
      </p:sp>
      <p:sp>
        <p:nvSpPr>
          <p:cNvPr id="8" name="Google Shape;1909;p44">
            <a:extLst>
              <a:ext uri="{FF2B5EF4-FFF2-40B4-BE49-F238E27FC236}">
                <a16:creationId xmlns:a16="http://schemas.microsoft.com/office/drawing/2014/main" id="{77547DA9-2382-4D58-ACDA-F115E70B958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319698" y="2006705"/>
            <a:ext cx="2017202" cy="620100"/>
          </a:xfrm>
        </p:spPr>
        <p:txBody>
          <a:bodyPr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9" name="Google Shape;1910;p44">
            <a:extLst>
              <a:ext uri="{FF2B5EF4-FFF2-40B4-BE49-F238E27FC236}">
                <a16:creationId xmlns:a16="http://schemas.microsoft.com/office/drawing/2014/main" id="{05A6900E-210D-43D7-84FB-F772C8217BF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094482" y="2813608"/>
            <a:ext cx="980703" cy="359697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استراتژی 1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0" name="Google Shape;1911;p44">
            <a:extLst>
              <a:ext uri="{FF2B5EF4-FFF2-40B4-BE49-F238E27FC236}">
                <a16:creationId xmlns:a16="http://schemas.microsoft.com/office/drawing/2014/main" id="{D0FE5FE6-6019-4BA2-A387-F3526C5D900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094482" y="3516142"/>
            <a:ext cx="980703" cy="359697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استراتژی 2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11" name="Google Shape;1912;p44">
            <a:extLst>
              <a:ext uri="{FF2B5EF4-FFF2-40B4-BE49-F238E27FC236}">
                <a16:creationId xmlns:a16="http://schemas.microsoft.com/office/drawing/2014/main" id="{B57DD20A-E42E-4978-9722-7AA3E8D7E513}"/>
              </a:ext>
            </a:extLst>
          </p:cNvPr>
          <p:cNvGrpSpPr/>
          <p:nvPr/>
        </p:nvGrpSpPr>
        <p:grpSpPr>
          <a:xfrm>
            <a:off x="1068814" y="1988271"/>
            <a:ext cx="5948363" cy="1876403"/>
            <a:chOff x="1068814" y="1988271"/>
            <a:chExt cx="5948363" cy="1876403"/>
          </a:xfrm>
        </p:grpSpPr>
        <p:cxnSp>
          <p:nvCxnSpPr>
            <p:cNvPr id="12" name="Google Shape;1913;p44">
              <a:extLst>
                <a:ext uri="{FF2B5EF4-FFF2-40B4-BE49-F238E27FC236}">
                  <a16:creationId xmlns:a16="http://schemas.microsoft.com/office/drawing/2014/main" id="{77AFE6CE-4449-4B72-A21E-AE8D18CE05E1}"/>
                </a:ext>
              </a:extLst>
            </p:cNvPr>
            <p:cNvCxnSpPr/>
            <p:nvPr/>
          </p:nvCxnSpPr>
          <p:spPr>
            <a:xfrm>
              <a:off x="6858201" y="3005102"/>
              <a:ext cx="0" cy="709199"/>
            </a:xfrm>
            <a:prstGeom prst="straightConnector1">
              <a:avLst/>
            </a:prstGeom>
            <a:noFill/>
            <a:ln w="19046" cap="flat">
              <a:solidFill>
                <a:srgbClr val="02123B"/>
              </a:solidFill>
              <a:prstDash val="solid"/>
              <a:round/>
            </a:ln>
          </p:spPr>
        </p:cxnSp>
        <p:cxnSp>
          <p:nvCxnSpPr>
            <p:cNvPr id="13" name="Google Shape;1914;p44">
              <a:extLst>
                <a:ext uri="{FF2B5EF4-FFF2-40B4-BE49-F238E27FC236}">
                  <a16:creationId xmlns:a16="http://schemas.microsoft.com/office/drawing/2014/main" id="{EE139244-4B71-42EC-959B-4A9E26409DA0}"/>
                </a:ext>
              </a:extLst>
            </p:cNvPr>
            <p:cNvCxnSpPr/>
            <p:nvPr/>
          </p:nvCxnSpPr>
          <p:spPr>
            <a:xfrm rot="10799991">
              <a:off x="1353247" y="2128750"/>
              <a:ext cx="2714699" cy="0"/>
            </a:xfrm>
            <a:prstGeom prst="straightConnector1">
              <a:avLst/>
            </a:prstGeom>
            <a:noFill/>
            <a:ln w="19046" cap="flat">
              <a:solidFill>
                <a:srgbClr val="02123B"/>
              </a:solidFill>
              <a:prstDash val="solid"/>
              <a:round/>
            </a:ln>
          </p:spPr>
        </p:cxnSp>
        <p:cxnSp>
          <p:nvCxnSpPr>
            <p:cNvPr id="14" name="Google Shape;1915;p44">
              <a:extLst>
                <a:ext uri="{FF2B5EF4-FFF2-40B4-BE49-F238E27FC236}">
                  <a16:creationId xmlns:a16="http://schemas.microsoft.com/office/drawing/2014/main" id="{B12EE2C0-99A3-4F15-9747-9018822CD5B2}"/>
                </a:ext>
              </a:extLst>
            </p:cNvPr>
            <p:cNvCxnSpPr/>
            <p:nvPr/>
          </p:nvCxnSpPr>
          <p:spPr>
            <a:xfrm rot="10799991">
              <a:off x="1353247" y="3706456"/>
              <a:ext cx="2714708" cy="0"/>
            </a:xfrm>
            <a:prstGeom prst="straightConnector1">
              <a:avLst/>
            </a:prstGeom>
            <a:noFill/>
            <a:ln w="19046" cap="flat">
              <a:solidFill>
                <a:srgbClr val="02123B"/>
              </a:solidFill>
              <a:prstDash val="solid"/>
              <a:round/>
            </a:ln>
          </p:spPr>
        </p:cxnSp>
        <p:cxnSp>
          <p:nvCxnSpPr>
            <p:cNvPr id="15" name="Google Shape;1916;p44">
              <a:extLst>
                <a:ext uri="{FF2B5EF4-FFF2-40B4-BE49-F238E27FC236}">
                  <a16:creationId xmlns:a16="http://schemas.microsoft.com/office/drawing/2014/main" id="{CFF8B4D6-71D0-4EB2-8E80-C539B0BE038E}"/>
                </a:ext>
              </a:extLst>
            </p:cNvPr>
            <p:cNvCxnSpPr/>
            <p:nvPr/>
          </p:nvCxnSpPr>
          <p:spPr>
            <a:xfrm>
              <a:off x="4067946" y="3005102"/>
              <a:ext cx="0" cy="709199"/>
            </a:xfrm>
            <a:prstGeom prst="straightConnector1">
              <a:avLst/>
            </a:prstGeom>
            <a:noFill/>
            <a:ln w="19046" cap="flat">
              <a:solidFill>
                <a:srgbClr val="02123B"/>
              </a:solidFill>
              <a:prstDash val="solid"/>
              <a:round/>
            </a:ln>
          </p:spPr>
        </p:cxnSp>
        <p:cxnSp>
          <p:nvCxnSpPr>
            <p:cNvPr id="16" name="Google Shape;1917;p44">
              <a:extLst>
                <a:ext uri="{FF2B5EF4-FFF2-40B4-BE49-F238E27FC236}">
                  <a16:creationId xmlns:a16="http://schemas.microsoft.com/office/drawing/2014/main" id="{BF4F4985-4583-4519-A7AB-FB7A61E222DC}"/>
                </a:ext>
              </a:extLst>
            </p:cNvPr>
            <p:cNvCxnSpPr/>
            <p:nvPr/>
          </p:nvCxnSpPr>
          <p:spPr>
            <a:xfrm rot="10799991">
              <a:off x="4072023" y="3009061"/>
              <a:ext cx="2714698" cy="0"/>
            </a:xfrm>
            <a:prstGeom prst="straightConnector1">
              <a:avLst/>
            </a:prstGeom>
            <a:noFill/>
            <a:ln w="19046" cap="flat">
              <a:solidFill>
                <a:srgbClr val="02123B"/>
              </a:solidFill>
              <a:prstDash val="solid"/>
              <a:round/>
            </a:ln>
          </p:spPr>
        </p:cxnSp>
        <p:cxnSp>
          <p:nvCxnSpPr>
            <p:cNvPr id="17" name="Google Shape;1918;p44">
              <a:extLst>
                <a:ext uri="{FF2B5EF4-FFF2-40B4-BE49-F238E27FC236}">
                  <a16:creationId xmlns:a16="http://schemas.microsoft.com/office/drawing/2014/main" id="{49AB292D-85AA-48EC-840C-C11A1DD43472}"/>
                </a:ext>
              </a:extLst>
            </p:cNvPr>
            <p:cNvCxnSpPr/>
            <p:nvPr/>
          </p:nvCxnSpPr>
          <p:spPr>
            <a:xfrm>
              <a:off x="1349178" y="2124306"/>
              <a:ext cx="0" cy="1589995"/>
            </a:xfrm>
            <a:prstGeom prst="straightConnector1">
              <a:avLst/>
            </a:prstGeom>
            <a:noFill/>
            <a:ln w="19046" cap="flat">
              <a:solidFill>
                <a:srgbClr val="02123B"/>
              </a:solidFill>
              <a:prstDash val="solid"/>
              <a:round/>
            </a:ln>
          </p:spPr>
        </p:cxnSp>
        <p:sp>
          <p:nvSpPr>
            <p:cNvPr id="18" name="Google Shape;1919;p44">
              <a:extLst>
                <a:ext uri="{FF2B5EF4-FFF2-40B4-BE49-F238E27FC236}">
                  <a16:creationId xmlns:a16="http://schemas.microsoft.com/office/drawing/2014/main" id="{2F0633FB-280C-4920-BC10-D1FBCC5E19B1}"/>
                </a:ext>
              </a:extLst>
            </p:cNvPr>
            <p:cNvSpPr/>
            <p:nvPr/>
          </p:nvSpPr>
          <p:spPr>
            <a:xfrm>
              <a:off x="1068814" y="2646557"/>
              <a:ext cx="554117" cy="55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082"/>
                <a:gd name="f4" fmla="val 20115"/>
                <a:gd name="f5" fmla="val 10041"/>
                <a:gd name="f6" fmla="val 1"/>
                <a:gd name="f7" fmla="val 4503"/>
                <a:gd name="f8" fmla="val 4504"/>
                <a:gd name="f9" fmla="val 15612"/>
                <a:gd name="f10" fmla="val 15578"/>
                <a:gd name="f11" fmla="val 20081"/>
                <a:gd name="f12" fmla="*/ f0 1 20082"/>
                <a:gd name="f13" fmla="*/ f1 1 2011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0082"/>
                <a:gd name="f20" fmla="*/ f17 1 2011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0082" h="20115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5"/>
                  </a:cubicBezTo>
                  <a:cubicBezTo>
                    <a:pt x="f11" y="f8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0082E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Google Shape;1920;p44">
              <a:extLst>
                <a:ext uri="{FF2B5EF4-FFF2-40B4-BE49-F238E27FC236}">
                  <a16:creationId xmlns:a16="http://schemas.microsoft.com/office/drawing/2014/main" id="{BD72E851-CB4D-4513-A162-CD6F6FC6D969}"/>
                </a:ext>
              </a:extLst>
            </p:cNvPr>
            <p:cNvSpPr/>
            <p:nvPr/>
          </p:nvSpPr>
          <p:spPr>
            <a:xfrm>
              <a:off x="3897959" y="1988271"/>
              <a:ext cx="326504" cy="3164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45"/>
                <a:gd name="f4" fmla="val 14873"/>
                <a:gd name="f5" fmla="val 7692"/>
                <a:gd name="f6" fmla="val 1"/>
                <a:gd name="f7" fmla="val 7531"/>
                <a:gd name="f8" fmla="val 7369"/>
                <a:gd name="f9" fmla="val 6"/>
                <a:gd name="f10" fmla="val 7206"/>
                <a:gd name="f11" fmla="val 16"/>
                <a:gd name="f12" fmla="val 3136"/>
                <a:gd name="f13" fmla="val 283"/>
                <a:gd name="f14" fmla="val 3786"/>
                <a:gd name="f15" fmla="val 267"/>
                <a:gd name="f16" fmla="val 7889"/>
                <a:gd name="f17" fmla="val 493"/>
                <a:gd name="f18" fmla="val 11846"/>
                <a:gd name="f19" fmla="val 3790"/>
                <a:gd name="f20" fmla="val 7706"/>
                <a:gd name="f21" fmla="val 7850"/>
                <a:gd name="f22" fmla="val 7994"/>
                <a:gd name="f23" fmla="val 14869"/>
                <a:gd name="f24" fmla="val 8140"/>
                <a:gd name="f25" fmla="val 14860"/>
                <a:gd name="f26" fmla="val 12243"/>
                <a:gd name="f27" fmla="val 14594"/>
                <a:gd name="f28" fmla="val 11058"/>
                <a:gd name="f29" fmla="val 15111"/>
                <a:gd name="f30" fmla="val 6988"/>
                <a:gd name="f31" fmla="val 14855"/>
                <a:gd name="f32" fmla="val 3048"/>
                <a:gd name="f33" fmla="val 11585"/>
                <a:gd name="f34" fmla="*/ f0 1 15345"/>
                <a:gd name="f35" fmla="*/ f1 1 14873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5345"/>
                <a:gd name="f42" fmla="*/ f39 1 14873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5345" h="1487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FF3F4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Google Shape;1921;p44">
              <a:extLst>
                <a:ext uri="{FF2B5EF4-FFF2-40B4-BE49-F238E27FC236}">
                  <a16:creationId xmlns:a16="http://schemas.microsoft.com/office/drawing/2014/main" id="{497ED096-D5B2-4300-ACCA-F02E9DD7CBD7}"/>
                </a:ext>
              </a:extLst>
            </p:cNvPr>
            <p:cNvSpPr/>
            <p:nvPr/>
          </p:nvSpPr>
          <p:spPr>
            <a:xfrm>
              <a:off x="3897950" y="3548219"/>
              <a:ext cx="326523" cy="3164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46"/>
                <a:gd name="f4" fmla="val 14873"/>
                <a:gd name="f5" fmla="val 7697"/>
                <a:gd name="f6" fmla="val 7535"/>
                <a:gd name="f7" fmla="val 7371"/>
                <a:gd name="f8" fmla="val 5"/>
                <a:gd name="f9" fmla="val 7206"/>
                <a:gd name="f10" fmla="val 16"/>
                <a:gd name="f11" fmla="val 3103"/>
                <a:gd name="f12" fmla="val 250"/>
                <a:gd name="f13" fmla="val 1"/>
                <a:gd name="f14" fmla="val 3785"/>
                <a:gd name="f15" fmla="val 268"/>
                <a:gd name="f16" fmla="val 7888"/>
                <a:gd name="f17" fmla="val 493"/>
                <a:gd name="f18" fmla="val 11846"/>
                <a:gd name="f19" fmla="val 3790"/>
                <a:gd name="f20" fmla="val 14872"/>
                <a:gd name="f21" fmla="val 7706"/>
                <a:gd name="f22" fmla="val 7850"/>
                <a:gd name="f23" fmla="val 7994"/>
                <a:gd name="f24" fmla="val 14868"/>
                <a:gd name="f25" fmla="val 8140"/>
                <a:gd name="f26" fmla="val 14860"/>
                <a:gd name="f27" fmla="val 12243"/>
                <a:gd name="f28" fmla="val 14593"/>
                <a:gd name="f29" fmla="val 15345"/>
                <a:gd name="f30" fmla="val 11057"/>
                <a:gd name="f31" fmla="val 15112"/>
                <a:gd name="f32" fmla="val 6954"/>
                <a:gd name="f33" fmla="val 14855"/>
                <a:gd name="f34" fmla="val 3016"/>
                <a:gd name="f35" fmla="val 11588"/>
                <a:gd name="f36" fmla="*/ f0 1 15346"/>
                <a:gd name="f37" fmla="*/ f1 1 14873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5346"/>
                <a:gd name="f44" fmla="*/ f41 1 1487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5346" h="148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FF3F4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Google Shape;1922;p44">
              <a:extLst>
                <a:ext uri="{FF2B5EF4-FFF2-40B4-BE49-F238E27FC236}">
                  <a16:creationId xmlns:a16="http://schemas.microsoft.com/office/drawing/2014/main" id="{BA36147F-5AA0-4F66-B939-C3837AB25648}"/>
                </a:ext>
              </a:extLst>
            </p:cNvPr>
            <p:cNvSpPr/>
            <p:nvPr/>
          </p:nvSpPr>
          <p:spPr>
            <a:xfrm>
              <a:off x="6690673" y="2850815"/>
              <a:ext cx="326504" cy="3164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45"/>
                <a:gd name="f4" fmla="val 14873"/>
                <a:gd name="f5" fmla="val 7692"/>
                <a:gd name="f6" fmla="val 1"/>
                <a:gd name="f7" fmla="val 7531"/>
                <a:gd name="f8" fmla="val 7369"/>
                <a:gd name="f9" fmla="val 6"/>
                <a:gd name="f10" fmla="val 7206"/>
                <a:gd name="f11" fmla="val 16"/>
                <a:gd name="f12" fmla="val 3136"/>
                <a:gd name="f13" fmla="val 283"/>
                <a:gd name="f14" fmla="val 3786"/>
                <a:gd name="f15" fmla="val 267"/>
                <a:gd name="f16" fmla="val 7889"/>
                <a:gd name="f17" fmla="val 493"/>
                <a:gd name="f18" fmla="val 11846"/>
                <a:gd name="f19" fmla="val 3790"/>
                <a:gd name="f20" fmla="val 7706"/>
                <a:gd name="f21" fmla="val 7850"/>
                <a:gd name="f22" fmla="val 7994"/>
                <a:gd name="f23" fmla="val 14869"/>
                <a:gd name="f24" fmla="val 8140"/>
                <a:gd name="f25" fmla="val 14860"/>
                <a:gd name="f26" fmla="val 12243"/>
                <a:gd name="f27" fmla="val 14594"/>
                <a:gd name="f28" fmla="val 11058"/>
                <a:gd name="f29" fmla="val 15111"/>
                <a:gd name="f30" fmla="val 6988"/>
                <a:gd name="f31" fmla="val 14855"/>
                <a:gd name="f32" fmla="val 3048"/>
                <a:gd name="f33" fmla="val 11585"/>
                <a:gd name="f34" fmla="*/ f0 1 15345"/>
                <a:gd name="f35" fmla="*/ f1 1 14873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5345"/>
                <a:gd name="f42" fmla="*/ f39 1 14873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5345" h="1487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Google Shape;1923;p44">
              <a:extLst>
                <a:ext uri="{FF2B5EF4-FFF2-40B4-BE49-F238E27FC236}">
                  <a16:creationId xmlns:a16="http://schemas.microsoft.com/office/drawing/2014/main" id="{0A72AF90-6412-4ADD-BB3B-2F6B84C12089}"/>
                </a:ext>
              </a:extLst>
            </p:cNvPr>
            <p:cNvSpPr/>
            <p:nvPr/>
          </p:nvSpPr>
          <p:spPr>
            <a:xfrm>
              <a:off x="6690673" y="3548219"/>
              <a:ext cx="326504" cy="3164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45"/>
                <a:gd name="f4" fmla="val 14873"/>
                <a:gd name="f5" fmla="val 7692"/>
                <a:gd name="f6" fmla="val 1"/>
                <a:gd name="f7" fmla="val 7531"/>
                <a:gd name="f8" fmla="val 7369"/>
                <a:gd name="f9" fmla="val 6"/>
                <a:gd name="f10" fmla="val 7206"/>
                <a:gd name="f11" fmla="val 16"/>
                <a:gd name="f12" fmla="val 3136"/>
                <a:gd name="f13" fmla="val 283"/>
                <a:gd name="f14" fmla="val 3786"/>
                <a:gd name="f15" fmla="val 267"/>
                <a:gd name="f16" fmla="val 7889"/>
                <a:gd name="f17" fmla="val 493"/>
                <a:gd name="f18" fmla="val 11846"/>
                <a:gd name="f19" fmla="val 3790"/>
                <a:gd name="f20" fmla="val 7706"/>
                <a:gd name="f21" fmla="val 7850"/>
                <a:gd name="f22" fmla="val 7994"/>
                <a:gd name="f23" fmla="val 14869"/>
                <a:gd name="f24" fmla="val 8140"/>
                <a:gd name="f25" fmla="val 14860"/>
                <a:gd name="f26" fmla="val 12243"/>
                <a:gd name="f27" fmla="val 14594"/>
                <a:gd name="f28" fmla="val 11058"/>
                <a:gd name="f29" fmla="val 15111"/>
                <a:gd name="f30" fmla="val 6988"/>
                <a:gd name="f31" fmla="val 14855"/>
                <a:gd name="f32" fmla="val 3048"/>
                <a:gd name="f33" fmla="val 11585"/>
                <a:gd name="f34" fmla="*/ f0 1 15345"/>
                <a:gd name="f35" fmla="*/ f1 1 14873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5345"/>
                <a:gd name="f42" fmla="*/ f39 1 14873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5345" h="1487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3" name="Grupo 8">
            <a:extLst>
              <a:ext uri="{FF2B5EF4-FFF2-40B4-BE49-F238E27FC236}">
                <a16:creationId xmlns:a16="http://schemas.microsoft.com/office/drawing/2014/main" id="{C868D763-6713-414B-862A-AF92C2B47237}"/>
              </a:ext>
            </a:extLst>
          </p:cNvPr>
          <p:cNvGrpSpPr/>
          <p:nvPr/>
        </p:nvGrpSpPr>
        <p:grpSpPr>
          <a:xfrm>
            <a:off x="1139680" y="2709678"/>
            <a:ext cx="378534" cy="380673"/>
            <a:chOff x="1139680" y="2709678"/>
            <a:chExt cx="378534" cy="380673"/>
          </a:xfrm>
        </p:grpSpPr>
        <p:sp>
          <p:nvSpPr>
            <p:cNvPr id="24" name="Freeform 5">
              <a:extLst>
                <a:ext uri="{FF2B5EF4-FFF2-40B4-BE49-F238E27FC236}">
                  <a16:creationId xmlns:a16="http://schemas.microsoft.com/office/drawing/2014/main" id="{01C3298B-2B15-4D42-B1EF-1C605C489E2F}"/>
                </a:ext>
              </a:extLst>
            </p:cNvPr>
            <p:cNvSpPr/>
            <p:nvPr/>
          </p:nvSpPr>
          <p:spPr>
            <a:xfrm>
              <a:off x="1193145" y="2763143"/>
              <a:ext cx="237387" cy="239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93"/>
                <a:gd name="f8" fmla="val 36"/>
                <a:gd name="f9" fmla="val 73"/>
                <a:gd name="f10" fmla="val 55"/>
                <a:gd name="f11" fmla="val 74"/>
                <a:gd name="f12" fmla="val 29"/>
                <a:gd name="f13" fmla="val 87"/>
                <a:gd name="f14" fmla="val 23"/>
                <a:gd name="f15" fmla="val 81"/>
                <a:gd name="f16" fmla="val 17"/>
                <a:gd name="f17" fmla="val 13"/>
                <a:gd name="f18" fmla="val 71"/>
                <a:gd name="f19" fmla="val 10"/>
                <a:gd name="f20" fmla="val 68"/>
                <a:gd name="f21" fmla="val 7"/>
                <a:gd name="f22" fmla="val 64"/>
                <a:gd name="f23" fmla="val 57"/>
                <a:gd name="f24" fmla="val 45"/>
                <a:gd name="f25" fmla="val 38"/>
                <a:gd name="f26" fmla="val 28"/>
                <a:gd name="f27" fmla="val 27"/>
                <a:gd name="f28" fmla="val 18"/>
                <a:gd name="f29" fmla="val 37"/>
                <a:gd name="f30" fmla="val 8"/>
                <a:gd name="f31" fmla="val 44"/>
                <a:gd name="f32" fmla="val 1"/>
                <a:gd name="f33" fmla="val 56"/>
                <a:gd name="f34" fmla="val 63"/>
                <a:gd name="f35" fmla="val 16"/>
                <a:gd name="f36" fmla="val 82"/>
                <a:gd name="f37" fmla="val 26"/>
                <a:gd name="f38" fmla="val 35"/>
                <a:gd name="f39" fmla="+- 0 0 -90"/>
                <a:gd name="f40" fmla="*/ f3 1 92"/>
                <a:gd name="f41" fmla="*/ f4 1 93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2"/>
                <a:gd name="f50" fmla="*/ f46 1 93"/>
                <a:gd name="f51" fmla="*/ 92 f47 1"/>
                <a:gd name="f52" fmla="*/ 36 f46 1"/>
                <a:gd name="f53" fmla="*/ 36 f47 1"/>
                <a:gd name="f54" fmla="*/ 93 f46 1"/>
                <a:gd name="f55" fmla="*/ 17 f47 1"/>
                <a:gd name="f56" fmla="*/ 74 f46 1"/>
                <a:gd name="f57" fmla="*/ 7 f47 1"/>
                <a:gd name="f58" fmla="*/ 64 f46 1"/>
                <a:gd name="f59" fmla="*/ 38 f46 1"/>
                <a:gd name="f60" fmla="*/ 37 f47 1"/>
                <a:gd name="f61" fmla="*/ 8 f46 1"/>
                <a:gd name="f62" fmla="*/ 63 f47 1"/>
                <a:gd name="f63" fmla="*/ 7 f46 1"/>
                <a:gd name="f64" fmla="*/ 35 f46 1"/>
                <a:gd name="f65" fmla="+- f48 0 f1"/>
                <a:gd name="f66" fmla="*/ f51 1 92"/>
                <a:gd name="f67" fmla="*/ f52 1 93"/>
                <a:gd name="f68" fmla="*/ f53 1 92"/>
                <a:gd name="f69" fmla="*/ f54 1 93"/>
                <a:gd name="f70" fmla="*/ f55 1 92"/>
                <a:gd name="f71" fmla="*/ f56 1 93"/>
                <a:gd name="f72" fmla="*/ f57 1 92"/>
                <a:gd name="f73" fmla="*/ f58 1 93"/>
                <a:gd name="f74" fmla="*/ f59 1 93"/>
                <a:gd name="f75" fmla="*/ f60 1 92"/>
                <a:gd name="f76" fmla="*/ f61 1 93"/>
                <a:gd name="f77" fmla="*/ f62 1 92"/>
                <a:gd name="f78" fmla="*/ f63 1 93"/>
                <a:gd name="f79" fmla="*/ f64 1 93"/>
                <a:gd name="f80" fmla="*/ 0 1 f49"/>
                <a:gd name="f81" fmla="*/ f43 1 f49"/>
                <a:gd name="f82" fmla="*/ 0 1 f50"/>
                <a:gd name="f83" fmla="*/ f44 1 f50"/>
                <a:gd name="f84" fmla="*/ f66 1 f49"/>
                <a:gd name="f85" fmla="*/ f67 1 f50"/>
                <a:gd name="f86" fmla="*/ f68 1 f49"/>
                <a:gd name="f87" fmla="*/ f69 1 f50"/>
                <a:gd name="f88" fmla="*/ f70 1 f49"/>
                <a:gd name="f89" fmla="*/ f71 1 f50"/>
                <a:gd name="f90" fmla="*/ f72 1 f49"/>
                <a:gd name="f91" fmla="*/ f73 1 f50"/>
                <a:gd name="f92" fmla="*/ f74 1 f50"/>
                <a:gd name="f93" fmla="*/ f75 1 f49"/>
                <a:gd name="f94" fmla="*/ f76 1 f50"/>
                <a:gd name="f95" fmla="*/ f77 1 f49"/>
                <a:gd name="f96" fmla="*/ f78 1 f50"/>
                <a:gd name="f97" fmla="*/ f79 1 f50"/>
                <a:gd name="f98" fmla="*/ f80 f40 1"/>
                <a:gd name="f99" fmla="*/ f81 f40 1"/>
                <a:gd name="f100" fmla="*/ f83 f41 1"/>
                <a:gd name="f101" fmla="*/ f82 f41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1 1"/>
                <a:gd name="f111" fmla="*/ f93 f40 1"/>
                <a:gd name="f112" fmla="*/ f94 f41 1"/>
                <a:gd name="f113" fmla="*/ f95 f40 1"/>
                <a:gd name="f114" fmla="*/ f96 f41 1"/>
                <a:gd name="f115" fmla="*/ f97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2" y="f103"/>
                </a:cxn>
                <a:cxn ang="f65">
                  <a:pos x="f104" y="f105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08" y="f110"/>
                </a:cxn>
                <a:cxn ang="f65">
                  <a:pos x="f111" y="f112"/>
                </a:cxn>
                <a:cxn ang="f65">
                  <a:pos x="f113" y="f114"/>
                </a:cxn>
                <a:cxn ang="f65">
                  <a:pos x="f102" y="f115"/>
                </a:cxn>
                <a:cxn ang="f65">
                  <a:pos x="f102" y="f103"/>
                </a:cxn>
              </a:cxnLst>
              <a:rect l="f98" t="f101" r="f99" b="f100"/>
              <a:pathLst>
                <a:path w="92" h="93">
                  <a:moveTo>
                    <a:pt x="f6" y="f8"/>
                  </a:moveTo>
                  <a:cubicBezTo>
                    <a:pt x="f9" y="f10"/>
                    <a:pt x="f10" y="f11"/>
                    <a:pt x="f8" y="f7"/>
                  </a:cubicBezTo>
                  <a:cubicBezTo>
                    <a:pt x="f12" y="f13"/>
                    <a:pt x="f14" y="f15"/>
                    <a:pt x="f16" y="f11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5" y="f23"/>
                    <a:pt x="f5" y="f24"/>
                    <a:pt x="f21" y="f25"/>
                  </a:cubicBezTo>
                  <a:cubicBezTo>
                    <a:pt x="f16" y="f26"/>
                    <a:pt x="f27" y="f28"/>
                    <a:pt x="f29" y="f30"/>
                  </a:cubicBezTo>
                  <a:cubicBezTo>
                    <a:pt x="f31" y="f32"/>
                    <a:pt x="f33" y="f5"/>
                    <a:pt x="f34" y="f21"/>
                  </a:cubicBezTo>
                  <a:cubicBezTo>
                    <a:pt x="f9" y="f35"/>
                    <a:pt x="f36" y="f37"/>
                    <a:pt x="f6" y="f38"/>
                  </a:cubicBezTo>
                  <a:cubicBezTo>
                    <a:pt x="f6" y="f8"/>
                    <a:pt x="f6" y="f8"/>
                    <a:pt x="f6" y="f8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6">
              <a:extLst>
                <a:ext uri="{FF2B5EF4-FFF2-40B4-BE49-F238E27FC236}">
                  <a16:creationId xmlns:a16="http://schemas.microsoft.com/office/drawing/2014/main" id="{AA896F65-C425-41CE-95F6-1CC304F17B4D}"/>
                </a:ext>
              </a:extLst>
            </p:cNvPr>
            <p:cNvSpPr/>
            <p:nvPr/>
          </p:nvSpPr>
          <p:spPr>
            <a:xfrm>
              <a:off x="1379207" y="2871142"/>
              <a:ext cx="139007" cy="191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4"/>
                <a:gd name="f7" fmla="val 74"/>
                <a:gd name="f8" fmla="val 48"/>
                <a:gd name="f9" fmla="val 32"/>
                <a:gd name="f10" fmla="val 58"/>
                <a:gd name="f11" fmla="val 16"/>
                <a:gd name="f12" fmla="val 42"/>
                <a:gd name="f13" fmla="val 25"/>
                <a:gd name="f14" fmla="val 8"/>
                <a:gd name="f15" fmla="val 17"/>
                <a:gd name="f16" fmla="val 9"/>
                <a:gd name="f17" fmla="val 26"/>
                <a:gd name="f18" fmla="val 30"/>
                <a:gd name="f19" fmla="val 4"/>
                <a:gd name="f20" fmla="val 35"/>
                <a:gd name="f21" fmla="val 39"/>
                <a:gd name="f22" fmla="val 14"/>
                <a:gd name="f23" fmla="val 47"/>
                <a:gd name="f24" fmla="val 53"/>
                <a:gd name="f25" fmla="val 38"/>
                <a:gd name="f26" fmla="val 52"/>
                <a:gd name="f27" fmla="val 60"/>
                <a:gd name="f28" fmla="val 70"/>
                <a:gd name="f29" fmla="+- 0 0 -90"/>
                <a:gd name="f30" fmla="*/ f3 1 54"/>
                <a:gd name="f31" fmla="*/ f4 1 74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54"/>
                <a:gd name="f40" fmla="*/ f36 1 74"/>
                <a:gd name="f41" fmla="*/ 48 f37 1"/>
                <a:gd name="f42" fmla="*/ 74 f36 1"/>
                <a:gd name="f43" fmla="*/ 0 f37 1"/>
                <a:gd name="f44" fmla="*/ 25 f36 1"/>
                <a:gd name="f45" fmla="*/ 26 f37 1"/>
                <a:gd name="f46" fmla="*/ 0 f36 1"/>
                <a:gd name="f47" fmla="*/ 39 f37 1"/>
                <a:gd name="f48" fmla="*/ 14 f36 1"/>
                <a:gd name="f49" fmla="*/ 54 f37 1"/>
                <a:gd name="f50" fmla="*/ 52 f36 1"/>
                <a:gd name="f51" fmla="+- f38 0 f1"/>
                <a:gd name="f52" fmla="*/ f41 1 54"/>
                <a:gd name="f53" fmla="*/ f42 1 74"/>
                <a:gd name="f54" fmla="*/ f43 1 54"/>
                <a:gd name="f55" fmla="*/ f44 1 74"/>
                <a:gd name="f56" fmla="*/ f45 1 54"/>
                <a:gd name="f57" fmla="*/ f46 1 74"/>
                <a:gd name="f58" fmla="*/ f47 1 54"/>
                <a:gd name="f59" fmla="*/ f48 1 74"/>
                <a:gd name="f60" fmla="*/ f49 1 54"/>
                <a:gd name="f61" fmla="*/ f50 1 74"/>
                <a:gd name="f62" fmla="*/ 0 1 f39"/>
                <a:gd name="f63" fmla="*/ f33 1 f39"/>
                <a:gd name="f64" fmla="*/ 0 1 f40"/>
                <a:gd name="f65" fmla="*/ f34 1 f40"/>
                <a:gd name="f66" fmla="*/ f52 1 f39"/>
                <a:gd name="f67" fmla="*/ f53 1 f40"/>
                <a:gd name="f68" fmla="*/ f54 1 f39"/>
                <a:gd name="f69" fmla="*/ f55 1 f40"/>
                <a:gd name="f70" fmla="*/ f56 1 f39"/>
                <a:gd name="f71" fmla="*/ f57 1 f40"/>
                <a:gd name="f72" fmla="*/ f58 1 f39"/>
                <a:gd name="f73" fmla="*/ f59 1 f40"/>
                <a:gd name="f74" fmla="*/ f60 1 f39"/>
                <a:gd name="f75" fmla="*/ f61 1 f40"/>
                <a:gd name="f76" fmla="*/ f62 f30 1"/>
                <a:gd name="f77" fmla="*/ f63 f30 1"/>
                <a:gd name="f78" fmla="*/ f65 f31 1"/>
                <a:gd name="f79" fmla="*/ f64 f31 1"/>
                <a:gd name="f80" fmla="*/ f66 f30 1"/>
                <a:gd name="f81" fmla="*/ f67 f31 1"/>
                <a:gd name="f82" fmla="*/ f68 f30 1"/>
                <a:gd name="f83" fmla="*/ f69 f31 1"/>
                <a:gd name="f84" fmla="*/ f70 f30 1"/>
                <a:gd name="f85" fmla="*/ f71 f31 1"/>
                <a:gd name="f86" fmla="*/ f72 f30 1"/>
                <a:gd name="f87" fmla="*/ f73 f31 1"/>
                <a:gd name="f88" fmla="*/ f74 f30 1"/>
                <a:gd name="f89" fmla="*/ f75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0" y="f81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80" y="f81"/>
                </a:cxn>
              </a:cxnLst>
              <a:rect l="f76" t="f79" r="f77" b="f78"/>
              <a:pathLst>
                <a:path w="54" h="74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15"/>
                    <a:pt x="f15" y="f16"/>
                    <a:pt x="f17" y="f5"/>
                  </a:cubicBezTo>
                  <a:cubicBezTo>
                    <a:pt x="f18" y="f19"/>
                    <a:pt x="f20" y="f16"/>
                    <a:pt x="f21" y="f22"/>
                  </a:cubicBezTo>
                  <a:cubicBezTo>
                    <a:pt x="f23" y="f17"/>
                    <a:pt x="f24" y="f25"/>
                    <a:pt x="f6" y="f26"/>
                  </a:cubicBezTo>
                  <a:cubicBezTo>
                    <a:pt x="f6" y="f27"/>
                    <a:pt x="f24" y="f28"/>
                    <a:pt x="f8" y="f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7">
              <a:extLst>
                <a:ext uri="{FF2B5EF4-FFF2-40B4-BE49-F238E27FC236}">
                  <a16:creationId xmlns:a16="http://schemas.microsoft.com/office/drawing/2014/main" id="{70DDE479-140E-4109-9671-6749C427E17D}"/>
                </a:ext>
              </a:extLst>
            </p:cNvPr>
            <p:cNvSpPr/>
            <p:nvPr/>
          </p:nvSpPr>
          <p:spPr>
            <a:xfrm>
              <a:off x="1299014" y="2951344"/>
              <a:ext cx="193541" cy="1390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"/>
                <a:gd name="f7" fmla="val 54"/>
                <a:gd name="f8" fmla="val 48"/>
                <a:gd name="f9" fmla="val 70"/>
                <a:gd name="f10" fmla="val 51"/>
                <a:gd name="f11" fmla="val 65"/>
                <a:gd name="f12" fmla="val 53"/>
                <a:gd name="f13" fmla="val 59"/>
                <a:gd name="f14" fmla="val 49"/>
                <a:gd name="f15" fmla="val 40"/>
                <a:gd name="f16" fmla="val 52"/>
                <a:gd name="f17" fmla="val 31"/>
                <a:gd name="f18" fmla="val 19"/>
                <a:gd name="f19" fmla="val 42"/>
                <a:gd name="f20" fmla="val 9"/>
                <a:gd name="f21" fmla="val 35"/>
                <a:gd name="f22" fmla="val 25"/>
                <a:gd name="f23" fmla="val 16"/>
                <a:gd name="f24" fmla="val 17"/>
                <a:gd name="f25" fmla="val 8"/>
                <a:gd name="f26" fmla="val 26"/>
                <a:gd name="f27" fmla="val 15"/>
                <a:gd name="f28" fmla="val 58"/>
                <a:gd name="f29" fmla="+- 0 0 -90"/>
                <a:gd name="f30" fmla="*/ f3 1 75"/>
                <a:gd name="f31" fmla="*/ f4 1 54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75"/>
                <a:gd name="f40" fmla="*/ f36 1 54"/>
                <a:gd name="f41" fmla="*/ 75 f37 1"/>
                <a:gd name="f42" fmla="*/ 48 f36 1"/>
                <a:gd name="f43" fmla="*/ 59 f37 1"/>
                <a:gd name="f44" fmla="*/ 54 f36 1"/>
                <a:gd name="f45" fmla="*/ 31 f37 1"/>
                <a:gd name="f46" fmla="*/ 0 f37 1"/>
                <a:gd name="f47" fmla="*/ 25 f36 1"/>
                <a:gd name="f48" fmla="*/ 26 f37 1"/>
                <a:gd name="f49" fmla="*/ 0 f36 1"/>
                <a:gd name="f50" fmla="+- f38 0 f1"/>
                <a:gd name="f51" fmla="*/ f41 1 75"/>
                <a:gd name="f52" fmla="*/ f42 1 54"/>
                <a:gd name="f53" fmla="*/ f43 1 75"/>
                <a:gd name="f54" fmla="*/ f44 1 54"/>
                <a:gd name="f55" fmla="*/ f45 1 75"/>
                <a:gd name="f56" fmla="*/ f46 1 75"/>
                <a:gd name="f57" fmla="*/ f47 1 54"/>
                <a:gd name="f58" fmla="*/ f48 1 75"/>
                <a:gd name="f59" fmla="*/ f49 1 54"/>
                <a:gd name="f60" fmla="*/ 0 1 f39"/>
                <a:gd name="f61" fmla="*/ f33 1 f39"/>
                <a:gd name="f62" fmla="*/ 0 1 f40"/>
                <a:gd name="f63" fmla="*/ f34 1 f40"/>
                <a:gd name="f64" fmla="*/ f51 1 f39"/>
                <a:gd name="f65" fmla="*/ f52 1 f40"/>
                <a:gd name="f66" fmla="*/ f53 1 f39"/>
                <a:gd name="f67" fmla="*/ f54 1 f40"/>
                <a:gd name="f68" fmla="*/ f55 1 f39"/>
                <a:gd name="f69" fmla="*/ f56 1 f39"/>
                <a:gd name="f70" fmla="*/ f57 1 f40"/>
                <a:gd name="f71" fmla="*/ f58 1 f39"/>
                <a:gd name="f72" fmla="*/ f59 1 f40"/>
                <a:gd name="f73" fmla="*/ f60 f30 1"/>
                <a:gd name="f74" fmla="*/ f61 f30 1"/>
                <a:gd name="f75" fmla="*/ f63 f31 1"/>
                <a:gd name="f76" fmla="*/ f62 f31 1"/>
                <a:gd name="f77" fmla="*/ f64 f30 1"/>
                <a:gd name="f78" fmla="*/ f65 f31 1"/>
                <a:gd name="f79" fmla="*/ f66 f30 1"/>
                <a:gd name="f80" fmla="*/ f67 f31 1"/>
                <a:gd name="f81" fmla="*/ f68 f30 1"/>
                <a:gd name="f82" fmla="*/ f69 f30 1"/>
                <a:gd name="f83" fmla="*/ f70 f31 1"/>
                <a:gd name="f84" fmla="*/ f71 f30 1"/>
                <a:gd name="f85" fmla="*/ f7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7" y="f78"/>
                </a:cxn>
                <a:cxn ang="f50">
                  <a:pos x="f79" y="f80"/>
                </a:cxn>
                <a:cxn ang="f50">
                  <a:pos x="f81" y="f78"/>
                </a:cxn>
                <a:cxn ang="f50">
                  <a:pos x="f82" y="f83"/>
                </a:cxn>
                <a:cxn ang="f50">
                  <a:pos x="f84" y="f85"/>
                </a:cxn>
                <a:cxn ang="f50">
                  <a:pos x="f77" y="f78"/>
                </a:cxn>
              </a:cxnLst>
              <a:rect l="f73" t="f76" r="f74" b="f75"/>
              <a:pathLst>
                <a:path w="75" h="54">
                  <a:moveTo>
                    <a:pt x="f6" y="f8"/>
                  </a:moveTo>
                  <a:cubicBezTo>
                    <a:pt x="f9" y="f10"/>
                    <a:pt x="f11" y="f12"/>
                    <a:pt x="f13" y="f7"/>
                  </a:cubicBezTo>
                  <a:cubicBezTo>
                    <a:pt x="f14" y="f7"/>
                    <a:pt x="f15" y="f16"/>
                    <a:pt x="f17" y="f8"/>
                  </a:cubicBezTo>
                  <a:cubicBezTo>
                    <a:pt x="f18" y="f19"/>
                    <a:pt x="f20" y="f21"/>
                    <a:pt x="f5" y="f22"/>
                  </a:cubicBezTo>
                  <a:cubicBezTo>
                    <a:pt x="f20" y="f23"/>
                    <a:pt x="f24" y="f25"/>
                    <a:pt x="f26" y="f5"/>
                  </a:cubicBezTo>
                  <a:cubicBezTo>
                    <a:pt x="f19" y="f27"/>
                    <a:pt x="f28" y="f17"/>
                    <a:pt x="f6" y="f8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8">
              <a:extLst>
                <a:ext uri="{FF2B5EF4-FFF2-40B4-BE49-F238E27FC236}">
                  <a16:creationId xmlns:a16="http://schemas.microsoft.com/office/drawing/2014/main" id="{A2618694-1BF1-48B9-A03C-676A17E679B3}"/>
                </a:ext>
              </a:extLst>
            </p:cNvPr>
            <p:cNvSpPr/>
            <p:nvPr/>
          </p:nvSpPr>
          <p:spPr>
            <a:xfrm>
              <a:off x="1139680" y="2709678"/>
              <a:ext cx="104790" cy="1047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4"/>
                <a:gd name="f8" fmla="val 1"/>
                <a:gd name="f9" fmla="val 3"/>
                <a:gd name="f10" fmla="val 2"/>
                <a:gd name="f11" fmla="val 16"/>
                <a:gd name="f12" fmla="val 13"/>
                <a:gd name="f13" fmla="val 29"/>
                <a:gd name="f14" fmla="val 26"/>
                <a:gd name="f15" fmla="val 38"/>
                <a:gd name="f16" fmla="val 40"/>
                <a:gd name="f17" fmla="val 39"/>
                <a:gd name="f18" fmla="val 37"/>
                <a:gd name="f19" fmla="val 25"/>
                <a:gd name="f20" fmla="val 17"/>
                <a:gd name="f21" fmla="+- 0 0 -90"/>
                <a:gd name="f22" fmla="*/ f3 1 41"/>
                <a:gd name="f23" fmla="*/ f4 1 41"/>
                <a:gd name="f24" fmla="val f5"/>
                <a:gd name="f25" fmla="val f6"/>
                <a:gd name="f26" fmla="*/ f21 f0 1"/>
                <a:gd name="f27" fmla="+- f25 0 f24"/>
                <a:gd name="f28" fmla="*/ f26 1 f2"/>
                <a:gd name="f29" fmla="*/ f27 1 41"/>
                <a:gd name="f30" fmla="*/ 0 f27 1"/>
                <a:gd name="f31" fmla="*/ 4 f27 1"/>
                <a:gd name="f32" fmla="*/ 41 f27 1"/>
                <a:gd name="f33" fmla="*/ 38 f27 1"/>
                <a:gd name="f34" fmla="*/ 37 f27 1"/>
                <a:gd name="f35" fmla="+- f28 0 f1"/>
                <a:gd name="f36" fmla="*/ f30 1 41"/>
                <a:gd name="f37" fmla="*/ f31 1 41"/>
                <a:gd name="f38" fmla="*/ f32 1 41"/>
                <a:gd name="f39" fmla="*/ f33 1 41"/>
                <a:gd name="f40" fmla="*/ f34 1 41"/>
                <a:gd name="f41" fmla="*/ 0 1 f29"/>
                <a:gd name="f42" fmla="*/ f25 1 f29"/>
                <a:gd name="f43" fmla="*/ f36 1 f29"/>
                <a:gd name="f44" fmla="*/ f37 1 f29"/>
                <a:gd name="f45" fmla="*/ f38 1 f29"/>
                <a:gd name="f46" fmla="*/ f39 1 f29"/>
                <a:gd name="f47" fmla="*/ f40 1 f29"/>
                <a:gd name="f48" fmla="*/ f41 f22 1"/>
                <a:gd name="f49" fmla="*/ f42 f22 1"/>
                <a:gd name="f50" fmla="*/ f42 f23 1"/>
                <a:gd name="f51" fmla="*/ f41 f23 1"/>
                <a:gd name="f52" fmla="*/ f43 f22 1"/>
                <a:gd name="f53" fmla="*/ f44 f23 1"/>
                <a:gd name="f54" fmla="*/ f44 f22 1"/>
                <a:gd name="f55" fmla="*/ f43 f23 1"/>
                <a:gd name="f56" fmla="*/ f45 f22 1"/>
                <a:gd name="f57" fmla="*/ f46 f23 1"/>
                <a:gd name="f58" fmla="*/ f47 f22 1"/>
                <a:gd name="f59" fmla="*/ f4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2" y="f53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52" y="f53"/>
                </a:cxn>
              </a:cxnLst>
              <a:rect l="f48" t="f51" r="f49" b="f50"/>
              <a:pathLst>
                <a:path w="41" h="41">
                  <a:moveTo>
                    <a:pt x="f5" y="f7"/>
                  </a:moveTo>
                  <a:cubicBezTo>
                    <a:pt x="f8" y="f9"/>
                    <a:pt x="f10" y="f10"/>
                    <a:pt x="f7" y="f5"/>
                  </a:cubicBezTo>
                  <a:cubicBezTo>
                    <a:pt x="f11" y="f12"/>
                    <a:pt x="f13" y="f14"/>
                    <a:pt x="f6" y="f15"/>
                  </a:cubicBezTo>
                  <a:cubicBezTo>
                    <a:pt x="f16" y="f17"/>
                    <a:pt x="f17" y="f16"/>
                    <a:pt x="f18" y="f6"/>
                  </a:cubicBezTo>
                  <a:cubicBezTo>
                    <a:pt x="f19" y="f13"/>
                    <a:pt x="f12" y="f20"/>
                    <a:pt x="f5" y="f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pic>
        <p:nvPicPr>
          <p:cNvPr id="28" name="Imagen 9">
            <a:extLst>
              <a:ext uri="{FF2B5EF4-FFF2-40B4-BE49-F238E27FC236}">
                <a16:creationId xmlns:a16="http://schemas.microsoft.com/office/drawing/2014/main" id="{883BF79E-D8EA-4A1A-89DA-B9CF00883EC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29944" y="2006705"/>
            <a:ext cx="262524" cy="262524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9" name="Imagen 31">
            <a:extLst>
              <a:ext uri="{FF2B5EF4-FFF2-40B4-BE49-F238E27FC236}">
                <a16:creationId xmlns:a16="http://schemas.microsoft.com/office/drawing/2014/main" id="{F4A42D7A-579D-4DC1-936A-91A5DC01352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29944" y="3564733"/>
            <a:ext cx="262524" cy="262524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0" name="Imagen 32">
            <a:extLst>
              <a:ext uri="{FF2B5EF4-FFF2-40B4-BE49-F238E27FC236}">
                <a16:creationId xmlns:a16="http://schemas.microsoft.com/office/drawing/2014/main" id="{96449DAE-AD6C-4FF3-9787-E3353D24D56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32754" y="2875038"/>
            <a:ext cx="262524" cy="262524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1" name="Imagen 33">
            <a:extLst>
              <a:ext uri="{FF2B5EF4-FFF2-40B4-BE49-F238E27FC236}">
                <a16:creationId xmlns:a16="http://schemas.microsoft.com/office/drawing/2014/main" id="{9CE71F5F-BDF5-4950-B044-CDA971D6226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32754" y="3564733"/>
            <a:ext cx="262524" cy="262524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81">
            <a:extLst>
              <a:ext uri="{FF2B5EF4-FFF2-40B4-BE49-F238E27FC236}">
                <a16:creationId xmlns:a16="http://schemas.microsoft.com/office/drawing/2014/main" id="{D8081A31-AD8D-43CF-A696-958E1D39DEA0}"/>
              </a:ext>
            </a:extLst>
          </p:cNvPr>
          <p:cNvSpPr txBox="1"/>
          <p:nvPr/>
        </p:nvSpPr>
        <p:spPr>
          <a:xfrm>
            <a:off x="6101855" y="2774408"/>
            <a:ext cx="2050615" cy="4616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1" i="0" u="none" strike="noStrike" kern="0" cap="none" spc="0" baseline="0" dirty="0">
                <a:solidFill>
                  <a:srgbClr val="EEB245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مطالب ب</a:t>
            </a:r>
            <a:endParaRPr lang="en-US" sz="2400" b="1" i="0" u="none" strike="noStrike" kern="0" cap="none" spc="0" baseline="0" dirty="0">
              <a:solidFill>
                <a:srgbClr val="EEB245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3" name="Group 75">
            <a:extLst>
              <a:ext uri="{FF2B5EF4-FFF2-40B4-BE49-F238E27FC236}">
                <a16:creationId xmlns:a16="http://schemas.microsoft.com/office/drawing/2014/main" id="{F577B238-C670-44C3-9EFB-6D66A4834F71}"/>
              </a:ext>
            </a:extLst>
          </p:cNvPr>
          <p:cNvGrpSpPr/>
          <p:nvPr/>
        </p:nvGrpSpPr>
        <p:grpSpPr>
          <a:xfrm>
            <a:off x="5529404" y="1345749"/>
            <a:ext cx="2642113" cy="547650"/>
            <a:chOff x="5529404" y="1345749"/>
            <a:chExt cx="2642113" cy="547650"/>
          </a:xfrm>
        </p:grpSpPr>
        <p:sp>
          <p:nvSpPr>
            <p:cNvPr id="4" name="TextBox 76">
              <a:extLst>
                <a:ext uri="{FF2B5EF4-FFF2-40B4-BE49-F238E27FC236}">
                  <a16:creationId xmlns:a16="http://schemas.microsoft.com/office/drawing/2014/main" id="{3568C0AE-BCA1-474C-852E-544AADBCEE70}"/>
                </a:ext>
              </a:extLst>
            </p:cNvPr>
            <p:cNvSpPr txBox="1"/>
            <p:nvPr/>
          </p:nvSpPr>
          <p:spPr>
            <a:xfrm>
              <a:off x="5529404" y="1345749"/>
              <a:ext cx="2642113" cy="25391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50" b="1" i="0" u="none" strike="noStrike" kern="0" cap="none" spc="0" baseline="0" dirty="0">
                  <a:solidFill>
                    <a:srgbClr val="02123B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محتوا در اینجا</a:t>
              </a:r>
              <a:endParaRPr lang="en-US" sz="1050" b="1" i="0" u="none" strike="noStrike" kern="0" cap="none" spc="0" baseline="0" dirty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" name="TextBox 77">
              <a:extLst>
                <a:ext uri="{FF2B5EF4-FFF2-40B4-BE49-F238E27FC236}">
                  <a16:creationId xmlns:a16="http://schemas.microsoft.com/office/drawing/2014/main" id="{B2A574D1-86AD-4A67-A0EE-BCC9F1A489BD}"/>
                </a:ext>
              </a:extLst>
            </p:cNvPr>
            <p:cNvSpPr txBox="1"/>
            <p:nvPr/>
          </p:nvSpPr>
          <p:spPr>
            <a:xfrm>
              <a:off x="5529404" y="1524067"/>
              <a:ext cx="2642113" cy="3693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2123B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sz="900" b="0" i="0" u="none" strike="noStrike" kern="0" cap="none" spc="0" baseline="0" dirty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6" name="Group 78">
            <a:extLst>
              <a:ext uri="{FF2B5EF4-FFF2-40B4-BE49-F238E27FC236}">
                <a16:creationId xmlns:a16="http://schemas.microsoft.com/office/drawing/2014/main" id="{ECE3DCA7-D92E-41E0-8A05-5881B535A6D0}"/>
              </a:ext>
            </a:extLst>
          </p:cNvPr>
          <p:cNvGrpSpPr/>
          <p:nvPr/>
        </p:nvGrpSpPr>
        <p:grpSpPr>
          <a:xfrm>
            <a:off x="5529404" y="2083862"/>
            <a:ext cx="2642113" cy="547649"/>
            <a:chOff x="5529404" y="2083862"/>
            <a:chExt cx="2642113" cy="547649"/>
          </a:xfrm>
        </p:grpSpPr>
        <p:sp>
          <p:nvSpPr>
            <p:cNvPr id="7" name="TextBox 79">
              <a:extLst>
                <a:ext uri="{FF2B5EF4-FFF2-40B4-BE49-F238E27FC236}">
                  <a16:creationId xmlns:a16="http://schemas.microsoft.com/office/drawing/2014/main" id="{61D27254-D9AD-437D-B2E7-701C34B2072C}"/>
                </a:ext>
              </a:extLst>
            </p:cNvPr>
            <p:cNvSpPr txBox="1"/>
            <p:nvPr/>
          </p:nvSpPr>
          <p:spPr>
            <a:xfrm>
              <a:off x="5529404" y="2083862"/>
              <a:ext cx="2642113" cy="25391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50" b="1" i="0" u="none" strike="noStrike" kern="0" cap="none" spc="0" baseline="0" dirty="0">
                  <a:solidFill>
                    <a:srgbClr val="02123B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محتوا در اینجا</a:t>
              </a:r>
              <a:endParaRPr lang="en-US" sz="1050" b="1" i="0" u="none" strike="noStrike" kern="0" cap="none" spc="0" baseline="0" dirty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TextBox 80">
              <a:extLst>
                <a:ext uri="{FF2B5EF4-FFF2-40B4-BE49-F238E27FC236}">
                  <a16:creationId xmlns:a16="http://schemas.microsoft.com/office/drawing/2014/main" id="{FA9903C6-E0B7-4F54-B09E-E63B6F86BD6F}"/>
                </a:ext>
              </a:extLst>
            </p:cNvPr>
            <p:cNvSpPr txBox="1"/>
            <p:nvPr/>
          </p:nvSpPr>
          <p:spPr>
            <a:xfrm>
              <a:off x="5529404" y="2262179"/>
              <a:ext cx="2642113" cy="3693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2123B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sz="900" b="0" i="0" u="none" strike="noStrike" kern="0" cap="none" spc="0" baseline="0" dirty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9" name="Group 68">
            <a:extLst>
              <a:ext uri="{FF2B5EF4-FFF2-40B4-BE49-F238E27FC236}">
                <a16:creationId xmlns:a16="http://schemas.microsoft.com/office/drawing/2014/main" id="{749A820F-19F7-4A48-BF96-AE23B75225EF}"/>
              </a:ext>
            </a:extLst>
          </p:cNvPr>
          <p:cNvGrpSpPr/>
          <p:nvPr/>
        </p:nvGrpSpPr>
        <p:grpSpPr>
          <a:xfrm>
            <a:off x="5561709" y="3334441"/>
            <a:ext cx="2590760" cy="547640"/>
            <a:chOff x="5561709" y="3334441"/>
            <a:chExt cx="2590760" cy="547640"/>
          </a:xfrm>
        </p:grpSpPr>
        <p:sp>
          <p:nvSpPr>
            <p:cNvPr id="10" name="TextBox 69">
              <a:extLst>
                <a:ext uri="{FF2B5EF4-FFF2-40B4-BE49-F238E27FC236}">
                  <a16:creationId xmlns:a16="http://schemas.microsoft.com/office/drawing/2014/main" id="{4A4E95C3-1146-469E-9799-F86CA129083D}"/>
                </a:ext>
              </a:extLst>
            </p:cNvPr>
            <p:cNvSpPr txBox="1"/>
            <p:nvPr/>
          </p:nvSpPr>
          <p:spPr>
            <a:xfrm>
              <a:off x="5561709" y="3334441"/>
              <a:ext cx="2590760" cy="25391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50" b="1" i="0" u="none" strike="noStrike" kern="0" cap="none" spc="0" baseline="0" dirty="0">
                  <a:solidFill>
                    <a:srgbClr val="02123B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محتوا در اینجا</a:t>
              </a:r>
              <a:endParaRPr lang="en-US" sz="1050" b="1" i="0" u="none" strike="noStrike" kern="0" cap="none" spc="0" baseline="0" dirty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TextBox 70">
              <a:extLst>
                <a:ext uri="{FF2B5EF4-FFF2-40B4-BE49-F238E27FC236}">
                  <a16:creationId xmlns:a16="http://schemas.microsoft.com/office/drawing/2014/main" id="{755F4987-9B26-4CEA-B1BB-33661812479E}"/>
                </a:ext>
              </a:extLst>
            </p:cNvPr>
            <p:cNvSpPr txBox="1"/>
            <p:nvPr/>
          </p:nvSpPr>
          <p:spPr>
            <a:xfrm>
              <a:off x="5561709" y="3512749"/>
              <a:ext cx="2590760" cy="3693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2123B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sz="900" b="0" i="0" u="none" strike="noStrike" kern="0" cap="none" spc="0" baseline="0" dirty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roup 71">
            <a:extLst>
              <a:ext uri="{FF2B5EF4-FFF2-40B4-BE49-F238E27FC236}">
                <a16:creationId xmlns:a16="http://schemas.microsoft.com/office/drawing/2014/main" id="{9174C04D-C168-4E21-B84D-46BBCD539AA8}"/>
              </a:ext>
            </a:extLst>
          </p:cNvPr>
          <p:cNvGrpSpPr/>
          <p:nvPr/>
        </p:nvGrpSpPr>
        <p:grpSpPr>
          <a:xfrm>
            <a:off x="5561709" y="4072545"/>
            <a:ext cx="2590760" cy="547649"/>
            <a:chOff x="5561709" y="4072545"/>
            <a:chExt cx="2590760" cy="547649"/>
          </a:xfrm>
        </p:grpSpPr>
        <p:sp>
          <p:nvSpPr>
            <p:cNvPr id="13" name="TextBox 72">
              <a:extLst>
                <a:ext uri="{FF2B5EF4-FFF2-40B4-BE49-F238E27FC236}">
                  <a16:creationId xmlns:a16="http://schemas.microsoft.com/office/drawing/2014/main" id="{C7EE3E9C-A31C-436B-83EF-DDCF3BEA62C0}"/>
                </a:ext>
              </a:extLst>
            </p:cNvPr>
            <p:cNvSpPr txBox="1"/>
            <p:nvPr/>
          </p:nvSpPr>
          <p:spPr>
            <a:xfrm>
              <a:off x="5561709" y="4072545"/>
              <a:ext cx="2590760" cy="25391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50" b="1" i="0" u="none" strike="noStrike" kern="0" cap="none" spc="0" baseline="0" dirty="0">
                  <a:solidFill>
                    <a:srgbClr val="02123B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محتوا در اینجا</a:t>
              </a:r>
              <a:endParaRPr lang="en-US" sz="1050" b="1" i="0" u="none" strike="noStrike" kern="0" cap="none" spc="0" baseline="0" dirty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TextBox 73">
              <a:extLst>
                <a:ext uri="{FF2B5EF4-FFF2-40B4-BE49-F238E27FC236}">
                  <a16:creationId xmlns:a16="http://schemas.microsoft.com/office/drawing/2014/main" id="{8B47D8A0-A8EC-4574-B0ED-C3AAA35D916B}"/>
                </a:ext>
              </a:extLst>
            </p:cNvPr>
            <p:cNvSpPr txBox="1"/>
            <p:nvPr/>
          </p:nvSpPr>
          <p:spPr>
            <a:xfrm>
              <a:off x="5561709" y="4250862"/>
              <a:ext cx="2590760" cy="3693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2123B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sz="900" b="0" i="0" u="none" strike="noStrike" kern="0" cap="none" spc="0" baseline="0" dirty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15" name="Text Placeholder 1">
            <a:extLst>
              <a:ext uri="{FF2B5EF4-FFF2-40B4-BE49-F238E27FC236}">
                <a16:creationId xmlns:a16="http://schemas.microsoft.com/office/drawing/2014/main" id="{4B971E27-A5C1-4347-A08F-A0797D3DEAF7}"/>
              </a:ext>
            </a:extLst>
          </p:cNvPr>
          <p:cNvSpPr txBox="1"/>
          <p:nvPr/>
        </p:nvSpPr>
        <p:spPr>
          <a:xfrm>
            <a:off x="0" y="267489"/>
            <a:ext cx="9144000" cy="5760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rmAutofit/>
          </a:bodyPr>
          <a:lstStyle/>
          <a:p>
            <a:pPr marL="0" marR="0" lvl="0" indent="0" algn="ctr" defTabSz="914400" rtl="1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200" b="1" i="0" u="none" strike="noStrike" kern="0" cap="none" spc="0" baseline="0" dirty="0">
                <a:solidFill>
                  <a:srgbClr val="EEB245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سبک اینفوگرافیک</a:t>
            </a:r>
            <a:endParaRPr lang="en-US" sz="3200" b="1" i="0" u="none" strike="noStrike" kern="0" cap="none" spc="0" baseline="0" dirty="0">
              <a:solidFill>
                <a:srgbClr val="EEB245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pic>
        <p:nvPicPr>
          <p:cNvPr id="16" name="Imagen 4">
            <a:extLst>
              <a:ext uri="{FF2B5EF4-FFF2-40B4-BE49-F238E27FC236}">
                <a16:creationId xmlns:a16="http://schemas.microsoft.com/office/drawing/2014/main" id="{C7532C3C-CAE7-4751-A0D0-E7900FF4690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0" y="1617655"/>
            <a:ext cx="4772719" cy="3525844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90;p22">
            <a:extLst>
              <a:ext uri="{FF2B5EF4-FFF2-40B4-BE49-F238E27FC236}">
                <a16:creationId xmlns:a16="http://schemas.microsoft.com/office/drawing/2014/main" id="{5E383DA1-A6BA-4C27-887F-5F57629EF84B}"/>
              </a:ext>
            </a:extLst>
          </p:cNvPr>
          <p:cNvSpPr txBox="1"/>
          <p:nvPr/>
        </p:nvSpPr>
        <p:spPr>
          <a:xfrm>
            <a:off x="4850296" y="4064370"/>
            <a:ext cx="2905625" cy="4986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3" name="Google Shape;491;p22">
            <a:extLst>
              <a:ext uri="{FF2B5EF4-FFF2-40B4-BE49-F238E27FC236}">
                <a16:creationId xmlns:a16="http://schemas.microsoft.com/office/drawing/2014/main" id="{1842009E-1A28-4BFD-B5E7-37AADEE34B8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1825" y="261253"/>
            <a:ext cx="5197915" cy="647733"/>
          </a:xfrm>
        </p:spPr>
        <p:txBody>
          <a:bodyPr anchor="ctr" anchorCtr="1"/>
          <a:lstStyle/>
          <a:p>
            <a:pPr lvl="0" algn="r" rtl="1"/>
            <a:r>
              <a:rPr lang="fa-IR" dirty="0">
                <a:cs typeface="B Nazanin" panose="00000400000000000000" pitchFamily="2" charset="-78"/>
              </a:rPr>
              <a:t>سبک اینفوگرافیک 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" name="Google Shape;653;p22">
            <a:extLst>
              <a:ext uri="{FF2B5EF4-FFF2-40B4-BE49-F238E27FC236}">
                <a16:creationId xmlns:a16="http://schemas.microsoft.com/office/drawing/2014/main" id="{71B35C1E-29CC-4C9E-8FB2-C89659B8169B}"/>
              </a:ext>
            </a:extLst>
          </p:cNvPr>
          <p:cNvSpPr txBox="1"/>
          <p:nvPr/>
        </p:nvSpPr>
        <p:spPr>
          <a:xfrm>
            <a:off x="4855426" y="1522978"/>
            <a:ext cx="2905625" cy="4986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5" name="Google Shape;654;p22">
            <a:extLst>
              <a:ext uri="{FF2B5EF4-FFF2-40B4-BE49-F238E27FC236}">
                <a16:creationId xmlns:a16="http://schemas.microsoft.com/office/drawing/2014/main" id="{1FF66795-689E-483E-935C-A8C4015ED15A}"/>
              </a:ext>
            </a:extLst>
          </p:cNvPr>
          <p:cNvSpPr txBox="1"/>
          <p:nvPr/>
        </p:nvSpPr>
        <p:spPr>
          <a:xfrm>
            <a:off x="4855426" y="2539535"/>
            <a:ext cx="2905625" cy="4986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6" name="Google Shape;655;p22">
            <a:extLst>
              <a:ext uri="{FF2B5EF4-FFF2-40B4-BE49-F238E27FC236}">
                <a16:creationId xmlns:a16="http://schemas.microsoft.com/office/drawing/2014/main" id="{64CA7136-A76E-4E1A-8760-1DFB8EC49F43}"/>
              </a:ext>
            </a:extLst>
          </p:cNvPr>
          <p:cNvSpPr txBox="1"/>
          <p:nvPr/>
        </p:nvSpPr>
        <p:spPr>
          <a:xfrm>
            <a:off x="4850296" y="3047814"/>
            <a:ext cx="2905625" cy="4986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7" name="Google Shape;656;p22">
            <a:extLst>
              <a:ext uri="{FF2B5EF4-FFF2-40B4-BE49-F238E27FC236}">
                <a16:creationId xmlns:a16="http://schemas.microsoft.com/office/drawing/2014/main" id="{121804C1-5CF0-4B5E-A998-EC6B8AE931B7}"/>
              </a:ext>
            </a:extLst>
          </p:cNvPr>
          <p:cNvSpPr txBox="1"/>
          <p:nvPr/>
        </p:nvSpPr>
        <p:spPr>
          <a:xfrm>
            <a:off x="4855426" y="2031257"/>
            <a:ext cx="2905625" cy="4986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8" name="Google Shape;657;p22">
            <a:extLst>
              <a:ext uri="{FF2B5EF4-FFF2-40B4-BE49-F238E27FC236}">
                <a16:creationId xmlns:a16="http://schemas.microsoft.com/office/drawing/2014/main" id="{36B503F8-A241-43AC-9E55-5B7C0BCB7D54}"/>
              </a:ext>
            </a:extLst>
          </p:cNvPr>
          <p:cNvSpPr txBox="1"/>
          <p:nvPr/>
        </p:nvSpPr>
        <p:spPr>
          <a:xfrm>
            <a:off x="4850296" y="3556092"/>
            <a:ext cx="2905625" cy="4986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9" name="Google Shape;658;p22">
            <a:extLst>
              <a:ext uri="{FF2B5EF4-FFF2-40B4-BE49-F238E27FC236}">
                <a16:creationId xmlns:a16="http://schemas.microsoft.com/office/drawing/2014/main" id="{18A204C8-CB6B-4FDB-999E-7757F2A6DE86}"/>
              </a:ext>
            </a:extLst>
          </p:cNvPr>
          <p:cNvSpPr txBox="1"/>
          <p:nvPr/>
        </p:nvSpPr>
        <p:spPr>
          <a:xfrm>
            <a:off x="7737031" y="3150290"/>
            <a:ext cx="720903" cy="3047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AE27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90%</a:t>
            </a:r>
          </a:p>
        </p:txBody>
      </p:sp>
      <p:sp>
        <p:nvSpPr>
          <p:cNvPr id="10" name="Google Shape;659;p22">
            <a:extLst>
              <a:ext uri="{FF2B5EF4-FFF2-40B4-BE49-F238E27FC236}">
                <a16:creationId xmlns:a16="http://schemas.microsoft.com/office/drawing/2014/main" id="{C3362C01-32FA-4EC5-B447-F67ACFE45CAB}"/>
              </a:ext>
            </a:extLst>
          </p:cNvPr>
          <p:cNvSpPr txBox="1"/>
          <p:nvPr/>
        </p:nvSpPr>
        <p:spPr>
          <a:xfrm>
            <a:off x="7737031" y="3668737"/>
            <a:ext cx="720903" cy="3047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ECDC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80%</a:t>
            </a:r>
          </a:p>
        </p:txBody>
      </p:sp>
      <p:sp>
        <p:nvSpPr>
          <p:cNvPr id="11" name="Google Shape;660;p22">
            <a:extLst>
              <a:ext uri="{FF2B5EF4-FFF2-40B4-BE49-F238E27FC236}">
                <a16:creationId xmlns:a16="http://schemas.microsoft.com/office/drawing/2014/main" id="{4FD374C3-51EF-4DBE-B934-CA5AEE1D8722}"/>
              </a:ext>
            </a:extLst>
          </p:cNvPr>
          <p:cNvSpPr txBox="1"/>
          <p:nvPr/>
        </p:nvSpPr>
        <p:spPr>
          <a:xfrm>
            <a:off x="7737031" y="4167743"/>
            <a:ext cx="720903" cy="3047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DDC8B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70%</a:t>
            </a:r>
          </a:p>
        </p:txBody>
      </p:sp>
      <p:sp>
        <p:nvSpPr>
          <p:cNvPr id="12" name="Google Shape;661;p22">
            <a:extLst>
              <a:ext uri="{FF2B5EF4-FFF2-40B4-BE49-F238E27FC236}">
                <a16:creationId xmlns:a16="http://schemas.microsoft.com/office/drawing/2014/main" id="{E5A9C1A5-D80E-4088-88BA-5C333E691990}"/>
              </a:ext>
            </a:extLst>
          </p:cNvPr>
          <p:cNvSpPr txBox="1"/>
          <p:nvPr/>
        </p:nvSpPr>
        <p:spPr>
          <a:xfrm>
            <a:off x="7759955" y="1617527"/>
            <a:ext cx="720903" cy="3047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595959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90%</a:t>
            </a:r>
          </a:p>
        </p:txBody>
      </p:sp>
      <p:sp>
        <p:nvSpPr>
          <p:cNvPr id="13" name="Google Shape;662;p22">
            <a:extLst>
              <a:ext uri="{FF2B5EF4-FFF2-40B4-BE49-F238E27FC236}">
                <a16:creationId xmlns:a16="http://schemas.microsoft.com/office/drawing/2014/main" id="{648A9B37-CCF1-4107-80CF-61CE47908619}"/>
              </a:ext>
            </a:extLst>
          </p:cNvPr>
          <p:cNvSpPr txBox="1"/>
          <p:nvPr/>
        </p:nvSpPr>
        <p:spPr>
          <a:xfrm>
            <a:off x="7759955" y="2135983"/>
            <a:ext cx="720903" cy="3047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0082E5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60%</a:t>
            </a:r>
          </a:p>
        </p:txBody>
      </p:sp>
      <p:sp>
        <p:nvSpPr>
          <p:cNvPr id="14" name="Google Shape;663;p22">
            <a:extLst>
              <a:ext uri="{FF2B5EF4-FFF2-40B4-BE49-F238E27FC236}">
                <a16:creationId xmlns:a16="http://schemas.microsoft.com/office/drawing/2014/main" id="{F3773089-1EB1-4EA1-82BF-4D55B5F27887}"/>
              </a:ext>
            </a:extLst>
          </p:cNvPr>
          <p:cNvSpPr txBox="1"/>
          <p:nvPr/>
        </p:nvSpPr>
        <p:spPr>
          <a:xfrm>
            <a:off x="7759955" y="2634989"/>
            <a:ext cx="720903" cy="3047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3F47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50%</a:t>
            </a:r>
          </a:p>
        </p:txBody>
      </p:sp>
      <p:grpSp>
        <p:nvGrpSpPr>
          <p:cNvPr id="23" name="Grupo 22">
            <a:extLst>
              <a:ext uri="{FF2B5EF4-FFF2-40B4-BE49-F238E27FC236}">
                <a16:creationId xmlns:a16="http://schemas.microsoft.com/office/drawing/2014/main" id="{44C83645-A038-D681-4FE1-267A6FD04B29}"/>
              </a:ext>
            </a:extLst>
          </p:cNvPr>
          <p:cNvGrpSpPr/>
          <p:nvPr/>
        </p:nvGrpSpPr>
        <p:grpSpPr>
          <a:xfrm>
            <a:off x="909635" y="1428750"/>
            <a:ext cx="4800600" cy="3443281"/>
            <a:chOff x="909635" y="1428750"/>
            <a:chExt cx="4800600" cy="3443281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17E209C6-5AED-4B15-A0D3-5B9F2E976FDF}"/>
                </a:ext>
              </a:extLst>
            </p:cNvPr>
            <p:cNvSpPr/>
            <p:nvPr/>
          </p:nvSpPr>
          <p:spPr>
            <a:xfrm>
              <a:off x="909635" y="3219446"/>
              <a:ext cx="4800600" cy="1652585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277"/>
                <a:gd name="f8" fmla="val 439"/>
                <a:gd name="f9" fmla="val 72"/>
                <a:gd name="f10" fmla="val 315"/>
                <a:gd name="f11" fmla="val 134"/>
                <a:gd name="f12" fmla="val 193"/>
                <a:gd name="f13" fmla="val 253"/>
                <a:gd name="f14" fmla="val 252"/>
                <a:gd name="f15" fmla="val 307"/>
                <a:gd name="f16" fmla="val 250"/>
                <a:gd name="f17" fmla="val 298"/>
                <a:gd name="f18" fmla="val 248"/>
                <a:gd name="f19" fmla="val 291"/>
                <a:gd name="f20" fmla="val 246"/>
                <a:gd name="f21" fmla="val 292"/>
                <a:gd name="f22" fmla="val 244"/>
                <a:gd name="f23" fmla="val 295"/>
                <a:gd name="f24" fmla="val 242"/>
                <a:gd name="f25" fmla="val 237"/>
                <a:gd name="f26" fmla="val 296"/>
                <a:gd name="f27" fmla="val 232"/>
                <a:gd name="f28" fmla="val 227"/>
                <a:gd name="f29" fmla="val 176"/>
                <a:gd name="f30" fmla="val 126"/>
                <a:gd name="f31" fmla="val 75"/>
                <a:gd name="f32" fmla="val 294"/>
                <a:gd name="f33" fmla="val 286"/>
                <a:gd name="f34" fmla="val 177"/>
                <a:gd name="f35" fmla="val 228"/>
                <a:gd name="f36" fmla="val 290"/>
                <a:gd name="f37" fmla="val 231"/>
                <a:gd name="f38" fmla="val 235"/>
                <a:gd name="f39" fmla="val 239"/>
                <a:gd name="f40" fmla="val 283"/>
                <a:gd name="f41" fmla="val 277"/>
                <a:gd name="f42" fmla="val 270"/>
                <a:gd name="f43" fmla="val 234"/>
                <a:gd name="f44" fmla="val 187"/>
                <a:gd name="f45" fmla="val 142"/>
                <a:gd name="f46" fmla="val 97"/>
                <a:gd name="f47" fmla="val 87"/>
                <a:gd name="f48" fmla="val 82"/>
                <a:gd name="f49" fmla="val 265"/>
                <a:gd name="f50" fmla="val 256"/>
                <a:gd name="f51" fmla="val 245"/>
                <a:gd name="f52" fmla="val 236"/>
                <a:gd name="f53" fmla="val 80"/>
                <a:gd name="f54" fmla="val 79"/>
                <a:gd name="f55" fmla="val 86"/>
                <a:gd name="f56" fmla="val 92"/>
                <a:gd name="f57" fmla="val 99"/>
                <a:gd name="f58" fmla="val 138"/>
                <a:gd name="f59" fmla="val 216"/>
                <a:gd name="f60" fmla="val 222"/>
                <a:gd name="f61" fmla="val 229"/>
                <a:gd name="f62" fmla="val 225"/>
                <a:gd name="f63" fmla="val 220"/>
                <a:gd name="f64" fmla="val 226"/>
                <a:gd name="f65" fmla="val 223"/>
                <a:gd name="f66" fmla="val 224"/>
                <a:gd name="f67" fmla="val 230"/>
                <a:gd name="f68" fmla="val 233"/>
                <a:gd name="f69" fmla="val 186"/>
                <a:gd name="f70" fmla="val 145"/>
                <a:gd name="f71" fmla="val 105"/>
                <a:gd name="f72" fmla="val 89"/>
                <a:gd name="f73" fmla="val 91"/>
                <a:gd name="f74" fmla="val 249"/>
                <a:gd name="f75" fmla="val 260"/>
                <a:gd name="f76" fmla="val 141"/>
                <a:gd name="f77" fmla="val 191"/>
                <a:gd name="f78" fmla="val 241"/>
                <a:gd name="f79" fmla="val 240"/>
                <a:gd name="f80" fmla="val 238"/>
                <a:gd name="f81" fmla="val 257"/>
                <a:gd name="f82" fmla="val 268"/>
                <a:gd name="f83" fmla="val 272"/>
                <a:gd name="f84" fmla="val 275"/>
                <a:gd name="f85" fmla="val 266"/>
                <a:gd name="f86" fmla="val 279"/>
                <a:gd name="f87" fmla="val 282"/>
                <a:gd name="f88" fmla="val 301"/>
                <a:gd name="f89" fmla="val 287"/>
                <a:gd name="f90" fmla="val 321"/>
                <a:gd name="f91" fmla="val 339"/>
                <a:gd name="f92" fmla="val 293"/>
                <a:gd name="f93" fmla="val 348"/>
                <a:gd name="f94" fmla="val 352"/>
                <a:gd name="f95" fmla="val 353"/>
                <a:gd name="f96" fmla="val 280"/>
                <a:gd name="f97" fmla="val 354"/>
                <a:gd name="f98" fmla="val 355"/>
                <a:gd name="f99" fmla="val 274"/>
                <a:gd name="f100" fmla="val 357"/>
                <a:gd name="f101" fmla="val 305"/>
                <a:gd name="f102" fmla="val 335"/>
                <a:gd name="f103" fmla="val 368"/>
                <a:gd name="f104" fmla="val 363"/>
                <a:gd name="f105" fmla="val 361"/>
                <a:gd name="f106" fmla="val 358"/>
                <a:gd name="f107" fmla="val 347"/>
                <a:gd name="f108" fmla="val 344"/>
                <a:gd name="f109" fmla="val 340"/>
                <a:gd name="f110" fmla="val 320"/>
                <a:gd name="f111" fmla="val 338"/>
                <a:gd name="f112" fmla="val 267"/>
                <a:gd name="f113" fmla="val 371"/>
                <a:gd name="f114" fmla="val 183"/>
                <a:gd name="f115" fmla="val 390"/>
                <a:gd name="f116" fmla="val 417"/>
                <a:gd name="f117" fmla="val 71"/>
                <a:gd name="f118" fmla="val 424"/>
                <a:gd name="f119" fmla="val 57"/>
                <a:gd name="f120" fmla="val 433"/>
                <a:gd name="f121" fmla="val 44"/>
                <a:gd name="f122" fmla="val 442"/>
                <a:gd name="f123" fmla="val 30"/>
                <a:gd name="f124" fmla="val 444"/>
                <a:gd name="f125" fmla="val 27"/>
                <a:gd name="f126" fmla="val 448"/>
                <a:gd name="f127" fmla="val 25"/>
                <a:gd name="f128" fmla="val 452"/>
                <a:gd name="f129" fmla="val 23"/>
                <a:gd name="f130" fmla="val 475"/>
                <a:gd name="f131" fmla="val 10"/>
                <a:gd name="f132" fmla="val 501"/>
                <a:gd name="f133" fmla="val 5"/>
                <a:gd name="f134" fmla="val 527"/>
                <a:gd name="f135" fmla="val 3"/>
                <a:gd name="f136" fmla="val 535"/>
                <a:gd name="f137" fmla="val 2"/>
                <a:gd name="f138" fmla="val 543"/>
                <a:gd name="f139" fmla="val 1"/>
                <a:gd name="f140" fmla="val 552"/>
                <a:gd name="f141" fmla="val 557"/>
                <a:gd name="f142" fmla="val 559"/>
                <a:gd name="f143" fmla="val 8"/>
                <a:gd name="f144" fmla="val 16"/>
                <a:gd name="f145" fmla="val 24"/>
                <a:gd name="f146" fmla="val 32"/>
                <a:gd name="f147" fmla="val 35"/>
                <a:gd name="f148" fmla="val 562"/>
                <a:gd name="f149" fmla="val 40"/>
                <a:gd name="f150" fmla="val 564"/>
                <a:gd name="f151" fmla="val 41"/>
                <a:gd name="f152" fmla="val 606"/>
                <a:gd name="f153" fmla="val 59"/>
                <a:gd name="f154" fmla="val 649"/>
                <a:gd name="f155" fmla="val 62"/>
                <a:gd name="f156" fmla="val 691"/>
                <a:gd name="f157" fmla="val 696"/>
                <a:gd name="f158" fmla="val 39"/>
                <a:gd name="f159" fmla="val 699"/>
                <a:gd name="f160" fmla="val 698"/>
                <a:gd name="f161" fmla="val 29"/>
                <a:gd name="f162" fmla="val 697"/>
                <a:gd name="f163" fmla="val 21"/>
                <a:gd name="f164" fmla="val 12"/>
                <a:gd name="f165" fmla="val 711"/>
                <a:gd name="f166" fmla="val 726"/>
                <a:gd name="f167" fmla="val 740"/>
                <a:gd name="f168" fmla="val 759"/>
                <a:gd name="f169" fmla="val 778"/>
                <a:gd name="f170" fmla="val 17"/>
                <a:gd name="f171" fmla="val 797"/>
                <a:gd name="f172" fmla="val 22"/>
                <a:gd name="f173" fmla="val 809"/>
                <a:gd name="f174" fmla="val 818"/>
                <a:gd name="f175" fmla="val 33"/>
                <a:gd name="f176" fmla="val 823"/>
                <a:gd name="f177" fmla="val 837"/>
                <a:gd name="f178" fmla="val 74"/>
                <a:gd name="f179" fmla="val 854"/>
                <a:gd name="f180" fmla="val 104"/>
                <a:gd name="f181" fmla="val 865"/>
                <a:gd name="f182" fmla="val 136"/>
                <a:gd name="f183" fmla="val 882"/>
                <a:gd name="f184" fmla="val 182"/>
                <a:gd name="f185" fmla="val 897"/>
                <a:gd name="f186" fmla="val 911"/>
                <a:gd name="f187" fmla="val 916"/>
                <a:gd name="f188" fmla="val 915"/>
                <a:gd name="f189" fmla="val 310"/>
                <a:gd name="f190" fmla="val 914"/>
                <a:gd name="f191" fmla="val 327"/>
                <a:gd name="f192" fmla="val 342"/>
                <a:gd name="f193" fmla="val 900"/>
                <a:gd name="f194" fmla="val 350"/>
                <a:gd name="f195" fmla="val 887"/>
                <a:gd name="f196" fmla="val 891"/>
                <a:gd name="f197" fmla="val 895"/>
                <a:gd name="f198" fmla="val 899"/>
                <a:gd name="f199" fmla="val 983"/>
                <a:gd name="f200" fmla="val 1067"/>
                <a:gd name="f201" fmla="val 1151"/>
                <a:gd name="f202" fmla="val 1190"/>
                <a:gd name="f203" fmla="val 1229"/>
                <a:gd name="f204" fmla="val 1268"/>
                <a:gd name="f205" fmla="val 1276"/>
                <a:gd name="f206" fmla="val 392"/>
                <a:gd name="f207" fmla="val 1254"/>
                <a:gd name="f208" fmla="val 1252"/>
                <a:gd name="f209" fmla="val 1250"/>
                <a:gd name="f210" fmla="val 393"/>
                <a:gd name="f211" fmla="val 1247"/>
                <a:gd name="f212" fmla="val 400"/>
                <a:gd name="f213" fmla="val 1246"/>
                <a:gd name="f214" fmla="val 407"/>
                <a:gd name="f215" fmla="val 414"/>
                <a:gd name="f216" fmla="val 419"/>
                <a:gd name="f217" fmla="val 428"/>
                <a:gd name="f218" fmla="val 436"/>
                <a:gd name="f219" fmla="val 1244"/>
                <a:gd name="f220" fmla="val 1236"/>
                <a:gd name="f221" fmla="val 1220"/>
                <a:gd name="f222" fmla="val 1204"/>
                <a:gd name="f223" fmla="val 1189"/>
                <a:gd name="f224" fmla="val 1095"/>
                <a:gd name="f225" fmla="val 1002"/>
                <a:gd name="f226" fmla="val 438"/>
                <a:gd name="f227" fmla="val 908"/>
                <a:gd name="f228" fmla="val 751"/>
                <a:gd name="f229" fmla="val 437"/>
                <a:gd name="f230" fmla="val 593"/>
                <a:gd name="f231" fmla="val 306"/>
                <a:gd name="f232" fmla="val 46"/>
                <a:gd name="f233" fmla="val 34"/>
                <a:gd name="f234" fmla="val 435"/>
                <a:gd name="f235" fmla="val 423"/>
                <a:gd name="f236" fmla="val 416"/>
                <a:gd name="f237" fmla="val 408"/>
                <a:gd name="f238" fmla="val 401"/>
                <a:gd name="f239" fmla="val 396"/>
                <a:gd name="f240" fmla="val 394"/>
                <a:gd name="f241" fmla="val 4"/>
                <a:gd name="f242" fmla="val 391"/>
                <a:gd name="f243" fmla="val 382"/>
                <a:gd name="f244" fmla="val 372"/>
                <a:gd name="f245" fmla="val 362"/>
                <a:gd name="f246" fmla="val 7"/>
                <a:gd name="f247" fmla="val 356"/>
                <a:gd name="f248" fmla="val 49"/>
                <a:gd name="f249" fmla="val 359"/>
                <a:gd name="f250" fmla="val 68"/>
                <a:gd name="f251" fmla="val 125"/>
                <a:gd name="f252" fmla="val 247"/>
                <a:gd name="f253" fmla="val 130"/>
                <a:gd name="f254" fmla="val 83"/>
                <a:gd name="f255" fmla="val 77"/>
                <a:gd name="f256" fmla="val 318"/>
                <a:gd name="f257" fmla="val 628"/>
                <a:gd name="f258" fmla="val 754"/>
                <a:gd name="f259" fmla="val 831"/>
                <a:gd name="f260" fmla="val 343"/>
                <a:gd name="f261" fmla="val 832"/>
                <a:gd name="f262" fmla="val 833"/>
                <a:gd name="f263" fmla="val 288"/>
                <a:gd name="f264" fmla="val 285"/>
                <a:gd name="f265" fmla="val 834"/>
                <a:gd name="f266" fmla="val 835"/>
                <a:gd name="f267" fmla="val 278"/>
                <a:gd name="f268" fmla="val 259"/>
                <a:gd name="f269" fmla="val 217"/>
                <a:gd name="f270" fmla="val 147"/>
                <a:gd name="f271" fmla="val 829"/>
                <a:gd name="f272" fmla="val 816"/>
                <a:gd name="f273" fmla="val 131"/>
                <a:gd name="f274" fmla="val 802"/>
                <a:gd name="f275" fmla="val 788"/>
                <a:gd name="f276" fmla="val 132"/>
                <a:gd name="f277" fmla="val 773"/>
                <a:gd name="f278" fmla="val 663"/>
                <a:gd name="f279" fmla="val 553"/>
                <a:gd name="f280" fmla="val 443"/>
                <a:gd name="f281" fmla="val 128"/>
                <a:gd name="f282" fmla="val 171"/>
                <a:gd name="f283" fmla="val 196"/>
                <a:gd name="f284" fmla="val 426"/>
                <a:gd name="f285" fmla="val 420"/>
                <a:gd name="f286" fmla="val 425"/>
                <a:gd name="f287" fmla="val 309"/>
                <a:gd name="f288" fmla="val 325"/>
                <a:gd name="f289" fmla="val 502"/>
                <a:gd name="f290" fmla="val 565"/>
                <a:gd name="f291" fmla="val 326"/>
                <a:gd name="f292" fmla="val 255"/>
                <a:gd name="f293" fmla="val 254"/>
                <a:gd name="f294" fmla="val 258"/>
                <a:gd name="f295" fmla="val 261"/>
                <a:gd name="f296" fmla="val 262"/>
                <a:gd name="f297" fmla="val 345"/>
                <a:gd name="f298" fmla="val 336"/>
                <a:gd name="f299" fmla="+- 0 0 -90"/>
                <a:gd name="f300" fmla="*/ f4 1 1277"/>
                <a:gd name="f301" fmla="*/ f5 1 439"/>
                <a:gd name="f302" fmla="val f6"/>
                <a:gd name="f303" fmla="val f7"/>
                <a:gd name="f304" fmla="val f8"/>
                <a:gd name="f305" fmla="*/ f299 f0 1"/>
                <a:gd name="f306" fmla="+- f304 0 f302"/>
                <a:gd name="f307" fmla="+- f303 0 f302"/>
                <a:gd name="f308" fmla="*/ f305 1 f3"/>
                <a:gd name="f309" fmla="*/ f307 1 1277"/>
                <a:gd name="f310" fmla="*/ f306 1 439"/>
                <a:gd name="f311" fmla="*/ 253 f307 1"/>
                <a:gd name="f312" fmla="*/ 315 f306 1"/>
                <a:gd name="f313" fmla="*/ 242 f307 1"/>
                <a:gd name="f314" fmla="*/ 295 f306 1"/>
                <a:gd name="f315" fmla="*/ 75 f307 1"/>
                <a:gd name="f316" fmla="*/ 294 f306 1"/>
                <a:gd name="f317" fmla="*/ 239 f307 1"/>
                <a:gd name="f318" fmla="*/ 290 f306 1"/>
                <a:gd name="f319" fmla="*/ 232 f307 1"/>
                <a:gd name="f320" fmla="*/ 270 f306 1"/>
                <a:gd name="f321" fmla="*/ 82 f307 1"/>
                <a:gd name="f322" fmla="*/ 256 f306 1"/>
                <a:gd name="f323" fmla="*/ 79 f307 1"/>
                <a:gd name="f324" fmla="*/ 228 f306 1"/>
                <a:gd name="f325" fmla="*/ 216 f307 1"/>
                <a:gd name="f326" fmla="*/ 227 f307 1"/>
                <a:gd name="f327" fmla="*/ 224 f306 1"/>
                <a:gd name="f328" fmla="*/ 235 f307 1"/>
                <a:gd name="f329" fmla="*/ 234 f306 1"/>
                <a:gd name="f330" fmla="*/ 105 f307 1"/>
                <a:gd name="f331" fmla="*/ 235 f306 1"/>
                <a:gd name="f332" fmla="*/ 91 f307 1"/>
                <a:gd name="f333" fmla="*/ 260 f306 1"/>
                <a:gd name="f334" fmla="*/ 238 f307 1"/>
                <a:gd name="f335" fmla="*/ 239 f306 1"/>
                <a:gd name="f336" fmla="*/ 279 f307 1"/>
                <a:gd name="f337" fmla="*/ 282 f306 1"/>
                <a:gd name="f338" fmla="*/ 283 f307 1"/>
                <a:gd name="f339" fmla="*/ 353 f306 1"/>
                <a:gd name="f340" fmla="*/ 368 f307 1"/>
                <a:gd name="f341" fmla="*/ 357 f306 1"/>
                <a:gd name="f342" fmla="*/ 339 f307 1"/>
                <a:gd name="f343" fmla="*/ 320 f306 1"/>
                <a:gd name="f344" fmla="*/ 417 f307 1"/>
                <a:gd name="f345" fmla="*/ 71 f306 1"/>
                <a:gd name="f346" fmla="*/ 452 f307 1"/>
                <a:gd name="f347" fmla="*/ 23 f306 1"/>
                <a:gd name="f348" fmla="*/ 552 f307 1"/>
                <a:gd name="f349" fmla="*/ 1 f306 1"/>
                <a:gd name="f350" fmla="*/ 559 f307 1"/>
                <a:gd name="f351" fmla="*/ 32 f306 1"/>
                <a:gd name="f352" fmla="*/ 691 f307 1"/>
                <a:gd name="f353" fmla="*/ 41 f306 1"/>
                <a:gd name="f354" fmla="*/ 696 f307 1"/>
                <a:gd name="f355" fmla="*/ 0 f306 1"/>
                <a:gd name="f356" fmla="*/ 797 f307 1"/>
                <a:gd name="f357" fmla="*/ 22 f306 1"/>
                <a:gd name="f358" fmla="*/ 865 f307 1"/>
                <a:gd name="f359" fmla="*/ 136 f306 1"/>
                <a:gd name="f360" fmla="*/ 914 f307 1"/>
                <a:gd name="f361" fmla="*/ 327 f306 1"/>
                <a:gd name="f362" fmla="*/ 899 f307 1"/>
                <a:gd name="f363" fmla="*/ 358 f306 1"/>
                <a:gd name="f364" fmla="*/ 1268 f307 1"/>
                <a:gd name="f365" fmla="*/ 1254 f307 1"/>
                <a:gd name="f366" fmla="*/ 392 f306 1"/>
                <a:gd name="f367" fmla="*/ 1247 f307 1"/>
                <a:gd name="f368" fmla="*/ 414 f306 1"/>
                <a:gd name="f369" fmla="*/ 1236 f307 1"/>
                <a:gd name="f370" fmla="*/ 439 f306 1"/>
                <a:gd name="f371" fmla="*/ 908 f307 1"/>
                <a:gd name="f372" fmla="*/ 438 f306 1"/>
                <a:gd name="f373" fmla="*/ 46 f307 1"/>
                <a:gd name="f374" fmla="*/ 436 f306 1"/>
                <a:gd name="f375" fmla="*/ 33 f307 1"/>
                <a:gd name="f376" fmla="*/ 401 f306 1"/>
                <a:gd name="f377" fmla="*/ 24 f307 1"/>
                <a:gd name="f378" fmla="*/ 394 f306 1"/>
                <a:gd name="f379" fmla="*/ 2 f307 1"/>
                <a:gd name="f380" fmla="*/ 362 f306 1"/>
                <a:gd name="f381" fmla="*/ 68 f307 1"/>
                <a:gd name="f382" fmla="*/ 356 f306 1"/>
                <a:gd name="f383" fmla="*/ 247 f307 1"/>
                <a:gd name="f384" fmla="*/ 344 f306 1"/>
                <a:gd name="f385" fmla="*/ 83 f307 1"/>
                <a:gd name="f386" fmla="*/ 321 f306 1"/>
                <a:gd name="f387" fmla="*/ 628 f307 1"/>
                <a:gd name="f388" fmla="*/ 818 f307 1"/>
                <a:gd name="f389" fmla="*/ 832 f307 1"/>
                <a:gd name="f390" fmla="*/ 835 f307 1"/>
                <a:gd name="f391" fmla="*/ 275 f306 1"/>
                <a:gd name="f392" fmla="*/ 147 f306 1"/>
                <a:gd name="f393" fmla="*/ 773 f307 1"/>
                <a:gd name="f394" fmla="*/ 132 f306 1"/>
                <a:gd name="f395" fmla="*/ 424 f307 1"/>
                <a:gd name="f396" fmla="*/ 423 f307 1"/>
                <a:gd name="f397" fmla="*/ 292 f306 1"/>
                <a:gd name="f398" fmla="*/ 438 f307 1"/>
                <a:gd name="f399" fmla="*/ 256 f307 1"/>
                <a:gd name="f400" fmla="*/ 326 f306 1"/>
                <a:gd name="f401" fmla="*/ 254 f307 1"/>
                <a:gd name="f402" fmla="*/ 352 f306 1"/>
                <a:gd name="f403" fmla="*/ 262 f307 1"/>
                <a:gd name="f404" fmla="*/ 355 f306 1"/>
                <a:gd name="f405" fmla="+- f308 0 f1"/>
                <a:gd name="f406" fmla="*/ f311 1 1277"/>
                <a:gd name="f407" fmla="*/ f312 1 439"/>
                <a:gd name="f408" fmla="*/ f313 1 1277"/>
                <a:gd name="f409" fmla="*/ f314 1 439"/>
                <a:gd name="f410" fmla="*/ f315 1 1277"/>
                <a:gd name="f411" fmla="*/ f316 1 439"/>
                <a:gd name="f412" fmla="*/ f317 1 1277"/>
                <a:gd name="f413" fmla="*/ f318 1 439"/>
                <a:gd name="f414" fmla="*/ f319 1 1277"/>
                <a:gd name="f415" fmla="*/ f320 1 439"/>
                <a:gd name="f416" fmla="*/ f321 1 1277"/>
                <a:gd name="f417" fmla="*/ f322 1 439"/>
                <a:gd name="f418" fmla="*/ f323 1 1277"/>
                <a:gd name="f419" fmla="*/ f324 1 439"/>
                <a:gd name="f420" fmla="*/ f325 1 1277"/>
                <a:gd name="f421" fmla="*/ f326 1 1277"/>
                <a:gd name="f422" fmla="*/ f327 1 439"/>
                <a:gd name="f423" fmla="*/ f328 1 1277"/>
                <a:gd name="f424" fmla="*/ f329 1 439"/>
                <a:gd name="f425" fmla="*/ f330 1 1277"/>
                <a:gd name="f426" fmla="*/ f331 1 439"/>
                <a:gd name="f427" fmla="*/ f332 1 1277"/>
                <a:gd name="f428" fmla="*/ f333 1 439"/>
                <a:gd name="f429" fmla="*/ f334 1 1277"/>
                <a:gd name="f430" fmla="*/ f335 1 439"/>
                <a:gd name="f431" fmla="*/ f336 1 1277"/>
                <a:gd name="f432" fmla="*/ f337 1 439"/>
                <a:gd name="f433" fmla="*/ f338 1 1277"/>
                <a:gd name="f434" fmla="*/ f339 1 439"/>
                <a:gd name="f435" fmla="*/ f340 1 1277"/>
                <a:gd name="f436" fmla="*/ f341 1 439"/>
                <a:gd name="f437" fmla="*/ f342 1 1277"/>
                <a:gd name="f438" fmla="*/ f343 1 439"/>
                <a:gd name="f439" fmla="*/ f344 1 1277"/>
                <a:gd name="f440" fmla="*/ f345 1 439"/>
                <a:gd name="f441" fmla="*/ f346 1 1277"/>
                <a:gd name="f442" fmla="*/ f347 1 439"/>
                <a:gd name="f443" fmla="*/ f348 1 1277"/>
                <a:gd name="f444" fmla="*/ f349 1 439"/>
                <a:gd name="f445" fmla="*/ f350 1 1277"/>
                <a:gd name="f446" fmla="*/ f351 1 439"/>
                <a:gd name="f447" fmla="*/ f352 1 1277"/>
                <a:gd name="f448" fmla="*/ f353 1 439"/>
                <a:gd name="f449" fmla="*/ f354 1 1277"/>
                <a:gd name="f450" fmla="*/ f355 1 439"/>
                <a:gd name="f451" fmla="*/ f356 1 1277"/>
                <a:gd name="f452" fmla="*/ f357 1 439"/>
                <a:gd name="f453" fmla="*/ f358 1 1277"/>
                <a:gd name="f454" fmla="*/ f359 1 439"/>
                <a:gd name="f455" fmla="*/ f360 1 1277"/>
                <a:gd name="f456" fmla="*/ f361 1 439"/>
                <a:gd name="f457" fmla="*/ f362 1 1277"/>
                <a:gd name="f458" fmla="*/ f363 1 439"/>
                <a:gd name="f459" fmla="*/ f364 1 1277"/>
                <a:gd name="f460" fmla="*/ f365 1 1277"/>
                <a:gd name="f461" fmla="*/ f366 1 439"/>
                <a:gd name="f462" fmla="*/ f367 1 1277"/>
                <a:gd name="f463" fmla="*/ f368 1 439"/>
                <a:gd name="f464" fmla="*/ f369 1 1277"/>
                <a:gd name="f465" fmla="*/ f370 1 439"/>
                <a:gd name="f466" fmla="*/ f371 1 1277"/>
                <a:gd name="f467" fmla="*/ f372 1 439"/>
                <a:gd name="f468" fmla="*/ f373 1 1277"/>
                <a:gd name="f469" fmla="*/ f374 1 439"/>
                <a:gd name="f470" fmla="*/ f375 1 1277"/>
                <a:gd name="f471" fmla="*/ f376 1 439"/>
                <a:gd name="f472" fmla="*/ f377 1 1277"/>
                <a:gd name="f473" fmla="*/ f378 1 439"/>
                <a:gd name="f474" fmla="*/ f379 1 1277"/>
                <a:gd name="f475" fmla="*/ f380 1 439"/>
                <a:gd name="f476" fmla="*/ f381 1 1277"/>
                <a:gd name="f477" fmla="*/ f382 1 439"/>
                <a:gd name="f478" fmla="*/ f383 1 1277"/>
                <a:gd name="f479" fmla="*/ f384 1 439"/>
                <a:gd name="f480" fmla="*/ f385 1 1277"/>
                <a:gd name="f481" fmla="*/ f386 1 439"/>
                <a:gd name="f482" fmla="*/ f387 1 1277"/>
                <a:gd name="f483" fmla="*/ f388 1 1277"/>
                <a:gd name="f484" fmla="*/ f389 1 1277"/>
                <a:gd name="f485" fmla="*/ f390 1 1277"/>
                <a:gd name="f486" fmla="*/ f391 1 439"/>
                <a:gd name="f487" fmla="*/ f392 1 439"/>
                <a:gd name="f488" fmla="*/ f393 1 1277"/>
                <a:gd name="f489" fmla="*/ f394 1 439"/>
                <a:gd name="f490" fmla="*/ f395 1 1277"/>
                <a:gd name="f491" fmla="*/ f396 1 1277"/>
                <a:gd name="f492" fmla="*/ f397 1 439"/>
                <a:gd name="f493" fmla="*/ f398 1 1277"/>
                <a:gd name="f494" fmla="*/ f399 1 1277"/>
                <a:gd name="f495" fmla="*/ f400 1 439"/>
                <a:gd name="f496" fmla="*/ f401 1 1277"/>
                <a:gd name="f497" fmla="*/ f402 1 439"/>
                <a:gd name="f498" fmla="*/ f403 1 1277"/>
                <a:gd name="f499" fmla="*/ f404 1 439"/>
                <a:gd name="f500" fmla="*/ 0 1 f309"/>
                <a:gd name="f501" fmla="*/ f303 1 f309"/>
                <a:gd name="f502" fmla="*/ 0 1 f310"/>
                <a:gd name="f503" fmla="*/ f304 1 f310"/>
                <a:gd name="f504" fmla="*/ f406 1 f309"/>
                <a:gd name="f505" fmla="*/ f407 1 f310"/>
                <a:gd name="f506" fmla="*/ f408 1 f309"/>
                <a:gd name="f507" fmla="*/ f409 1 f310"/>
                <a:gd name="f508" fmla="*/ f410 1 f309"/>
                <a:gd name="f509" fmla="*/ f411 1 f310"/>
                <a:gd name="f510" fmla="*/ f412 1 f309"/>
                <a:gd name="f511" fmla="*/ f413 1 f310"/>
                <a:gd name="f512" fmla="*/ f414 1 f309"/>
                <a:gd name="f513" fmla="*/ f415 1 f310"/>
                <a:gd name="f514" fmla="*/ f416 1 f309"/>
                <a:gd name="f515" fmla="*/ f417 1 f310"/>
                <a:gd name="f516" fmla="*/ f418 1 f309"/>
                <a:gd name="f517" fmla="*/ f419 1 f310"/>
                <a:gd name="f518" fmla="*/ f420 1 f309"/>
                <a:gd name="f519" fmla="*/ f421 1 f309"/>
                <a:gd name="f520" fmla="*/ f422 1 f310"/>
                <a:gd name="f521" fmla="*/ f423 1 f309"/>
                <a:gd name="f522" fmla="*/ f424 1 f310"/>
                <a:gd name="f523" fmla="*/ f425 1 f309"/>
                <a:gd name="f524" fmla="*/ f426 1 f310"/>
                <a:gd name="f525" fmla="*/ f427 1 f309"/>
                <a:gd name="f526" fmla="*/ f428 1 f310"/>
                <a:gd name="f527" fmla="*/ f429 1 f309"/>
                <a:gd name="f528" fmla="*/ f430 1 f310"/>
                <a:gd name="f529" fmla="*/ f431 1 f309"/>
                <a:gd name="f530" fmla="*/ f432 1 f310"/>
                <a:gd name="f531" fmla="*/ f433 1 f309"/>
                <a:gd name="f532" fmla="*/ f434 1 f310"/>
                <a:gd name="f533" fmla="*/ f435 1 f309"/>
                <a:gd name="f534" fmla="*/ f436 1 f310"/>
                <a:gd name="f535" fmla="*/ f437 1 f309"/>
                <a:gd name="f536" fmla="*/ f438 1 f310"/>
                <a:gd name="f537" fmla="*/ f439 1 f309"/>
                <a:gd name="f538" fmla="*/ f440 1 f310"/>
                <a:gd name="f539" fmla="*/ f441 1 f309"/>
                <a:gd name="f540" fmla="*/ f442 1 f310"/>
                <a:gd name="f541" fmla="*/ f443 1 f309"/>
                <a:gd name="f542" fmla="*/ f444 1 f310"/>
                <a:gd name="f543" fmla="*/ f445 1 f309"/>
                <a:gd name="f544" fmla="*/ f446 1 f310"/>
                <a:gd name="f545" fmla="*/ f447 1 f309"/>
                <a:gd name="f546" fmla="*/ f448 1 f310"/>
                <a:gd name="f547" fmla="*/ f449 1 f309"/>
                <a:gd name="f548" fmla="*/ f450 1 f310"/>
                <a:gd name="f549" fmla="*/ f451 1 f309"/>
                <a:gd name="f550" fmla="*/ f452 1 f310"/>
                <a:gd name="f551" fmla="*/ f453 1 f309"/>
                <a:gd name="f552" fmla="*/ f454 1 f310"/>
                <a:gd name="f553" fmla="*/ f455 1 f309"/>
                <a:gd name="f554" fmla="*/ f456 1 f310"/>
                <a:gd name="f555" fmla="*/ f457 1 f309"/>
                <a:gd name="f556" fmla="*/ f458 1 f310"/>
                <a:gd name="f557" fmla="*/ f459 1 f309"/>
                <a:gd name="f558" fmla="*/ f460 1 f309"/>
                <a:gd name="f559" fmla="*/ f461 1 f310"/>
                <a:gd name="f560" fmla="*/ f462 1 f309"/>
                <a:gd name="f561" fmla="*/ f463 1 f310"/>
                <a:gd name="f562" fmla="*/ f464 1 f309"/>
                <a:gd name="f563" fmla="*/ f465 1 f310"/>
                <a:gd name="f564" fmla="*/ f466 1 f309"/>
                <a:gd name="f565" fmla="*/ f467 1 f310"/>
                <a:gd name="f566" fmla="*/ f468 1 f309"/>
                <a:gd name="f567" fmla="*/ f469 1 f310"/>
                <a:gd name="f568" fmla="*/ f470 1 f309"/>
                <a:gd name="f569" fmla="*/ f471 1 f310"/>
                <a:gd name="f570" fmla="*/ f472 1 f309"/>
                <a:gd name="f571" fmla="*/ f473 1 f310"/>
                <a:gd name="f572" fmla="*/ f474 1 f309"/>
                <a:gd name="f573" fmla="*/ f475 1 f310"/>
                <a:gd name="f574" fmla="*/ f476 1 f309"/>
                <a:gd name="f575" fmla="*/ f477 1 f310"/>
                <a:gd name="f576" fmla="*/ f478 1 f309"/>
                <a:gd name="f577" fmla="*/ f479 1 f310"/>
                <a:gd name="f578" fmla="*/ f480 1 f309"/>
                <a:gd name="f579" fmla="*/ f481 1 f310"/>
                <a:gd name="f580" fmla="*/ f482 1 f309"/>
                <a:gd name="f581" fmla="*/ f483 1 f309"/>
                <a:gd name="f582" fmla="*/ f484 1 f309"/>
                <a:gd name="f583" fmla="*/ f485 1 f309"/>
                <a:gd name="f584" fmla="*/ f486 1 f310"/>
                <a:gd name="f585" fmla="*/ f487 1 f310"/>
                <a:gd name="f586" fmla="*/ f488 1 f309"/>
                <a:gd name="f587" fmla="*/ f489 1 f310"/>
                <a:gd name="f588" fmla="*/ f490 1 f309"/>
                <a:gd name="f589" fmla="*/ f491 1 f309"/>
                <a:gd name="f590" fmla="*/ f492 1 f310"/>
                <a:gd name="f591" fmla="*/ f493 1 f309"/>
                <a:gd name="f592" fmla="*/ f494 1 f309"/>
                <a:gd name="f593" fmla="*/ f495 1 f310"/>
                <a:gd name="f594" fmla="*/ f496 1 f309"/>
                <a:gd name="f595" fmla="*/ f497 1 f310"/>
                <a:gd name="f596" fmla="*/ f498 1 f309"/>
                <a:gd name="f597" fmla="*/ f499 1 f310"/>
                <a:gd name="f598" fmla="*/ f500 f300 1"/>
                <a:gd name="f599" fmla="*/ f501 f300 1"/>
                <a:gd name="f600" fmla="*/ f503 f301 1"/>
                <a:gd name="f601" fmla="*/ f502 f301 1"/>
                <a:gd name="f602" fmla="*/ f504 f300 1"/>
                <a:gd name="f603" fmla="*/ f505 f301 1"/>
                <a:gd name="f604" fmla="*/ f506 f300 1"/>
                <a:gd name="f605" fmla="*/ f507 f301 1"/>
                <a:gd name="f606" fmla="*/ f508 f300 1"/>
                <a:gd name="f607" fmla="*/ f509 f301 1"/>
                <a:gd name="f608" fmla="*/ f510 f300 1"/>
                <a:gd name="f609" fmla="*/ f511 f301 1"/>
                <a:gd name="f610" fmla="*/ f512 f300 1"/>
                <a:gd name="f611" fmla="*/ f513 f301 1"/>
                <a:gd name="f612" fmla="*/ f514 f300 1"/>
                <a:gd name="f613" fmla="*/ f515 f301 1"/>
                <a:gd name="f614" fmla="*/ f516 f300 1"/>
                <a:gd name="f615" fmla="*/ f517 f301 1"/>
                <a:gd name="f616" fmla="*/ f518 f300 1"/>
                <a:gd name="f617" fmla="*/ f519 f300 1"/>
                <a:gd name="f618" fmla="*/ f520 f301 1"/>
                <a:gd name="f619" fmla="*/ f521 f300 1"/>
                <a:gd name="f620" fmla="*/ f522 f301 1"/>
                <a:gd name="f621" fmla="*/ f523 f300 1"/>
                <a:gd name="f622" fmla="*/ f524 f301 1"/>
                <a:gd name="f623" fmla="*/ f525 f300 1"/>
                <a:gd name="f624" fmla="*/ f526 f301 1"/>
                <a:gd name="f625" fmla="*/ f527 f300 1"/>
                <a:gd name="f626" fmla="*/ f528 f301 1"/>
                <a:gd name="f627" fmla="*/ f529 f300 1"/>
                <a:gd name="f628" fmla="*/ f530 f301 1"/>
                <a:gd name="f629" fmla="*/ f531 f300 1"/>
                <a:gd name="f630" fmla="*/ f532 f301 1"/>
                <a:gd name="f631" fmla="*/ f533 f300 1"/>
                <a:gd name="f632" fmla="*/ f534 f301 1"/>
                <a:gd name="f633" fmla="*/ f535 f300 1"/>
                <a:gd name="f634" fmla="*/ f536 f301 1"/>
                <a:gd name="f635" fmla="*/ f537 f300 1"/>
                <a:gd name="f636" fmla="*/ f538 f301 1"/>
                <a:gd name="f637" fmla="*/ f539 f300 1"/>
                <a:gd name="f638" fmla="*/ f540 f301 1"/>
                <a:gd name="f639" fmla="*/ f541 f300 1"/>
                <a:gd name="f640" fmla="*/ f542 f301 1"/>
                <a:gd name="f641" fmla="*/ f543 f300 1"/>
                <a:gd name="f642" fmla="*/ f544 f301 1"/>
                <a:gd name="f643" fmla="*/ f545 f300 1"/>
                <a:gd name="f644" fmla="*/ f546 f301 1"/>
                <a:gd name="f645" fmla="*/ f547 f300 1"/>
                <a:gd name="f646" fmla="*/ f548 f301 1"/>
                <a:gd name="f647" fmla="*/ f549 f300 1"/>
                <a:gd name="f648" fmla="*/ f550 f301 1"/>
                <a:gd name="f649" fmla="*/ f551 f300 1"/>
                <a:gd name="f650" fmla="*/ f552 f301 1"/>
                <a:gd name="f651" fmla="*/ f553 f300 1"/>
                <a:gd name="f652" fmla="*/ f554 f301 1"/>
                <a:gd name="f653" fmla="*/ f555 f300 1"/>
                <a:gd name="f654" fmla="*/ f556 f301 1"/>
                <a:gd name="f655" fmla="*/ f557 f300 1"/>
                <a:gd name="f656" fmla="*/ f558 f300 1"/>
                <a:gd name="f657" fmla="*/ f559 f301 1"/>
                <a:gd name="f658" fmla="*/ f560 f300 1"/>
                <a:gd name="f659" fmla="*/ f561 f301 1"/>
                <a:gd name="f660" fmla="*/ f562 f300 1"/>
                <a:gd name="f661" fmla="*/ f563 f301 1"/>
                <a:gd name="f662" fmla="*/ f564 f300 1"/>
                <a:gd name="f663" fmla="*/ f565 f301 1"/>
                <a:gd name="f664" fmla="*/ f566 f300 1"/>
                <a:gd name="f665" fmla="*/ f567 f301 1"/>
                <a:gd name="f666" fmla="*/ f568 f300 1"/>
                <a:gd name="f667" fmla="*/ f569 f301 1"/>
                <a:gd name="f668" fmla="*/ f570 f300 1"/>
                <a:gd name="f669" fmla="*/ f571 f301 1"/>
                <a:gd name="f670" fmla="*/ f572 f300 1"/>
                <a:gd name="f671" fmla="*/ f573 f301 1"/>
                <a:gd name="f672" fmla="*/ f574 f300 1"/>
                <a:gd name="f673" fmla="*/ f575 f301 1"/>
                <a:gd name="f674" fmla="*/ f576 f300 1"/>
                <a:gd name="f675" fmla="*/ f577 f301 1"/>
                <a:gd name="f676" fmla="*/ f578 f300 1"/>
                <a:gd name="f677" fmla="*/ f579 f301 1"/>
                <a:gd name="f678" fmla="*/ f580 f300 1"/>
                <a:gd name="f679" fmla="*/ f581 f300 1"/>
                <a:gd name="f680" fmla="*/ f582 f300 1"/>
                <a:gd name="f681" fmla="*/ f583 f300 1"/>
                <a:gd name="f682" fmla="*/ f584 f301 1"/>
                <a:gd name="f683" fmla="*/ f585 f301 1"/>
                <a:gd name="f684" fmla="*/ f586 f300 1"/>
                <a:gd name="f685" fmla="*/ f587 f301 1"/>
                <a:gd name="f686" fmla="*/ f588 f300 1"/>
                <a:gd name="f687" fmla="*/ f589 f300 1"/>
                <a:gd name="f688" fmla="*/ f590 f301 1"/>
                <a:gd name="f689" fmla="*/ f591 f300 1"/>
                <a:gd name="f690" fmla="*/ f592 f300 1"/>
                <a:gd name="f691" fmla="*/ f593 f301 1"/>
                <a:gd name="f692" fmla="*/ f594 f300 1"/>
                <a:gd name="f693" fmla="*/ f595 f301 1"/>
                <a:gd name="f694" fmla="*/ f596 f300 1"/>
                <a:gd name="f695" fmla="*/ f597 f3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5">
                  <a:pos x="f602" y="f603"/>
                </a:cxn>
                <a:cxn ang="f405">
                  <a:pos x="f604" y="f605"/>
                </a:cxn>
                <a:cxn ang="f405">
                  <a:pos x="f606" y="f607"/>
                </a:cxn>
                <a:cxn ang="f405">
                  <a:pos x="f608" y="f609"/>
                </a:cxn>
                <a:cxn ang="f405">
                  <a:pos x="f610" y="f611"/>
                </a:cxn>
                <a:cxn ang="f405">
                  <a:pos x="f612" y="f613"/>
                </a:cxn>
                <a:cxn ang="f405">
                  <a:pos x="f614" y="f615"/>
                </a:cxn>
                <a:cxn ang="f405">
                  <a:pos x="f616" y="f615"/>
                </a:cxn>
                <a:cxn ang="f405">
                  <a:pos x="f617" y="f618"/>
                </a:cxn>
                <a:cxn ang="f405">
                  <a:pos x="f619" y="f620"/>
                </a:cxn>
                <a:cxn ang="f405">
                  <a:pos x="f621" y="f622"/>
                </a:cxn>
                <a:cxn ang="f405">
                  <a:pos x="f623" y="f624"/>
                </a:cxn>
                <a:cxn ang="f405">
                  <a:pos x="f625" y="f626"/>
                </a:cxn>
                <a:cxn ang="f405">
                  <a:pos x="f627" y="f628"/>
                </a:cxn>
                <a:cxn ang="f405">
                  <a:pos x="f629" y="f630"/>
                </a:cxn>
                <a:cxn ang="f405">
                  <a:pos x="f631" y="f632"/>
                </a:cxn>
                <a:cxn ang="f405">
                  <a:pos x="f633" y="f634"/>
                </a:cxn>
                <a:cxn ang="f405">
                  <a:pos x="f635" y="f636"/>
                </a:cxn>
                <a:cxn ang="f405">
                  <a:pos x="f637" y="f638"/>
                </a:cxn>
                <a:cxn ang="f405">
                  <a:pos x="f639" y="f640"/>
                </a:cxn>
                <a:cxn ang="f405">
                  <a:pos x="f641" y="f642"/>
                </a:cxn>
                <a:cxn ang="f405">
                  <a:pos x="f643" y="f644"/>
                </a:cxn>
                <a:cxn ang="f405">
                  <a:pos x="f645" y="f646"/>
                </a:cxn>
                <a:cxn ang="f405">
                  <a:pos x="f647" y="f648"/>
                </a:cxn>
                <a:cxn ang="f405">
                  <a:pos x="f649" y="f650"/>
                </a:cxn>
                <a:cxn ang="f405">
                  <a:pos x="f651" y="f652"/>
                </a:cxn>
                <a:cxn ang="f405">
                  <a:pos x="f653" y="f654"/>
                </a:cxn>
                <a:cxn ang="f405">
                  <a:pos x="f655" y="f654"/>
                </a:cxn>
                <a:cxn ang="f405">
                  <a:pos x="f656" y="f657"/>
                </a:cxn>
                <a:cxn ang="f405">
                  <a:pos x="f658" y="f659"/>
                </a:cxn>
                <a:cxn ang="f405">
                  <a:pos x="f660" y="f661"/>
                </a:cxn>
                <a:cxn ang="f405">
                  <a:pos x="f662" y="f663"/>
                </a:cxn>
                <a:cxn ang="f405">
                  <a:pos x="f664" y="f665"/>
                </a:cxn>
                <a:cxn ang="f405">
                  <a:pos x="f666" y="f667"/>
                </a:cxn>
                <a:cxn ang="f405">
                  <a:pos x="f668" y="f669"/>
                </a:cxn>
                <a:cxn ang="f405">
                  <a:pos x="f670" y="f671"/>
                </a:cxn>
                <a:cxn ang="f405">
                  <a:pos x="f672" y="f673"/>
                </a:cxn>
                <a:cxn ang="f405">
                  <a:pos x="f674" y="f675"/>
                </a:cxn>
                <a:cxn ang="f405">
                  <a:pos x="f676" y="f677"/>
                </a:cxn>
                <a:cxn ang="f405">
                  <a:pos x="f678" y="f632"/>
                </a:cxn>
                <a:cxn ang="f405">
                  <a:pos x="f679" y="f632"/>
                </a:cxn>
                <a:cxn ang="f405">
                  <a:pos x="f680" y="f607"/>
                </a:cxn>
                <a:cxn ang="f405">
                  <a:pos x="f681" y="f682"/>
                </a:cxn>
                <a:cxn ang="f405">
                  <a:pos x="f680" y="f683"/>
                </a:cxn>
                <a:cxn ang="f405">
                  <a:pos x="f684" y="f685"/>
                </a:cxn>
                <a:cxn ang="f405">
                  <a:pos x="f686" y="f683"/>
                </a:cxn>
                <a:cxn ang="f405">
                  <a:pos x="f687" y="f688"/>
                </a:cxn>
                <a:cxn ang="f405">
                  <a:pos x="f689" y="f632"/>
                </a:cxn>
                <a:cxn ang="f405">
                  <a:pos x="f690" y="f691"/>
                </a:cxn>
                <a:cxn ang="f405">
                  <a:pos x="f692" y="f693"/>
                </a:cxn>
                <a:cxn ang="f405">
                  <a:pos x="f694" y="f695"/>
                </a:cxn>
              </a:cxnLst>
              <a:rect l="f598" t="f601" r="f599" b="f600"/>
              <a:pathLst>
                <a:path w="1277" h="439">
                  <a:moveTo>
                    <a:pt x="f9" y="f10"/>
                  </a:moveTo>
                  <a:cubicBezTo>
                    <a:pt x="f11" y="f10"/>
                    <a:pt x="f12" y="f10"/>
                    <a:pt x="f13" y="f10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6"/>
                    <a:pt x="f27" y="f23"/>
                    <a:pt x="f28" y="f23"/>
                  </a:cubicBezTo>
                  <a:cubicBezTo>
                    <a:pt x="f29" y="f23"/>
                    <a:pt x="f30" y="f23"/>
                    <a:pt x="f31" y="f32"/>
                  </a:cubicBezTo>
                  <a:cubicBezTo>
                    <a:pt x="f30" y="f33"/>
                    <a:pt x="f34" y="f19"/>
                    <a:pt x="f35" y="f36"/>
                  </a:cubicBezTo>
                  <a:cubicBezTo>
                    <a:pt x="f37" y="f36"/>
                    <a:pt x="f38" y="f36"/>
                    <a:pt x="f39" y="f36"/>
                  </a:cubicBezTo>
                  <a:cubicBezTo>
                    <a:pt x="f39" y="f40"/>
                    <a:pt x="f39" y="f41"/>
                    <a:pt x="f39" y="f42"/>
                  </a:cubicBezTo>
                  <a:cubicBezTo>
                    <a:pt x="f25" y="f42"/>
                    <a:pt x="f43" y="f42"/>
                    <a:pt x="f27" y="f42"/>
                  </a:cubicBezTo>
                  <a:cubicBezTo>
                    <a:pt x="f44" y="f42"/>
                    <a:pt x="f45" y="f42"/>
                    <a:pt x="f46" y="f42"/>
                  </a:cubicBezTo>
                  <a:cubicBezTo>
                    <a:pt x="f47" y="f42"/>
                    <a:pt x="f48" y="f49"/>
                    <a:pt x="f48" y="f50"/>
                  </a:cubicBezTo>
                  <a:cubicBezTo>
                    <a:pt x="f48" y="f16"/>
                    <a:pt x="f48" y="f51"/>
                    <a:pt x="f48" y="f39"/>
                  </a:cubicBezTo>
                  <a:cubicBezTo>
                    <a:pt x="f48" y="f52"/>
                    <a:pt x="f53" y="f27"/>
                    <a:pt x="f54" y="f35"/>
                  </a:cubicBezTo>
                  <a:cubicBezTo>
                    <a:pt x="f55" y="f35"/>
                    <a:pt x="f56" y="f35"/>
                    <a:pt x="f57" y="f35"/>
                  </a:cubicBezTo>
                  <a:cubicBezTo>
                    <a:pt x="f58" y="f35"/>
                    <a:pt x="f34" y="f35"/>
                    <a:pt x="f59" y="f35"/>
                  </a:cubicBezTo>
                  <a:cubicBezTo>
                    <a:pt x="f60" y="f35"/>
                    <a:pt x="f28" y="f61"/>
                    <a:pt x="f62" y="f63"/>
                  </a:cubicBezTo>
                  <a:cubicBezTo>
                    <a:pt x="f64" y="f60"/>
                    <a:pt x="f28" y="f65"/>
                    <a:pt x="f28" y="f66"/>
                  </a:cubicBezTo>
                  <a:cubicBezTo>
                    <a:pt x="f35" y="f65"/>
                    <a:pt x="f35" y="f65"/>
                    <a:pt x="f35" y="f60"/>
                  </a:cubicBezTo>
                  <a:cubicBezTo>
                    <a:pt x="f67" y="f64"/>
                    <a:pt x="f68" y="f67"/>
                    <a:pt x="f38" y="f43"/>
                  </a:cubicBezTo>
                  <a:cubicBezTo>
                    <a:pt x="f27" y="f38"/>
                    <a:pt x="f61" y="f38"/>
                    <a:pt x="f64" y="f38"/>
                  </a:cubicBezTo>
                  <a:cubicBezTo>
                    <a:pt x="f69" y="f38"/>
                    <a:pt x="f70" y="f38"/>
                    <a:pt x="f71" y="f38"/>
                  </a:cubicBezTo>
                  <a:cubicBezTo>
                    <a:pt x="f72" y="f38"/>
                    <a:pt x="f73" y="f43"/>
                    <a:pt x="f73" y="f74"/>
                  </a:cubicBezTo>
                  <a:cubicBezTo>
                    <a:pt x="f73" y="f14"/>
                    <a:pt x="f73" y="f50"/>
                    <a:pt x="f73" y="f75"/>
                  </a:cubicBezTo>
                  <a:cubicBezTo>
                    <a:pt x="f76" y="f75"/>
                    <a:pt x="f77" y="f75"/>
                    <a:pt x="f78" y="f75"/>
                  </a:cubicBezTo>
                  <a:cubicBezTo>
                    <a:pt x="f79" y="f13"/>
                    <a:pt x="f39" y="f20"/>
                    <a:pt x="f80" y="f39"/>
                  </a:cubicBezTo>
                  <a:cubicBezTo>
                    <a:pt x="f18" y="f25"/>
                    <a:pt x="f81" y="f38"/>
                    <a:pt x="f82" y="f68"/>
                  </a:cubicBezTo>
                  <a:cubicBezTo>
                    <a:pt x="f83" y="f16"/>
                    <a:pt x="f84" y="f85"/>
                    <a:pt x="f86" y="f87"/>
                  </a:cubicBezTo>
                  <a:cubicBezTo>
                    <a:pt x="f40" y="f88"/>
                    <a:pt x="f89" y="f90"/>
                    <a:pt x="f19" y="f91"/>
                  </a:cubicBezTo>
                  <a:cubicBezTo>
                    <a:pt x="f92" y="f93"/>
                    <a:pt x="f21" y="f94"/>
                    <a:pt x="f40" y="f95"/>
                  </a:cubicBezTo>
                  <a:cubicBezTo>
                    <a:pt x="f96" y="f97"/>
                    <a:pt x="f41" y="f98"/>
                    <a:pt x="f99" y="f100"/>
                  </a:cubicBezTo>
                  <a:cubicBezTo>
                    <a:pt x="f101" y="f100"/>
                    <a:pt x="f102" y="f100"/>
                    <a:pt x="f103" y="f100"/>
                  </a:cubicBezTo>
                  <a:cubicBezTo>
                    <a:pt x="f104" y="f98"/>
                    <a:pt x="f105" y="f95"/>
                    <a:pt x="f106" y="f94"/>
                  </a:cubicBezTo>
                  <a:cubicBezTo>
                    <a:pt x="f107" y="f108"/>
                    <a:pt x="f109" y="f102"/>
                    <a:pt x="f91" y="f110"/>
                  </a:cubicBezTo>
                  <a:cubicBezTo>
                    <a:pt x="f111" y="f92"/>
                    <a:pt x="f108" y="f112"/>
                    <a:pt x="f94" y="f78"/>
                  </a:cubicBezTo>
                  <a:cubicBezTo>
                    <a:pt x="f113" y="f114"/>
                    <a:pt x="f115" y="f30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39"/>
                  </a:cubicBezTo>
                  <a:cubicBezTo>
                    <a:pt x="f141" y="f6"/>
                    <a:pt x="f142" y="f137"/>
                    <a:pt x="f142" y="f143"/>
                  </a:cubicBezTo>
                  <a:cubicBezTo>
                    <a:pt x="f142" y="f144"/>
                    <a:pt x="f142" y="f145"/>
                    <a:pt x="f142" y="f146"/>
                  </a:cubicBezTo>
                  <a:cubicBezTo>
                    <a:pt x="f142" y="f147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1"/>
                  </a:cubicBezTo>
                  <a:cubicBezTo>
                    <a:pt x="f157" y="f158"/>
                    <a:pt x="f159" y="f147"/>
                    <a:pt x="f160" y="f161"/>
                  </a:cubicBezTo>
                  <a:cubicBezTo>
                    <a:pt x="f162" y="f163"/>
                    <a:pt x="f162" y="f164"/>
                    <a:pt x="f157" y="f6"/>
                  </a:cubicBezTo>
                  <a:cubicBezTo>
                    <a:pt x="f165" y="f137"/>
                    <a:pt x="f166" y="f137"/>
                    <a:pt x="f167" y="f133"/>
                  </a:cubicBezTo>
                  <a:cubicBezTo>
                    <a:pt x="f168" y="f131"/>
                    <a:pt x="f169" y="f170"/>
                    <a:pt x="f171" y="f172"/>
                  </a:cubicBezTo>
                  <a:cubicBezTo>
                    <a:pt x="f173" y="f127"/>
                    <a:pt x="f174" y="f175"/>
                    <a:pt x="f176" y="f121"/>
                  </a:cubicBezTo>
                  <a:cubicBezTo>
                    <a:pt x="f177" y="f178"/>
                    <a:pt x="f179" y="f180"/>
                    <a:pt x="f181" y="f182"/>
                  </a:cubicBezTo>
                  <a:cubicBezTo>
                    <a:pt x="f183" y="f184"/>
                    <a:pt x="f185" y="f35"/>
                    <a:pt x="f186" y="f84"/>
                  </a:cubicBezTo>
                  <a:cubicBezTo>
                    <a:pt x="f187" y="f19"/>
                    <a:pt x="f188" y="f189"/>
                    <a:pt x="f190" y="f191"/>
                  </a:cubicBezTo>
                  <a:cubicBezTo>
                    <a:pt x="f190" y="f192"/>
                    <a:pt x="f193" y="f194"/>
                    <a:pt x="f195" y="f106"/>
                  </a:cubicBezTo>
                  <a:cubicBezTo>
                    <a:pt x="f196" y="f106"/>
                    <a:pt x="f197" y="f106"/>
                    <a:pt x="f198" y="f106"/>
                  </a:cubicBezTo>
                  <a:cubicBezTo>
                    <a:pt x="f199" y="f100"/>
                    <a:pt x="f200" y="f100"/>
                    <a:pt x="f201" y="f100"/>
                  </a:cubicBezTo>
                  <a:cubicBezTo>
                    <a:pt x="f202" y="f100"/>
                    <a:pt x="f203" y="f106"/>
                    <a:pt x="f204" y="f106"/>
                  </a:cubicBezTo>
                  <a:cubicBezTo>
                    <a:pt x="f205" y="f106"/>
                    <a:pt x="f7" y="f105"/>
                    <a:pt x="f7" y="f103"/>
                  </a:cubicBezTo>
                  <a:cubicBezTo>
                    <a:pt x="f7" y="f206"/>
                    <a:pt x="f7" y="f206"/>
                    <a:pt x="f207" y="f206"/>
                  </a:cubicBezTo>
                  <a:cubicBezTo>
                    <a:pt x="f208" y="f206"/>
                    <a:pt x="f209" y="f210"/>
                    <a:pt x="f211" y="f210"/>
                  </a:cubicBezTo>
                  <a:cubicBezTo>
                    <a:pt x="f211" y="f212"/>
                    <a:pt x="f213" y="f214"/>
                    <a:pt x="f211" y="f215"/>
                  </a:cubicBezTo>
                  <a:cubicBezTo>
                    <a:pt x="f211" y="f216"/>
                    <a:pt x="f211" y="f118"/>
                    <a:pt x="f211" y="f217"/>
                  </a:cubicBezTo>
                  <a:cubicBezTo>
                    <a:pt x="f211" y="f218"/>
                    <a:pt x="f219" y="f8"/>
                    <a:pt x="f220" y="f8"/>
                  </a:cubicBezTo>
                  <a:cubicBezTo>
                    <a:pt x="f221" y="f8"/>
                    <a:pt x="f222" y="f8"/>
                    <a:pt x="f223" y="f8"/>
                  </a:cubicBezTo>
                  <a:cubicBezTo>
                    <a:pt x="f224" y="f8"/>
                    <a:pt x="f225" y="f226"/>
                    <a:pt x="f227" y="f226"/>
                  </a:cubicBezTo>
                  <a:cubicBezTo>
                    <a:pt x="f228" y="f229"/>
                    <a:pt x="f230" y="f226"/>
                    <a:pt x="f218" y="f229"/>
                  </a:cubicBezTo>
                  <a:cubicBezTo>
                    <a:pt x="f231" y="f229"/>
                    <a:pt x="f29" y="f218"/>
                    <a:pt x="f232" y="f218"/>
                  </a:cubicBezTo>
                  <a:cubicBezTo>
                    <a:pt x="f233" y="f218"/>
                    <a:pt x="f175" y="f234"/>
                    <a:pt x="f175" y="f235"/>
                  </a:cubicBezTo>
                  <a:cubicBezTo>
                    <a:pt x="f146" y="f236"/>
                    <a:pt x="f175" y="f237"/>
                    <a:pt x="f175" y="f238"/>
                  </a:cubicBezTo>
                  <a:cubicBezTo>
                    <a:pt x="f175" y="f239"/>
                    <a:pt x="f123" y="f210"/>
                    <a:pt x="f127" y="f240"/>
                  </a:cubicBezTo>
                  <a:cubicBezTo>
                    <a:pt x="f145" y="f240"/>
                    <a:pt x="f145" y="f240"/>
                    <a:pt x="f145" y="f240"/>
                  </a:cubicBezTo>
                  <a:cubicBezTo>
                    <a:pt x="f170" y="f210"/>
                    <a:pt x="f241" y="f240"/>
                    <a:pt x="f135" y="f242"/>
                  </a:cubicBezTo>
                  <a:cubicBezTo>
                    <a:pt x="f6" y="f243"/>
                    <a:pt x="f139" y="f244"/>
                    <a:pt x="f137" y="f245"/>
                  </a:cubicBezTo>
                  <a:cubicBezTo>
                    <a:pt x="f137" y="f2"/>
                    <a:pt x="f246" y="f100"/>
                    <a:pt x="f131" y="f100"/>
                  </a:cubicBezTo>
                  <a:cubicBezTo>
                    <a:pt x="f123" y="f247"/>
                    <a:pt x="f248" y="f249"/>
                    <a:pt x="f250" y="f247"/>
                  </a:cubicBezTo>
                  <a:cubicBezTo>
                    <a:pt x="f251" y="f107"/>
                    <a:pt x="f184" y="f98"/>
                    <a:pt x="f39" y="f94"/>
                  </a:cubicBezTo>
                  <a:cubicBezTo>
                    <a:pt x="f51" y="f94"/>
                    <a:pt x="f252" y="f194"/>
                    <a:pt x="f252" y="f108"/>
                  </a:cubicBezTo>
                  <a:cubicBezTo>
                    <a:pt x="f20" y="f10"/>
                    <a:pt x="f16" y="f110"/>
                    <a:pt x="f62" y="f110"/>
                  </a:cubicBezTo>
                  <a:cubicBezTo>
                    <a:pt x="f34" y="f110"/>
                    <a:pt x="f253" y="f90"/>
                    <a:pt x="f254" y="f90"/>
                  </a:cubicBezTo>
                  <a:cubicBezTo>
                    <a:pt x="f53" y="f90"/>
                    <a:pt x="f255" y="f256"/>
                    <a:pt x="f9" y="f10"/>
                  </a:cubicBezTo>
                  <a:close/>
                  <a:moveTo>
                    <a:pt x="f257" y="f100"/>
                  </a:moveTo>
                  <a:cubicBezTo>
                    <a:pt x="f257" y="f100"/>
                    <a:pt x="f257" y="f100"/>
                    <a:pt x="f257" y="f100"/>
                  </a:cubicBezTo>
                  <a:cubicBezTo>
                    <a:pt x="f156" y="f100"/>
                    <a:pt x="f258" y="f100"/>
                    <a:pt x="f174" y="f100"/>
                  </a:cubicBezTo>
                  <a:cubicBezTo>
                    <a:pt x="f259" y="f100"/>
                    <a:pt x="f259" y="f100"/>
                    <a:pt x="f259" y="f260"/>
                  </a:cubicBezTo>
                  <a:cubicBezTo>
                    <a:pt x="f261" y="f191"/>
                    <a:pt x="f261" y="f189"/>
                    <a:pt x="f261" y="f32"/>
                  </a:cubicBezTo>
                  <a:cubicBezTo>
                    <a:pt x="f261" y="f19"/>
                    <a:pt x="f262" y="f263"/>
                    <a:pt x="f262" y="f264"/>
                  </a:cubicBezTo>
                  <a:cubicBezTo>
                    <a:pt x="f265" y="f87"/>
                    <a:pt x="f266" y="f267"/>
                    <a:pt x="f266" y="f84"/>
                  </a:cubicBezTo>
                  <a:cubicBezTo>
                    <a:pt x="f265" y="f112"/>
                    <a:pt x="f261" y="f268"/>
                    <a:pt x="f261" y="f14"/>
                  </a:cubicBezTo>
                  <a:cubicBezTo>
                    <a:pt x="f261" y="f269"/>
                    <a:pt x="f261" y="f184"/>
                    <a:pt x="f261" y="f270"/>
                  </a:cubicBezTo>
                  <a:cubicBezTo>
                    <a:pt x="f261" y="f11"/>
                    <a:pt x="f271" y="f253"/>
                    <a:pt x="f272" y="f273"/>
                  </a:cubicBezTo>
                  <a:cubicBezTo>
                    <a:pt x="f274" y="f273"/>
                    <a:pt x="f275" y="f276"/>
                    <a:pt x="f277" y="f276"/>
                  </a:cubicBezTo>
                  <a:cubicBezTo>
                    <a:pt x="f278" y="f273"/>
                    <a:pt x="f279" y="f253"/>
                    <a:pt x="f280" y="f281"/>
                  </a:cubicBezTo>
                  <a:cubicBezTo>
                    <a:pt x="f217" y="f281"/>
                    <a:pt x="f118" y="f276"/>
                    <a:pt x="f118" y="f270"/>
                  </a:cubicBezTo>
                  <a:cubicBezTo>
                    <a:pt x="f118" y="f282"/>
                    <a:pt x="f235" y="f283"/>
                    <a:pt x="f118" y="f63"/>
                  </a:cubicBezTo>
                  <a:cubicBezTo>
                    <a:pt x="f284" y="f22"/>
                    <a:pt x="f285" y="f82"/>
                    <a:pt x="f235" y="f21"/>
                  </a:cubicBezTo>
                  <a:cubicBezTo>
                    <a:pt x="f286" y="f287"/>
                    <a:pt x="f235" y="f288"/>
                    <a:pt x="f235" y="f192"/>
                  </a:cubicBezTo>
                  <a:cubicBezTo>
                    <a:pt x="f235" y="f100"/>
                    <a:pt x="f118" y="f100"/>
                    <a:pt x="f226" y="f100"/>
                  </a:cubicBezTo>
                  <a:cubicBezTo>
                    <a:pt x="f289" y="f100"/>
                    <a:pt x="f290" y="f100"/>
                    <a:pt x="f257" y="f100"/>
                  </a:cubicBezTo>
                  <a:close/>
                  <a:moveTo>
                    <a:pt x="f50" y="f291"/>
                  </a:moveTo>
                  <a:cubicBezTo>
                    <a:pt x="f292" y="f291"/>
                    <a:pt x="f293" y="f291"/>
                    <a:pt x="f293" y="f291"/>
                  </a:cubicBezTo>
                  <a:cubicBezTo>
                    <a:pt x="f293" y="f102"/>
                    <a:pt x="f293" y="f260"/>
                    <a:pt x="f293" y="f94"/>
                  </a:cubicBezTo>
                  <a:cubicBezTo>
                    <a:pt x="f293" y="f97"/>
                    <a:pt x="f294" y="f247"/>
                    <a:pt x="f75" y="f100"/>
                  </a:cubicBezTo>
                  <a:cubicBezTo>
                    <a:pt x="f295" y="f100"/>
                    <a:pt x="f295" y="f247"/>
                    <a:pt x="f296" y="f98"/>
                  </a:cubicBezTo>
                  <a:cubicBezTo>
                    <a:pt x="f75" y="f297"/>
                    <a:pt x="f294" y="f298"/>
                    <a:pt x="f50" y="f291"/>
                  </a:cubicBezTo>
                  <a:close/>
                </a:path>
              </a:pathLst>
            </a:custGeom>
            <a:solidFill>
              <a:srgbClr val="0082E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054FCC63-8611-4659-82C6-4CE941AA95B6}"/>
                </a:ext>
              </a:extLst>
            </p:cNvPr>
            <p:cNvSpPr/>
            <p:nvPr/>
          </p:nvSpPr>
          <p:spPr>
            <a:xfrm>
              <a:off x="2827333" y="1812926"/>
              <a:ext cx="871542" cy="9112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2"/>
                <a:gd name="f7" fmla="val 242"/>
                <a:gd name="f8" fmla="val 1"/>
                <a:gd name="f9" fmla="val 64"/>
                <a:gd name="f10" fmla="val 16"/>
                <a:gd name="f11" fmla="val 62"/>
                <a:gd name="f12" fmla="val 29"/>
                <a:gd name="f13" fmla="val 61"/>
                <a:gd name="f14" fmla="val 43"/>
                <a:gd name="f15" fmla="val 60"/>
                <a:gd name="f16" fmla="val 37"/>
                <a:gd name="f17" fmla="val 55"/>
                <a:gd name="f18" fmla="val 32"/>
                <a:gd name="f19" fmla="val 50"/>
                <a:gd name="f20" fmla="val 26"/>
                <a:gd name="f21" fmla="val 39"/>
                <a:gd name="f22" fmla="val 42"/>
                <a:gd name="f23" fmla="val 41"/>
                <a:gd name="f24" fmla="val 40"/>
                <a:gd name="f25" fmla="val 56"/>
                <a:gd name="f26" fmla="val 34"/>
                <a:gd name="f27" fmla="val 52"/>
                <a:gd name="f28" fmla="val 30"/>
                <a:gd name="f29" fmla="val 45"/>
                <a:gd name="f30" fmla="val 24"/>
                <a:gd name="f31" fmla="val 66"/>
                <a:gd name="f32" fmla="val 23"/>
                <a:gd name="f33" fmla="val 84"/>
                <a:gd name="f34" fmla="val 104"/>
                <a:gd name="f35" fmla="val 22"/>
                <a:gd name="f36" fmla="val 98"/>
                <a:gd name="f37" fmla="val 14"/>
                <a:gd name="f38" fmla="val 92"/>
                <a:gd name="f39" fmla="val 8"/>
                <a:gd name="f40" fmla="val 86"/>
                <a:gd name="f41" fmla="val 136"/>
                <a:gd name="f42" fmla="val 12"/>
                <a:gd name="f43" fmla="val 172"/>
                <a:gd name="f44" fmla="val 28"/>
                <a:gd name="f45" fmla="val 173"/>
                <a:gd name="f46" fmla="val 17"/>
                <a:gd name="f47" fmla="val 174"/>
                <a:gd name="f48" fmla="val 175"/>
                <a:gd name="f49" fmla="val 185"/>
                <a:gd name="f50" fmla="val 189"/>
                <a:gd name="f51" fmla="val 193"/>
                <a:gd name="f52" fmla="val 196"/>
                <a:gd name="f53" fmla="val 48"/>
                <a:gd name="f54" fmla="val 201"/>
                <a:gd name="f55" fmla="val 57"/>
                <a:gd name="f56" fmla="val 202"/>
                <a:gd name="f57" fmla="val 203"/>
                <a:gd name="f58" fmla="val 38"/>
                <a:gd name="f59" fmla="val 204"/>
                <a:gd name="f60" fmla="val 208"/>
                <a:gd name="f61" fmla="val 213"/>
                <a:gd name="f62" fmla="val 46"/>
                <a:gd name="f63" fmla="val 216"/>
                <a:gd name="f64" fmla="val 51"/>
                <a:gd name="f65" fmla="val 226"/>
                <a:gd name="f66" fmla="val 68"/>
                <a:gd name="f67" fmla="val 229"/>
                <a:gd name="f68" fmla="val 230"/>
                <a:gd name="f69" fmla="val 105"/>
                <a:gd name="f70" fmla="val 231"/>
                <a:gd name="f71" fmla="val 130"/>
                <a:gd name="f72" fmla="val 154"/>
                <a:gd name="f73" fmla="val 179"/>
                <a:gd name="f74" fmla="val 200"/>
                <a:gd name="f75" fmla="val 224"/>
                <a:gd name="f76" fmla="val 209"/>
                <a:gd name="f77" fmla="val 222"/>
                <a:gd name="f78" fmla="val 211"/>
                <a:gd name="f79" fmla="val 223"/>
                <a:gd name="f80" fmla="val 215"/>
                <a:gd name="f81" fmla="val 219"/>
                <a:gd name="f82" fmla="val 239"/>
                <a:gd name="f83" fmla="val 187"/>
                <a:gd name="f84" fmla="val 171"/>
                <a:gd name="f85" fmla="val 144"/>
                <a:gd name="f86" fmla="val 139"/>
                <a:gd name="f87" fmla="val 135"/>
                <a:gd name="f88" fmla="val 225"/>
                <a:gd name="f89" fmla="val 134"/>
                <a:gd name="f90" fmla="val 132"/>
                <a:gd name="f91" fmla="val 131"/>
                <a:gd name="f92" fmla="val 127"/>
                <a:gd name="f93" fmla="val 120"/>
                <a:gd name="f94" fmla="val 199"/>
                <a:gd name="f95" fmla="val 108"/>
                <a:gd name="f96" fmla="val 106"/>
                <a:gd name="f97" fmla="val 207"/>
                <a:gd name="f98" fmla="val 103"/>
                <a:gd name="f99" fmla="val 210"/>
                <a:gd name="f100" fmla="val 99"/>
                <a:gd name="f101" fmla="val 217"/>
                <a:gd name="f102" fmla="val 97"/>
                <a:gd name="f103" fmla="val 87"/>
                <a:gd name="f104" fmla="val 236"/>
                <a:gd name="f105" fmla="val 78"/>
                <a:gd name="f106" fmla="val 240"/>
                <a:gd name="f107" fmla="val 70"/>
                <a:gd name="f108" fmla="val 241"/>
                <a:gd name="f109" fmla="val 44"/>
                <a:gd name="f110" fmla="val 31"/>
                <a:gd name="f111" fmla="val 9"/>
                <a:gd name="f112" fmla="val 218"/>
                <a:gd name="f113" fmla="val 5"/>
                <a:gd name="f114" fmla="val 3"/>
                <a:gd name="f115" fmla="val 2"/>
                <a:gd name="f116" fmla="val 166"/>
                <a:gd name="f117" fmla="val 102"/>
                <a:gd name="f118" fmla="val 101"/>
                <a:gd name="f119" fmla="val 13"/>
                <a:gd name="f120" fmla="val 15"/>
                <a:gd name="f121" fmla="val 94"/>
                <a:gd name="f122" fmla="val 21"/>
                <a:gd name="f123" fmla="val 19"/>
                <a:gd name="f124" fmla="val 82"/>
                <a:gd name="f125" fmla="val 18"/>
                <a:gd name="f126" fmla="val 76"/>
                <a:gd name="f127" fmla="val 10"/>
                <a:gd name="f128" fmla="val 72"/>
                <a:gd name="f129" fmla="val 4"/>
                <a:gd name="f130" fmla="val 67"/>
                <a:gd name="f131" fmla="val 177"/>
                <a:gd name="f132" fmla="val 155"/>
                <a:gd name="f133" fmla="val 143"/>
                <a:gd name="f134" fmla="val 214"/>
                <a:gd name="f135" fmla="val 205"/>
                <a:gd name="f136" fmla="val 107"/>
                <a:gd name="f137" fmla="val 182"/>
                <a:gd name="f138" fmla="val 110"/>
                <a:gd name="f139" fmla="val 111"/>
                <a:gd name="f140" fmla="val 165"/>
                <a:gd name="f141" fmla="val 113"/>
                <a:gd name="f142" fmla="val 126"/>
                <a:gd name="f143" fmla="val 121"/>
                <a:gd name="f144" fmla="val 88"/>
                <a:gd name="f145" fmla="val 142"/>
                <a:gd name="f146" fmla="val 163"/>
                <a:gd name="f147" fmla="val 184"/>
                <a:gd name="f148" fmla="val 186"/>
                <a:gd name="f149" fmla="val 25"/>
                <a:gd name="f150" fmla="val 27"/>
                <a:gd name="f151" fmla="val 190"/>
                <a:gd name="f152" fmla="val 192"/>
                <a:gd name="f153" fmla="val 133"/>
                <a:gd name="f154" fmla="val 178"/>
                <a:gd name="f155" fmla="val 191"/>
                <a:gd name="f156" fmla="val 167"/>
                <a:gd name="f157" fmla="val 159"/>
                <a:gd name="f158" fmla="val 151"/>
                <a:gd name="f159" fmla="val 194"/>
                <a:gd name="f160" fmla="val 198"/>
                <a:gd name="f161" fmla="val 138"/>
                <a:gd name="f162" fmla="val 206"/>
                <a:gd name="f163" fmla="val 220"/>
                <a:gd name="f164" fmla="val 156"/>
                <a:gd name="f165" fmla="val 234"/>
                <a:gd name="f166" fmla="val 170"/>
                <a:gd name="f167" fmla="val 227"/>
                <a:gd name="f168" fmla="val 33"/>
                <a:gd name="f169" fmla="val 20"/>
                <a:gd name="f170" fmla="val 35"/>
                <a:gd name="f171" fmla="val 69"/>
                <a:gd name="f172" fmla="val 73"/>
                <a:gd name="f173" fmla="val 233"/>
                <a:gd name="f174" fmla="val 228"/>
                <a:gd name="f175" fmla="val 96"/>
                <a:gd name="f176" fmla="val 93"/>
                <a:gd name="f177" fmla="val 91"/>
                <a:gd name="f178" fmla="val 74"/>
                <a:gd name="f179" fmla="+- 0 0 -90"/>
                <a:gd name="f180" fmla="*/ f3 1 232"/>
                <a:gd name="f181" fmla="*/ f4 1 242"/>
                <a:gd name="f182" fmla="val f5"/>
                <a:gd name="f183" fmla="val f6"/>
                <a:gd name="f184" fmla="val f7"/>
                <a:gd name="f185" fmla="*/ f179 f0 1"/>
                <a:gd name="f186" fmla="+- f184 0 f182"/>
                <a:gd name="f187" fmla="+- f183 0 f182"/>
                <a:gd name="f188" fmla="*/ f185 1 f2"/>
                <a:gd name="f189" fmla="*/ f187 1 232"/>
                <a:gd name="f190" fmla="*/ f186 1 242"/>
                <a:gd name="f191" fmla="*/ 43 f187 1"/>
                <a:gd name="f192" fmla="*/ 60 f186 1"/>
                <a:gd name="f193" fmla="*/ 62 f187 1"/>
                <a:gd name="f194" fmla="*/ 40 f186 1"/>
                <a:gd name="f195" fmla="*/ 104 f187 1"/>
                <a:gd name="f196" fmla="*/ 22 f186 1"/>
                <a:gd name="f197" fmla="*/ 172 f187 1"/>
                <a:gd name="f198" fmla="*/ 34 f186 1"/>
                <a:gd name="f199" fmla="*/ 175 f187 1"/>
                <a:gd name="f200" fmla="*/ 16 f186 1"/>
                <a:gd name="f201" fmla="*/ 201 f187 1"/>
                <a:gd name="f202" fmla="*/ 57 f186 1"/>
                <a:gd name="f203" fmla="*/ 204 f187 1"/>
                <a:gd name="f204" fmla="*/ 38 f186 1"/>
                <a:gd name="f205" fmla="*/ 230 f187 1"/>
                <a:gd name="f206" fmla="*/ 105 f186 1"/>
                <a:gd name="f207" fmla="*/ 224 f187 1"/>
                <a:gd name="f208" fmla="*/ 209 f186 1"/>
                <a:gd name="f209" fmla="*/ 203 f187 1"/>
                <a:gd name="f210" fmla="*/ 239 f186 1"/>
                <a:gd name="f211" fmla="*/ 135 f187 1"/>
                <a:gd name="f212" fmla="*/ 225 f186 1"/>
                <a:gd name="f213" fmla="*/ 108 f187 1"/>
                <a:gd name="f214" fmla="*/ 203 f186 1"/>
                <a:gd name="f215" fmla="*/ 92 f187 1"/>
                <a:gd name="f216" fmla="*/ 231 f186 1"/>
                <a:gd name="f217" fmla="*/ 31 f187 1"/>
                <a:gd name="f218" fmla="*/ 241 f186 1"/>
                <a:gd name="f219" fmla="*/ 3 f187 1"/>
                <a:gd name="f220" fmla="*/ 12 f187 1"/>
                <a:gd name="f221" fmla="*/ 103 f186 1"/>
                <a:gd name="f222" fmla="*/ 19 f187 1"/>
                <a:gd name="f223" fmla="*/ 82 f186 1"/>
                <a:gd name="f224" fmla="*/ 1 f187 1"/>
                <a:gd name="f225" fmla="*/ 64 f186 1"/>
                <a:gd name="f226" fmla="*/ 217 f187 1"/>
                <a:gd name="f227" fmla="*/ 155 f186 1"/>
                <a:gd name="f228" fmla="*/ 182 f187 1"/>
                <a:gd name="f229" fmla="*/ 108 f186 1"/>
                <a:gd name="f230" fmla="*/ 51 f187 1"/>
                <a:gd name="f231" fmla="*/ 21 f187 1"/>
                <a:gd name="f232" fmla="*/ 184 f186 1"/>
                <a:gd name="f233" fmla="*/ 110 f187 1"/>
                <a:gd name="f234" fmla="*/ 192 f186 1"/>
                <a:gd name="f235" fmla="*/ 189 f186 1"/>
                <a:gd name="f236" fmla="*/ 138 f187 1"/>
                <a:gd name="f237" fmla="*/ 206 f186 1"/>
                <a:gd name="f238" fmla="*/ 199 f187 1"/>
                <a:gd name="f239" fmla="*/ 236 f186 1"/>
                <a:gd name="f240" fmla="*/ 194 f186 1"/>
                <a:gd name="f241" fmla="*/ 56 f187 1"/>
                <a:gd name="f242" fmla="*/ 193 f186 1"/>
                <a:gd name="f243" fmla="*/ 33 f187 1"/>
                <a:gd name="f244" fmla="*/ 35 f187 1"/>
                <a:gd name="f245" fmla="*/ 82 f187 1"/>
                <a:gd name="f246" fmla="*/ 233 f186 1"/>
                <a:gd name="f247" fmla="*/ 74 f187 1"/>
                <a:gd name="f248" fmla="+- f188 0 f1"/>
                <a:gd name="f249" fmla="*/ f191 1 232"/>
                <a:gd name="f250" fmla="*/ f192 1 242"/>
                <a:gd name="f251" fmla="*/ f193 1 232"/>
                <a:gd name="f252" fmla="*/ f194 1 242"/>
                <a:gd name="f253" fmla="*/ f195 1 232"/>
                <a:gd name="f254" fmla="*/ f196 1 242"/>
                <a:gd name="f255" fmla="*/ f197 1 232"/>
                <a:gd name="f256" fmla="*/ f198 1 242"/>
                <a:gd name="f257" fmla="*/ f199 1 232"/>
                <a:gd name="f258" fmla="*/ f200 1 242"/>
                <a:gd name="f259" fmla="*/ f201 1 232"/>
                <a:gd name="f260" fmla="*/ f202 1 242"/>
                <a:gd name="f261" fmla="*/ f203 1 232"/>
                <a:gd name="f262" fmla="*/ f204 1 242"/>
                <a:gd name="f263" fmla="*/ f205 1 232"/>
                <a:gd name="f264" fmla="*/ f206 1 242"/>
                <a:gd name="f265" fmla="*/ f207 1 232"/>
                <a:gd name="f266" fmla="*/ f208 1 242"/>
                <a:gd name="f267" fmla="*/ f209 1 232"/>
                <a:gd name="f268" fmla="*/ f210 1 242"/>
                <a:gd name="f269" fmla="*/ f211 1 232"/>
                <a:gd name="f270" fmla="*/ f212 1 242"/>
                <a:gd name="f271" fmla="*/ f213 1 232"/>
                <a:gd name="f272" fmla="*/ f214 1 242"/>
                <a:gd name="f273" fmla="*/ f215 1 232"/>
                <a:gd name="f274" fmla="*/ f216 1 242"/>
                <a:gd name="f275" fmla="*/ f217 1 232"/>
                <a:gd name="f276" fmla="*/ f218 1 242"/>
                <a:gd name="f277" fmla="*/ f219 1 232"/>
                <a:gd name="f278" fmla="*/ f220 1 232"/>
                <a:gd name="f279" fmla="*/ f221 1 242"/>
                <a:gd name="f280" fmla="*/ f222 1 232"/>
                <a:gd name="f281" fmla="*/ f223 1 242"/>
                <a:gd name="f282" fmla="*/ f224 1 232"/>
                <a:gd name="f283" fmla="*/ f225 1 242"/>
                <a:gd name="f284" fmla="*/ f226 1 232"/>
                <a:gd name="f285" fmla="*/ f227 1 242"/>
                <a:gd name="f286" fmla="*/ f228 1 232"/>
                <a:gd name="f287" fmla="*/ f229 1 242"/>
                <a:gd name="f288" fmla="*/ f230 1 232"/>
                <a:gd name="f289" fmla="*/ f231 1 232"/>
                <a:gd name="f290" fmla="*/ f232 1 242"/>
                <a:gd name="f291" fmla="*/ f233 1 232"/>
                <a:gd name="f292" fmla="*/ f234 1 242"/>
                <a:gd name="f293" fmla="*/ f235 1 242"/>
                <a:gd name="f294" fmla="*/ f236 1 232"/>
                <a:gd name="f295" fmla="*/ f237 1 242"/>
                <a:gd name="f296" fmla="*/ f238 1 232"/>
                <a:gd name="f297" fmla="*/ f239 1 242"/>
                <a:gd name="f298" fmla="*/ f240 1 242"/>
                <a:gd name="f299" fmla="*/ f241 1 232"/>
                <a:gd name="f300" fmla="*/ f242 1 242"/>
                <a:gd name="f301" fmla="*/ f243 1 232"/>
                <a:gd name="f302" fmla="*/ f244 1 232"/>
                <a:gd name="f303" fmla="*/ f245 1 232"/>
                <a:gd name="f304" fmla="*/ f246 1 242"/>
                <a:gd name="f305" fmla="*/ f247 1 232"/>
                <a:gd name="f306" fmla="*/ 0 1 f189"/>
                <a:gd name="f307" fmla="*/ f183 1 f189"/>
                <a:gd name="f308" fmla="*/ 0 1 f190"/>
                <a:gd name="f309" fmla="*/ f184 1 f190"/>
                <a:gd name="f310" fmla="*/ f249 1 f189"/>
                <a:gd name="f311" fmla="*/ f250 1 f190"/>
                <a:gd name="f312" fmla="*/ f251 1 f189"/>
                <a:gd name="f313" fmla="*/ f252 1 f190"/>
                <a:gd name="f314" fmla="*/ f253 1 f189"/>
                <a:gd name="f315" fmla="*/ f254 1 f190"/>
                <a:gd name="f316" fmla="*/ f255 1 f189"/>
                <a:gd name="f317" fmla="*/ f256 1 f190"/>
                <a:gd name="f318" fmla="*/ f257 1 f189"/>
                <a:gd name="f319" fmla="*/ f258 1 f190"/>
                <a:gd name="f320" fmla="*/ f259 1 f189"/>
                <a:gd name="f321" fmla="*/ f260 1 f190"/>
                <a:gd name="f322" fmla="*/ f261 1 f189"/>
                <a:gd name="f323" fmla="*/ f262 1 f190"/>
                <a:gd name="f324" fmla="*/ f263 1 f189"/>
                <a:gd name="f325" fmla="*/ f264 1 f190"/>
                <a:gd name="f326" fmla="*/ f265 1 f189"/>
                <a:gd name="f327" fmla="*/ f266 1 f190"/>
                <a:gd name="f328" fmla="*/ f267 1 f189"/>
                <a:gd name="f329" fmla="*/ f268 1 f190"/>
                <a:gd name="f330" fmla="*/ f269 1 f189"/>
                <a:gd name="f331" fmla="*/ f270 1 f190"/>
                <a:gd name="f332" fmla="*/ f271 1 f189"/>
                <a:gd name="f333" fmla="*/ f272 1 f190"/>
                <a:gd name="f334" fmla="*/ f273 1 f189"/>
                <a:gd name="f335" fmla="*/ f274 1 f190"/>
                <a:gd name="f336" fmla="*/ f275 1 f189"/>
                <a:gd name="f337" fmla="*/ f276 1 f190"/>
                <a:gd name="f338" fmla="*/ f277 1 f189"/>
                <a:gd name="f339" fmla="*/ f278 1 f189"/>
                <a:gd name="f340" fmla="*/ f279 1 f190"/>
                <a:gd name="f341" fmla="*/ f280 1 f189"/>
                <a:gd name="f342" fmla="*/ f281 1 f190"/>
                <a:gd name="f343" fmla="*/ f282 1 f189"/>
                <a:gd name="f344" fmla="*/ f283 1 f190"/>
                <a:gd name="f345" fmla="*/ f284 1 f189"/>
                <a:gd name="f346" fmla="*/ f285 1 f190"/>
                <a:gd name="f347" fmla="*/ f286 1 f189"/>
                <a:gd name="f348" fmla="*/ f287 1 f190"/>
                <a:gd name="f349" fmla="*/ f288 1 f189"/>
                <a:gd name="f350" fmla="*/ f289 1 f189"/>
                <a:gd name="f351" fmla="*/ f290 1 f190"/>
                <a:gd name="f352" fmla="*/ f291 1 f189"/>
                <a:gd name="f353" fmla="*/ f292 1 f190"/>
                <a:gd name="f354" fmla="*/ f293 1 f190"/>
                <a:gd name="f355" fmla="*/ f294 1 f189"/>
                <a:gd name="f356" fmla="*/ f295 1 f190"/>
                <a:gd name="f357" fmla="*/ f296 1 f189"/>
                <a:gd name="f358" fmla="*/ f297 1 f190"/>
                <a:gd name="f359" fmla="*/ f298 1 f190"/>
                <a:gd name="f360" fmla="*/ f299 1 f189"/>
                <a:gd name="f361" fmla="*/ f300 1 f190"/>
                <a:gd name="f362" fmla="*/ f301 1 f189"/>
                <a:gd name="f363" fmla="*/ f302 1 f189"/>
                <a:gd name="f364" fmla="*/ f303 1 f189"/>
                <a:gd name="f365" fmla="*/ f304 1 f190"/>
                <a:gd name="f366" fmla="*/ f305 1 f189"/>
                <a:gd name="f367" fmla="*/ f306 f180 1"/>
                <a:gd name="f368" fmla="*/ f307 f180 1"/>
                <a:gd name="f369" fmla="*/ f309 f181 1"/>
                <a:gd name="f370" fmla="*/ f308 f181 1"/>
                <a:gd name="f371" fmla="*/ f310 f180 1"/>
                <a:gd name="f372" fmla="*/ f311 f181 1"/>
                <a:gd name="f373" fmla="*/ f312 f180 1"/>
                <a:gd name="f374" fmla="*/ f313 f181 1"/>
                <a:gd name="f375" fmla="*/ f314 f180 1"/>
                <a:gd name="f376" fmla="*/ f315 f181 1"/>
                <a:gd name="f377" fmla="*/ f316 f180 1"/>
                <a:gd name="f378" fmla="*/ f317 f181 1"/>
                <a:gd name="f379" fmla="*/ f318 f180 1"/>
                <a:gd name="f380" fmla="*/ f319 f181 1"/>
                <a:gd name="f381" fmla="*/ f320 f180 1"/>
                <a:gd name="f382" fmla="*/ f321 f181 1"/>
                <a:gd name="f383" fmla="*/ f322 f180 1"/>
                <a:gd name="f384" fmla="*/ f323 f181 1"/>
                <a:gd name="f385" fmla="*/ f324 f180 1"/>
                <a:gd name="f386" fmla="*/ f325 f181 1"/>
                <a:gd name="f387" fmla="*/ f326 f180 1"/>
                <a:gd name="f388" fmla="*/ f327 f181 1"/>
                <a:gd name="f389" fmla="*/ f328 f180 1"/>
                <a:gd name="f390" fmla="*/ f329 f181 1"/>
                <a:gd name="f391" fmla="*/ f330 f180 1"/>
                <a:gd name="f392" fmla="*/ f331 f181 1"/>
                <a:gd name="f393" fmla="*/ f332 f180 1"/>
                <a:gd name="f394" fmla="*/ f333 f181 1"/>
                <a:gd name="f395" fmla="*/ f334 f180 1"/>
                <a:gd name="f396" fmla="*/ f335 f181 1"/>
                <a:gd name="f397" fmla="*/ f336 f180 1"/>
                <a:gd name="f398" fmla="*/ f337 f181 1"/>
                <a:gd name="f399" fmla="*/ f338 f180 1"/>
                <a:gd name="f400" fmla="*/ f339 f180 1"/>
                <a:gd name="f401" fmla="*/ f340 f181 1"/>
                <a:gd name="f402" fmla="*/ f341 f180 1"/>
                <a:gd name="f403" fmla="*/ f342 f181 1"/>
                <a:gd name="f404" fmla="*/ f343 f180 1"/>
                <a:gd name="f405" fmla="*/ f344 f181 1"/>
                <a:gd name="f406" fmla="*/ f345 f180 1"/>
                <a:gd name="f407" fmla="*/ f346 f181 1"/>
                <a:gd name="f408" fmla="*/ f347 f180 1"/>
                <a:gd name="f409" fmla="*/ f348 f181 1"/>
                <a:gd name="f410" fmla="*/ f349 f180 1"/>
                <a:gd name="f411" fmla="*/ f350 f180 1"/>
                <a:gd name="f412" fmla="*/ f351 f181 1"/>
                <a:gd name="f413" fmla="*/ f352 f180 1"/>
                <a:gd name="f414" fmla="*/ f353 f181 1"/>
                <a:gd name="f415" fmla="*/ f354 f181 1"/>
                <a:gd name="f416" fmla="*/ f355 f180 1"/>
                <a:gd name="f417" fmla="*/ f356 f181 1"/>
                <a:gd name="f418" fmla="*/ f357 f180 1"/>
                <a:gd name="f419" fmla="*/ f358 f181 1"/>
                <a:gd name="f420" fmla="*/ f359 f181 1"/>
                <a:gd name="f421" fmla="*/ f360 f180 1"/>
                <a:gd name="f422" fmla="*/ f361 f181 1"/>
                <a:gd name="f423" fmla="*/ f362 f180 1"/>
                <a:gd name="f424" fmla="*/ f363 f180 1"/>
                <a:gd name="f425" fmla="*/ f364 f180 1"/>
                <a:gd name="f426" fmla="*/ f365 f181 1"/>
                <a:gd name="f427" fmla="*/ f366 f1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8">
                  <a:pos x="f371" y="f372"/>
                </a:cxn>
                <a:cxn ang="f248">
                  <a:pos x="f373" y="f374"/>
                </a:cxn>
                <a:cxn ang="f248">
                  <a:pos x="f375" y="f376"/>
                </a:cxn>
                <a:cxn ang="f248">
                  <a:pos x="f377" y="f378"/>
                </a:cxn>
                <a:cxn ang="f248">
                  <a:pos x="f379" y="f380"/>
                </a:cxn>
                <a:cxn ang="f248">
                  <a:pos x="f381" y="f382"/>
                </a:cxn>
                <a:cxn ang="f248">
                  <a:pos x="f383" y="f384"/>
                </a:cxn>
                <a:cxn ang="f248">
                  <a:pos x="f385" y="f386"/>
                </a:cxn>
                <a:cxn ang="f248">
                  <a:pos x="f387" y="f388"/>
                </a:cxn>
                <a:cxn ang="f248">
                  <a:pos x="f389" y="f390"/>
                </a:cxn>
                <a:cxn ang="f248">
                  <a:pos x="f391" y="f392"/>
                </a:cxn>
                <a:cxn ang="f248">
                  <a:pos x="f393" y="f394"/>
                </a:cxn>
                <a:cxn ang="f248">
                  <a:pos x="f395" y="f396"/>
                </a:cxn>
                <a:cxn ang="f248">
                  <a:pos x="f397" y="f398"/>
                </a:cxn>
                <a:cxn ang="f248">
                  <a:pos x="f399" y="f394"/>
                </a:cxn>
                <a:cxn ang="f248">
                  <a:pos x="f400" y="f401"/>
                </a:cxn>
                <a:cxn ang="f248">
                  <a:pos x="f402" y="f403"/>
                </a:cxn>
                <a:cxn ang="f248">
                  <a:pos x="f404" y="f405"/>
                </a:cxn>
                <a:cxn ang="f248">
                  <a:pos x="f406" y="f407"/>
                </a:cxn>
                <a:cxn ang="f248">
                  <a:pos x="f408" y="f409"/>
                </a:cxn>
                <a:cxn ang="f248">
                  <a:pos x="f410" y="f409"/>
                </a:cxn>
                <a:cxn ang="f248">
                  <a:pos x="f411" y="f412"/>
                </a:cxn>
                <a:cxn ang="f248">
                  <a:pos x="f413" y="f414"/>
                </a:cxn>
                <a:cxn ang="f248">
                  <a:pos x="f406" y="f415"/>
                </a:cxn>
                <a:cxn ang="f248">
                  <a:pos x="f379" y="f414"/>
                </a:cxn>
                <a:cxn ang="f248">
                  <a:pos x="f416" y="f417"/>
                </a:cxn>
                <a:cxn ang="f248">
                  <a:pos x="f418" y="f419"/>
                </a:cxn>
                <a:cxn ang="f248">
                  <a:pos x="f389" y="f420"/>
                </a:cxn>
                <a:cxn ang="f248">
                  <a:pos x="f421" y="f422"/>
                </a:cxn>
                <a:cxn ang="f248">
                  <a:pos x="f423" y="f422"/>
                </a:cxn>
                <a:cxn ang="f248">
                  <a:pos x="f424" y="f419"/>
                </a:cxn>
                <a:cxn ang="f248">
                  <a:pos x="f425" y="f426"/>
                </a:cxn>
                <a:cxn ang="f248">
                  <a:pos x="f427" y="f422"/>
                </a:cxn>
              </a:cxnLst>
              <a:rect l="f367" t="f370" r="f368" b="f369"/>
              <a:pathLst>
                <a:path w="232" h="24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4"/>
                  </a:cubicBezTo>
                  <a:cubicBezTo>
                    <a:pt x="f21" y="f22"/>
                    <a:pt x="f19" y="f23"/>
                    <a:pt x="f11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2"/>
                    <a:pt x="f34" y="f35"/>
                  </a:cubicBezTo>
                  <a:cubicBezTo>
                    <a:pt x="f36" y="f37"/>
                    <a:pt x="f38" y="f39"/>
                    <a:pt x="f40" y="f8"/>
                  </a:cubicBezTo>
                  <a:cubicBezTo>
                    <a:pt x="f34" y="f5"/>
                    <a:pt x="f41" y="f42"/>
                    <a:pt x="f43" y="f26"/>
                  </a:cubicBezTo>
                  <a:cubicBezTo>
                    <a:pt x="f43" y="f44"/>
                    <a:pt x="f45" y="f35"/>
                    <a:pt x="f45" y="f46"/>
                  </a:cubicBezTo>
                  <a:cubicBezTo>
                    <a:pt x="f47" y="f46"/>
                    <a:pt x="f47" y="f10"/>
                    <a:pt x="f48" y="f10"/>
                  </a:cubicBezTo>
                  <a:cubicBezTo>
                    <a:pt x="f2" y="f35"/>
                    <a:pt x="f49" y="f44"/>
                    <a:pt x="f50" y="f26"/>
                  </a:cubicBezTo>
                  <a:cubicBezTo>
                    <a:pt x="f51" y="f23"/>
                    <a:pt x="f52" y="f53"/>
                    <a:pt x="f54" y="f55"/>
                  </a:cubicBezTo>
                  <a:cubicBezTo>
                    <a:pt x="f54" y="f19"/>
                    <a:pt x="f54" y="f29"/>
                    <a:pt x="f56" y="f24"/>
                  </a:cubicBezTo>
                  <a:cubicBezTo>
                    <a:pt x="f56" y="f21"/>
                    <a:pt x="f57" y="f58"/>
                    <a:pt x="f59" y="f58"/>
                  </a:cubicBezTo>
                  <a:cubicBezTo>
                    <a:pt x="f60" y="f22"/>
                    <a:pt x="f61" y="f62"/>
                    <a:pt x="f63" y="f64"/>
                  </a:cubicBezTo>
                  <a:cubicBezTo>
                    <a:pt x="f65" y="f66"/>
                    <a:pt x="f67" y="f40"/>
                    <a:pt x="f68" y="f69"/>
                  </a:cubicBezTo>
                  <a:cubicBezTo>
                    <a:pt x="f70" y="f71"/>
                    <a:pt x="f6" y="f72"/>
                    <a:pt x="f6" y="f73"/>
                  </a:cubicBezTo>
                  <a:cubicBezTo>
                    <a:pt x="f6" y="f50"/>
                    <a:pt x="f6" y="f74"/>
                    <a:pt x="f75" y="f76"/>
                  </a:cubicBezTo>
                  <a:cubicBezTo>
                    <a:pt x="f77" y="f78"/>
                    <a:pt x="f79" y="f80"/>
                    <a:pt x="f79" y="f81"/>
                  </a:cubicBezTo>
                  <a:cubicBezTo>
                    <a:pt x="f77" y="f68"/>
                    <a:pt x="f80" y="f82"/>
                    <a:pt x="f57" y="f82"/>
                  </a:cubicBezTo>
                  <a:cubicBezTo>
                    <a:pt x="f83" y="f82"/>
                    <a:pt x="f84" y="f82"/>
                    <a:pt x="f72" y="f82"/>
                  </a:cubicBezTo>
                  <a:cubicBezTo>
                    <a:pt x="f85" y="f82"/>
                    <a:pt x="f86" y="f6"/>
                    <a:pt x="f87" y="f88"/>
                  </a:cubicBezTo>
                  <a:cubicBezTo>
                    <a:pt x="f89" y="f77"/>
                    <a:pt x="f90" y="f81"/>
                    <a:pt x="f91" y="f80"/>
                  </a:cubicBezTo>
                  <a:cubicBezTo>
                    <a:pt x="f92" y="f57"/>
                    <a:pt x="f93" y="f94"/>
                    <a:pt x="f95" y="f57"/>
                  </a:cubicBezTo>
                  <a:cubicBezTo>
                    <a:pt x="f96" y="f59"/>
                    <a:pt x="f34" y="f97"/>
                    <a:pt x="f98" y="f99"/>
                  </a:cubicBezTo>
                  <a:cubicBezTo>
                    <a:pt x="f100" y="f101"/>
                    <a:pt x="f102" y="f65"/>
                    <a:pt x="f38" y="f70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55" y="f7"/>
                    <a:pt x="f109" y="f7"/>
                    <a:pt x="f110" y="f108"/>
                  </a:cubicBezTo>
                  <a:cubicBezTo>
                    <a:pt x="f10" y="f108"/>
                    <a:pt x="f111" y="f6"/>
                    <a:pt x="f39" y="f112"/>
                  </a:cubicBezTo>
                  <a:cubicBezTo>
                    <a:pt x="f39" y="f61"/>
                    <a:pt x="f113" y="f60"/>
                    <a:pt x="f114" y="f57"/>
                  </a:cubicBezTo>
                  <a:cubicBezTo>
                    <a:pt x="f114" y="f54"/>
                    <a:pt x="f115" y="f74"/>
                    <a:pt x="f115" y="f94"/>
                  </a:cubicBezTo>
                  <a:cubicBezTo>
                    <a:pt x="f8" y="f116"/>
                    <a:pt x="f5" y="f89"/>
                    <a:pt x="f42" y="f98"/>
                  </a:cubicBezTo>
                  <a:cubicBezTo>
                    <a:pt x="f42" y="f117"/>
                    <a:pt x="f42" y="f118"/>
                    <a:pt x="f119" y="f118"/>
                  </a:cubicBezTo>
                  <a:cubicBezTo>
                    <a:pt x="f120" y="f121"/>
                    <a:pt x="f122" y="f103"/>
                    <a:pt x="f123" y="f124"/>
                  </a:cubicBezTo>
                  <a:cubicBezTo>
                    <a:pt x="f125" y="f126"/>
                    <a:pt x="f127" y="f128"/>
                    <a:pt x="f129" y="f66"/>
                  </a:cubicBezTo>
                  <a:cubicBezTo>
                    <a:pt x="f129" y="f130"/>
                    <a:pt x="f114" y="f130"/>
                    <a:pt x="f8" y="f9"/>
                  </a:cubicBezTo>
                  <a:close/>
                  <a:moveTo>
                    <a:pt x="f101" y="f50"/>
                  </a:moveTo>
                  <a:cubicBezTo>
                    <a:pt x="f101" y="f131"/>
                    <a:pt x="f112" y="f116"/>
                    <a:pt x="f101" y="f132"/>
                  </a:cubicBezTo>
                  <a:cubicBezTo>
                    <a:pt x="f63" y="f133"/>
                    <a:pt x="f134" y="f91"/>
                    <a:pt x="f99" y="f93"/>
                  </a:cubicBezTo>
                  <a:cubicBezTo>
                    <a:pt x="f135" y="f136"/>
                    <a:pt x="f52" y="f34"/>
                    <a:pt x="f137" y="f95"/>
                  </a:cubicBezTo>
                  <a:cubicBezTo>
                    <a:pt x="f131" y="f138"/>
                    <a:pt x="f84" y="f139"/>
                    <a:pt x="f140" y="f141"/>
                  </a:cubicBezTo>
                  <a:cubicBezTo>
                    <a:pt x="f142" y="f143"/>
                    <a:pt x="f144" y="f142"/>
                    <a:pt x="f64" y="f95"/>
                  </a:cubicBezTo>
                  <a:cubicBezTo>
                    <a:pt x="f58" y="f98"/>
                    <a:pt x="f44" y="f95"/>
                    <a:pt x="f30" y="f143"/>
                  </a:cubicBezTo>
                  <a:cubicBezTo>
                    <a:pt x="f46" y="f145"/>
                    <a:pt x="f125" y="f146"/>
                    <a:pt x="f122" y="f147"/>
                  </a:cubicBezTo>
                  <a:cubicBezTo>
                    <a:pt x="f122" y="f148"/>
                    <a:pt x="f149" y="f50"/>
                    <a:pt x="f150" y="f50"/>
                  </a:cubicBezTo>
                  <a:cubicBezTo>
                    <a:pt x="f17" y="f151"/>
                    <a:pt x="f124" y="f152"/>
                    <a:pt x="f138" y="f152"/>
                  </a:cubicBezTo>
                  <a:cubicBezTo>
                    <a:pt x="f153" y="f51"/>
                    <a:pt x="f132" y="f151"/>
                    <a:pt x="f154" y="f50"/>
                  </a:cubicBezTo>
                  <a:cubicBezTo>
                    <a:pt x="f155" y="f50"/>
                    <a:pt x="f57" y="f50"/>
                    <a:pt x="f101" y="f50"/>
                  </a:cubicBezTo>
                  <a:close/>
                  <a:moveTo>
                    <a:pt x="f48" y="f152"/>
                  </a:moveTo>
                  <a:cubicBezTo>
                    <a:pt x="f48" y="f152"/>
                    <a:pt x="f48" y="f152"/>
                    <a:pt x="f48" y="f152"/>
                  </a:cubicBezTo>
                  <a:cubicBezTo>
                    <a:pt x="f156" y="f152"/>
                    <a:pt x="f157" y="f152"/>
                    <a:pt x="f158" y="f51"/>
                  </a:cubicBezTo>
                  <a:cubicBezTo>
                    <a:pt x="f133" y="f159"/>
                    <a:pt x="f86" y="f160"/>
                    <a:pt x="f161" y="f162"/>
                  </a:cubicBezTo>
                  <a:cubicBezTo>
                    <a:pt x="f87" y="f163"/>
                    <a:pt x="f145" y="f6"/>
                    <a:pt x="f164" y="f165"/>
                  </a:cubicBezTo>
                  <a:cubicBezTo>
                    <a:pt x="f166" y="f104"/>
                    <a:pt x="f49" y="f104"/>
                    <a:pt x="f94" y="f104"/>
                  </a:cubicBezTo>
                  <a:cubicBezTo>
                    <a:pt x="f76" y="f104"/>
                    <a:pt x="f101" y="f167"/>
                    <a:pt x="f112" y="f63"/>
                  </a:cubicBezTo>
                  <a:cubicBezTo>
                    <a:pt x="f81" y="f54"/>
                    <a:pt x="f63" y="f52"/>
                    <a:pt x="f57" y="f159"/>
                  </a:cubicBezTo>
                  <a:cubicBezTo>
                    <a:pt x="f159" y="f152"/>
                    <a:pt x="f49" y="f152"/>
                    <a:pt x="f48" y="f152"/>
                  </a:cubicBezTo>
                  <a:close/>
                  <a:moveTo>
                    <a:pt x="f25" y="f51"/>
                  </a:moveTo>
                  <a:cubicBezTo>
                    <a:pt x="f25" y="f51"/>
                    <a:pt x="f25" y="f51"/>
                    <a:pt x="f25" y="f51"/>
                  </a:cubicBezTo>
                  <a:cubicBezTo>
                    <a:pt x="f53" y="f51"/>
                    <a:pt x="f23" y="f51"/>
                    <a:pt x="f168" y="f51"/>
                  </a:cubicBezTo>
                  <a:cubicBezTo>
                    <a:pt x="f169" y="f159"/>
                    <a:pt x="f37" y="f74"/>
                    <a:pt x="f37" y="f99"/>
                  </a:cubicBezTo>
                  <a:cubicBezTo>
                    <a:pt x="f120" y="f65"/>
                    <a:pt x="f35" y="f104"/>
                    <a:pt x="f170" y="f104"/>
                  </a:cubicBezTo>
                  <a:cubicBezTo>
                    <a:pt x="f62" y="f104"/>
                    <a:pt x="f55" y="f104"/>
                    <a:pt x="f171" y="f104"/>
                  </a:cubicBezTo>
                  <a:cubicBezTo>
                    <a:pt x="f172" y="f104"/>
                    <a:pt x="f105" y="f165"/>
                    <a:pt x="f124" y="f173"/>
                  </a:cubicBezTo>
                  <a:cubicBezTo>
                    <a:pt x="f38" y="f174"/>
                    <a:pt x="f175" y="f101"/>
                    <a:pt x="f176" y="f135"/>
                  </a:cubicBezTo>
                  <a:cubicBezTo>
                    <a:pt x="f177" y="f159"/>
                    <a:pt x="f124" y="f159"/>
                    <a:pt x="f178" y="f51"/>
                  </a:cubicBezTo>
                  <a:cubicBezTo>
                    <a:pt x="f66" y="f51"/>
                    <a:pt x="f11" y="f51"/>
                    <a:pt x="f25" y="f51"/>
                  </a:cubicBezTo>
                  <a:close/>
                </a:path>
              </a:pathLst>
            </a:custGeom>
            <a:solidFill>
              <a:srgbClr val="0082E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BB3444DA-CFD0-41D5-A712-F385A52FCAD7}"/>
                </a:ext>
              </a:extLst>
            </p:cNvPr>
            <p:cNvSpPr/>
            <p:nvPr/>
          </p:nvSpPr>
          <p:spPr>
            <a:xfrm>
              <a:off x="1120770" y="1428750"/>
              <a:ext cx="871542" cy="8762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2"/>
                <a:gd name="f7" fmla="val 233"/>
                <a:gd name="f8" fmla="val 116"/>
                <a:gd name="f9" fmla="val 52"/>
                <a:gd name="f10" fmla="val 181"/>
                <a:gd name="f11" fmla="val 117"/>
                <a:gd name="f12" fmla="val 51"/>
                <a:gd name="f13" fmla="val 1"/>
                <a:gd name="f14" fmla="val 179"/>
                <a:gd name="f15" fmla="val 53"/>
                <a:gd name="f16" fmla="val 30"/>
                <a:gd name="f17" fmla="val 77"/>
                <a:gd name="f18" fmla="val 9"/>
                <a:gd name="f19" fmla="val 120"/>
                <a:gd name="f20" fmla="val 28"/>
                <a:gd name="f21" fmla="val 174"/>
                <a:gd name="f22" fmla="val 73"/>
                <a:gd name="f23" fmla="val 197"/>
                <a:gd name="f24" fmla="val 118"/>
                <a:gd name="f25" fmla="val 219"/>
                <a:gd name="f26" fmla="val 173"/>
                <a:gd name="f27" fmla="val 201"/>
                <a:gd name="f28" fmla="val 196"/>
                <a:gd name="f29" fmla="val 155"/>
                <a:gd name="f30" fmla="val 218"/>
                <a:gd name="f31" fmla="val 110"/>
                <a:gd name="f32" fmla="val 200"/>
                <a:gd name="f33" fmla="val 55"/>
                <a:gd name="f34" fmla="val 154"/>
                <a:gd name="f35" fmla="val 32"/>
                <a:gd name="f36" fmla="val 112"/>
                <a:gd name="f37" fmla="val 11"/>
                <a:gd name="f38" fmla="val 56"/>
                <a:gd name="f39" fmla="val 37"/>
                <a:gd name="f40" fmla="val 65"/>
                <a:gd name="f41" fmla="val 39"/>
                <a:gd name="f42" fmla="val 70"/>
                <a:gd name="f43" fmla="val 40"/>
                <a:gd name="f44" fmla="val 41"/>
                <a:gd name="f45" fmla="val 76"/>
                <a:gd name="f46" fmla="val 38"/>
                <a:gd name="f47" fmla="val 35"/>
                <a:gd name="f48" fmla="+- 0 0 -90"/>
                <a:gd name="f49" fmla="*/ f3 1 232"/>
                <a:gd name="f50" fmla="*/ f4 1 233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232"/>
                <a:gd name="f59" fmla="*/ f55 1 233"/>
                <a:gd name="f60" fmla="*/ 116 f56 1"/>
                <a:gd name="f61" fmla="*/ 233 f55 1"/>
                <a:gd name="f62" fmla="*/ 0 f56 1"/>
                <a:gd name="f63" fmla="*/ 117 f55 1"/>
                <a:gd name="f64" fmla="*/ 117 f56 1"/>
                <a:gd name="f65" fmla="*/ 0 f55 1"/>
                <a:gd name="f66" fmla="*/ 232 f56 1"/>
                <a:gd name="f67" fmla="*/ 30 f56 1"/>
                <a:gd name="f68" fmla="*/ 77 f55 1"/>
                <a:gd name="f69" fmla="*/ 73 f56 1"/>
                <a:gd name="f70" fmla="*/ 197 f55 1"/>
                <a:gd name="f71" fmla="*/ 196 f56 1"/>
                <a:gd name="f72" fmla="*/ 155 f55 1"/>
                <a:gd name="f73" fmla="*/ 154 f56 1"/>
                <a:gd name="f74" fmla="*/ 32 f55 1"/>
                <a:gd name="f75" fmla="*/ 37 f56 1"/>
                <a:gd name="f76" fmla="*/ 65 f55 1"/>
                <a:gd name="f77" fmla="*/ 41 f56 1"/>
                <a:gd name="f78" fmla="*/ 76 f55 1"/>
                <a:gd name="f79" fmla="+- f57 0 f1"/>
                <a:gd name="f80" fmla="*/ f60 1 232"/>
                <a:gd name="f81" fmla="*/ f61 1 233"/>
                <a:gd name="f82" fmla="*/ f62 1 232"/>
                <a:gd name="f83" fmla="*/ f63 1 233"/>
                <a:gd name="f84" fmla="*/ f64 1 232"/>
                <a:gd name="f85" fmla="*/ f65 1 233"/>
                <a:gd name="f86" fmla="*/ f66 1 232"/>
                <a:gd name="f87" fmla="*/ f67 1 232"/>
                <a:gd name="f88" fmla="*/ f68 1 233"/>
                <a:gd name="f89" fmla="*/ f69 1 232"/>
                <a:gd name="f90" fmla="*/ f70 1 233"/>
                <a:gd name="f91" fmla="*/ f71 1 232"/>
                <a:gd name="f92" fmla="*/ f72 1 233"/>
                <a:gd name="f93" fmla="*/ f73 1 232"/>
                <a:gd name="f94" fmla="*/ f74 1 233"/>
                <a:gd name="f95" fmla="*/ f75 1 232"/>
                <a:gd name="f96" fmla="*/ f76 1 233"/>
                <a:gd name="f97" fmla="*/ f77 1 232"/>
                <a:gd name="f98" fmla="*/ f78 1 233"/>
                <a:gd name="f99" fmla="*/ 0 1 f58"/>
                <a:gd name="f100" fmla="*/ f52 1 f58"/>
                <a:gd name="f101" fmla="*/ 0 1 f59"/>
                <a:gd name="f102" fmla="*/ f53 1 f59"/>
                <a:gd name="f103" fmla="*/ f80 1 f58"/>
                <a:gd name="f104" fmla="*/ f81 1 f59"/>
                <a:gd name="f105" fmla="*/ f82 1 f58"/>
                <a:gd name="f106" fmla="*/ f83 1 f59"/>
                <a:gd name="f107" fmla="*/ f84 1 f58"/>
                <a:gd name="f108" fmla="*/ f85 1 f59"/>
                <a:gd name="f109" fmla="*/ f86 1 f58"/>
                <a:gd name="f110" fmla="*/ f87 1 f58"/>
                <a:gd name="f111" fmla="*/ f88 1 f59"/>
                <a:gd name="f112" fmla="*/ f89 1 f58"/>
                <a:gd name="f113" fmla="*/ f90 1 f59"/>
                <a:gd name="f114" fmla="*/ f91 1 f58"/>
                <a:gd name="f115" fmla="*/ f92 1 f59"/>
                <a:gd name="f116" fmla="*/ f93 1 f58"/>
                <a:gd name="f117" fmla="*/ f94 1 f59"/>
                <a:gd name="f118" fmla="*/ f95 1 f58"/>
                <a:gd name="f119" fmla="*/ f96 1 f59"/>
                <a:gd name="f120" fmla="*/ f97 1 f58"/>
                <a:gd name="f121" fmla="*/ f98 1 f59"/>
                <a:gd name="f122" fmla="*/ f99 f49 1"/>
                <a:gd name="f123" fmla="*/ f100 f49 1"/>
                <a:gd name="f124" fmla="*/ f102 f50 1"/>
                <a:gd name="f125" fmla="*/ f101 f50 1"/>
                <a:gd name="f126" fmla="*/ f103 f49 1"/>
                <a:gd name="f127" fmla="*/ f104 f50 1"/>
                <a:gd name="f128" fmla="*/ f105 f49 1"/>
                <a:gd name="f129" fmla="*/ f106 f50 1"/>
                <a:gd name="f130" fmla="*/ f107 f49 1"/>
                <a:gd name="f131" fmla="*/ f108 f50 1"/>
                <a:gd name="f132" fmla="*/ f109 f49 1"/>
                <a:gd name="f133" fmla="*/ f110 f49 1"/>
                <a:gd name="f134" fmla="*/ f111 f50 1"/>
                <a:gd name="f135" fmla="*/ f112 f49 1"/>
                <a:gd name="f136" fmla="*/ f113 f50 1"/>
                <a:gd name="f137" fmla="*/ f114 f49 1"/>
                <a:gd name="f138" fmla="*/ f115 f50 1"/>
                <a:gd name="f139" fmla="*/ f116 f49 1"/>
                <a:gd name="f140" fmla="*/ f117 f50 1"/>
                <a:gd name="f141" fmla="*/ f118 f49 1"/>
                <a:gd name="f142" fmla="*/ f119 f50 1"/>
                <a:gd name="f143" fmla="*/ f120 f49 1"/>
                <a:gd name="f144" fmla="*/ f121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26" y="f127"/>
                </a:cxn>
                <a:cxn ang="f79">
                  <a:pos x="f128" y="f129"/>
                </a:cxn>
                <a:cxn ang="f79">
                  <a:pos x="f130" y="f131"/>
                </a:cxn>
                <a:cxn ang="f79">
                  <a:pos x="f132" y="f129"/>
                </a:cxn>
                <a:cxn ang="f79">
                  <a:pos x="f126" y="f127"/>
                </a:cxn>
                <a:cxn ang="f79">
                  <a:pos x="f133" y="f134"/>
                </a:cxn>
                <a:cxn ang="f79">
                  <a:pos x="f135" y="f136"/>
                </a:cxn>
                <a:cxn ang="f79">
                  <a:pos x="f137" y="f138"/>
                </a:cxn>
                <a:cxn ang="f79">
                  <a:pos x="f139" y="f140"/>
                </a:cxn>
                <a:cxn ang="f79">
                  <a:pos x="f141" y="f142"/>
                </a:cxn>
                <a:cxn ang="f79">
                  <a:pos x="f143" y="f144"/>
                </a:cxn>
                <a:cxn ang="f79">
                  <a:pos x="f133" y="f134"/>
                </a:cxn>
              </a:cxnLst>
              <a:rect l="f122" t="f125" r="f123" b="f124"/>
              <a:pathLst>
                <a:path w="232" h="233">
                  <a:moveTo>
                    <a:pt x="f8" y="f7"/>
                  </a:moveTo>
                  <a:cubicBezTo>
                    <a:pt x="f9" y="f7"/>
                    <a:pt x="f5" y="f10"/>
                    <a:pt x="f5" y="f11"/>
                  </a:cubicBezTo>
                  <a:cubicBezTo>
                    <a:pt x="f5" y="f9"/>
                    <a:pt x="f12" y="f13"/>
                    <a:pt x="f11" y="f5"/>
                  </a:cubicBezTo>
                  <a:cubicBezTo>
                    <a:pt x="f14" y="f5"/>
                    <a:pt x="f6" y="f15"/>
                    <a:pt x="f6" y="f11"/>
                  </a:cubicBezTo>
                  <a:cubicBezTo>
                    <a:pt x="f6" y="f10"/>
                    <a:pt x="f2" y="f6"/>
                    <a:pt x="f8" y="f7"/>
                  </a:cubicBezTo>
                  <a:close/>
                  <a:moveTo>
                    <a:pt x="f16" y="f17"/>
                  </a:move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20"/>
                    <a:pt x="f39" y="f40"/>
                  </a:cubicBezTo>
                  <a:cubicBezTo>
                    <a:pt x="f41" y="f42"/>
                    <a:pt x="f43" y="f22"/>
                    <a:pt x="f44" y="f45"/>
                  </a:cubicBezTo>
                  <a:cubicBezTo>
                    <a:pt x="f46" y="f45"/>
                    <a:pt x="f47" y="f17"/>
                    <a:pt x="f16" y="f17"/>
                  </a:cubicBezTo>
                  <a:close/>
                </a:path>
              </a:pathLst>
            </a:custGeom>
            <a:solidFill>
              <a:srgbClr val="0082E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C4856076-D168-4741-BFBC-98D6D524AEB3}"/>
                </a:ext>
              </a:extLst>
            </p:cNvPr>
            <p:cNvSpPr/>
            <p:nvPr/>
          </p:nvSpPr>
          <p:spPr>
            <a:xfrm>
              <a:off x="2860672" y="2760665"/>
              <a:ext cx="831847" cy="5349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"/>
                <a:gd name="f7" fmla="val 142"/>
                <a:gd name="f8" fmla="val 12"/>
                <a:gd name="f9" fmla="val 16"/>
                <a:gd name="f10" fmla="val 8"/>
                <a:gd name="f11" fmla="val 20"/>
                <a:gd name="f12" fmla="val 25"/>
                <a:gd name="f13" fmla="val 23"/>
                <a:gd name="f14" fmla="val 28"/>
                <a:gd name="f15" fmla="val 29"/>
                <a:gd name="f16" fmla="val 31"/>
                <a:gd name="f17" fmla="val 35"/>
                <a:gd name="f18" fmla="val 39"/>
                <a:gd name="f19" fmla="val 43"/>
                <a:gd name="f20" fmla="val 47"/>
                <a:gd name="f21" fmla="val 52"/>
                <a:gd name="f22" fmla="val 61"/>
                <a:gd name="f23" fmla="val 41"/>
                <a:gd name="f24" fmla="val 65"/>
                <a:gd name="f25" fmla="val 38"/>
                <a:gd name="f26" fmla="val 69"/>
                <a:gd name="f27" fmla="val 74"/>
                <a:gd name="f28" fmla="val 33"/>
                <a:gd name="f29" fmla="val 86"/>
                <a:gd name="f30" fmla="val 27"/>
                <a:gd name="f31" fmla="val 97"/>
                <a:gd name="f32" fmla="val 108"/>
                <a:gd name="f33" fmla="val 34"/>
                <a:gd name="f34" fmla="val 126"/>
                <a:gd name="f35" fmla="val 141"/>
                <a:gd name="f36" fmla="val 155"/>
                <a:gd name="f37" fmla="val 40"/>
                <a:gd name="f38" fmla="val 165"/>
                <a:gd name="f39" fmla="val 48"/>
                <a:gd name="f40" fmla="val 175"/>
                <a:gd name="f41" fmla="val 183"/>
                <a:gd name="f42" fmla="val 37"/>
                <a:gd name="f43" fmla="val 188"/>
                <a:gd name="f44" fmla="val 30"/>
                <a:gd name="f45" fmla="val 192"/>
                <a:gd name="f46" fmla="val 22"/>
                <a:gd name="f47" fmla="val 197"/>
                <a:gd name="f48" fmla="val 15"/>
                <a:gd name="f49" fmla="val 200"/>
                <a:gd name="f50" fmla="val 10"/>
                <a:gd name="f51" fmla="val 204"/>
                <a:gd name="f52" fmla="val 5"/>
                <a:gd name="f53" fmla="val 208"/>
                <a:gd name="f54" fmla="val 203"/>
                <a:gd name="f55" fmla="val 88"/>
                <a:gd name="f56" fmla="val 168"/>
                <a:gd name="f57" fmla="val 116"/>
                <a:gd name="f58" fmla="val 138"/>
                <a:gd name="f59" fmla="val 140"/>
                <a:gd name="f60" fmla="val 89"/>
                <a:gd name="f61" fmla="val 54"/>
                <a:gd name="f62" fmla="val 120"/>
                <a:gd name="f63" fmla="val 17"/>
                <a:gd name="f64" fmla="val 96"/>
                <a:gd name="f65" fmla="val 51"/>
                <a:gd name="f66" fmla="val 9"/>
                <a:gd name="f67" fmla="val 2"/>
                <a:gd name="f68" fmla="val 1"/>
                <a:gd name="f69" fmla="val 11"/>
                <a:gd name="f70" fmla="val 105"/>
                <a:gd name="f71" fmla="val 44"/>
                <a:gd name="f72" fmla="val 99"/>
                <a:gd name="f73" fmla="val 45"/>
                <a:gd name="f74" fmla="val 91"/>
                <a:gd name="f75" fmla="val 83"/>
                <a:gd name="f76" fmla="val 50"/>
                <a:gd name="f77" fmla="val 73"/>
                <a:gd name="f78" fmla="val 55"/>
                <a:gd name="f79" fmla="val 72"/>
                <a:gd name="f80" fmla="val 60"/>
                <a:gd name="f81" fmla="val 76"/>
                <a:gd name="f82" fmla="val 81"/>
                <a:gd name="f83" fmla="val 80"/>
                <a:gd name="f84" fmla="val 87"/>
                <a:gd name="f85" fmla="val 79"/>
                <a:gd name="f86" fmla="val 113"/>
                <a:gd name="f87" fmla="val 75"/>
                <a:gd name="f88" fmla="val 122"/>
                <a:gd name="f89" fmla="val 132"/>
                <a:gd name="f90" fmla="val 144"/>
                <a:gd name="f91" fmla="val 71"/>
                <a:gd name="f92" fmla="val 147"/>
                <a:gd name="f93" fmla="val 62"/>
                <a:gd name="f94" fmla="val 49"/>
                <a:gd name="f95" fmla="val 124"/>
                <a:gd name="f96" fmla="val 46"/>
                <a:gd name="f97" fmla="val 115"/>
                <a:gd name="f98" fmla="+- 0 0 -90"/>
                <a:gd name="f99" fmla="*/ f3 1 221"/>
                <a:gd name="f100" fmla="*/ f4 1 142"/>
                <a:gd name="f101" fmla="val f5"/>
                <a:gd name="f102" fmla="val f6"/>
                <a:gd name="f103" fmla="val f7"/>
                <a:gd name="f104" fmla="*/ f98 f0 1"/>
                <a:gd name="f105" fmla="+- f103 0 f101"/>
                <a:gd name="f106" fmla="+- f102 0 f101"/>
                <a:gd name="f107" fmla="*/ f104 1 f2"/>
                <a:gd name="f108" fmla="*/ f106 1 221"/>
                <a:gd name="f109" fmla="*/ f105 1 142"/>
                <a:gd name="f110" fmla="*/ 12 f106 1"/>
                <a:gd name="f111" fmla="*/ 0 f105 1"/>
                <a:gd name="f112" fmla="*/ 25 f106 1"/>
                <a:gd name="f113" fmla="*/ 23 f105 1"/>
                <a:gd name="f114" fmla="*/ 35 f106 1"/>
                <a:gd name="f115" fmla="*/ 39 f105 1"/>
                <a:gd name="f116" fmla="*/ 61 f106 1"/>
                <a:gd name="f117" fmla="*/ 41 f105 1"/>
                <a:gd name="f118" fmla="*/ 74 f106 1"/>
                <a:gd name="f119" fmla="*/ 33 f105 1"/>
                <a:gd name="f120" fmla="*/ 108 f106 1"/>
                <a:gd name="f121" fmla="*/ 34 f105 1"/>
                <a:gd name="f122" fmla="*/ 155 f106 1"/>
                <a:gd name="f123" fmla="*/ 40 f105 1"/>
                <a:gd name="f124" fmla="*/ 183 f106 1"/>
                <a:gd name="f125" fmla="*/ 37 f105 1"/>
                <a:gd name="f126" fmla="*/ 197 f106 1"/>
                <a:gd name="f127" fmla="*/ 15 f105 1"/>
                <a:gd name="f128" fmla="*/ 208 f106 1"/>
                <a:gd name="f129" fmla="*/ 168 f106 1"/>
                <a:gd name="f130" fmla="*/ 116 f105 1"/>
                <a:gd name="f131" fmla="*/ 54 f106 1"/>
                <a:gd name="f132" fmla="*/ 120 f105 1"/>
                <a:gd name="f133" fmla="*/ 9 f106 1"/>
                <a:gd name="f134" fmla="*/ 2 f105 1"/>
                <a:gd name="f135" fmla="*/ 105 f106 1"/>
                <a:gd name="f136" fmla="*/ 44 f105 1"/>
                <a:gd name="f137" fmla="*/ 83 f106 1"/>
                <a:gd name="f138" fmla="*/ 50 f105 1"/>
                <a:gd name="f139" fmla="*/ 76 f106 1"/>
                <a:gd name="f140" fmla="*/ 69 f105 1"/>
                <a:gd name="f141" fmla="*/ 97 f106 1"/>
                <a:gd name="f142" fmla="*/ 79 f105 1"/>
                <a:gd name="f143" fmla="*/ 122 f106 1"/>
                <a:gd name="f144" fmla="*/ 144 f106 1"/>
                <a:gd name="f145" fmla="*/ 71 f105 1"/>
                <a:gd name="f146" fmla="*/ 132 f106 1"/>
                <a:gd name="f147" fmla="*/ 49 f105 1"/>
                <a:gd name="f148" fmla="+- f107 0 f1"/>
                <a:gd name="f149" fmla="*/ f110 1 221"/>
                <a:gd name="f150" fmla="*/ f111 1 142"/>
                <a:gd name="f151" fmla="*/ f112 1 221"/>
                <a:gd name="f152" fmla="*/ f113 1 142"/>
                <a:gd name="f153" fmla="*/ f114 1 221"/>
                <a:gd name="f154" fmla="*/ f115 1 142"/>
                <a:gd name="f155" fmla="*/ f116 1 221"/>
                <a:gd name="f156" fmla="*/ f117 1 142"/>
                <a:gd name="f157" fmla="*/ f118 1 221"/>
                <a:gd name="f158" fmla="*/ f119 1 142"/>
                <a:gd name="f159" fmla="*/ f120 1 221"/>
                <a:gd name="f160" fmla="*/ f121 1 142"/>
                <a:gd name="f161" fmla="*/ f122 1 221"/>
                <a:gd name="f162" fmla="*/ f123 1 142"/>
                <a:gd name="f163" fmla="*/ f124 1 221"/>
                <a:gd name="f164" fmla="*/ f125 1 142"/>
                <a:gd name="f165" fmla="*/ f126 1 221"/>
                <a:gd name="f166" fmla="*/ f127 1 142"/>
                <a:gd name="f167" fmla="*/ f128 1 221"/>
                <a:gd name="f168" fmla="*/ f129 1 221"/>
                <a:gd name="f169" fmla="*/ f130 1 142"/>
                <a:gd name="f170" fmla="*/ f131 1 221"/>
                <a:gd name="f171" fmla="*/ f132 1 142"/>
                <a:gd name="f172" fmla="*/ f133 1 221"/>
                <a:gd name="f173" fmla="*/ f134 1 142"/>
                <a:gd name="f174" fmla="*/ f135 1 221"/>
                <a:gd name="f175" fmla="*/ f136 1 142"/>
                <a:gd name="f176" fmla="*/ f137 1 221"/>
                <a:gd name="f177" fmla="*/ f138 1 142"/>
                <a:gd name="f178" fmla="*/ f139 1 221"/>
                <a:gd name="f179" fmla="*/ f140 1 142"/>
                <a:gd name="f180" fmla="*/ f141 1 221"/>
                <a:gd name="f181" fmla="*/ f142 1 142"/>
                <a:gd name="f182" fmla="*/ f143 1 221"/>
                <a:gd name="f183" fmla="*/ f144 1 221"/>
                <a:gd name="f184" fmla="*/ f145 1 142"/>
                <a:gd name="f185" fmla="*/ f146 1 221"/>
                <a:gd name="f186" fmla="*/ f147 1 142"/>
                <a:gd name="f187" fmla="*/ 0 1 f108"/>
                <a:gd name="f188" fmla="*/ f102 1 f108"/>
                <a:gd name="f189" fmla="*/ 0 1 f109"/>
                <a:gd name="f190" fmla="*/ f103 1 f109"/>
                <a:gd name="f191" fmla="*/ f149 1 f108"/>
                <a:gd name="f192" fmla="*/ f150 1 f109"/>
                <a:gd name="f193" fmla="*/ f151 1 f108"/>
                <a:gd name="f194" fmla="*/ f152 1 f109"/>
                <a:gd name="f195" fmla="*/ f153 1 f108"/>
                <a:gd name="f196" fmla="*/ f154 1 f109"/>
                <a:gd name="f197" fmla="*/ f155 1 f108"/>
                <a:gd name="f198" fmla="*/ f156 1 f109"/>
                <a:gd name="f199" fmla="*/ f157 1 f108"/>
                <a:gd name="f200" fmla="*/ f158 1 f109"/>
                <a:gd name="f201" fmla="*/ f159 1 f108"/>
                <a:gd name="f202" fmla="*/ f160 1 f109"/>
                <a:gd name="f203" fmla="*/ f161 1 f108"/>
                <a:gd name="f204" fmla="*/ f162 1 f109"/>
                <a:gd name="f205" fmla="*/ f163 1 f108"/>
                <a:gd name="f206" fmla="*/ f164 1 f109"/>
                <a:gd name="f207" fmla="*/ f165 1 f108"/>
                <a:gd name="f208" fmla="*/ f166 1 f109"/>
                <a:gd name="f209" fmla="*/ f167 1 f108"/>
                <a:gd name="f210" fmla="*/ f168 1 f108"/>
                <a:gd name="f211" fmla="*/ f169 1 f109"/>
                <a:gd name="f212" fmla="*/ f170 1 f108"/>
                <a:gd name="f213" fmla="*/ f171 1 f109"/>
                <a:gd name="f214" fmla="*/ f172 1 f108"/>
                <a:gd name="f215" fmla="*/ f173 1 f109"/>
                <a:gd name="f216" fmla="*/ f174 1 f108"/>
                <a:gd name="f217" fmla="*/ f175 1 f109"/>
                <a:gd name="f218" fmla="*/ f176 1 f108"/>
                <a:gd name="f219" fmla="*/ f177 1 f109"/>
                <a:gd name="f220" fmla="*/ f178 1 f108"/>
                <a:gd name="f221" fmla="*/ f179 1 f109"/>
                <a:gd name="f222" fmla="*/ f180 1 f108"/>
                <a:gd name="f223" fmla="*/ f181 1 f109"/>
                <a:gd name="f224" fmla="*/ f182 1 f108"/>
                <a:gd name="f225" fmla="*/ f183 1 f108"/>
                <a:gd name="f226" fmla="*/ f184 1 f109"/>
                <a:gd name="f227" fmla="*/ f185 1 f108"/>
                <a:gd name="f228" fmla="*/ f186 1 f109"/>
                <a:gd name="f229" fmla="*/ f187 f99 1"/>
                <a:gd name="f230" fmla="*/ f188 f99 1"/>
                <a:gd name="f231" fmla="*/ f190 f100 1"/>
                <a:gd name="f232" fmla="*/ f189 f100 1"/>
                <a:gd name="f233" fmla="*/ f191 f99 1"/>
                <a:gd name="f234" fmla="*/ f192 f100 1"/>
                <a:gd name="f235" fmla="*/ f193 f99 1"/>
                <a:gd name="f236" fmla="*/ f194 f100 1"/>
                <a:gd name="f237" fmla="*/ f195 f99 1"/>
                <a:gd name="f238" fmla="*/ f196 f100 1"/>
                <a:gd name="f239" fmla="*/ f197 f99 1"/>
                <a:gd name="f240" fmla="*/ f198 f100 1"/>
                <a:gd name="f241" fmla="*/ f199 f99 1"/>
                <a:gd name="f242" fmla="*/ f200 f100 1"/>
                <a:gd name="f243" fmla="*/ f201 f99 1"/>
                <a:gd name="f244" fmla="*/ f202 f100 1"/>
                <a:gd name="f245" fmla="*/ f203 f99 1"/>
                <a:gd name="f246" fmla="*/ f204 f100 1"/>
                <a:gd name="f247" fmla="*/ f205 f99 1"/>
                <a:gd name="f248" fmla="*/ f206 f100 1"/>
                <a:gd name="f249" fmla="*/ f207 f99 1"/>
                <a:gd name="f250" fmla="*/ f208 f100 1"/>
                <a:gd name="f251" fmla="*/ f209 f99 1"/>
                <a:gd name="f252" fmla="*/ f210 f99 1"/>
                <a:gd name="f253" fmla="*/ f211 f100 1"/>
                <a:gd name="f254" fmla="*/ f212 f99 1"/>
                <a:gd name="f255" fmla="*/ f213 f100 1"/>
                <a:gd name="f256" fmla="*/ f214 f99 1"/>
                <a:gd name="f257" fmla="*/ f215 f100 1"/>
                <a:gd name="f258" fmla="*/ f216 f99 1"/>
                <a:gd name="f259" fmla="*/ f217 f100 1"/>
                <a:gd name="f260" fmla="*/ f218 f99 1"/>
                <a:gd name="f261" fmla="*/ f219 f100 1"/>
                <a:gd name="f262" fmla="*/ f220 f99 1"/>
                <a:gd name="f263" fmla="*/ f221 f100 1"/>
                <a:gd name="f264" fmla="*/ f222 f99 1"/>
                <a:gd name="f265" fmla="*/ f223 f100 1"/>
                <a:gd name="f266" fmla="*/ f224 f99 1"/>
                <a:gd name="f267" fmla="*/ f225 f99 1"/>
                <a:gd name="f268" fmla="*/ f226 f100 1"/>
                <a:gd name="f269" fmla="*/ f227 f99 1"/>
                <a:gd name="f270" fmla="*/ f228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8">
                  <a:pos x="f233" y="f234"/>
                </a:cxn>
                <a:cxn ang="f148">
                  <a:pos x="f235" y="f236"/>
                </a:cxn>
                <a:cxn ang="f148">
                  <a:pos x="f237" y="f238"/>
                </a:cxn>
                <a:cxn ang="f148">
                  <a:pos x="f239" y="f240"/>
                </a:cxn>
                <a:cxn ang="f148">
                  <a:pos x="f241" y="f242"/>
                </a:cxn>
                <a:cxn ang="f148">
                  <a:pos x="f243" y="f244"/>
                </a:cxn>
                <a:cxn ang="f148">
                  <a:pos x="f245" y="f246"/>
                </a:cxn>
                <a:cxn ang="f148">
                  <a:pos x="f247" y="f248"/>
                </a:cxn>
                <a:cxn ang="f148">
                  <a:pos x="f249" y="f250"/>
                </a:cxn>
                <a:cxn ang="f148">
                  <a:pos x="f251" y="f234"/>
                </a:cxn>
                <a:cxn ang="f148">
                  <a:pos x="f252" y="f253"/>
                </a:cxn>
                <a:cxn ang="f148">
                  <a:pos x="f254" y="f255"/>
                </a:cxn>
                <a:cxn ang="f148">
                  <a:pos x="f256" y="f257"/>
                </a:cxn>
                <a:cxn ang="f148">
                  <a:pos x="f233" y="f234"/>
                </a:cxn>
                <a:cxn ang="f148">
                  <a:pos x="f258" y="f259"/>
                </a:cxn>
                <a:cxn ang="f148">
                  <a:pos x="f260" y="f261"/>
                </a:cxn>
                <a:cxn ang="f148">
                  <a:pos x="f262" y="f263"/>
                </a:cxn>
                <a:cxn ang="f148">
                  <a:pos x="f264" y="f265"/>
                </a:cxn>
                <a:cxn ang="f148">
                  <a:pos x="f266" y="f265"/>
                </a:cxn>
                <a:cxn ang="f148">
                  <a:pos x="f267" y="f268"/>
                </a:cxn>
                <a:cxn ang="f148">
                  <a:pos x="f269" y="f270"/>
                </a:cxn>
                <a:cxn ang="f148">
                  <a:pos x="f258" y="f259"/>
                </a:cxn>
              </a:cxnLst>
              <a:rect l="f229" t="f232" r="f230" b="f231"/>
              <a:pathLst>
                <a:path w="221" h="142">
                  <a:moveTo>
                    <a:pt x="f8" y="f5"/>
                  </a:moveTo>
                  <a:cubicBezTo>
                    <a:pt x="f9" y="f10"/>
                    <a:pt x="f11" y="f9"/>
                    <a:pt x="f12" y="f13"/>
                  </a:cubicBezTo>
                  <a:cubicBezTo>
                    <a:pt x="f14" y="f15"/>
                    <a:pt x="f16" y="f17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7"/>
                    <a:pt x="f27" y="f28"/>
                  </a:cubicBezTo>
                  <a:cubicBezTo>
                    <a:pt x="f29" y="f30"/>
                    <a:pt x="f31" y="f12"/>
                    <a:pt x="f32" y="f33"/>
                  </a:cubicBezTo>
                  <a:cubicBezTo>
                    <a:pt x="f34" y="f13"/>
                    <a:pt x="f35" y="f15"/>
                    <a:pt x="f36" y="f37"/>
                  </a:cubicBezTo>
                  <a:cubicBezTo>
                    <a:pt x="f38" y="f39"/>
                    <a:pt x="f40" y="f2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"/>
                  </a:cubicBezTo>
                  <a:cubicBezTo>
                    <a:pt x="f6" y="f25"/>
                    <a:pt x="f54" y="f55"/>
                    <a:pt x="f56" y="f57"/>
                  </a:cubicBezTo>
                  <a:cubicBezTo>
                    <a:pt x="f58" y="f59"/>
                    <a:pt x="f60" y="f7"/>
                    <a:pt x="f61" y="f62"/>
                  </a:cubicBezTo>
                  <a:cubicBezTo>
                    <a:pt x="f63" y="f64"/>
                    <a:pt x="f5" y="f65"/>
                    <a:pt x="f66" y="f67"/>
                  </a:cubicBezTo>
                  <a:cubicBezTo>
                    <a:pt x="f50" y="f68"/>
                    <a:pt x="f69" y="f68"/>
                    <a:pt x="f8" y="f5"/>
                  </a:cubicBezTo>
                  <a:close/>
                  <a:moveTo>
                    <a:pt x="f70" y="f71"/>
                  </a:moveTo>
                  <a:cubicBezTo>
                    <a:pt x="f72" y="f73"/>
                    <a:pt x="f74" y="f20"/>
                    <a:pt x="f75" y="f76"/>
                  </a:cubicBezTo>
                  <a:cubicBezTo>
                    <a:pt x="f77" y="f78"/>
                    <a:pt x="f79" y="f80"/>
                    <a:pt x="f81" y="f26"/>
                  </a:cubicBezTo>
                  <a:cubicBezTo>
                    <a:pt x="f82" y="f83"/>
                    <a:pt x="f84" y="f75"/>
                    <a:pt x="f31" y="f85"/>
                  </a:cubicBezTo>
                  <a:cubicBezTo>
                    <a:pt x="f70" y="f81"/>
                    <a:pt x="f86" y="f87"/>
                    <a:pt x="f88" y="f85"/>
                  </a:cubicBezTo>
                  <a:cubicBezTo>
                    <a:pt x="f89" y="f75"/>
                    <a:pt x="f35" y="f85"/>
                    <a:pt x="f90" y="f91"/>
                  </a:cubicBezTo>
                  <a:cubicBezTo>
                    <a:pt x="f92" y="f93"/>
                    <a:pt x="f7" y="f21"/>
                    <a:pt x="f89" y="f94"/>
                  </a:cubicBezTo>
                  <a:cubicBezTo>
                    <a:pt x="f95" y="f96"/>
                    <a:pt x="f97" y="f73"/>
                    <a:pt x="f70" y="f71"/>
                  </a:cubicBezTo>
                  <a:close/>
                </a:path>
              </a:pathLst>
            </a:custGeom>
            <a:solidFill>
              <a:srgbClr val="0082E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4ECC5497-98EE-4D96-B14F-05DCCA22E882}"/>
                </a:ext>
              </a:extLst>
            </p:cNvPr>
            <p:cNvSpPr/>
            <p:nvPr/>
          </p:nvSpPr>
          <p:spPr>
            <a:xfrm>
              <a:off x="1755776" y="3973516"/>
              <a:ext cx="150811" cy="88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"/>
                <a:gd name="f7" fmla="val 24"/>
                <a:gd name="f8" fmla="val 12"/>
                <a:gd name="f9" fmla="val 7"/>
                <a:gd name="f10" fmla="val 19"/>
                <a:gd name="f11" fmla="val 4"/>
                <a:gd name="f12" fmla="val 15"/>
                <a:gd name="f13" fmla="val 9"/>
                <a:gd name="f14" fmla="val 11"/>
                <a:gd name="f15" fmla="val 6"/>
                <a:gd name="f16" fmla="val 23"/>
                <a:gd name="f17" fmla="val 3"/>
                <a:gd name="f18" fmla="val 36"/>
                <a:gd name="f19" fmla="val 37"/>
                <a:gd name="f20" fmla="val 38"/>
                <a:gd name="f21" fmla="val 10"/>
                <a:gd name="f22" fmla="val 39"/>
                <a:gd name="f23" fmla="val 18"/>
                <a:gd name="f24" fmla="val 33"/>
                <a:gd name="f25" fmla="val 25"/>
                <a:gd name="f26" fmla="val 20"/>
                <a:gd name="f27" fmla="val 22"/>
                <a:gd name="f28" fmla="+- 0 0 -90"/>
                <a:gd name="f29" fmla="*/ f3 1 40"/>
                <a:gd name="f30" fmla="*/ f4 1 24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0"/>
                <a:gd name="f39" fmla="*/ f35 1 24"/>
                <a:gd name="f40" fmla="*/ 12 f36 1"/>
                <a:gd name="f41" fmla="*/ 24 f35 1"/>
                <a:gd name="f42" fmla="*/ 0 f36 1"/>
                <a:gd name="f43" fmla="*/ 9 f35 1"/>
                <a:gd name="f44" fmla="*/ 36 f36 1"/>
                <a:gd name="f45" fmla="*/ 0 f35 1"/>
                <a:gd name="f46" fmla="*/ 38 f36 1"/>
                <a:gd name="f47" fmla="*/ 10 f35 1"/>
                <a:gd name="f48" fmla="*/ 33 f36 1"/>
                <a:gd name="f49" fmla="*/ 19 f35 1"/>
                <a:gd name="f50" fmla="+- f37 0 f1"/>
                <a:gd name="f51" fmla="*/ f40 1 40"/>
                <a:gd name="f52" fmla="*/ f41 1 24"/>
                <a:gd name="f53" fmla="*/ f42 1 40"/>
                <a:gd name="f54" fmla="*/ f43 1 24"/>
                <a:gd name="f55" fmla="*/ f44 1 40"/>
                <a:gd name="f56" fmla="*/ f45 1 24"/>
                <a:gd name="f57" fmla="*/ f46 1 40"/>
                <a:gd name="f58" fmla="*/ f47 1 24"/>
                <a:gd name="f59" fmla="*/ f48 1 40"/>
                <a:gd name="f60" fmla="*/ f49 1 24"/>
                <a:gd name="f61" fmla="*/ 0 1 f38"/>
                <a:gd name="f62" fmla="*/ f32 1 f38"/>
                <a:gd name="f63" fmla="*/ 0 1 f39"/>
                <a:gd name="f64" fmla="*/ f33 1 f39"/>
                <a:gd name="f65" fmla="*/ f51 1 f38"/>
                <a:gd name="f66" fmla="*/ f52 1 f39"/>
                <a:gd name="f67" fmla="*/ f53 1 f38"/>
                <a:gd name="f68" fmla="*/ f54 1 f3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f29 1"/>
                <a:gd name="f76" fmla="*/ f62 f29 1"/>
                <a:gd name="f77" fmla="*/ f64 f30 1"/>
                <a:gd name="f78" fmla="*/ f63 f30 1"/>
                <a:gd name="f79" fmla="*/ f65 f29 1"/>
                <a:gd name="f80" fmla="*/ f66 f30 1"/>
                <a:gd name="f81" fmla="*/ f67 f29 1"/>
                <a:gd name="f82" fmla="*/ f68 f30 1"/>
                <a:gd name="f83" fmla="*/ f69 f29 1"/>
                <a:gd name="f84" fmla="*/ f70 f30 1"/>
                <a:gd name="f85" fmla="*/ f71 f29 1"/>
                <a:gd name="f86" fmla="*/ f72 f30 1"/>
                <a:gd name="f87" fmla="*/ f73 f29 1"/>
                <a:gd name="f88" fmla="*/ f74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9" y="f80"/>
                </a:cxn>
                <a:cxn ang="f50">
                  <a:pos x="f81" y="f82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87" y="f88"/>
                </a:cxn>
                <a:cxn ang="f50">
                  <a:pos x="f79" y="f80"/>
                </a:cxn>
              </a:cxnLst>
              <a:rect l="f75" t="f78" r="f76" b="f77"/>
              <a:pathLst>
                <a:path w="40" h="24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15"/>
                    <a:pt x="f16" y="f17"/>
                    <a:pt x="f18" y="f5"/>
                  </a:cubicBezTo>
                  <a:cubicBezTo>
                    <a:pt x="f19" y="f11"/>
                    <a:pt x="f19" y="f9"/>
                    <a:pt x="f20" y="f21"/>
                  </a:cubicBezTo>
                  <a:cubicBezTo>
                    <a:pt x="f6" y="f12"/>
                    <a:pt x="f22" y="f23"/>
                    <a:pt x="f24" y="f10"/>
                  </a:cubicBezTo>
                  <a:cubicBezTo>
                    <a:pt x="f25" y="f26"/>
                    <a:pt x="f23" y="f27"/>
                    <a:pt x="f8" y="f7"/>
                  </a:cubicBezTo>
                  <a:close/>
                </a:path>
              </a:pathLst>
            </a:custGeom>
            <a:solidFill>
              <a:srgbClr val="0082E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29E10E81-5667-46F3-B292-7EAEF5A5F7BE}"/>
                </a:ext>
              </a:extLst>
            </p:cNvPr>
            <p:cNvSpPr/>
            <p:nvPr/>
          </p:nvSpPr>
          <p:spPr>
            <a:xfrm>
              <a:off x="3413126" y="2587623"/>
              <a:ext cx="98426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1"/>
                <a:gd name="f8" fmla="val 2"/>
                <a:gd name="f9" fmla="val 9"/>
                <a:gd name="f10" fmla="val 1"/>
                <a:gd name="f11" fmla="val 17"/>
                <a:gd name="f12" fmla="val 3"/>
                <a:gd name="f13" fmla="val 4"/>
                <a:gd name="f14" fmla="val 22"/>
                <a:gd name="f15" fmla="val 7"/>
                <a:gd name="f16" fmla="val 18"/>
                <a:gd name="f17" fmla="val 14"/>
                <a:gd name="f18" fmla="val 5"/>
                <a:gd name="f19" fmla="+- 0 0 -90"/>
                <a:gd name="f20" fmla="*/ f3 1 26"/>
                <a:gd name="f21" fmla="*/ f4 1 11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6"/>
                <a:gd name="f30" fmla="*/ f26 1 11"/>
                <a:gd name="f31" fmla="*/ 0 f27 1"/>
                <a:gd name="f32" fmla="*/ 2 f26 1"/>
                <a:gd name="f33" fmla="*/ 26 f27 1"/>
                <a:gd name="f34" fmla="*/ 0 f26 1"/>
                <a:gd name="f35" fmla="*/ 4 f26 1"/>
                <a:gd name="f36" fmla="*/ 14 f27 1"/>
                <a:gd name="f37" fmla="*/ 11 f26 1"/>
                <a:gd name="f38" fmla="*/ 1 f27 1"/>
                <a:gd name="f39" fmla="+- f28 0 f1"/>
                <a:gd name="f40" fmla="*/ f31 1 26"/>
                <a:gd name="f41" fmla="*/ f32 1 11"/>
                <a:gd name="f42" fmla="*/ f33 1 26"/>
                <a:gd name="f43" fmla="*/ f34 1 11"/>
                <a:gd name="f44" fmla="*/ f35 1 11"/>
                <a:gd name="f45" fmla="*/ f36 1 26"/>
                <a:gd name="f46" fmla="*/ f37 1 11"/>
                <a:gd name="f47" fmla="*/ f38 1 26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30"/>
                <a:gd name="f57" fmla="*/ f45 1 f29"/>
                <a:gd name="f58" fmla="*/ f46 1 f30"/>
                <a:gd name="f59" fmla="*/ f47 1 f29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1 1"/>
                <a:gd name="f69" fmla="*/ f57 f20 1"/>
                <a:gd name="f70" fmla="*/ f58 f21 1"/>
                <a:gd name="f71" fmla="*/ f5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6" y="f68"/>
                </a:cxn>
                <a:cxn ang="f39">
                  <a:pos x="f69" y="f70"/>
                </a:cxn>
                <a:cxn ang="f39">
                  <a:pos x="f71" y="f68"/>
                </a:cxn>
                <a:cxn ang="f39">
                  <a:pos x="f64" y="f65"/>
                </a:cxn>
              </a:cxnLst>
              <a:rect l="f60" t="f63" r="f61" b="f62"/>
              <a:pathLst>
                <a:path w="26" h="11">
                  <a:moveTo>
                    <a:pt x="f5" y="f8"/>
                  </a:moveTo>
                  <a:cubicBezTo>
                    <a:pt x="f9" y="f10"/>
                    <a:pt x="f11" y="f10"/>
                    <a:pt x="f6" y="f5"/>
                  </a:cubicBezTo>
                  <a:cubicBezTo>
                    <a:pt x="f6" y="f8"/>
                    <a:pt x="f6" y="f12"/>
                    <a:pt x="f6" y="f13"/>
                  </a:cubicBezTo>
                  <a:cubicBezTo>
                    <a:pt x="f14" y="f15"/>
                    <a:pt x="f16" y="f7"/>
                    <a:pt x="f17" y="f7"/>
                  </a:cubicBezTo>
                  <a:cubicBezTo>
                    <a:pt x="f9" y="f7"/>
                    <a:pt x="f18" y="f15"/>
                    <a:pt x="f10" y="f13"/>
                  </a:cubicBezTo>
                  <a:cubicBezTo>
                    <a:pt x="f10" y="f13"/>
                    <a:pt x="f5" y="f12"/>
                    <a:pt x="f5" y="f8"/>
                  </a:cubicBezTo>
                  <a:close/>
                </a:path>
              </a:pathLst>
            </a:custGeom>
            <a:solidFill>
              <a:srgbClr val="0082E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69F5C11B-A4D4-4E63-AA53-0F0A9DDE7BD7}"/>
                </a:ext>
              </a:extLst>
            </p:cNvPr>
            <p:cNvSpPr/>
            <p:nvPr/>
          </p:nvSpPr>
          <p:spPr>
            <a:xfrm>
              <a:off x="3022604" y="2595560"/>
              <a:ext cx="93661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12"/>
                <a:gd name="f8" fmla="val 9"/>
                <a:gd name="f9" fmla="val 16"/>
                <a:gd name="f10" fmla="val 11"/>
                <a:gd name="f11" fmla="+- 0 0 -90"/>
                <a:gd name="f12" fmla="*/ f3 1 25"/>
                <a:gd name="f13" fmla="*/ f4 1 12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5"/>
                <a:gd name="f22" fmla="*/ f18 1 12"/>
                <a:gd name="f23" fmla="*/ 0 f19 1"/>
                <a:gd name="f24" fmla="*/ 0 f18 1"/>
                <a:gd name="f25" fmla="*/ 25 f19 1"/>
                <a:gd name="f26" fmla="+- f20 0 f1"/>
                <a:gd name="f27" fmla="*/ f23 1 25"/>
                <a:gd name="f28" fmla="*/ f24 1 12"/>
                <a:gd name="f29" fmla="*/ f25 1 25"/>
                <a:gd name="f30" fmla="*/ 0 1 f21"/>
                <a:gd name="f31" fmla="*/ f15 1 f21"/>
                <a:gd name="f32" fmla="*/ 0 1 f22"/>
                <a:gd name="f33" fmla="*/ f16 1 f22"/>
                <a:gd name="f34" fmla="*/ f27 1 f21"/>
                <a:gd name="f35" fmla="*/ f28 1 f22"/>
                <a:gd name="f36" fmla="*/ f29 1 f21"/>
                <a:gd name="f37" fmla="*/ f30 f12 1"/>
                <a:gd name="f38" fmla="*/ f31 f12 1"/>
                <a:gd name="f39" fmla="*/ f33 f13 1"/>
                <a:gd name="f40" fmla="*/ f32 f13 1"/>
                <a:gd name="f41" fmla="*/ f34 f12 1"/>
                <a:gd name="f42" fmla="*/ f35 f13 1"/>
                <a:gd name="f43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2"/>
                </a:cxn>
                <a:cxn ang="f26">
                  <a:pos x="f41" y="f42"/>
                </a:cxn>
              </a:cxnLst>
              <a:rect l="f37" t="f40" r="f38" b="f39"/>
              <a:pathLst>
                <a:path w="25" h="12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7" y="f7"/>
                    <a:pt x="f10" y="f7"/>
                    <a:pt x="f5" y="f5"/>
                  </a:cubicBezTo>
                  <a:close/>
                </a:path>
              </a:pathLst>
            </a:custGeom>
            <a:solidFill>
              <a:srgbClr val="0082E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17FD60B5-908A-46F7-9658-DD78B40D2DBC}"/>
                </a:ext>
              </a:extLst>
            </p:cNvPr>
            <p:cNvSpPr/>
            <p:nvPr/>
          </p:nvSpPr>
          <p:spPr>
            <a:xfrm>
              <a:off x="1365254" y="1587498"/>
              <a:ext cx="269876" cy="3603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96"/>
                <a:gd name="f8" fmla="val 47"/>
                <a:gd name="f9" fmla="val 70"/>
                <a:gd name="f10" fmla="val 45"/>
                <a:gd name="f11" fmla="val 23"/>
                <a:gd name="f12" fmla="val 1"/>
                <a:gd name="f13" fmla="val 48"/>
                <a:gd name="f14" fmla="val 49"/>
                <a:gd name="f15" fmla="val 50"/>
                <a:gd name="f16" fmla="val 3"/>
                <a:gd name="f17" fmla="val 51"/>
                <a:gd name="f18" fmla="val 5"/>
                <a:gd name="f19" fmla="val 7"/>
                <a:gd name="f20" fmla="val 24"/>
                <a:gd name="f21" fmla="val 40"/>
                <a:gd name="f22" fmla="val 56"/>
                <a:gd name="f23" fmla="val 67"/>
                <a:gd name="f24" fmla="val 53"/>
                <a:gd name="f25" fmla="val 75"/>
                <a:gd name="f26" fmla="val 64"/>
                <a:gd name="f27" fmla="val 80"/>
                <a:gd name="f28" fmla="val 81"/>
                <a:gd name="f29" fmla="val 69"/>
                <a:gd name="f30" fmla="val 83"/>
                <a:gd name="f31" fmla="val 85"/>
                <a:gd name="f32" fmla="val 86"/>
                <a:gd name="f33" fmla="val 71"/>
                <a:gd name="f34" fmla="val 87"/>
                <a:gd name="f35" fmla="val 65"/>
                <a:gd name="f36" fmla="val 84"/>
                <a:gd name="f37" fmla="val 58"/>
                <a:gd name="f38" fmla="val 77"/>
                <a:gd name="f39" fmla="val 90"/>
                <a:gd name="f40" fmla="val 94"/>
                <a:gd name="f41" fmla="val 91"/>
                <a:gd name="f42" fmla="val 88"/>
                <a:gd name="f43" fmla="val 43"/>
                <a:gd name="f44" fmla="val 34"/>
                <a:gd name="f45" fmla="val 66"/>
                <a:gd name="f46" fmla="val 22"/>
                <a:gd name="f47" fmla="val 60"/>
                <a:gd name="f48" fmla="val 11"/>
                <a:gd name="f49" fmla="val 52"/>
                <a:gd name="f50" fmla="val 46"/>
                <a:gd name="f51" fmla="val 44"/>
                <a:gd name="f52" fmla="val 16"/>
                <a:gd name="f53" fmla="val 30"/>
                <a:gd name="f54" fmla="+- 0 0 -90"/>
                <a:gd name="f55" fmla="*/ f3 1 72"/>
                <a:gd name="f56" fmla="*/ f4 1 96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72"/>
                <a:gd name="f65" fmla="*/ f61 1 96"/>
                <a:gd name="f66" fmla="*/ 47 f62 1"/>
                <a:gd name="f67" fmla="*/ 70 f61 1"/>
                <a:gd name="f68" fmla="*/ 1 f61 1"/>
                <a:gd name="f69" fmla="*/ 50 f62 1"/>
                <a:gd name="f70" fmla="*/ 0 f61 1"/>
                <a:gd name="f71" fmla="*/ 51 f62 1"/>
                <a:gd name="f72" fmla="*/ 7 f61 1"/>
                <a:gd name="f73" fmla="*/ 56 f61 1"/>
                <a:gd name="f74" fmla="*/ 64 f62 1"/>
                <a:gd name="f75" fmla="*/ 80 f61 1"/>
                <a:gd name="f76" fmla="*/ 72 f62 1"/>
                <a:gd name="f77" fmla="*/ 85 f61 1"/>
                <a:gd name="f78" fmla="*/ 71 f62 1"/>
                <a:gd name="f79" fmla="*/ 87 f61 1"/>
                <a:gd name="f80" fmla="*/ 77 f61 1"/>
                <a:gd name="f81" fmla="*/ 96 f61 1"/>
                <a:gd name="f82" fmla="*/ 88 f61 1"/>
                <a:gd name="f83" fmla="*/ 34 f62 1"/>
                <a:gd name="f84" fmla="*/ 66 f61 1"/>
                <a:gd name="f85" fmla="*/ 0 f62 1"/>
                <a:gd name="f86" fmla="*/ 46 f61 1"/>
                <a:gd name="f87" fmla="*/ 1 f62 1"/>
                <a:gd name="f88" fmla="*/ 43 f61 1"/>
                <a:gd name="f89" fmla="+- f63 0 f1"/>
                <a:gd name="f90" fmla="*/ f66 1 72"/>
                <a:gd name="f91" fmla="*/ f67 1 96"/>
                <a:gd name="f92" fmla="*/ f68 1 96"/>
                <a:gd name="f93" fmla="*/ f69 1 72"/>
                <a:gd name="f94" fmla="*/ f70 1 96"/>
                <a:gd name="f95" fmla="*/ f71 1 72"/>
                <a:gd name="f96" fmla="*/ f72 1 96"/>
                <a:gd name="f97" fmla="*/ f73 1 96"/>
                <a:gd name="f98" fmla="*/ f74 1 72"/>
                <a:gd name="f99" fmla="*/ f75 1 96"/>
                <a:gd name="f100" fmla="*/ f76 1 72"/>
                <a:gd name="f101" fmla="*/ f77 1 96"/>
                <a:gd name="f102" fmla="*/ f78 1 72"/>
                <a:gd name="f103" fmla="*/ f79 1 96"/>
                <a:gd name="f104" fmla="*/ f80 1 96"/>
                <a:gd name="f105" fmla="*/ f81 1 96"/>
                <a:gd name="f106" fmla="*/ f82 1 96"/>
                <a:gd name="f107" fmla="*/ f83 1 72"/>
                <a:gd name="f108" fmla="*/ f84 1 96"/>
                <a:gd name="f109" fmla="*/ f85 1 72"/>
                <a:gd name="f110" fmla="*/ f86 1 96"/>
                <a:gd name="f111" fmla="*/ f87 1 72"/>
                <a:gd name="f112" fmla="*/ f88 1 96"/>
                <a:gd name="f113" fmla="*/ 0 1 f64"/>
                <a:gd name="f114" fmla="*/ f58 1 f64"/>
                <a:gd name="f115" fmla="*/ 0 1 f65"/>
                <a:gd name="f116" fmla="*/ f59 1 f65"/>
                <a:gd name="f117" fmla="*/ f90 1 f64"/>
                <a:gd name="f118" fmla="*/ f91 1 f65"/>
                <a:gd name="f119" fmla="*/ f92 1 f65"/>
                <a:gd name="f120" fmla="*/ f93 1 f64"/>
                <a:gd name="f121" fmla="*/ f94 1 f65"/>
                <a:gd name="f122" fmla="*/ f95 1 f64"/>
                <a:gd name="f123" fmla="*/ f96 1 f65"/>
                <a:gd name="f124" fmla="*/ f97 1 f65"/>
                <a:gd name="f125" fmla="*/ f98 1 f64"/>
                <a:gd name="f126" fmla="*/ f99 1 f65"/>
                <a:gd name="f127" fmla="*/ f100 1 f64"/>
                <a:gd name="f128" fmla="*/ f101 1 f65"/>
                <a:gd name="f129" fmla="*/ f102 1 f64"/>
                <a:gd name="f130" fmla="*/ f103 1 f65"/>
                <a:gd name="f131" fmla="*/ f104 1 f65"/>
                <a:gd name="f132" fmla="*/ f105 1 f65"/>
                <a:gd name="f133" fmla="*/ f106 1 f65"/>
                <a:gd name="f134" fmla="*/ f107 1 f64"/>
                <a:gd name="f135" fmla="*/ f108 1 f65"/>
                <a:gd name="f136" fmla="*/ f109 1 f64"/>
                <a:gd name="f137" fmla="*/ f110 1 f65"/>
                <a:gd name="f138" fmla="*/ f111 1 f64"/>
                <a:gd name="f139" fmla="*/ f112 1 f65"/>
                <a:gd name="f140" fmla="*/ f113 f55 1"/>
                <a:gd name="f141" fmla="*/ f114 f55 1"/>
                <a:gd name="f142" fmla="*/ f116 f56 1"/>
                <a:gd name="f143" fmla="*/ f115 f56 1"/>
                <a:gd name="f144" fmla="*/ f117 f55 1"/>
                <a:gd name="f145" fmla="*/ f118 f56 1"/>
                <a:gd name="f146" fmla="*/ f119 f56 1"/>
                <a:gd name="f147" fmla="*/ f120 f55 1"/>
                <a:gd name="f148" fmla="*/ f121 f56 1"/>
                <a:gd name="f149" fmla="*/ f122 f55 1"/>
                <a:gd name="f150" fmla="*/ f123 f56 1"/>
                <a:gd name="f151" fmla="*/ f124 f56 1"/>
                <a:gd name="f152" fmla="*/ f125 f55 1"/>
                <a:gd name="f153" fmla="*/ f126 f56 1"/>
                <a:gd name="f154" fmla="*/ f127 f55 1"/>
                <a:gd name="f155" fmla="*/ f128 f56 1"/>
                <a:gd name="f156" fmla="*/ f129 f55 1"/>
                <a:gd name="f157" fmla="*/ f130 f56 1"/>
                <a:gd name="f158" fmla="*/ f131 f56 1"/>
                <a:gd name="f159" fmla="*/ f132 f56 1"/>
                <a:gd name="f160" fmla="*/ f133 f56 1"/>
                <a:gd name="f161" fmla="*/ f134 f55 1"/>
                <a:gd name="f162" fmla="*/ f135 f56 1"/>
                <a:gd name="f163" fmla="*/ f136 f55 1"/>
                <a:gd name="f164" fmla="*/ f137 f56 1"/>
                <a:gd name="f165" fmla="*/ f138 f55 1"/>
                <a:gd name="f166" fmla="*/ f139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4" y="f145"/>
                </a:cxn>
                <a:cxn ang="f89">
                  <a:pos x="f144" y="f146"/>
                </a:cxn>
                <a:cxn ang="f89">
                  <a:pos x="f147" y="f148"/>
                </a:cxn>
                <a:cxn ang="f89">
                  <a:pos x="f149" y="f150"/>
                </a:cxn>
                <a:cxn ang="f89">
                  <a:pos x="f147" y="f151"/>
                </a:cxn>
                <a:cxn ang="f89">
                  <a:pos x="f152" y="f153"/>
                </a:cxn>
                <a:cxn ang="f89">
                  <a:pos x="f154" y="f155"/>
                </a:cxn>
                <a:cxn ang="f89">
                  <a:pos x="f156" y="f157"/>
                </a:cxn>
                <a:cxn ang="f89">
                  <a:pos x="f149" y="f158"/>
                </a:cxn>
                <a:cxn ang="f89">
                  <a:pos x="f147" y="f159"/>
                </a:cxn>
                <a:cxn ang="f89">
                  <a:pos x="f144" y="f159"/>
                </a:cxn>
                <a:cxn ang="f89">
                  <a:pos x="f144" y="f160"/>
                </a:cxn>
                <a:cxn ang="f89">
                  <a:pos x="f161" y="f162"/>
                </a:cxn>
                <a:cxn ang="f89">
                  <a:pos x="f163" y="f164"/>
                </a:cxn>
                <a:cxn ang="f89">
                  <a:pos x="f165" y="f166"/>
                </a:cxn>
                <a:cxn ang="f89">
                  <a:pos x="f144" y="f145"/>
                </a:cxn>
              </a:cxnLst>
              <a:rect l="f140" t="f143" r="f141" b="f142"/>
              <a:pathLst>
                <a:path w="72" h="96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13" y="f12"/>
                    <a:pt x="f14" y="f5"/>
                    <a:pt x="f15" y="f5"/>
                  </a:cubicBezTo>
                  <a:cubicBezTo>
                    <a:pt x="f15" y="f16"/>
                    <a:pt x="f17" y="f18"/>
                    <a:pt x="f17" y="f19"/>
                  </a:cubicBezTo>
                  <a:cubicBezTo>
                    <a:pt x="f17" y="f20"/>
                    <a:pt x="f17" y="f21"/>
                    <a:pt x="f15" y="f22"/>
                  </a:cubicBezTo>
                  <a:cubicBezTo>
                    <a:pt x="f15" y="f23"/>
                    <a:pt x="f24" y="f25"/>
                    <a:pt x="f26" y="f27"/>
                  </a:cubicBezTo>
                  <a:cubicBezTo>
                    <a:pt x="f23" y="f28"/>
                    <a:pt x="f29" y="f30"/>
                    <a:pt x="f6" y="f31"/>
                  </a:cubicBezTo>
                  <a:cubicBezTo>
                    <a:pt x="f6" y="f32"/>
                    <a:pt x="f33" y="f32"/>
                    <a:pt x="f33" y="f34"/>
                  </a:cubicBezTo>
                  <a:cubicBezTo>
                    <a:pt x="f35" y="f36"/>
                    <a:pt x="f37" y="f27"/>
                    <a:pt x="f17" y="f38"/>
                  </a:cubicBezTo>
                  <a:cubicBezTo>
                    <a:pt x="f17" y="f36"/>
                    <a:pt x="f15" y="f39"/>
                    <a:pt x="f15" y="f7"/>
                  </a:cubicBezTo>
                  <a:cubicBezTo>
                    <a:pt x="f14" y="f7"/>
                    <a:pt x="f13" y="f7"/>
                    <a:pt x="f8" y="f7"/>
                  </a:cubicBezTo>
                  <a:cubicBezTo>
                    <a:pt x="f8" y="f40"/>
                    <a:pt x="f8" y="f41"/>
                    <a:pt x="f8" y="f42"/>
                  </a:cubicBezTo>
                  <a:cubicBezTo>
                    <a:pt x="f13" y="f38"/>
                    <a:pt x="f43" y="f33"/>
                    <a:pt x="f44" y="f45"/>
                  </a:cubicBezTo>
                  <a:cubicBezTo>
                    <a:pt x="f46" y="f47"/>
                    <a:pt x="f48" y="f49"/>
                    <a:pt x="f5" y="f50"/>
                  </a:cubicBezTo>
                  <a:cubicBezTo>
                    <a:pt x="f5" y="f10"/>
                    <a:pt x="f12" y="f51"/>
                    <a:pt x="f12" y="f43"/>
                  </a:cubicBezTo>
                  <a:cubicBezTo>
                    <a:pt x="f52" y="f17"/>
                    <a:pt x="f53" y="f47"/>
                    <a:pt x="f8" y="f9"/>
                  </a:cubicBezTo>
                  <a:close/>
                </a:path>
              </a:pathLst>
            </a:custGeom>
            <a:solidFill>
              <a:srgbClr val="0082E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E71FEBC-3C2B-41CB-B6B0-81DD73A453B8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769699" y="269656"/>
            <a:ext cx="3472369" cy="694797"/>
          </a:xfrm>
        </p:spPr>
        <p:txBody>
          <a:bodyPr/>
          <a:lstStyle/>
          <a:p>
            <a:pPr lvl="0" rtl="1"/>
            <a:r>
              <a:rPr lang="fa-IR" sz="2800" b="1" dirty="0">
                <a:solidFill>
                  <a:srgbClr val="777777"/>
                </a:solidFill>
                <a:cs typeface="B Nazanin" panose="00000400000000000000" pitchFamily="2" charset="-78"/>
              </a:rPr>
              <a:t>سبک اینفوگرافیک</a:t>
            </a:r>
            <a:endParaRPr lang="en-US" sz="2800" b="1" dirty="0">
              <a:solidFill>
                <a:srgbClr val="777777"/>
              </a:solidFill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F825B2F-3CEF-447C-891C-52D91FE10668}"/>
              </a:ext>
            </a:extLst>
          </p:cNvPr>
          <p:cNvGrpSpPr/>
          <p:nvPr/>
        </p:nvGrpSpPr>
        <p:grpSpPr>
          <a:xfrm>
            <a:off x="6304065" y="2357780"/>
            <a:ext cx="2346780" cy="690391"/>
            <a:chOff x="6304065" y="2357780"/>
            <a:chExt cx="2346780" cy="690391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7356BA81-701B-4306-BC36-DDD8F7B9DBF5}"/>
                </a:ext>
              </a:extLst>
            </p:cNvPr>
            <p:cNvSpPr txBox="1"/>
            <p:nvPr/>
          </p:nvSpPr>
          <p:spPr>
            <a:xfrm>
              <a:off x="6304065" y="2357780"/>
              <a:ext cx="2346771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67501" tIns="45720" rIns="80997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1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مطالب در اینجا</a:t>
              </a:r>
              <a:endParaRPr lang="en-US" sz="90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BEDE60F-EE2D-4C86-A045-C3A2D4CB85DB}"/>
                </a:ext>
              </a:extLst>
            </p:cNvPr>
            <p:cNvSpPr txBox="1"/>
            <p:nvPr/>
          </p:nvSpPr>
          <p:spPr>
            <a:xfrm>
              <a:off x="6304074" y="2540340"/>
              <a:ext cx="2346771" cy="507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54004" tIns="45720" rIns="80997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FZShuTi" pitchFamily="2"/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sz="9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FZShuTi" pitchFamily="2"/>
                <a:cs typeface="B Nazanin" panose="000004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D92794CF-F041-40FD-B1F2-D136300B7489}"/>
              </a:ext>
            </a:extLst>
          </p:cNvPr>
          <p:cNvGrpSpPr/>
          <p:nvPr/>
        </p:nvGrpSpPr>
        <p:grpSpPr>
          <a:xfrm>
            <a:off x="6304065" y="3567714"/>
            <a:ext cx="2346780" cy="690391"/>
            <a:chOff x="6304065" y="3567714"/>
            <a:chExt cx="2346780" cy="690391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1DC6785-0843-43A5-998B-4D79B20C0733}"/>
                </a:ext>
              </a:extLst>
            </p:cNvPr>
            <p:cNvSpPr txBox="1"/>
            <p:nvPr/>
          </p:nvSpPr>
          <p:spPr>
            <a:xfrm>
              <a:off x="6304065" y="3567714"/>
              <a:ext cx="2346771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67501" tIns="45720" rIns="80997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1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مطالب در اینجا</a:t>
              </a:r>
              <a:endParaRPr lang="en-US" sz="90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BC4166C-90AE-401C-938D-8564F1CB8978}"/>
                </a:ext>
              </a:extLst>
            </p:cNvPr>
            <p:cNvSpPr txBox="1"/>
            <p:nvPr/>
          </p:nvSpPr>
          <p:spPr>
            <a:xfrm>
              <a:off x="6304074" y="3750274"/>
              <a:ext cx="2346771" cy="507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54004" tIns="45720" rIns="80997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FZShuTi" pitchFamily="2"/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sz="9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FZShuTi" pitchFamily="2"/>
                <a:cs typeface="B Nazanin" panose="000004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894336D-4073-46CC-8901-BBFC334FF79F}"/>
              </a:ext>
            </a:extLst>
          </p:cNvPr>
          <p:cNvGrpSpPr/>
          <p:nvPr/>
        </p:nvGrpSpPr>
        <p:grpSpPr>
          <a:xfrm>
            <a:off x="450415" y="3682078"/>
            <a:ext cx="2358731" cy="690391"/>
            <a:chOff x="450415" y="3682078"/>
            <a:chExt cx="2358731" cy="690391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0DBB607-EA55-4C6C-9ED5-031EB8AE5173}"/>
                </a:ext>
              </a:extLst>
            </p:cNvPr>
            <p:cNvSpPr txBox="1"/>
            <p:nvPr/>
          </p:nvSpPr>
          <p:spPr>
            <a:xfrm>
              <a:off x="450415" y="3682078"/>
              <a:ext cx="2358731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67501" tIns="45720" rIns="80997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1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مطالب در اینجا</a:t>
              </a:r>
              <a:endParaRPr lang="en-US" sz="90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934C333-C460-451C-8ED7-EDF47503F0B6}"/>
                </a:ext>
              </a:extLst>
            </p:cNvPr>
            <p:cNvSpPr txBox="1"/>
            <p:nvPr/>
          </p:nvSpPr>
          <p:spPr>
            <a:xfrm>
              <a:off x="450415" y="3864638"/>
              <a:ext cx="2358731" cy="507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54004" tIns="45720" rIns="80997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FZShuTi" pitchFamily="2"/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sz="9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FZShuTi" pitchFamily="2"/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A80E980-3419-4B90-A0B0-B1B5906ECB3E}"/>
              </a:ext>
            </a:extLst>
          </p:cNvPr>
          <p:cNvGrpSpPr/>
          <p:nvPr/>
        </p:nvGrpSpPr>
        <p:grpSpPr>
          <a:xfrm>
            <a:off x="410967" y="2472144"/>
            <a:ext cx="2358731" cy="690391"/>
            <a:chOff x="410967" y="2472144"/>
            <a:chExt cx="2358731" cy="690391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2917724-8B21-4314-A990-49766D336E0B}"/>
                </a:ext>
              </a:extLst>
            </p:cNvPr>
            <p:cNvSpPr txBox="1"/>
            <p:nvPr/>
          </p:nvSpPr>
          <p:spPr>
            <a:xfrm>
              <a:off x="410967" y="2472144"/>
              <a:ext cx="2358731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67501" tIns="45720" rIns="80997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1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مطالب در اینجا</a:t>
              </a:r>
              <a:endParaRPr lang="en-US" sz="90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E788A37-5031-41F4-8044-1D75749C6551}"/>
                </a:ext>
              </a:extLst>
            </p:cNvPr>
            <p:cNvSpPr txBox="1"/>
            <p:nvPr/>
          </p:nvSpPr>
          <p:spPr>
            <a:xfrm>
              <a:off x="410967" y="2654704"/>
              <a:ext cx="2358731" cy="507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54004" tIns="45720" rIns="80997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FZShuTi" pitchFamily="2"/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sz="9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FZShuTi" pitchFamily="2"/>
                <a:cs typeface="B Nazanin" panose="00000400000000000000" pitchFamily="2" charset="-78"/>
              </a:endParaRPr>
            </a:p>
          </p:txBody>
        </p:sp>
      </p:grpSp>
      <p:sp>
        <p:nvSpPr>
          <p:cNvPr id="15" name="TextBox 17">
            <a:extLst>
              <a:ext uri="{FF2B5EF4-FFF2-40B4-BE49-F238E27FC236}">
                <a16:creationId xmlns:a16="http://schemas.microsoft.com/office/drawing/2014/main" id="{6DC44B04-9337-4B23-B59C-5EF0AD10588A}"/>
              </a:ext>
            </a:extLst>
          </p:cNvPr>
          <p:cNvSpPr txBox="1"/>
          <p:nvPr/>
        </p:nvSpPr>
        <p:spPr>
          <a:xfrm>
            <a:off x="450415" y="1498207"/>
            <a:ext cx="2854711" cy="5539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54004" tIns="0" rIns="27002" bIns="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800" b="0" i="0" u="none" strike="noStrike" kern="0" cap="none" spc="0" baseline="0" dirty="0">
                <a:solidFill>
                  <a:srgbClr val="FFAE27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ما ارائه </a:t>
            </a: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800" b="0" i="0" u="none" strike="noStrike" kern="0" cap="none" spc="0" baseline="0" dirty="0">
                <a:solidFill>
                  <a:srgbClr val="FFAE27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حرفه ای ایجاد می کنیم</a:t>
            </a:r>
            <a:endParaRPr lang="en-US" sz="1800" b="0" i="0" u="none" strike="noStrike" kern="0" cap="none" spc="0" baseline="0" dirty="0">
              <a:solidFill>
                <a:srgbClr val="FFAE27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6" name="TextBox 17">
            <a:extLst>
              <a:ext uri="{FF2B5EF4-FFF2-40B4-BE49-F238E27FC236}">
                <a16:creationId xmlns:a16="http://schemas.microsoft.com/office/drawing/2014/main" id="{86001665-DEA9-4689-965D-3C8BB080E0AC}"/>
              </a:ext>
            </a:extLst>
          </p:cNvPr>
          <p:cNvSpPr txBox="1"/>
          <p:nvPr/>
        </p:nvSpPr>
        <p:spPr>
          <a:xfrm>
            <a:off x="6027089" y="1431986"/>
            <a:ext cx="2448932" cy="5539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54004" tIns="0" rIns="27002" bIns="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800" b="0" i="0" u="none" strike="noStrike" kern="0" cap="none" spc="0" baseline="0" dirty="0">
                <a:solidFill>
                  <a:srgbClr val="FFAE27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ما ارائه </a:t>
            </a: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800" b="0" i="0" u="none" strike="noStrike" kern="0" cap="none" spc="0" baseline="0" dirty="0">
                <a:solidFill>
                  <a:srgbClr val="FFAE27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حرفه ای ایجاد می کنیم</a:t>
            </a:r>
            <a:endParaRPr lang="en-US" sz="1800" b="0" i="0" u="none" strike="noStrike" kern="0" cap="none" spc="0" baseline="0" dirty="0">
              <a:solidFill>
                <a:srgbClr val="FFAE27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7" name="Freeform 5">
            <a:extLst>
              <a:ext uri="{FF2B5EF4-FFF2-40B4-BE49-F238E27FC236}">
                <a16:creationId xmlns:a16="http://schemas.microsoft.com/office/drawing/2014/main" id="{B43D266E-89A7-4BBE-B080-880683197489}"/>
              </a:ext>
            </a:extLst>
          </p:cNvPr>
          <p:cNvSpPr/>
          <p:nvPr/>
        </p:nvSpPr>
        <p:spPr>
          <a:xfrm>
            <a:off x="4631207" y="3750274"/>
            <a:ext cx="1125534" cy="66675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"/>
              <a:gd name="f7" fmla="val 102"/>
              <a:gd name="f8" fmla="val 59"/>
              <a:gd name="f9" fmla="val 115"/>
              <a:gd name="f10" fmla="val 161"/>
              <a:gd name="f11" fmla="val 37"/>
              <a:gd name="f12" fmla="val 87"/>
              <a:gd name="f13" fmla="val 50"/>
              <a:gd name="f14" fmla="val 85"/>
              <a:gd name="f15" fmla="val 40"/>
              <a:gd name="f16" fmla="val 68"/>
              <a:gd name="f17" fmla="val 30"/>
              <a:gd name="f18" fmla="val 51"/>
              <a:gd name="f19" fmla="val 21"/>
              <a:gd name="f20" fmla="val 35"/>
              <a:gd name="f21" fmla="val 11"/>
              <a:gd name="f22" fmla="val 18"/>
              <a:gd name="f23" fmla="+- 0 0 -90"/>
              <a:gd name="f24" fmla="*/ f3 1 172"/>
              <a:gd name="f25" fmla="*/ f4 1 102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172"/>
              <a:gd name="f34" fmla="*/ f30 1 102"/>
              <a:gd name="f35" fmla="*/ 0 f31 1"/>
              <a:gd name="f36" fmla="*/ 0 f30 1"/>
              <a:gd name="f37" fmla="*/ 172 f31 1"/>
              <a:gd name="f38" fmla="*/ 59 f31 1"/>
              <a:gd name="f39" fmla="*/ 102 f30 1"/>
              <a:gd name="f40" fmla="*/ 30 f31 1"/>
              <a:gd name="f41" fmla="*/ 51 f30 1"/>
              <a:gd name="f42" fmla="+- f32 0 f1"/>
              <a:gd name="f43" fmla="*/ f35 1 172"/>
              <a:gd name="f44" fmla="*/ f36 1 102"/>
              <a:gd name="f45" fmla="*/ f37 1 172"/>
              <a:gd name="f46" fmla="*/ f38 1 172"/>
              <a:gd name="f47" fmla="*/ f39 1 102"/>
              <a:gd name="f48" fmla="*/ f40 1 172"/>
              <a:gd name="f49" fmla="*/ f41 1 102"/>
              <a:gd name="f50" fmla="*/ 0 1 f33"/>
              <a:gd name="f51" fmla="*/ f27 1 f33"/>
              <a:gd name="f52" fmla="*/ 0 1 f34"/>
              <a:gd name="f53" fmla="*/ f28 1 f34"/>
              <a:gd name="f54" fmla="*/ f43 1 f33"/>
              <a:gd name="f55" fmla="*/ f44 1 f34"/>
              <a:gd name="f56" fmla="*/ f45 1 f33"/>
              <a:gd name="f57" fmla="*/ f46 1 f33"/>
              <a:gd name="f58" fmla="*/ f47 1 f34"/>
              <a:gd name="f59" fmla="*/ f48 1 f33"/>
              <a:gd name="f60" fmla="*/ f49 1 f34"/>
              <a:gd name="f61" fmla="*/ f50 f24 1"/>
              <a:gd name="f62" fmla="*/ f51 f24 1"/>
              <a:gd name="f63" fmla="*/ f53 f25 1"/>
              <a:gd name="f64" fmla="*/ f52 f25 1"/>
              <a:gd name="f65" fmla="*/ f54 f24 1"/>
              <a:gd name="f66" fmla="*/ f55 f25 1"/>
              <a:gd name="f67" fmla="*/ f56 f24 1"/>
              <a:gd name="f68" fmla="*/ f57 f24 1"/>
              <a:gd name="f69" fmla="*/ f58 f25 1"/>
              <a:gd name="f70" fmla="*/ f59 f24 1"/>
              <a:gd name="f71" fmla="*/ f60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65" y="f66"/>
              </a:cxn>
              <a:cxn ang="f42">
                <a:pos x="f67" y="f66"/>
              </a:cxn>
              <a:cxn ang="f42">
                <a:pos x="f68" y="f69"/>
              </a:cxn>
              <a:cxn ang="f42">
                <a:pos x="f70" y="f71"/>
              </a:cxn>
              <a:cxn ang="f42">
                <a:pos x="f65" y="f66"/>
              </a:cxn>
            </a:cxnLst>
            <a:rect l="f61" t="f64" r="f62" b="f63"/>
            <a:pathLst>
              <a:path w="172" h="102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10" y="f11"/>
                  <a:pt x="f9" y="f12"/>
                  <a:pt x="f8" y="f7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5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8" name="Freeform 6">
            <a:extLst>
              <a:ext uri="{FF2B5EF4-FFF2-40B4-BE49-F238E27FC236}">
                <a16:creationId xmlns:a16="http://schemas.microsoft.com/office/drawing/2014/main" id="{C9CD3B02-FFA6-4C74-95D5-4EA15C848C80}"/>
              </a:ext>
            </a:extLst>
          </p:cNvPr>
          <p:cNvSpPr/>
          <p:nvPr/>
        </p:nvSpPr>
        <p:spPr>
          <a:xfrm>
            <a:off x="3049295" y="3053958"/>
            <a:ext cx="869951" cy="9747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3"/>
              <a:gd name="f7" fmla="val 149"/>
              <a:gd name="f8" fmla="val 15"/>
              <a:gd name="f9" fmla="val 54"/>
              <a:gd name="f10" fmla="val 92"/>
              <a:gd name="f11" fmla="val 104"/>
              <a:gd name="f12" fmla="val 51"/>
              <a:gd name="f13" fmla="val 76"/>
              <a:gd name="f14" fmla="val 100"/>
              <a:gd name="f15" fmla="val 48"/>
              <a:gd name="f16" fmla="val 24"/>
              <a:gd name="f17" fmla="val 123"/>
              <a:gd name="f18" fmla="val 64"/>
              <a:gd name="f19" fmla="+- 0 0 -90"/>
              <a:gd name="f20" fmla="*/ f3 1 133"/>
              <a:gd name="f21" fmla="*/ f4 1 149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133"/>
              <a:gd name="f30" fmla="*/ f26 1 149"/>
              <a:gd name="f31" fmla="*/ 15 f27 1"/>
              <a:gd name="f32" fmla="*/ 0 f26 1"/>
              <a:gd name="f33" fmla="*/ 133 f27 1"/>
              <a:gd name="f34" fmla="*/ 48 f27 1"/>
              <a:gd name="f35" fmla="*/ 149 f26 1"/>
              <a:gd name="f36" fmla="+- f28 0 f1"/>
              <a:gd name="f37" fmla="*/ f31 1 133"/>
              <a:gd name="f38" fmla="*/ f32 1 149"/>
              <a:gd name="f39" fmla="*/ f33 1 133"/>
              <a:gd name="f40" fmla="*/ f34 1 133"/>
              <a:gd name="f41" fmla="*/ f35 1 149"/>
              <a:gd name="f42" fmla="*/ 0 1 f29"/>
              <a:gd name="f43" fmla="*/ f23 1 f29"/>
              <a:gd name="f44" fmla="*/ 0 1 f30"/>
              <a:gd name="f45" fmla="*/ f24 1 f30"/>
              <a:gd name="f46" fmla="*/ f37 1 f29"/>
              <a:gd name="f47" fmla="*/ f38 1 f30"/>
              <a:gd name="f48" fmla="*/ f39 1 f29"/>
              <a:gd name="f49" fmla="*/ f40 1 f29"/>
              <a:gd name="f50" fmla="*/ f41 1 f30"/>
              <a:gd name="f51" fmla="*/ f42 f20 1"/>
              <a:gd name="f52" fmla="*/ f43 f20 1"/>
              <a:gd name="f53" fmla="*/ f45 f21 1"/>
              <a:gd name="f54" fmla="*/ f44 f21 1"/>
              <a:gd name="f55" fmla="*/ f46 f20 1"/>
              <a:gd name="f56" fmla="*/ f47 f21 1"/>
              <a:gd name="f57" fmla="*/ f48 f20 1"/>
              <a:gd name="f58" fmla="*/ f49 f20 1"/>
              <a:gd name="f59" fmla="*/ f50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55" y="f56"/>
              </a:cxn>
              <a:cxn ang="f36">
                <a:pos x="f57" y="f56"/>
              </a:cxn>
              <a:cxn ang="f36">
                <a:pos x="f58" y="f59"/>
              </a:cxn>
              <a:cxn ang="f36">
                <a:pos x="f55" y="f56"/>
              </a:cxn>
            </a:cxnLst>
            <a:rect l="f51" t="f54" r="f52" b="f53"/>
            <a:pathLst>
              <a:path w="133" h="149">
                <a:moveTo>
                  <a:pt x="f8" y="f5"/>
                </a:moveTo>
                <a:cubicBezTo>
                  <a:pt x="f9" y="f5"/>
                  <a:pt x="f10" y="f5"/>
                  <a:pt x="f6" y="f5"/>
                </a:cubicBezTo>
                <a:cubicBezTo>
                  <a:pt x="f11" y="f12"/>
                  <a:pt x="f13" y="f14"/>
                  <a:pt x="f15" y="f7"/>
                </a:cubicBezTo>
                <a:cubicBezTo>
                  <a:pt x="f16" y="f17"/>
                  <a:pt x="f5" y="f18"/>
                  <a:pt x="f8" y="f5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9" name="Freeform 7">
            <a:extLst>
              <a:ext uri="{FF2B5EF4-FFF2-40B4-BE49-F238E27FC236}">
                <a16:creationId xmlns:a16="http://schemas.microsoft.com/office/drawing/2014/main" id="{4B762AFD-BB11-42D2-828B-8E2FC59DD4C5}"/>
              </a:ext>
            </a:extLst>
          </p:cNvPr>
          <p:cNvSpPr/>
          <p:nvPr/>
        </p:nvSpPr>
        <p:spPr>
          <a:xfrm>
            <a:off x="3216447" y="1864635"/>
            <a:ext cx="1125534" cy="66833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"/>
              <a:gd name="f7" fmla="val 102"/>
              <a:gd name="f8" fmla="val 6"/>
              <a:gd name="f9" fmla="val 91"/>
              <a:gd name="f10" fmla="val 11"/>
              <a:gd name="f11" fmla="val 81"/>
              <a:gd name="f12" fmla="val 18"/>
              <a:gd name="f13" fmla="val 72"/>
              <a:gd name="f14" fmla="val 39"/>
              <a:gd name="f15" fmla="val 40"/>
              <a:gd name="f16" fmla="val 68"/>
              <a:gd name="f17" fmla="val 103"/>
              <a:gd name="f18" fmla="val 4"/>
              <a:gd name="f19" fmla="val 111"/>
              <a:gd name="f20" fmla="val 117"/>
              <a:gd name="f21" fmla="val 122"/>
              <a:gd name="f22" fmla="val 10"/>
              <a:gd name="f23" fmla="val 137"/>
              <a:gd name="f24" fmla="val 38"/>
              <a:gd name="f25" fmla="val 154"/>
              <a:gd name="f26" fmla="val 67"/>
              <a:gd name="f27" fmla="val 170"/>
              <a:gd name="f28" fmla="val 95"/>
              <a:gd name="f29" fmla="val 171"/>
              <a:gd name="f30" fmla="val 97"/>
              <a:gd name="f31" fmla="val 99"/>
              <a:gd name="f32" fmla="val 115"/>
              <a:gd name="f33" fmla="val 59"/>
              <a:gd name="f34" fmla="+- 0 0 -90"/>
              <a:gd name="f35" fmla="*/ f3 1 172"/>
              <a:gd name="f36" fmla="*/ f4 1 102"/>
              <a:gd name="f37" fmla="val f5"/>
              <a:gd name="f38" fmla="val f6"/>
              <a:gd name="f39" fmla="val f7"/>
              <a:gd name="f40" fmla="*/ f34 f0 1"/>
              <a:gd name="f41" fmla="+- f39 0 f37"/>
              <a:gd name="f42" fmla="+- f38 0 f37"/>
              <a:gd name="f43" fmla="*/ f40 1 f2"/>
              <a:gd name="f44" fmla="*/ f42 1 172"/>
              <a:gd name="f45" fmla="*/ f41 1 102"/>
              <a:gd name="f46" fmla="*/ 0 f42 1"/>
              <a:gd name="f47" fmla="*/ 102 f41 1"/>
              <a:gd name="f48" fmla="*/ 18 f42 1"/>
              <a:gd name="f49" fmla="*/ 72 f41 1"/>
              <a:gd name="f50" fmla="*/ 103 f42 1"/>
              <a:gd name="f51" fmla="*/ 4 f41 1"/>
              <a:gd name="f52" fmla="*/ 122 f42 1"/>
              <a:gd name="f53" fmla="*/ 10 f41 1"/>
              <a:gd name="f54" fmla="*/ 170 f42 1"/>
              <a:gd name="f55" fmla="*/ 95 f41 1"/>
              <a:gd name="f56" fmla="*/ 172 f42 1"/>
              <a:gd name="f57" fmla="+- f43 0 f1"/>
              <a:gd name="f58" fmla="*/ f46 1 172"/>
              <a:gd name="f59" fmla="*/ f47 1 102"/>
              <a:gd name="f60" fmla="*/ f48 1 172"/>
              <a:gd name="f61" fmla="*/ f49 1 102"/>
              <a:gd name="f62" fmla="*/ f50 1 172"/>
              <a:gd name="f63" fmla="*/ f51 1 102"/>
              <a:gd name="f64" fmla="*/ f52 1 172"/>
              <a:gd name="f65" fmla="*/ f53 1 102"/>
              <a:gd name="f66" fmla="*/ f54 1 172"/>
              <a:gd name="f67" fmla="*/ f55 1 102"/>
              <a:gd name="f68" fmla="*/ f56 1 172"/>
              <a:gd name="f69" fmla="*/ 0 1 f44"/>
              <a:gd name="f70" fmla="*/ f38 1 f44"/>
              <a:gd name="f71" fmla="*/ 0 1 f45"/>
              <a:gd name="f72" fmla="*/ f39 1 f45"/>
              <a:gd name="f73" fmla="*/ f58 1 f44"/>
              <a:gd name="f74" fmla="*/ f59 1 f45"/>
              <a:gd name="f75" fmla="*/ f60 1 f44"/>
              <a:gd name="f76" fmla="*/ f61 1 f45"/>
              <a:gd name="f77" fmla="*/ f62 1 f44"/>
              <a:gd name="f78" fmla="*/ f63 1 f45"/>
              <a:gd name="f79" fmla="*/ f64 1 f44"/>
              <a:gd name="f80" fmla="*/ f65 1 f45"/>
              <a:gd name="f81" fmla="*/ f66 1 f44"/>
              <a:gd name="f82" fmla="*/ f67 1 f45"/>
              <a:gd name="f83" fmla="*/ f68 1 f44"/>
              <a:gd name="f84" fmla="*/ f69 f35 1"/>
              <a:gd name="f85" fmla="*/ f70 f35 1"/>
              <a:gd name="f86" fmla="*/ f72 f36 1"/>
              <a:gd name="f87" fmla="*/ f71 f36 1"/>
              <a:gd name="f88" fmla="*/ f73 f35 1"/>
              <a:gd name="f89" fmla="*/ f74 f36 1"/>
              <a:gd name="f90" fmla="*/ f75 f35 1"/>
              <a:gd name="f91" fmla="*/ f76 f36 1"/>
              <a:gd name="f92" fmla="*/ f77 f35 1"/>
              <a:gd name="f93" fmla="*/ f78 f36 1"/>
              <a:gd name="f94" fmla="*/ f79 f35 1"/>
              <a:gd name="f95" fmla="*/ f80 f36 1"/>
              <a:gd name="f96" fmla="*/ f81 f35 1"/>
              <a:gd name="f97" fmla="*/ f82 f36 1"/>
              <a:gd name="f98" fmla="*/ f83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88" y="f89"/>
              </a:cxn>
              <a:cxn ang="f57">
                <a:pos x="f90" y="f91"/>
              </a:cxn>
              <a:cxn ang="f57">
                <a:pos x="f92" y="f93"/>
              </a:cxn>
              <a:cxn ang="f57">
                <a:pos x="f94" y="f95"/>
              </a:cxn>
              <a:cxn ang="f57">
                <a:pos x="f96" y="f97"/>
              </a:cxn>
              <a:cxn ang="f57">
                <a:pos x="f98" y="f89"/>
              </a:cxn>
              <a:cxn ang="f57">
                <a:pos x="f88" y="f89"/>
              </a:cxn>
            </a:cxnLst>
            <a:rect l="f84" t="f87" r="f85" b="f86"/>
            <a:pathLst>
              <a:path w="172" h="102">
                <a:moveTo>
                  <a:pt x="f5" y="f7"/>
                </a:moveTo>
                <a:cubicBezTo>
                  <a:pt x="f8" y="f9"/>
                  <a:pt x="f10" y="f11"/>
                  <a:pt x="f12" y="f13"/>
                </a:cubicBezTo>
                <a:cubicBezTo>
                  <a:pt x="f14" y="f15"/>
                  <a:pt x="f16" y="f12"/>
                  <a:pt x="f17" y="f18"/>
                </a:cubicBezTo>
                <a:cubicBezTo>
                  <a:pt x="f19" y="f5"/>
                  <a:pt x="f20" y="f5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6" y="f31"/>
                  <a:pt x="f6" y="f7"/>
                </a:cubicBezTo>
                <a:cubicBezTo>
                  <a:pt x="f32" y="f7"/>
                  <a:pt x="f33" y="f7"/>
                  <a:pt x="f5" y="f7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20" name="Freeform 8">
            <a:extLst>
              <a:ext uri="{FF2B5EF4-FFF2-40B4-BE49-F238E27FC236}">
                <a16:creationId xmlns:a16="http://schemas.microsoft.com/office/drawing/2014/main" id="{B2BDEB8F-8D6F-48EE-8964-7B54B0B7E252}"/>
              </a:ext>
            </a:extLst>
          </p:cNvPr>
          <p:cNvSpPr/>
          <p:nvPr/>
        </p:nvSpPr>
        <p:spPr>
          <a:xfrm>
            <a:off x="5011936" y="2453518"/>
            <a:ext cx="819146" cy="9763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5"/>
              <a:gd name="f7" fmla="val 149"/>
              <a:gd name="f8" fmla="val 148"/>
              <a:gd name="f9" fmla="val 28"/>
              <a:gd name="f10" fmla="val 99"/>
              <a:gd name="f11" fmla="val 56"/>
              <a:gd name="f12" fmla="val 51"/>
              <a:gd name="f13" fmla="val 86"/>
              <a:gd name="f14" fmla="val 94"/>
              <a:gd name="f15" fmla="val 13"/>
              <a:gd name="f16" fmla="val 101"/>
              <a:gd name="f17" fmla="val 24"/>
              <a:gd name="f18" fmla="val 106"/>
              <a:gd name="f19" fmla="val 36"/>
              <a:gd name="f20" fmla="val 121"/>
              <a:gd name="f21" fmla="val 69"/>
              <a:gd name="f22" fmla="val 105"/>
              <a:gd name="f23" fmla="val 119"/>
              <a:gd name="f24" fmla="val 141"/>
              <a:gd name="f25" fmla="val 118"/>
              <a:gd name="f26" fmla="val 146"/>
              <a:gd name="f27" fmla="val 116"/>
              <a:gd name="f28" fmla="val 110"/>
              <a:gd name="f29" fmla="val 75"/>
              <a:gd name="f30" fmla="val 39"/>
              <a:gd name="f31" fmla="val 4"/>
              <a:gd name="f32" fmla="val 3"/>
              <a:gd name="f33" fmla="val 2"/>
              <a:gd name="f34" fmla="+- 0 0 -90"/>
              <a:gd name="f35" fmla="*/ f3 1 125"/>
              <a:gd name="f36" fmla="*/ f4 1 149"/>
              <a:gd name="f37" fmla="val f5"/>
              <a:gd name="f38" fmla="val f6"/>
              <a:gd name="f39" fmla="val f7"/>
              <a:gd name="f40" fmla="*/ f34 f0 1"/>
              <a:gd name="f41" fmla="+- f39 0 f37"/>
              <a:gd name="f42" fmla="+- f38 0 f37"/>
              <a:gd name="f43" fmla="*/ f40 1 f2"/>
              <a:gd name="f44" fmla="*/ f42 1 125"/>
              <a:gd name="f45" fmla="*/ f41 1 149"/>
              <a:gd name="f46" fmla="*/ 0 f42 1"/>
              <a:gd name="f47" fmla="*/ 148 f41 1"/>
              <a:gd name="f48" fmla="*/ 86 f42 1"/>
              <a:gd name="f49" fmla="*/ 0 f41 1"/>
              <a:gd name="f50" fmla="*/ 106 f42 1"/>
              <a:gd name="f51" fmla="*/ 36 f41 1"/>
              <a:gd name="f52" fmla="*/ 119 f42 1"/>
              <a:gd name="f53" fmla="*/ 141 f41 1"/>
              <a:gd name="f54" fmla="*/ 110 f42 1"/>
              <a:gd name="f55" fmla="*/ 149 f41 1"/>
              <a:gd name="f56" fmla="*/ 4 f42 1"/>
              <a:gd name="f57" fmla="+- f43 0 f1"/>
              <a:gd name="f58" fmla="*/ f46 1 125"/>
              <a:gd name="f59" fmla="*/ f47 1 149"/>
              <a:gd name="f60" fmla="*/ f48 1 125"/>
              <a:gd name="f61" fmla="*/ f49 1 149"/>
              <a:gd name="f62" fmla="*/ f50 1 125"/>
              <a:gd name="f63" fmla="*/ f51 1 149"/>
              <a:gd name="f64" fmla="*/ f52 1 125"/>
              <a:gd name="f65" fmla="*/ f53 1 149"/>
              <a:gd name="f66" fmla="*/ f54 1 125"/>
              <a:gd name="f67" fmla="*/ f55 1 149"/>
              <a:gd name="f68" fmla="*/ f56 1 125"/>
              <a:gd name="f69" fmla="*/ 0 1 f44"/>
              <a:gd name="f70" fmla="*/ f38 1 f44"/>
              <a:gd name="f71" fmla="*/ 0 1 f45"/>
              <a:gd name="f72" fmla="*/ f39 1 f45"/>
              <a:gd name="f73" fmla="*/ f58 1 f44"/>
              <a:gd name="f74" fmla="*/ f59 1 f45"/>
              <a:gd name="f75" fmla="*/ f60 1 f44"/>
              <a:gd name="f76" fmla="*/ f61 1 f45"/>
              <a:gd name="f77" fmla="*/ f62 1 f44"/>
              <a:gd name="f78" fmla="*/ f63 1 f45"/>
              <a:gd name="f79" fmla="*/ f64 1 f44"/>
              <a:gd name="f80" fmla="*/ f65 1 f45"/>
              <a:gd name="f81" fmla="*/ f66 1 f44"/>
              <a:gd name="f82" fmla="*/ f67 1 f45"/>
              <a:gd name="f83" fmla="*/ f68 1 f44"/>
              <a:gd name="f84" fmla="*/ f69 f35 1"/>
              <a:gd name="f85" fmla="*/ f70 f35 1"/>
              <a:gd name="f86" fmla="*/ f72 f36 1"/>
              <a:gd name="f87" fmla="*/ f71 f36 1"/>
              <a:gd name="f88" fmla="*/ f73 f35 1"/>
              <a:gd name="f89" fmla="*/ f74 f36 1"/>
              <a:gd name="f90" fmla="*/ f75 f35 1"/>
              <a:gd name="f91" fmla="*/ f76 f36 1"/>
              <a:gd name="f92" fmla="*/ f77 f35 1"/>
              <a:gd name="f93" fmla="*/ f78 f36 1"/>
              <a:gd name="f94" fmla="*/ f79 f35 1"/>
              <a:gd name="f95" fmla="*/ f80 f36 1"/>
              <a:gd name="f96" fmla="*/ f81 f35 1"/>
              <a:gd name="f97" fmla="*/ f82 f36 1"/>
              <a:gd name="f98" fmla="*/ f83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88" y="f89"/>
              </a:cxn>
              <a:cxn ang="f57">
                <a:pos x="f90" y="f91"/>
              </a:cxn>
              <a:cxn ang="f57">
                <a:pos x="f92" y="f93"/>
              </a:cxn>
              <a:cxn ang="f57">
                <a:pos x="f94" y="f95"/>
              </a:cxn>
              <a:cxn ang="f57">
                <a:pos x="f96" y="f97"/>
              </a:cxn>
              <a:cxn ang="f57">
                <a:pos x="f98" y="f97"/>
              </a:cxn>
              <a:cxn ang="f57">
                <a:pos x="f88" y="f89"/>
              </a:cxn>
            </a:cxnLst>
            <a:rect l="f84" t="f87" r="f85" b="f86"/>
            <a:pathLst>
              <a:path w="125" h="149">
                <a:moveTo>
                  <a:pt x="f5" y="f8"/>
                </a:moveTo>
                <a:cubicBezTo>
                  <a:pt x="f9" y="f10"/>
                  <a:pt x="f11" y="f12"/>
                  <a:pt x="f13" y="f5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6" y="f22"/>
                  <a:pt x="f23" y="f24"/>
                </a:cubicBezTo>
                <a:cubicBezTo>
                  <a:pt x="f25" y="f26"/>
                  <a:pt x="f27" y="f7"/>
                  <a:pt x="f28" y="f7"/>
                </a:cubicBezTo>
                <a:cubicBezTo>
                  <a:pt x="f29" y="f7"/>
                  <a:pt x="f30" y="f7"/>
                  <a:pt x="f31" y="f7"/>
                </a:cubicBezTo>
                <a:cubicBezTo>
                  <a:pt x="f32" y="f7"/>
                  <a:pt x="f33" y="f7"/>
                  <a:pt x="f5" y="f8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21" name="Freeform 9">
            <a:extLst>
              <a:ext uri="{FF2B5EF4-FFF2-40B4-BE49-F238E27FC236}">
                <a16:creationId xmlns:a16="http://schemas.microsoft.com/office/drawing/2014/main" id="{F1EB7852-094B-4360-95AB-F9D2695FDAA4}"/>
              </a:ext>
            </a:extLst>
          </p:cNvPr>
          <p:cNvSpPr/>
          <p:nvPr/>
        </p:nvSpPr>
        <p:spPr>
          <a:xfrm>
            <a:off x="4443426" y="1790477"/>
            <a:ext cx="941383" cy="10017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4"/>
              <a:gd name="f7" fmla="val 153"/>
              <a:gd name="f8" fmla="val 84"/>
              <a:gd name="f9" fmla="val 56"/>
              <a:gd name="f10" fmla="val 104"/>
              <a:gd name="f11" fmla="val 29"/>
              <a:gd name="f12" fmla="val 55"/>
              <a:gd name="f13" fmla="val 5"/>
              <a:gd name="f14" fmla="val 4"/>
              <a:gd name="f15" fmla="val 3"/>
              <a:gd name="f16" fmla="val 7"/>
              <a:gd name="f17" fmla="val 100"/>
              <a:gd name="f18" fmla="val 15"/>
              <a:gd name="f19" fmla="val 138"/>
              <a:gd name="f20" fmla="val 46"/>
              <a:gd name="f21" fmla="val 142"/>
              <a:gd name="f22" fmla="val 49"/>
              <a:gd name="f23" fmla="val 53"/>
              <a:gd name="f24" fmla="val 141"/>
              <a:gd name="f25" fmla="val 58"/>
              <a:gd name="f26" fmla="val 123"/>
              <a:gd name="f27" fmla="val 89"/>
              <a:gd name="f28" fmla="val 105"/>
              <a:gd name="f29" fmla="val 119"/>
              <a:gd name="f30" fmla="val 87"/>
              <a:gd name="f31" fmla="val 149"/>
              <a:gd name="f32" fmla="val 150"/>
              <a:gd name="f33" fmla="val 86"/>
              <a:gd name="f34" fmla="val 151"/>
              <a:gd name="f35" fmla="+- 0 0 -90"/>
              <a:gd name="f36" fmla="*/ f3 1 144"/>
              <a:gd name="f37" fmla="*/ f4 1 153"/>
              <a:gd name="f38" fmla="val f5"/>
              <a:gd name="f39" fmla="val f6"/>
              <a:gd name="f40" fmla="val f7"/>
              <a:gd name="f41" fmla="*/ f35 f0 1"/>
              <a:gd name="f42" fmla="+- f40 0 f38"/>
              <a:gd name="f43" fmla="+- f39 0 f38"/>
              <a:gd name="f44" fmla="*/ f41 1 f2"/>
              <a:gd name="f45" fmla="*/ f43 1 144"/>
              <a:gd name="f46" fmla="*/ f42 1 153"/>
              <a:gd name="f47" fmla="*/ 84 f43 1"/>
              <a:gd name="f48" fmla="*/ 153 f42 1"/>
              <a:gd name="f49" fmla="*/ 0 f43 1"/>
              <a:gd name="f50" fmla="*/ 5 f42 1"/>
              <a:gd name="f51" fmla="*/ 7 f43 1"/>
              <a:gd name="f52" fmla="*/ 3 f42 1"/>
              <a:gd name="f53" fmla="*/ 138 f43 1"/>
              <a:gd name="f54" fmla="*/ 46 f42 1"/>
              <a:gd name="f55" fmla="*/ 141 f43 1"/>
              <a:gd name="f56" fmla="*/ 58 f42 1"/>
              <a:gd name="f57" fmla="*/ 87 f43 1"/>
              <a:gd name="f58" fmla="*/ 149 f42 1"/>
              <a:gd name="f59" fmla="+- f44 0 f1"/>
              <a:gd name="f60" fmla="*/ f47 1 144"/>
              <a:gd name="f61" fmla="*/ f48 1 153"/>
              <a:gd name="f62" fmla="*/ f49 1 144"/>
              <a:gd name="f63" fmla="*/ f50 1 153"/>
              <a:gd name="f64" fmla="*/ f51 1 144"/>
              <a:gd name="f65" fmla="*/ f52 1 153"/>
              <a:gd name="f66" fmla="*/ f53 1 144"/>
              <a:gd name="f67" fmla="*/ f54 1 153"/>
              <a:gd name="f68" fmla="*/ f55 1 144"/>
              <a:gd name="f69" fmla="*/ f56 1 153"/>
              <a:gd name="f70" fmla="*/ f57 1 144"/>
              <a:gd name="f71" fmla="*/ f58 1 153"/>
              <a:gd name="f72" fmla="*/ 0 1 f45"/>
              <a:gd name="f73" fmla="*/ f39 1 f45"/>
              <a:gd name="f74" fmla="*/ 0 1 f46"/>
              <a:gd name="f75" fmla="*/ f40 1 f46"/>
              <a:gd name="f76" fmla="*/ f60 1 f45"/>
              <a:gd name="f77" fmla="*/ f61 1 f46"/>
              <a:gd name="f78" fmla="*/ f62 1 f45"/>
              <a:gd name="f79" fmla="*/ f63 1 f46"/>
              <a:gd name="f80" fmla="*/ f64 1 f45"/>
              <a:gd name="f81" fmla="*/ f65 1 f46"/>
              <a:gd name="f82" fmla="*/ f66 1 f45"/>
              <a:gd name="f83" fmla="*/ f67 1 f46"/>
              <a:gd name="f84" fmla="*/ f68 1 f45"/>
              <a:gd name="f85" fmla="*/ f69 1 f46"/>
              <a:gd name="f86" fmla="*/ f70 1 f45"/>
              <a:gd name="f87" fmla="*/ f71 1 f46"/>
              <a:gd name="f88" fmla="*/ f72 f36 1"/>
              <a:gd name="f89" fmla="*/ f73 f36 1"/>
              <a:gd name="f90" fmla="*/ f75 f37 1"/>
              <a:gd name="f91" fmla="*/ f74 f37 1"/>
              <a:gd name="f92" fmla="*/ f76 f36 1"/>
              <a:gd name="f93" fmla="*/ f77 f37 1"/>
              <a:gd name="f94" fmla="*/ f78 f36 1"/>
              <a:gd name="f95" fmla="*/ f79 f37 1"/>
              <a:gd name="f96" fmla="*/ f80 f36 1"/>
              <a:gd name="f97" fmla="*/ f81 f37 1"/>
              <a:gd name="f98" fmla="*/ f82 f36 1"/>
              <a:gd name="f99" fmla="*/ f83 f37 1"/>
              <a:gd name="f100" fmla="*/ f84 f36 1"/>
              <a:gd name="f101" fmla="*/ f85 f37 1"/>
              <a:gd name="f102" fmla="*/ f86 f36 1"/>
              <a:gd name="f103" fmla="*/ f87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9">
                <a:pos x="f92" y="f93"/>
              </a:cxn>
              <a:cxn ang="f59">
                <a:pos x="f94" y="f95"/>
              </a:cxn>
              <a:cxn ang="f59">
                <a:pos x="f96" y="f97"/>
              </a:cxn>
              <a:cxn ang="f59">
                <a:pos x="f98" y="f99"/>
              </a:cxn>
              <a:cxn ang="f59">
                <a:pos x="f100" y="f101"/>
              </a:cxn>
              <a:cxn ang="f59">
                <a:pos x="f102" y="f103"/>
              </a:cxn>
              <a:cxn ang="f59">
                <a:pos x="f92" y="f93"/>
              </a:cxn>
            </a:cxnLst>
            <a:rect l="f88" t="f91" r="f89" b="f90"/>
            <a:pathLst>
              <a:path w="144" h="153">
                <a:moveTo>
                  <a:pt x="f8" y="f7"/>
                </a:moveTo>
                <a:cubicBezTo>
                  <a:pt x="f9" y="f10"/>
                  <a:pt x="f11" y="f12"/>
                  <a:pt x="f5" y="f13"/>
                </a:cubicBezTo>
                <a:cubicBezTo>
                  <a:pt x="f14" y="f14"/>
                  <a:pt x="f13" y="f15"/>
                  <a:pt x="f16" y="f15"/>
                </a:cubicBezTo>
                <a:cubicBezTo>
                  <a:pt x="f9" y="f5"/>
                  <a:pt x="f17" y="f18"/>
                  <a:pt x="f19" y="f20"/>
                </a:cubicBezTo>
                <a:cubicBezTo>
                  <a:pt x="f21" y="f22"/>
                  <a:pt x="f6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0" y="f32"/>
                  <a:pt x="f33" y="f34"/>
                  <a:pt x="f8" y="f7"/>
                </a:cubicBezTo>
                <a:close/>
              </a:path>
            </a:pathLst>
          </a:custGeom>
          <a:solidFill>
            <a:srgbClr val="E9444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22" name="Freeform 10">
            <a:extLst>
              <a:ext uri="{FF2B5EF4-FFF2-40B4-BE49-F238E27FC236}">
                <a16:creationId xmlns:a16="http://schemas.microsoft.com/office/drawing/2014/main" id="{F52330C1-E362-48EC-B513-E3AD070A5F4B}"/>
              </a:ext>
            </a:extLst>
          </p:cNvPr>
          <p:cNvSpPr/>
          <p:nvPr/>
        </p:nvSpPr>
        <p:spPr>
          <a:xfrm>
            <a:off x="3609209" y="3541315"/>
            <a:ext cx="949320" cy="9890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5"/>
              <a:gd name="f7" fmla="val 151"/>
              <a:gd name="f8" fmla="val 59"/>
              <a:gd name="f9" fmla="val 88"/>
              <a:gd name="f10" fmla="val 50"/>
              <a:gd name="f11" fmla="val 115"/>
              <a:gd name="f12" fmla="val 99"/>
              <a:gd name="f13" fmla="val 150"/>
              <a:gd name="f14" fmla="val 123"/>
              <a:gd name="f15" fmla="val 103"/>
              <a:gd name="f16" fmla="val 84"/>
              <a:gd name="f17" fmla="val 147"/>
              <a:gd name="f18" fmla="val 57"/>
              <a:gd name="f19" fmla="val 140"/>
              <a:gd name="f20" fmla="val 33"/>
              <a:gd name="f21" fmla="val 129"/>
              <a:gd name="f22" fmla="val 10"/>
              <a:gd name="f23" fmla="val 112"/>
              <a:gd name="f24" fmla="val 2"/>
              <a:gd name="f25" fmla="val 105"/>
              <a:gd name="f26" fmla="val 100"/>
              <a:gd name="f27" fmla="val 6"/>
              <a:gd name="f28" fmla="val 91"/>
              <a:gd name="f29" fmla="val 24"/>
              <a:gd name="f30" fmla="val 61"/>
              <a:gd name="f31" fmla="val 40"/>
              <a:gd name="f32" fmla="val 32"/>
              <a:gd name="f33" fmla="+- 0 0 -90"/>
              <a:gd name="f34" fmla="*/ f3 1 145"/>
              <a:gd name="f35" fmla="*/ f4 1 151"/>
              <a:gd name="f36" fmla="val f5"/>
              <a:gd name="f37" fmla="val f6"/>
              <a:gd name="f38" fmla="val f7"/>
              <a:gd name="f39" fmla="*/ f33 f0 1"/>
              <a:gd name="f40" fmla="+- f38 0 f36"/>
              <a:gd name="f41" fmla="+- f37 0 f36"/>
              <a:gd name="f42" fmla="*/ f39 1 f2"/>
              <a:gd name="f43" fmla="*/ f41 1 145"/>
              <a:gd name="f44" fmla="*/ f40 1 151"/>
              <a:gd name="f45" fmla="*/ 59 f41 1"/>
              <a:gd name="f46" fmla="*/ 0 f40 1"/>
              <a:gd name="f47" fmla="*/ 145 f41 1"/>
              <a:gd name="f48" fmla="*/ 150 f40 1"/>
              <a:gd name="f49" fmla="*/ 84 f41 1"/>
              <a:gd name="f50" fmla="*/ 147 f40 1"/>
              <a:gd name="f51" fmla="*/ 10 f41 1"/>
              <a:gd name="f52" fmla="*/ 112 f40 1"/>
              <a:gd name="f53" fmla="*/ 6 f41 1"/>
              <a:gd name="f54" fmla="*/ 91 f40 1"/>
              <a:gd name="f55" fmla="+- f42 0 f1"/>
              <a:gd name="f56" fmla="*/ f45 1 145"/>
              <a:gd name="f57" fmla="*/ f46 1 151"/>
              <a:gd name="f58" fmla="*/ f47 1 145"/>
              <a:gd name="f59" fmla="*/ f48 1 151"/>
              <a:gd name="f60" fmla="*/ f49 1 145"/>
              <a:gd name="f61" fmla="*/ f50 1 151"/>
              <a:gd name="f62" fmla="*/ f51 1 145"/>
              <a:gd name="f63" fmla="*/ f52 1 151"/>
              <a:gd name="f64" fmla="*/ f53 1 145"/>
              <a:gd name="f65" fmla="*/ f54 1 151"/>
              <a:gd name="f66" fmla="*/ 0 1 f43"/>
              <a:gd name="f67" fmla="*/ f37 1 f43"/>
              <a:gd name="f68" fmla="*/ 0 1 f44"/>
              <a:gd name="f69" fmla="*/ f38 1 f44"/>
              <a:gd name="f70" fmla="*/ f56 1 f43"/>
              <a:gd name="f71" fmla="*/ f57 1 f44"/>
              <a:gd name="f72" fmla="*/ f58 1 f43"/>
              <a:gd name="f73" fmla="*/ f59 1 f44"/>
              <a:gd name="f74" fmla="*/ f60 1 f43"/>
              <a:gd name="f75" fmla="*/ f61 1 f44"/>
              <a:gd name="f76" fmla="*/ f62 1 f43"/>
              <a:gd name="f77" fmla="*/ f63 1 f44"/>
              <a:gd name="f78" fmla="*/ f64 1 f43"/>
              <a:gd name="f79" fmla="*/ f65 1 f44"/>
              <a:gd name="f80" fmla="*/ f66 f34 1"/>
              <a:gd name="f81" fmla="*/ f67 f34 1"/>
              <a:gd name="f82" fmla="*/ f69 f35 1"/>
              <a:gd name="f83" fmla="*/ f68 f35 1"/>
              <a:gd name="f84" fmla="*/ f70 f34 1"/>
              <a:gd name="f85" fmla="*/ f71 f35 1"/>
              <a:gd name="f86" fmla="*/ f72 f34 1"/>
              <a:gd name="f87" fmla="*/ f73 f35 1"/>
              <a:gd name="f88" fmla="*/ f74 f34 1"/>
              <a:gd name="f89" fmla="*/ f75 f35 1"/>
              <a:gd name="f90" fmla="*/ f76 f34 1"/>
              <a:gd name="f91" fmla="*/ f77 f35 1"/>
              <a:gd name="f92" fmla="*/ f78 f34 1"/>
              <a:gd name="f93" fmla="*/ f79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">
                <a:pos x="f84" y="f85"/>
              </a:cxn>
              <a:cxn ang="f55">
                <a:pos x="f86" y="f87"/>
              </a:cxn>
              <a:cxn ang="f55">
                <a:pos x="f88" y="f89"/>
              </a:cxn>
              <a:cxn ang="f55">
                <a:pos x="f90" y="f91"/>
              </a:cxn>
              <a:cxn ang="f55">
                <a:pos x="f92" y="f93"/>
              </a:cxn>
              <a:cxn ang="f55">
                <a:pos x="f84" y="f85"/>
              </a:cxn>
            </a:cxnLst>
            <a:rect l="f80" t="f83" r="f81" b="f82"/>
            <a:pathLst>
              <a:path w="145" h="151">
                <a:moveTo>
                  <a:pt x="f8" y="f5"/>
                </a:moveTo>
                <a:cubicBezTo>
                  <a:pt x="f9" y="f10"/>
                  <a:pt x="f11" y="f12"/>
                  <a:pt x="f6" y="f13"/>
                </a:cubicBezTo>
                <a:cubicBezTo>
                  <a:pt x="f14" y="f7"/>
                  <a:pt x="f15" y="f7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5" y="f26"/>
                  <a:pt x="f27" y="f28"/>
                </a:cubicBezTo>
                <a:cubicBezTo>
                  <a:pt x="f29" y="f30"/>
                  <a:pt x="f31" y="f32"/>
                  <a:pt x="f8" y="f5"/>
                </a:cubicBezTo>
                <a:close/>
              </a:path>
            </a:pathLst>
          </a:custGeom>
          <a:solidFill>
            <a:srgbClr val="E9444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2">
            <a:extLst>
              <a:ext uri="{FF2B5EF4-FFF2-40B4-BE49-F238E27FC236}">
                <a16:creationId xmlns:a16="http://schemas.microsoft.com/office/drawing/2014/main" id="{E97683EC-7A67-4434-8462-ADE8C9BC9CB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0" y="0"/>
            <a:ext cx="9144000" cy="51434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468;p53">
            <a:extLst>
              <a:ext uri="{FF2B5EF4-FFF2-40B4-BE49-F238E27FC236}">
                <a16:creationId xmlns:a16="http://schemas.microsoft.com/office/drawing/2014/main" id="{A29717E6-A99A-452E-B817-0FEDB6E04195}"/>
              </a:ext>
            </a:extLst>
          </p:cNvPr>
          <p:cNvSpPr/>
          <p:nvPr/>
        </p:nvSpPr>
        <p:spPr>
          <a:xfrm>
            <a:off x="4945404" y="1625995"/>
            <a:ext cx="4103397" cy="1374297"/>
          </a:xfrm>
          <a:prstGeom prst="rect">
            <a:avLst/>
          </a:prstGeom>
          <a:solidFill>
            <a:srgbClr val="02123B"/>
          </a:solidFill>
          <a:ln w="19046" cap="flat">
            <a:solidFill>
              <a:srgbClr val="FFFFFF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4" name="Google Shape;469;p53">
            <a:extLst>
              <a:ext uri="{FF2B5EF4-FFF2-40B4-BE49-F238E27FC236}">
                <a16:creationId xmlns:a16="http://schemas.microsoft.com/office/drawing/2014/main" id="{DFBB5805-63BD-4E76-8EDB-3E71380E3BC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446642" y="1909642"/>
            <a:ext cx="3236397" cy="807003"/>
          </a:xfrm>
        </p:spPr>
        <p:txBody>
          <a:bodyPr anchor="ctr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sz="2800" b="1" dirty="0">
                <a:solidFill>
                  <a:srgbClr val="FFFFFF"/>
                </a:solidFill>
                <a:latin typeface="Rubik"/>
                <a:cs typeface="B Nazanin" panose="00000400000000000000" pitchFamily="2" charset="-78"/>
              </a:rPr>
              <a:t>یک تصویر ارزش هزار کلمه است</a:t>
            </a:r>
            <a:endParaRPr lang="en-US" sz="2800" b="1" dirty="0">
              <a:solidFill>
                <a:srgbClr val="FFFFFF"/>
              </a:solidFill>
              <a:latin typeface="Rubik"/>
              <a:cs typeface="B Nazanin" panose="00000400000000000000" pitchFamily="2" charset="-78"/>
            </a:endParaRPr>
          </a:p>
        </p:txBody>
      </p:sp>
      <p:grpSp>
        <p:nvGrpSpPr>
          <p:cNvPr id="5" name="Group 1">
            <a:extLst>
              <a:ext uri="{FF2B5EF4-FFF2-40B4-BE49-F238E27FC236}">
                <a16:creationId xmlns:a16="http://schemas.microsoft.com/office/drawing/2014/main" id="{9DBA3948-4492-46F3-A530-26D772FBFA7F}"/>
              </a:ext>
            </a:extLst>
          </p:cNvPr>
          <p:cNvGrpSpPr/>
          <p:nvPr/>
        </p:nvGrpSpPr>
        <p:grpSpPr>
          <a:xfrm>
            <a:off x="0" y="357850"/>
            <a:ext cx="8778240" cy="4451354"/>
            <a:chOff x="0" y="357850"/>
            <a:chExt cx="8778240" cy="4451354"/>
          </a:xfrm>
        </p:grpSpPr>
        <p:cxnSp>
          <p:nvCxnSpPr>
            <p:cNvPr id="6" name="Straight Connector 2">
              <a:extLst>
                <a:ext uri="{FF2B5EF4-FFF2-40B4-BE49-F238E27FC236}">
                  <a16:creationId xmlns:a16="http://schemas.microsoft.com/office/drawing/2014/main" id="{CA11F557-5338-4049-95B7-E5F360C10E45}"/>
                </a:ext>
              </a:extLst>
            </p:cNvPr>
            <p:cNvCxnSpPr/>
            <p:nvPr/>
          </p:nvCxnSpPr>
          <p:spPr>
            <a:xfrm flipH="1">
              <a:off x="0" y="357850"/>
              <a:ext cx="8778240" cy="0"/>
            </a:xfrm>
            <a:prstGeom prst="straightConnector1">
              <a:avLst/>
            </a:prstGeom>
            <a:noFill/>
            <a:ln w="44448" cap="flat">
              <a:solidFill>
                <a:srgbClr val="0082E5"/>
              </a:solidFill>
              <a:prstDash val="solid"/>
            </a:ln>
          </p:spPr>
        </p:cxnSp>
        <p:cxnSp>
          <p:nvCxnSpPr>
            <p:cNvPr id="7" name="Straight Connector 3">
              <a:extLst>
                <a:ext uri="{FF2B5EF4-FFF2-40B4-BE49-F238E27FC236}">
                  <a16:creationId xmlns:a16="http://schemas.microsoft.com/office/drawing/2014/main" id="{3D745A89-95B4-45AF-9790-265A495EB19A}"/>
                </a:ext>
              </a:extLst>
            </p:cNvPr>
            <p:cNvCxnSpPr/>
            <p:nvPr/>
          </p:nvCxnSpPr>
          <p:spPr>
            <a:xfrm flipV="1">
              <a:off x="8778240" y="357850"/>
              <a:ext cx="0" cy="4451354"/>
            </a:xfrm>
            <a:prstGeom prst="straightConnector1">
              <a:avLst/>
            </a:prstGeom>
            <a:noFill/>
            <a:ln w="44448" cap="flat">
              <a:solidFill>
                <a:srgbClr val="0082E5"/>
              </a:solidFill>
              <a:prstDash val="solid"/>
            </a:ln>
          </p:spPr>
        </p:cxnSp>
        <p:cxnSp>
          <p:nvCxnSpPr>
            <p:cNvPr id="8" name="Straight Connector 4">
              <a:extLst>
                <a:ext uri="{FF2B5EF4-FFF2-40B4-BE49-F238E27FC236}">
                  <a16:creationId xmlns:a16="http://schemas.microsoft.com/office/drawing/2014/main" id="{FD43F519-3A55-435B-B827-AE4439FA20D2}"/>
                </a:ext>
              </a:extLst>
            </p:cNvPr>
            <p:cNvCxnSpPr/>
            <p:nvPr/>
          </p:nvCxnSpPr>
          <p:spPr>
            <a:xfrm flipH="1">
              <a:off x="0" y="4794638"/>
              <a:ext cx="8778240" cy="9957"/>
            </a:xfrm>
            <a:prstGeom prst="straightConnector1">
              <a:avLst/>
            </a:prstGeom>
            <a:noFill/>
            <a:ln w="44448" cap="flat">
              <a:solidFill>
                <a:srgbClr val="FF3F47"/>
              </a:solidFill>
              <a:prstDash val="solid"/>
            </a:ln>
          </p:spPr>
        </p:cxn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00;p51">
            <a:extLst>
              <a:ext uri="{FF2B5EF4-FFF2-40B4-BE49-F238E27FC236}">
                <a16:creationId xmlns:a16="http://schemas.microsoft.com/office/drawing/2014/main" id="{74C1E272-1F22-489C-8206-7C0D1689FBA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94519" y="191502"/>
            <a:ext cx="8520598" cy="572697"/>
          </a:xfrm>
        </p:spPr>
        <p:txBody>
          <a:bodyPr/>
          <a:lstStyle/>
          <a:p>
            <a:pPr lvl="0" algn="ctr" rtl="1"/>
            <a:r>
              <a:rPr lang="fa-IR" dirty="0">
                <a:cs typeface="B Nazanin" panose="00000400000000000000" pitchFamily="2" charset="-78"/>
              </a:rPr>
              <a:t>تیم ما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Google Shape;2402;p51">
            <a:extLst>
              <a:ext uri="{FF2B5EF4-FFF2-40B4-BE49-F238E27FC236}">
                <a16:creationId xmlns:a16="http://schemas.microsoft.com/office/drawing/2014/main" id="{F1335FDF-E2E5-453C-92CD-CDFC4FBCCC9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349325" y="2160754"/>
            <a:ext cx="1168804" cy="417597"/>
          </a:xfrm>
        </p:spPr>
        <p:txBody>
          <a:bodyPr anchorCtr="1"/>
          <a:lstStyle/>
          <a:p>
            <a:pPr lvl="0" algn="ctr" rtl="1"/>
            <a:r>
              <a:rPr lang="fa-IR" sz="2000" dirty="0">
                <a:solidFill>
                  <a:srgbClr val="0082E5"/>
                </a:solidFill>
                <a:cs typeface="B Nazanin" panose="00000400000000000000" pitchFamily="2" charset="-78"/>
              </a:rPr>
              <a:t>جنا</a:t>
            </a:r>
            <a:endParaRPr lang="en-US" sz="2000" dirty="0">
              <a:solidFill>
                <a:srgbClr val="0082E5"/>
              </a:solidFill>
              <a:cs typeface="B Nazanin" panose="00000400000000000000" pitchFamily="2" charset="-78"/>
            </a:endParaRPr>
          </a:p>
        </p:txBody>
      </p:sp>
      <p:sp>
        <p:nvSpPr>
          <p:cNvPr id="4" name="Google Shape;2403;p51">
            <a:extLst>
              <a:ext uri="{FF2B5EF4-FFF2-40B4-BE49-F238E27FC236}">
                <a16:creationId xmlns:a16="http://schemas.microsoft.com/office/drawing/2014/main" id="{4D072CBB-D68A-45C1-AE60-46AAA1388DB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278075" y="2452146"/>
            <a:ext cx="1311304" cy="376504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سرگروه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5" name="Google Shape;2404;p51">
            <a:extLst>
              <a:ext uri="{FF2B5EF4-FFF2-40B4-BE49-F238E27FC236}">
                <a16:creationId xmlns:a16="http://schemas.microsoft.com/office/drawing/2014/main" id="{286B5114-E620-4F63-88B4-88AC12BFA21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994519" y="2925549"/>
            <a:ext cx="1168804" cy="417597"/>
          </a:xfrm>
        </p:spPr>
        <p:txBody>
          <a:bodyPr anchorCtr="1"/>
          <a:lstStyle/>
          <a:p>
            <a:pPr lvl="0" algn="ctr" rtl="1"/>
            <a:r>
              <a:rPr lang="fa-IR" sz="2000" dirty="0">
                <a:solidFill>
                  <a:srgbClr val="0082E5"/>
                </a:solidFill>
                <a:cs typeface="B Nazanin" panose="00000400000000000000" pitchFamily="2" charset="-78"/>
              </a:rPr>
              <a:t>جونیور</a:t>
            </a:r>
            <a:endParaRPr lang="en-US" sz="2000" dirty="0">
              <a:solidFill>
                <a:srgbClr val="0082E5"/>
              </a:solidFill>
              <a:cs typeface="B Nazanin" panose="00000400000000000000" pitchFamily="2" charset="-78"/>
            </a:endParaRPr>
          </a:p>
        </p:txBody>
      </p:sp>
      <p:sp>
        <p:nvSpPr>
          <p:cNvPr id="6" name="Google Shape;2405;p51">
            <a:extLst>
              <a:ext uri="{FF2B5EF4-FFF2-40B4-BE49-F238E27FC236}">
                <a16:creationId xmlns:a16="http://schemas.microsoft.com/office/drawing/2014/main" id="{E2F88A1D-12EF-4621-9C7D-79180126CB4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91879" y="3216950"/>
            <a:ext cx="1574103" cy="417597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طراح 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7" name="Google Shape;2406;p51">
            <a:extLst>
              <a:ext uri="{FF2B5EF4-FFF2-40B4-BE49-F238E27FC236}">
                <a16:creationId xmlns:a16="http://schemas.microsoft.com/office/drawing/2014/main" id="{5E533A78-E7CB-4FA5-8425-363551212BC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323923" y="1510927"/>
            <a:ext cx="1168804" cy="417597"/>
          </a:xfrm>
        </p:spPr>
        <p:txBody>
          <a:bodyPr anchorCtr="1"/>
          <a:lstStyle/>
          <a:p>
            <a:pPr lvl="0" algn="ctr" rtl="1"/>
            <a:r>
              <a:rPr lang="fa-IR" sz="2000" dirty="0">
                <a:solidFill>
                  <a:srgbClr val="0082E5"/>
                </a:solidFill>
                <a:cs typeface="B Nazanin" panose="00000400000000000000" pitchFamily="2" charset="-78"/>
              </a:rPr>
              <a:t>جان</a:t>
            </a:r>
            <a:endParaRPr lang="en-US" sz="2000" dirty="0">
              <a:solidFill>
                <a:srgbClr val="0082E5"/>
              </a:solidFill>
              <a:cs typeface="B Nazanin" panose="00000400000000000000" pitchFamily="2" charset="-78"/>
            </a:endParaRPr>
          </a:p>
        </p:txBody>
      </p:sp>
      <p:sp>
        <p:nvSpPr>
          <p:cNvPr id="8" name="Google Shape;2407;p51">
            <a:extLst>
              <a:ext uri="{FF2B5EF4-FFF2-40B4-BE49-F238E27FC236}">
                <a16:creationId xmlns:a16="http://schemas.microsoft.com/office/drawing/2014/main" id="{D40E0CD4-09CD-49F7-B24C-6EF306BAA73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252673" y="1802328"/>
            <a:ext cx="1311304" cy="376504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کارگردان هنری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2" name="Elipse 6">
            <a:extLst>
              <a:ext uri="{FF2B5EF4-FFF2-40B4-BE49-F238E27FC236}">
                <a16:creationId xmlns:a16="http://schemas.microsoft.com/office/drawing/2014/main" id="{D7593125-831F-456D-AF9B-AE2934413104}"/>
              </a:ext>
            </a:extLst>
          </p:cNvPr>
          <p:cNvSpPr/>
          <p:nvPr/>
        </p:nvSpPr>
        <p:spPr>
          <a:xfrm>
            <a:off x="4138199" y="2869122"/>
            <a:ext cx="1530851" cy="153085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D4DFF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cxnSp>
        <p:nvCxnSpPr>
          <p:cNvPr id="13" name="Conector recto de flecha 8">
            <a:extLst>
              <a:ext uri="{FF2B5EF4-FFF2-40B4-BE49-F238E27FC236}">
                <a16:creationId xmlns:a16="http://schemas.microsoft.com/office/drawing/2014/main" id="{150D6DA5-205B-48B7-8C20-B353135C88A5}"/>
              </a:ext>
            </a:extLst>
          </p:cNvPr>
          <p:cNvCxnSpPr/>
          <p:nvPr/>
        </p:nvCxnSpPr>
        <p:spPr>
          <a:xfrm>
            <a:off x="1908325" y="2178823"/>
            <a:ext cx="2029556" cy="1164323"/>
          </a:xfrm>
          <a:prstGeom prst="straightConnector1">
            <a:avLst/>
          </a:prstGeom>
          <a:noFill/>
          <a:ln w="28575" cap="flat">
            <a:solidFill>
              <a:srgbClr val="000000"/>
            </a:solidFill>
            <a:prstDash val="solid"/>
            <a:tailEnd type="arrow"/>
          </a:ln>
        </p:spPr>
      </p:cxnSp>
      <p:cxnSp>
        <p:nvCxnSpPr>
          <p:cNvPr id="14" name="Conector recto de flecha 10">
            <a:extLst>
              <a:ext uri="{FF2B5EF4-FFF2-40B4-BE49-F238E27FC236}">
                <a16:creationId xmlns:a16="http://schemas.microsoft.com/office/drawing/2014/main" id="{B358922E-7C61-4945-8138-EC99211105F3}"/>
              </a:ext>
            </a:extLst>
          </p:cNvPr>
          <p:cNvCxnSpPr/>
          <p:nvPr/>
        </p:nvCxnSpPr>
        <p:spPr>
          <a:xfrm>
            <a:off x="2365973" y="3425753"/>
            <a:ext cx="1569577" cy="208794"/>
          </a:xfrm>
          <a:prstGeom prst="straightConnector1">
            <a:avLst/>
          </a:prstGeom>
          <a:noFill/>
          <a:ln w="28575" cap="flat">
            <a:solidFill>
              <a:srgbClr val="000000"/>
            </a:solidFill>
            <a:prstDash val="solid"/>
            <a:tailEnd type="arrow"/>
          </a:ln>
        </p:spPr>
      </p:cxnSp>
      <p:cxnSp>
        <p:nvCxnSpPr>
          <p:cNvPr id="15" name="Conector recto de flecha 12">
            <a:extLst>
              <a:ext uri="{FF2B5EF4-FFF2-40B4-BE49-F238E27FC236}">
                <a16:creationId xmlns:a16="http://schemas.microsoft.com/office/drawing/2014/main" id="{82A994F9-AE15-41E6-B502-BC02C33DD671}"/>
              </a:ext>
            </a:extLst>
          </p:cNvPr>
          <p:cNvCxnSpPr/>
          <p:nvPr/>
        </p:nvCxnSpPr>
        <p:spPr>
          <a:xfrm flipH="1">
            <a:off x="5763801" y="2369548"/>
            <a:ext cx="1585524" cy="949678"/>
          </a:xfrm>
          <a:prstGeom prst="straightConnector1">
            <a:avLst/>
          </a:prstGeom>
          <a:noFill/>
          <a:ln w="28575" cap="flat">
            <a:solidFill>
              <a:srgbClr val="000000"/>
            </a:solidFill>
            <a:prstDash val="solid"/>
            <a:tailEnd type="arrow"/>
          </a:ln>
        </p:spPr>
      </p:cxnSp>
      <p:grpSp>
        <p:nvGrpSpPr>
          <p:cNvPr id="17" name="Group 4">
            <a:extLst>
              <a:ext uri="{FF2B5EF4-FFF2-40B4-BE49-F238E27FC236}">
                <a16:creationId xmlns:a16="http://schemas.microsoft.com/office/drawing/2014/main" id="{039F32C2-C06D-6D80-32C4-7A39E20A8A1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75139" y="2941639"/>
            <a:ext cx="1268413" cy="1276351"/>
            <a:chOff x="2693" y="1853"/>
            <a:chExt cx="799" cy="804"/>
          </a:xfrm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7C0A0BDC-F926-7C25-FCB9-6E8AC4B94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2206"/>
              <a:ext cx="376" cy="451"/>
            </a:xfrm>
            <a:custGeom>
              <a:avLst/>
              <a:gdLst>
                <a:gd name="T0" fmla="*/ 0 w 112"/>
                <a:gd name="T1" fmla="*/ 114 h 134"/>
                <a:gd name="T2" fmla="*/ 18 w 112"/>
                <a:gd name="T3" fmla="*/ 46 h 134"/>
                <a:gd name="T4" fmla="*/ 64 w 112"/>
                <a:gd name="T5" fmla="*/ 0 h 134"/>
                <a:gd name="T6" fmla="*/ 108 w 112"/>
                <a:gd name="T7" fmla="*/ 55 h 134"/>
                <a:gd name="T8" fmla="*/ 74 w 112"/>
                <a:gd name="T9" fmla="*/ 121 h 134"/>
                <a:gd name="T10" fmla="*/ 0 w 112"/>
                <a:gd name="T11" fmla="*/ 11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134">
                  <a:moveTo>
                    <a:pt x="0" y="114"/>
                  </a:moveTo>
                  <a:cubicBezTo>
                    <a:pt x="17" y="94"/>
                    <a:pt x="22" y="71"/>
                    <a:pt x="18" y="46"/>
                  </a:cubicBezTo>
                  <a:cubicBezTo>
                    <a:pt x="40" y="37"/>
                    <a:pt x="55" y="22"/>
                    <a:pt x="64" y="0"/>
                  </a:cubicBezTo>
                  <a:cubicBezTo>
                    <a:pt x="86" y="6"/>
                    <a:pt x="105" y="29"/>
                    <a:pt x="108" y="55"/>
                  </a:cubicBezTo>
                  <a:cubicBezTo>
                    <a:pt x="112" y="81"/>
                    <a:pt x="98" y="108"/>
                    <a:pt x="74" y="121"/>
                  </a:cubicBezTo>
                  <a:cubicBezTo>
                    <a:pt x="50" y="134"/>
                    <a:pt x="20" y="132"/>
                    <a:pt x="0" y="114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164BC43D-DB09-CEB6-973A-CE00EC814B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3" y="2190"/>
              <a:ext cx="450" cy="454"/>
            </a:xfrm>
            <a:custGeom>
              <a:avLst/>
              <a:gdLst>
                <a:gd name="T0" fmla="*/ 66 w 134"/>
                <a:gd name="T1" fmla="*/ 134 h 135"/>
                <a:gd name="T2" fmla="*/ 0 w 134"/>
                <a:gd name="T3" fmla="*/ 67 h 135"/>
                <a:gd name="T4" fmla="*/ 68 w 134"/>
                <a:gd name="T5" fmla="*/ 0 h 135"/>
                <a:gd name="T6" fmla="*/ 134 w 134"/>
                <a:gd name="T7" fmla="*/ 68 h 135"/>
                <a:gd name="T8" fmla="*/ 66 w 134"/>
                <a:gd name="T9" fmla="*/ 134 h 135"/>
                <a:gd name="T10" fmla="*/ 105 w 134"/>
                <a:gd name="T11" fmla="*/ 44 h 135"/>
                <a:gd name="T12" fmla="*/ 103 w 134"/>
                <a:gd name="T13" fmla="*/ 43 h 135"/>
                <a:gd name="T14" fmla="*/ 100 w 134"/>
                <a:gd name="T15" fmla="*/ 42 h 135"/>
                <a:gd name="T16" fmla="*/ 63 w 134"/>
                <a:gd name="T17" fmla="*/ 17 h 135"/>
                <a:gd name="T18" fmla="*/ 52 w 134"/>
                <a:gd name="T19" fmla="*/ 13 h 135"/>
                <a:gd name="T20" fmla="*/ 11 w 134"/>
                <a:gd name="T21" fmla="*/ 74 h 135"/>
                <a:gd name="T22" fmla="*/ 49 w 134"/>
                <a:gd name="T23" fmla="*/ 121 h 135"/>
                <a:gd name="T24" fmla="*/ 107 w 134"/>
                <a:gd name="T25" fmla="*/ 106 h 135"/>
                <a:gd name="T26" fmla="*/ 109 w 134"/>
                <a:gd name="T27" fmla="*/ 100 h 135"/>
                <a:gd name="T28" fmla="*/ 105 w 134"/>
                <a:gd name="T29" fmla="*/ 44 h 135"/>
                <a:gd name="T30" fmla="*/ 108 w 134"/>
                <a:gd name="T31" fmla="*/ 31 h 135"/>
                <a:gd name="T32" fmla="*/ 84 w 134"/>
                <a:gd name="T33" fmla="*/ 14 h 135"/>
                <a:gd name="T34" fmla="*/ 84 w 134"/>
                <a:gd name="T35" fmla="*/ 31 h 135"/>
                <a:gd name="T36" fmla="*/ 108 w 134"/>
                <a:gd name="T37" fmla="*/ 3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4" h="135">
                  <a:moveTo>
                    <a:pt x="66" y="134"/>
                  </a:moveTo>
                  <a:cubicBezTo>
                    <a:pt x="29" y="134"/>
                    <a:pt x="0" y="104"/>
                    <a:pt x="0" y="67"/>
                  </a:cubicBezTo>
                  <a:cubicBezTo>
                    <a:pt x="0" y="30"/>
                    <a:pt x="31" y="0"/>
                    <a:pt x="68" y="0"/>
                  </a:cubicBezTo>
                  <a:cubicBezTo>
                    <a:pt x="104" y="1"/>
                    <a:pt x="134" y="31"/>
                    <a:pt x="134" y="68"/>
                  </a:cubicBezTo>
                  <a:cubicBezTo>
                    <a:pt x="134" y="105"/>
                    <a:pt x="104" y="135"/>
                    <a:pt x="66" y="134"/>
                  </a:cubicBezTo>
                  <a:close/>
                  <a:moveTo>
                    <a:pt x="105" y="44"/>
                  </a:moveTo>
                  <a:cubicBezTo>
                    <a:pt x="104" y="43"/>
                    <a:pt x="104" y="43"/>
                    <a:pt x="103" y="43"/>
                  </a:cubicBezTo>
                  <a:cubicBezTo>
                    <a:pt x="102" y="42"/>
                    <a:pt x="101" y="42"/>
                    <a:pt x="100" y="42"/>
                  </a:cubicBezTo>
                  <a:cubicBezTo>
                    <a:pt x="85" y="38"/>
                    <a:pt x="72" y="29"/>
                    <a:pt x="63" y="17"/>
                  </a:cubicBezTo>
                  <a:cubicBezTo>
                    <a:pt x="60" y="12"/>
                    <a:pt x="57" y="12"/>
                    <a:pt x="52" y="13"/>
                  </a:cubicBezTo>
                  <a:cubicBezTo>
                    <a:pt x="25" y="20"/>
                    <a:pt x="8" y="45"/>
                    <a:pt x="11" y="74"/>
                  </a:cubicBezTo>
                  <a:cubicBezTo>
                    <a:pt x="14" y="97"/>
                    <a:pt x="27" y="113"/>
                    <a:pt x="49" y="121"/>
                  </a:cubicBezTo>
                  <a:cubicBezTo>
                    <a:pt x="71" y="128"/>
                    <a:pt x="91" y="123"/>
                    <a:pt x="107" y="106"/>
                  </a:cubicBezTo>
                  <a:cubicBezTo>
                    <a:pt x="109" y="105"/>
                    <a:pt x="110" y="102"/>
                    <a:pt x="109" y="100"/>
                  </a:cubicBezTo>
                  <a:cubicBezTo>
                    <a:pt x="99" y="82"/>
                    <a:pt x="98" y="63"/>
                    <a:pt x="105" y="44"/>
                  </a:cubicBezTo>
                  <a:close/>
                  <a:moveTo>
                    <a:pt x="108" y="31"/>
                  </a:moveTo>
                  <a:cubicBezTo>
                    <a:pt x="102" y="21"/>
                    <a:pt x="94" y="17"/>
                    <a:pt x="84" y="14"/>
                  </a:cubicBezTo>
                  <a:cubicBezTo>
                    <a:pt x="84" y="20"/>
                    <a:pt x="84" y="25"/>
                    <a:pt x="84" y="31"/>
                  </a:cubicBezTo>
                  <a:cubicBezTo>
                    <a:pt x="92" y="31"/>
                    <a:pt x="99" y="31"/>
                    <a:pt x="108" y="31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6EB212CA-2C59-34A5-3B1F-CE04511D6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1853"/>
              <a:ext cx="503" cy="464"/>
            </a:xfrm>
            <a:custGeom>
              <a:avLst/>
              <a:gdLst>
                <a:gd name="T0" fmla="*/ 43 w 150"/>
                <a:gd name="T1" fmla="*/ 87 h 138"/>
                <a:gd name="T2" fmla="*/ 11 w 150"/>
                <a:gd name="T3" fmla="*/ 89 h 138"/>
                <a:gd name="T4" fmla="*/ 50 w 150"/>
                <a:gd name="T5" fmla="*/ 15 h 138"/>
                <a:gd name="T6" fmla="*/ 140 w 150"/>
                <a:gd name="T7" fmla="*/ 56 h 138"/>
                <a:gd name="T8" fmla="*/ 100 w 150"/>
                <a:gd name="T9" fmla="*/ 138 h 138"/>
                <a:gd name="T10" fmla="*/ 81 w 150"/>
                <a:gd name="T11" fmla="*/ 110 h 138"/>
                <a:gd name="T12" fmla="*/ 87 w 150"/>
                <a:gd name="T13" fmla="*/ 109 h 138"/>
                <a:gd name="T14" fmla="*/ 88 w 150"/>
                <a:gd name="T15" fmla="*/ 88 h 138"/>
                <a:gd name="T16" fmla="*/ 87 w 150"/>
                <a:gd name="T17" fmla="*/ 88 h 138"/>
                <a:gd name="T18" fmla="*/ 108 w 150"/>
                <a:gd name="T19" fmla="*/ 88 h 138"/>
                <a:gd name="T20" fmla="*/ 108 w 150"/>
                <a:gd name="T21" fmla="*/ 102 h 138"/>
                <a:gd name="T22" fmla="*/ 130 w 150"/>
                <a:gd name="T23" fmla="*/ 100 h 138"/>
                <a:gd name="T24" fmla="*/ 130 w 150"/>
                <a:gd name="T25" fmla="*/ 88 h 138"/>
                <a:gd name="T26" fmla="*/ 108 w 150"/>
                <a:gd name="T27" fmla="*/ 88 h 138"/>
                <a:gd name="T28" fmla="*/ 109 w 150"/>
                <a:gd name="T29" fmla="*/ 66 h 138"/>
                <a:gd name="T30" fmla="*/ 130 w 150"/>
                <a:gd name="T31" fmla="*/ 66 h 138"/>
                <a:gd name="T32" fmla="*/ 130 w 150"/>
                <a:gd name="T33" fmla="*/ 44 h 138"/>
                <a:gd name="T34" fmla="*/ 108 w 150"/>
                <a:gd name="T35" fmla="*/ 44 h 138"/>
                <a:gd name="T36" fmla="*/ 108 w 150"/>
                <a:gd name="T37" fmla="*/ 22 h 138"/>
                <a:gd name="T38" fmla="*/ 92 w 150"/>
                <a:gd name="T39" fmla="*/ 22 h 138"/>
                <a:gd name="T40" fmla="*/ 86 w 150"/>
                <a:gd name="T41" fmla="*/ 28 h 138"/>
                <a:gd name="T42" fmla="*/ 86 w 150"/>
                <a:gd name="T43" fmla="*/ 43 h 138"/>
                <a:gd name="T44" fmla="*/ 65 w 150"/>
                <a:gd name="T45" fmla="*/ 43 h 138"/>
                <a:gd name="T46" fmla="*/ 65 w 150"/>
                <a:gd name="T47" fmla="*/ 23 h 138"/>
                <a:gd name="T48" fmla="*/ 43 w 150"/>
                <a:gd name="T49" fmla="*/ 23 h 138"/>
                <a:gd name="T50" fmla="*/ 43 w 150"/>
                <a:gd name="T51" fmla="*/ 44 h 138"/>
                <a:gd name="T52" fmla="*/ 22 w 150"/>
                <a:gd name="T53" fmla="*/ 44 h 138"/>
                <a:gd name="T54" fmla="*/ 22 w 150"/>
                <a:gd name="T55" fmla="*/ 65 h 138"/>
                <a:gd name="T56" fmla="*/ 43 w 150"/>
                <a:gd name="T57" fmla="*/ 65 h 138"/>
                <a:gd name="T58" fmla="*/ 43 w 150"/>
                <a:gd name="T59" fmla="*/ 88 h 138"/>
                <a:gd name="T60" fmla="*/ 43 w 150"/>
                <a:gd name="T61" fmla="*/ 8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38">
                  <a:moveTo>
                    <a:pt x="43" y="87"/>
                  </a:moveTo>
                  <a:cubicBezTo>
                    <a:pt x="33" y="88"/>
                    <a:pt x="22" y="89"/>
                    <a:pt x="11" y="89"/>
                  </a:cubicBezTo>
                  <a:cubicBezTo>
                    <a:pt x="0" y="67"/>
                    <a:pt x="20" y="27"/>
                    <a:pt x="50" y="15"/>
                  </a:cubicBezTo>
                  <a:cubicBezTo>
                    <a:pt x="87" y="0"/>
                    <a:pt x="128" y="19"/>
                    <a:pt x="140" y="56"/>
                  </a:cubicBezTo>
                  <a:cubicBezTo>
                    <a:pt x="150" y="91"/>
                    <a:pt x="130" y="131"/>
                    <a:pt x="100" y="138"/>
                  </a:cubicBezTo>
                  <a:cubicBezTo>
                    <a:pt x="94" y="129"/>
                    <a:pt x="87" y="119"/>
                    <a:pt x="81" y="110"/>
                  </a:cubicBezTo>
                  <a:cubicBezTo>
                    <a:pt x="82" y="110"/>
                    <a:pt x="84" y="109"/>
                    <a:pt x="87" y="109"/>
                  </a:cubicBezTo>
                  <a:cubicBezTo>
                    <a:pt x="87" y="102"/>
                    <a:pt x="87" y="95"/>
                    <a:pt x="88" y="88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94" y="88"/>
                    <a:pt x="101" y="88"/>
                    <a:pt x="108" y="88"/>
                  </a:cubicBezTo>
                  <a:cubicBezTo>
                    <a:pt x="108" y="93"/>
                    <a:pt x="108" y="97"/>
                    <a:pt x="108" y="102"/>
                  </a:cubicBezTo>
                  <a:cubicBezTo>
                    <a:pt x="116" y="101"/>
                    <a:pt x="123" y="101"/>
                    <a:pt x="130" y="100"/>
                  </a:cubicBezTo>
                  <a:cubicBezTo>
                    <a:pt x="130" y="96"/>
                    <a:pt x="130" y="92"/>
                    <a:pt x="130" y="88"/>
                  </a:cubicBezTo>
                  <a:cubicBezTo>
                    <a:pt x="122" y="88"/>
                    <a:pt x="115" y="88"/>
                    <a:pt x="108" y="88"/>
                  </a:cubicBezTo>
                  <a:cubicBezTo>
                    <a:pt x="108" y="81"/>
                    <a:pt x="109" y="74"/>
                    <a:pt x="109" y="66"/>
                  </a:cubicBezTo>
                  <a:cubicBezTo>
                    <a:pt x="116" y="66"/>
                    <a:pt x="123" y="66"/>
                    <a:pt x="130" y="66"/>
                  </a:cubicBezTo>
                  <a:cubicBezTo>
                    <a:pt x="130" y="58"/>
                    <a:pt x="130" y="51"/>
                    <a:pt x="130" y="44"/>
                  </a:cubicBezTo>
                  <a:cubicBezTo>
                    <a:pt x="123" y="44"/>
                    <a:pt x="116" y="44"/>
                    <a:pt x="108" y="44"/>
                  </a:cubicBezTo>
                  <a:cubicBezTo>
                    <a:pt x="108" y="36"/>
                    <a:pt x="108" y="29"/>
                    <a:pt x="108" y="22"/>
                  </a:cubicBezTo>
                  <a:cubicBezTo>
                    <a:pt x="102" y="22"/>
                    <a:pt x="97" y="22"/>
                    <a:pt x="92" y="22"/>
                  </a:cubicBezTo>
                  <a:cubicBezTo>
                    <a:pt x="88" y="22"/>
                    <a:pt x="86" y="23"/>
                    <a:pt x="86" y="28"/>
                  </a:cubicBezTo>
                  <a:cubicBezTo>
                    <a:pt x="87" y="33"/>
                    <a:pt x="86" y="38"/>
                    <a:pt x="86" y="43"/>
                  </a:cubicBezTo>
                  <a:cubicBezTo>
                    <a:pt x="79" y="43"/>
                    <a:pt x="72" y="43"/>
                    <a:pt x="65" y="43"/>
                  </a:cubicBezTo>
                  <a:cubicBezTo>
                    <a:pt x="65" y="36"/>
                    <a:pt x="65" y="29"/>
                    <a:pt x="65" y="23"/>
                  </a:cubicBezTo>
                  <a:cubicBezTo>
                    <a:pt x="57" y="23"/>
                    <a:pt x="51" y="23"/>
                    <a:pt x="43" y="23"/>
                  </a:cubicBezTo>
                  <a:cubicBezTo>
                    <a:pt x="43" y="30"/>
                    <a:pt x="43" y="37"/>
                    <a:pt x="43" y="44"/>
                  </a:cubicBezTo>
                  <a:cubicBezTo>
                    <a:pt x="35" y="44"/>
                    <a:pt x="28" y="44"/>
                    <a:pt x="22" y="44"/>
                  </a:cubicBezTo>
                  <a:cubicBezTo>
                    <a:pt x="22" y="52"/>
                    <a:pt x="22" y="59"/>
                    <a:pt x="22" y="65"/>
                  </a:cubicBezTo>
                  <a:cubicBezTo>
                    <a:pt x="29" y="65"/>
                    <a:pt x="36" y="65"/>
                    <a:pt x="43" y="65"/>
                  </a:cubicBezTo>
                  <a:cubicBezTo>
                    <a:pt x="43" y="73"/>
                    <a:pt x="43" y="80"/>
                    <a:pt x="43" y="88"/>
                  </a:cubicBezTo>
                  <a:lnTo>
                    <a:pt x="43" y="87"/>
                  </a:ln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59E6069E-DE9E-72E3-A4AC-D7AA7A9CC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2072"/>
              <a:ext cx="77" cy="77"/>
            </a:xfrm>
            <a:custGeom>
              <a:avLst/>
              <a:gdLst>
                <a:gd name="T0" fmla="*/ 23 w 23"/>
                <a:gd name="T1" fmla="*/ 23 h 23"/>
                <a:gd name="T2" fmla="*/ 0 w 23"/>
                <a:gd name="T3" fmla="*/ 23 h 23"/>
                <a:gd name="T4" fmla="*/ 0 w 23"/>
                <a:gd name="T5" fmla="*/ 23 h 23"/>
                <a:gd name="T6" fmla="*/ 0 w 23"/>
                <a:gd name="T7" fmla="*/ 0 h 23"/>
                <a:gd name="T8" fmla="*/ 21 w 23"/>
                <a:gd name="T9" fmla="*/ 0 h 23"/>
                <a:gd name="T10" fmla="*/ 22 w 23"/>
                <a:gd name="T11" fmla="*/ 23 h 23"/>
                <a:gd name="T12" fmla="*/ 23 w 23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23"/>
                  </a:moveTo>
                  <a:cubicBezTo>
                    <a:pt x="15" y="23"/>
                    <a:pt x="8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5"/>
                    <a:pt x="0" y="8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21" y="9"/>
                    <a:pt x="22" y="16"/>
                    <a:pt x="22" y="23"/>
                  </a:cubicBezTo>
                  <a:lnTo>
                    <a:pt x="23" y="23"/>
                  </a:ln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32A1A7EA-B701-2B83-5363-D6B2E42C7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146"/>
              <a:ext cx="74" cy="37"/>
            </a:xfrm>
            <a:custGeom>
              <a:avLst/>
              <a:gdLst>
                <a:gd name="T0" fmla="*/ 22 w 22"/>
                <a:gd name="T1" fmla="*/ 1 h 11"/>
                <a:gd name="T2" fmla="*/ 21 w 22"/>
                <a:gd name="T3" fmla="*/ 11 h 11"/>
                <a:gd name="T4" fmla="*/ 2 w 22"/>
                <a:gd name="T5" fmla="*/ 4 h 11"/>
                <a:gd name="T6" fmla="*/ 0 w 22"/>
                <a:gd name="T7" fmla="*/ 0 h 11"/>
                <a:gd name="T8" fmla="*/ 0 w 22"/>
                <a:gd name="T9" fmla="*/ 1 h 11"/>
                <a:gd name="T10" fmla="*/ 22 w 22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1">
                  <a:moveTo>
                    <a:pt x="22" y="1"/>
                  </a:moveTo>
                  <a:cubicBezTo>
                    <a:pt x="22" y="4"/>
                    <a:pt x="22" y="7"/>
                    <a:pt x="21" y="11"/>
                  </a:cubicBezTo>
                  <a:cubicBezTo>
                    <a:pt x="15" y="9"/>
                    <a:pt x="8" y="7"/>
                    <a:pt x="2" y="4"/>
                  </a:cubicBezTo>
                  <a:cubicBezTo>
                    <a:pt x="1" y="4"/>
                    <a:pt x="1" y="2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15" y="1"/>
                    <a:pt x="22" y="1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" name="Freeform 10">
              <a:extLst>
                <a:ext uri="{FF2B5EF4-FFF2-40B4-BE49-F238E27FC236}">
                  <a16:creationId xmlns:a16="http://schemas.microsoft.com/office/drawing/2014/main" id="{D121CC4F-8FD9-B488-5587-5F0289521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004"/>
              <a:ext cx="74" cy="71"/>
            </a:xfrm>
            <a:custGeom>
              <a:avLst/>
              <a:gdLst>
                <a:gd name="T0" fmla="*/ 22 w 22"/>
                <a:gd name="T1" fmla="*/ 21 h 21"/>
                <a:gd name="T2" fmla="*/ 0 w 22"/>
                <a:gd name="T3" fmla="*/ 21 h 21"/>
                <a:gd name="T4" fmla="*/ 0 w 22"/>
                <a:gd name="T5" fmla="*/ 0 h 21"/>
                <a:gd name="T6" fmla="*/ 21 w 22"/>
                <a:gd name="T7" fmla="*/ 0 h 21"/>
                <a:gd name="T8" fmla="*/ 22 w 22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22" y="21"/>
                  </a:moveTo>
                  <a:cubicBezTo>
                    <a:pt x="15" y="21"/>
                    <a:pt x="8" y="21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22" y="7"/>
                    <a:pt x="22" y="14"/>
                    <a:pt x="22" y="21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" name="Freeform 11">
              <a:extLst>
                <a:ext uri="{FF2B5EF4-FFF2-40B4-BE49-F238E27FC236}">
                  <a16:creationId xmlns:a16="http://schemas.microsoft.com/office/drawing/2014/main" id="{0EC358DD-D57C-03F6-AAAD-536B2BB6C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2004"/>
              <a:ext cx="70" cy="68"/>
            </a:xfrm>
            <a:custGeom>
              <a:avLst/>
              <a:gdLst>
                <a:gd name="T0" fmla="*/ 0 w 21"/>
                <a:gd name="T1" fmla="*/ 0 h 20"/>
                <a:gd name="T2" fmla="*/ 21 w 21"/>
                <a:gd name="T3" fmla="*/ 0 h 20"/>
                <a:gd name="T4" fmla="*/ 21 w 21"/>
                <a:gd name="T5" fmla="*/ 20 h 20"/>
                <a:gd name="T6" fmla="*/ 0 w 21"/>
                <a:gd name="T7" fmla="*/ 20 h 20"/>
                <a:gd name="T8" fmla="*/ 0 w 2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0">
                  <a:moveTo>
                    <a:pt x="0" y="0"/>
                  </a:moveTo>
                  <a:cubicBezTo>
                    <a:pt x="8" y="0"/>
                    <a:pt x="14" y="0"/>
                    <a:pt x="21" y="0"/>
                  </a:cubicBezTo>
                  <a:cubicBezTo>
                    <a:pt x="21" y="7"/>
                    <a:pt x="21" y="13"/>
                    <a:pt x="21" y="20"/>
                  </a:cubicBezTo>
                  <a:cubicBezTo>
                    <a:pt x="14" y="20"/>
                    <a:pt x="7" y="20"/>
                    <a:pt x="0" y="20"/>
                  </a:cubicBezTo>
                  <a:cubicBezTo>
                    <a:pt x="0" y="13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26" name="Group 14">
            <a:extLst>
              <a:ext uri="{FF2B5EF4-FFF2-40B4-BE49-F238E27FC236}">
                <a16:creationId xmlns:a16="http://schemas.microsoft.com/office/drawing/2014/main" id="{899FF92F-40AE-0951-11D0-412DC155B8D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55889" y="1335088"/>
            <a:ext cx="1655763" cy="1087437"/>
            <a:chOff x="1673" y="841"/>
            <a:chExt cx="1043" cy="685"/>
          </a:xfrm>
        </p:grpSpPr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E55A7AA2-B7E0-C18C-2922-A3119E1158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1" y="1020"/>
              <a:ext cx="1005" cy="506"/>
            </a:xfrm>
            <a:custGeom>
              <a:avLst/>
              <a:gdLst>
                <a:gd name="T0" fmla="*/ 408 w 423"/>
                <a:gd name="T1" fmla="*/ 1 h 212"/>
                <a:gd name="T2" fmla="*/ 219 w 423"/>
                <a:gd name="T3" fmla="*/ 1 h 212"/>
                <a:gd name="T4" fmla="*/ 203 w 423"/>
                <a:gd name="T5" fmla="*/ 7 h 212"/>
                <a:gd name="T6" fmla="*/ 187 w 423"/>
                <a:gd name="T7" fmla="*/ 9 h 212"/>
                <a:gd name="T8" fmla="*/ 201 w 423"/>
                <a:gd name="T9" fmla="*/ 4 h 212"/>
                <a:gd name="T10" fmla="*/ 196 w 423"/>
                <a:gd name="T11" fmla="*/ 1 h 212"/>
                <a:gd name="T12" fmla="*/ 80 w 423"/>
                <a:gd name="T13" fmla="*/ 1 h 212"/>
                <a:gd name="T14" fmla="*/ 58 w 423"/>
                <a:gd name="T15" fmla="*/ 19 h 212"/>
                <a:gd name="T16" fmla="*/ 16 w 423"/>
                <a:gd name="T17" fmla="*/ 159 h 212"/>
                <a:gd name="T18" fmla="*/ 0 w 423"/>
                <a:gd name="T19" fmla="*/ 211 h 212"/>
                <a:gd name="T20" fmla="*/ 12 w 423"/>
                <a:gd name="T21" fmla="*/ 212 h 212"/>
                <a:gd name="T22" fmla="*/ 345 w 423"/>
                <a:gd name="T23" fmla="*/ 212 h 212"/>
                <a:gd name="T24" fmla="*/ 369 w 423"/>
                <a:gd name="T25" fmla="*/ 193 h 212"/>
                <a:gd name="T26" fmla="*/ 419 w 423"/>
                <a:gd name="T27" fmla="*/ 16 h 212"/>
                <a:gd name="T28" fmla="*/ 408 w 423"/>
                <a:gd name="T29" fmla="*/ 1 h 212"/>
                <a:gd name="T30" fmla="*/ 177 w 423"/>
                <a:gd name="T31" fmla="*/ 28 h 212"/>
                <a:gd name="T32" fmla="*/ 176 w 423"/>
                <a:gd name="T33" fmla="*/ 24 h 212"/>
                <a:gd name="T34" fmla="*/ 177 w 423"/>
                <a:gd name="T35" fmla="*/ 2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3" h="212">
                  <a:moveTo>
                    <a:pt x="408" y="1"/>
                  </a:moveTo>
                  <a:cubicBezTo>
                    <a:pt x="345" y="1"/>
                    <a:pt x="282" y="0"/>
                    <a:pt x="219" y="1"/>
                  </a:cubicBezTo>
                  <a:cubicBezTo>
                    <a:pt x="214" y="1"/>
                    <a:pt x="208" y="4"/>
                    <a:pt x="203" y="7"/>
                  </a:cubicBezTo>
                  <a:cubicBezTo>
                    <a:pt x="199" y="10"/>
                    <a:pt x="194" y="13"/>
                    <a:pt x="187" y="9"/>
                  </a:cubicBezTo>
                  <a:cubicBezTo>
                    <a:pt x="193" y="7"/>
                    <a:pt x="197" y="5"/>
                    <a:pt x="201" y="4"/>
                  </a:cubicBezTo>
                  <a:cubicBezTo>
                    <a:pt x="199" y="1"/>
                    <a:pt x="197" y="1"/>
                    <a:pt x="196" y="1"/>
                  </a:cubicBezTo>
                  <a:cubicBezTo>
                    <a:pt x="157" y="1"/>
                    <a:pt x="118" y="0"/>
                    <a:pt x="80" y="1"/>
                  </a:cubicBezTo>
                  <a:cubicBezTo>
                    <a:pt x="69" y="1"/>
                    <a:pt x="61" y="8"/>
                    <a:pt x="58" y="19"/>
                  </a:cubicBezTo>
                  <a:cubicBezTo>
                    <a:pt x="44" y="66"/>
                    <a:pt x="30" y="112"/>
                    <a:pt x="16" y="159"/>
                  </a:cubicBezTo>
                  <a:cubicBezTo>
                    <a:pt x="11" y="176"/>
                    <a:pt x="5" y="193"/>
                    <a:pt x="0" y="211"/>
                  </a:cubicBezTo>
                  <a:cubicBezTo>
                    <a:pt x="5" y="212"/>
                    <a:pt x="9" y="212"/>
                    <a:pt x="12" y="212"/>
                  </a:cubicBezTo>
                  <a:cubicBezTo>
                    <a:pt x="123" y="212"/>
                    <a:pt x="234" y="212"/>
                    <a:pt x="345" y="212"/>
                  </a:cubicBezTo>
                  <a:cubicBezTo>
                    <a:pt x="359" y="212"/>
                    <a:pt x="365" y="207"/>
                    <a:pt x="369" y="193"/>
                  </a:cubicBezTo>
                  <a:cubicBezTo>
                    <a:pt x="385" y="134"/>
                    <a:pt x="402" y="75"/>
                    <a:pt x="419" y="16"/>
                  </a:cubicBezTo>
                  <a:cubicBezTo>
                    <a:pt x="423" y="2"/>
                    <a:pt x="422" y="1"/>
                    <a:pt x="408" y="1"/>
                  </a:cubicBezTo>
                  <a:close/>
                  <a:moveTo>
                    <a:pt x="177" y="28"/>
                  </a:moveTo>
                  <a:cubicBezTo>
                    <a:pt x="177" y="27"/>
                    <a:pt x="177" y="26"/>
                    <a:pt x="176" y="24"/>
                  </a:cubicBezTo>
                  <a:cubicBezTo>
                    <a:pt x="177" y="26"/>
                    <a:pt x="177" y="27"/>
                    <a:pt x="177" y="28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51FA10D1-385B-DB1A-F21B-E41D3F705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841"/>
              <a:ext cx="520" cy="580"/>
            </a:xfrm>
            <a:custGeom>
              <a:avLst/>
              <a:gdLst>
                <a:gd name="T0" fmla="*/ 72 w 219"/>
                <a:gd name="T1" fmla="*/ 57 h 243"/>
                <a:gd name="T2" fmla="*/ 112 w 219"/>
                <a:gd name="T3" fmla="*/ 50 h 243"/>
                <a:gd name="T4" fmla="*/ 219 w 219"/>
                <a:gd name="T5" fmla="*/ 50 h 243"/>
                <a:gd name="T6" fmla="*/ 200 w 219"/>
                <a:gd name="T7" fmla="*/ 36 h 243"/>
                <a:gd name="T8" fmla="*/ 169 w 219"/>
                <a:gd name="T9" fmla="*/ 35 h 243"/>
                <a:gd name="T10" fmla="*/ 159 w 219"/>
                <a:gd name="T11" fmla="*/ 28 h 243"/>
                <a:gd name="T12" fmla="*/ 152 w 219"/>
                <a:gd name="T13" fmla="*/ 12 h 243"/>
                <a:gd name="T14" fmla="*/ 137 w 219"/>
                <a:gd name="T15" fmla="*/ 0 h 243"/>
                <a:gd name="T16" fmla="*/ 68 w 219"/>
                <a:gd name="T17" fmla="*/ 0 h 243"/>
                <a:gd name="T18" fmla="*/ 47 w 219"/>
                <a:gd name="T19" fmla="*/ 13 h 243"/>
                <a:gd name="T20" fmla="*/ 38 w 219"/>
                <a:gd name="T21" fmla="*/ 29 h 243"/>
                <a:gd name="T22" fmla="*/ 26 w 219"/>
                <a:gd name="T23" fmla="*/ 35 h 243"/>
                <a:gd name="T24" fmla="*/ 0 w 219"/>
                <a:gd name="T25" fmla="*/ 63 h 243"/>
                <a:gd name="T26" fmla="*/ 0 w 219"/>
                <a:gd name="T27" fmla="*/ 232 h 243"/>
                <a:gd name="T28" fmla="*/ 0 w 219"/>
                <a:gd name="T29" fmla="*/ 242 h 243"/>
                <a:gd name="T30" fmla="*/ 2 w 219"/>
                <a:gd name="T31" fmla="*/ 243 h 243"/>
                <a:gd name="T32" fmla="*/ 6 w 219"/>
                <a:gd name="T33" fmla="*/ 231 h 243"/>
                <a:gd name="T34" fmla="*/ 49 w 219"/>
                <a:gd name="T35" fmla="*/ 89 h 243"/>
                <a:gd name="T36" fmla="*/ 72 w 219"/>
                <a:gd name="T37" fmla="*/ 5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43">
                  <a:moveTo>
                    <a:pt x="72" y="57"/>
                  </a:moveTo>
                  <a:cubicBezTo>
                    <a:pt x="84" y="49"/>
                    <a:pt x="98" y="50"/>
                    <a:pt x="112" y="50"/>
                  </a:cubicBezTo>
                  <a:cubicBezTo>
                    <a:pt x="147" y="50"/>
                    <a:pt x="182" y="50"/>
                    <a:pt x="219" y="50"/>
                  </a:cubicBezTo>
                  <a:cubicBezTo>
                    <a:pt x="215" y="40"/>
                    <a:pt x="210" y="35"/>
                    <a:pt x="200" y="36"/>
                  </a:cubicBezTo>
                  <a:cubicBezTo>
                    <a:pt x="190" y="36"/>
                    <a:pt x="179" y="36"/>
                    <a:pt x="169" y="35"/>
                  </a:cubicBezTo>
                  <a:cubicBezTo>
                    <a:pt x="165" y="35"/>
                    <a:pt x="161" y="31"/>
                    <a:pt x="159" y="28"/>
                  </a:cubicBezTo>
                  <a:cubicBezTo>
                    <a:pt x="156" y="23"/>
                    <a:pt x="154" y="17"/>
                    <a:pt x="152" y="12"/>
                  </a:cubicBezTo>
                  <a:cubicBezTo>
                    <a:pt x="150" y="3"/>
                    <a:pt x="145" y="0"/>
                    <a:pt x="137" y="0"/>
                  </a:cubicBezTo>
                  <a:cubicBezTo>
                    <a:pt x="114" y="1"/>
                    <a:pt x="91" y="1"/>
                    <a:pt x="68" y="0"/>
                  </a:cubicBezTo>
                  <a:cubicBezTo>
                    <a:pt x="58" y="0"/>
                    <a:pt x="51" y="3"/>
                    <a:pt x="47" y="13"/>
                  </a:cubicBezTo>
                  <a:cubicBezTo>
                    <a:pt x="45" y="19"/>
                    <a:pt x="42" y="24"/>
                    <a:pt x="38" y="29"/>
                  </a:cubicBezTo>
                  <a:cubicBezTo>
                    <a:pt x="35" y="32"/>
                    <a:pt x="30" y="35"/>
                    <a:pt x="26" y="35"/>
                  </a:cubicBezTo>
                  <a:cubicBezTo>
                    <a:pt x="7" y="37"/>
                    <a:pt x="0" y="44"/>
                    <a:pt x="0" y="63"/>
                  </a:cubicBezTo>
                  <a:cubicBezTo>
                    <a:pt x="0" y="120"/>
                    <a:pt x="0" y="176"/>
                    <a:pt x="0" y="232"/>
                  </a:cubicBezTo>
                  <a:cubicBezTo>
                    <a:pt x="0" y="235"/>
                    <a:pt x="0" y="239"/>
                    <a:pt x="0" y="242"/>
                  </a:cubicBezTo>
                  <a:cubicBezTo>
                    <a:pt x="1" y="242"/>
                    <a:pt x="1" y="243"/>
                    <a:pt x="2" y="243"/>
                  </a:cubicBezTo>
                  <a:cubicBezTo>
                    <a:pt x="3" y="239"/>
                    <a:pt x="5" y="235"/>
                    <a:pt x="6" y="231"/>
                  </a:cubicBezTo>
                  <a:cubicBezTo>
                    <a:pt x="20" y="183"/>
                    <a:pt x="34" y="136"/>
                    <a:pt x="49" y="89"/>
                  </a:cubicBezTo>
                  <a:cubicBezTo>
                    <a:pt x="53" y="76"/>
                    <a:pt x="59" y="64"/>
                    <a:pt x="72" y="57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0" name="Freeform 17">
              <a:extLst>
                <a:ext uri="{FF2B5EF4-FFF2-40B4-BE49-F238E27FC236}">
                  <a16:creationId xmlns:a16="http://schemas.microsoft.com/office/drawing/2014/main" id="{D9C02BBB-C4EB-E58D-D1DA-85848FB42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925"/>
              <a:ext cx="356" cy="35"/>
            </a:xfrm>
            <a:custGeom>
              <a:avLst/>
              <a:gdLst>
                <a:gd name="T0" fmla="*/ 5 w 150"/>
                <a:gd name="T1" fmla="*/ 13 h 15"/>
                <a:gd name="T2" fmla="*/ 19 w 150"/>
                <a:gd name="T3" fmla="*/ 15 h 15"/>
                <a:gd name="T4" fmla="*/ 139 w 150"/>
                <a:gd name="T5" fmla="*/ 15 h 15"/>
                <a:gd name="T6" fmla="*/ 150 w 150"/>
                <a:gd name="T7" fmla="*/ 14 h 15"/>
                <a:gd name="T8" fmla="*/ 125 w 150"/>
                <a:gd name="T9" fmla="*/ 1 h 15"/>
                <a:gd name="T10" fmla="*/ 12 w 150"/>
                <a:gd name="T11" fmla="*/ 1 h 15"/>
                <a:gd name="T12" fmla="*/ 5 w 150"/>
                <a:gd name="T13" fmla="*/ 1 h 15"/>
                <a:gd name="T14" fmla="*/ 0 w 150"/>
                <a:gd name="T15" fmla="*/ 8 h 15"/>
                <a:gd name="T16" fmla="*/ 5 w 150"/>
                <a:gd name="T1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15">
                  <a:moveTo>
                    <a:pt x="5" y="13"/>
                  </a:moveTo>
                  <a:cubicBezTo>
                    <a:pt x="9" y="15"/>
                    <a:pt x="14" y="15"/>
                    <a:pt x="19" y="15"/>
                  </a:cubicBezTo>
                  <a:cubicBezTo>
                    <a:pt x="59" y="15"/>
                    <a:pt x="99" y="15"/>
                    <a:pt x="139" y="15"/>
                  </a:cubicBezTo>
                  <a:cubicBezTo>
                    <a:pt x="143" y="15"/>
                    <a:pt x="146" y="14"/>
                    <a:pt x="150" y="14"/>
                  </a:cubicBezTo>
                  <a:cubicBezTo>
                    <a:pt x="144" y="4"/>
                    <a:pt x="135" y="1"/>
                    <a:pt x="125" y="1"/>
                  </a:cubicBezTo>
                  <a:cubicBezTo>
                    <a:pt x="87" y="1"/>
                    <a:pt x="49" y="1"/>
                    <a:pt x="12" y="1"/>
                  </a:cubicBezTo>
                  <a:cubicBezTo>
                    <a:pt x="9" y="1"/>
                    <a:pt x="7" y="0"/>
                    <a:pt x="5" y="1"/>
                  </a:cubicBezTo>
                  <a:cubicBezTo>
                    <a:pt x="3" y="3"/>
                    <a:pt x="0" y="5"/>
                    <a:pt x="0" y="8"/>
                  </a:cubicBezTo>
                  <a:cubicBezTo>
                    <a:pt x="0" y="10"/>
                    <a:pt x="3" y="13"/>
                    <a:pt x="5" y="13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" name="Freeform 18">
              <a:extLst>
                <a:ext uri="{FF2B5EF4-FFF2-40B4-BE49-F238E27FC236}">
                  <a16:creationId xmlns:a16="http://schemas.microsoft.com/office/drawing/2014/main" id="{3D3AFB74-678C-5C6A-0B00-B36D66146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927"/>
              <a:ext cx="31" cy="31"/>
            </a:xfrm>
            <a:custGeom>
              <a:avLst/>
              <a:gdLst>
                <a:gd name="T0" fmla="*/ 12 w 13"/>
                <a:gd name="T1" fmla="*/ 12 h 13"/>
                <a:gd name="T2" fmla="*/ 11 w 13"/>
                <a:gd name="T3" fmla="*/ 2 h 13"/>
                <a:gd name="T4" fmla="*/ 1 w 13"/>
                <a:gd name="T5" fmla="*/ 0 h 13"/>
                <a:gd name="T6" fmla="*/ 0 w 13"/>
                <a:gd name="T7" fmla="*/ 3 h 13"/>
                <a:gd name="T8" fmla="*/ 8 w 13"/>
                <a:gd name="T9" fmla="*/ 13 h 13"/>
                <a:gd name="T10" fmla="*/ 12 w 13"/>
                <a:gd name="T1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2" y="12"/>
                  </a:moveTo>
                  <a:cubicBezTo>
                    <a:pt x="12" y="9"/>
                    <a:pt x="13" y="4"/>
                    <a:pt x="11" y="2"/>
                  </a:cubicBezTo>
                  <a:cubicBezTo>
                    <a:pt x="9" y="0"/>
                    <a:pt x="5" y="1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3" y="6"/>
                    <a:pt x="6" y="10"/>
                    <a:pt x="8" y="13"/>
                  </a:cubicBezTo>
                  <a:cubicBezTo>
                    <a:pt x="10" y="13"/>
                    <a:pt x="11" y="13"/>
                    <a:pt x="12" y="12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32" name="Group 21">
            <a:extLst>
              <a:ext uri="{FF2B5EF4-FFF2-40B4-BE49-F238E27FC236}">
                <a16:creationId xmlns:a16="http://schemas.microsoft.com/office/drawing/2014/main" id="{6CF3C884-7994-6C4B-F8BB-839FDAB317C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240588" y="3048000"/>
            <a:ext cx="1655762" cy="1087438"/>
            <a:chOff x="4561" y="1920"/>
            <a:chExt cx="1043" cy="685"/>
          </a:xfrm>
        </p:grpSpPr>
        <p:sp>
          <p:nvSpPr>
            <p:cNvPr id="34" name="Freeform 22">
              <a:extLst>
                <a:ext uri="{FF2B5EF4-FFF2-40B4-BE49-F238E27FC236}">
                  <a16:creationId xmlns:a16="http://schemas.microsoft.com/office/drawing/2014/main" id="{2B352B9A-C7FD-955F-51B2-4D1219C03A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9" y="2099"/>
              <a:ext cx="1005" cy="506"/>
            </a:xfrm>
            <a:custGeom>
              <a:avLst/>
              <a:gdLst>
                <a:gd name="T0" fmla="*/ 409 w 423"/>
                <a:gd name="T1" fmla="*/ 1 h 212"/>
                <a:gd name="T2" fmla="*/ 220 w 423"/>
                <a:gd name="T3" fmla="*/ 1 h 212"/>
                <a:gd name="T4" fmla="*/ 204 w 423"/>
                <a:gd name="T5" fmla="*/ 7 h 212"/>
                <a:gd name="T6" fmla="*/ 188 w 423"/>
                <a:gd name="T7" fmla="*/ 9 h 212"/>
                <a:gd name="T8" fmla="*/ 201 w 423"/>
                <a:gd name="T9" fmla="*/ 4 h 212"/>
                <a:gd name="T10" fmla="*/ 197 w 423"/>
                <a:gd name="T11" fmla="*/ 1 h 212"/>
                <a:gd name="T12" fmla="*/ 80 w 423"/>
                <a:gd name="T13" fmla="*/ 1 h 212"/>
                <a:gd name="T14" fmla="*/ 59 w 423"/>
                <a:gd name="T15" fmla="*/ 19 h 212"/>
                <a:gd name="T16" fmla="*/ 16 w 423"/>
                <a:gd name="T17" fmla="*/ 159 h 212"/>
                <a:gd name="T18" fmla="*/ 0 w 423"/>
                <a:gd name="T19" fmla="*/ 211 h 212"/>
                <a:gd name="T20" fmla="*/ 13 w 423"/>
                <a:gd name="T21" fmla="*/ 212 h 212"/>
                <a:gd name="T22" fmla="*/ 346 w 423"/>
                <a:gd name="T23" fmla="*/ 212 h 212"/>
                <a:gd name="T24" fmla="*/ 370 w 423"/>
                <a:gd name="T25" fmla="*/ 193 h 212"/>
                <a:gd name="T26" fmla="*/ 419 w 423"/>
                <a:gd name="T27" fmla="*/ 16 h 212"/>
                <a:gd name="T28" fmla="*/ 409 w 423"/>
                <a:gd name="T29" fmla="*/ 1 h 212"/>
                <a:gd name="T30" fmla="*/ 177 w 423"/>
                <a:gd name="T31" fmla="*/ 28 h 212"/>
                <a:gd name="T32" fmla="*/ 176 w 423"/>
                <a:gd name="T33" fmla="*/ 24 h 212"/>
                <a:gd name="T34" fmla="*/ 177 w 423"/>
                <a:gd name="T35" fmla="*/ 2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3" h="212">
                  <a:moveTo>
                    <a:pt x="409" y="1"/>
                  </a:moveTo>
                  <a:cubicBezTo>
                    <a:pt x="346" y="1"/>
                    <a:pt x="283" y="0"/>
                    <a:pt x="220" y="1"/>
                  </a:cubicBezTo>
                  <a:cubicBezTo>
                    <a:pt x="215" y="1"/>
                    <a:pt x="209" y="4"/>
                    <a:pt x="204" y="7"/>
                  </a:cubicBezTo>
                  <a:cubicBezTo>
                    <a:pt x="199" y="10"/>
                    <a:pt x="195" y="13"/>
                    <a:pt x="188" y="9"/>
                  </a:cubicBezTo>
                  <a:cubicBezTo>
                    <a:pt x="194" y="7"/>
                    <a:pt x="197" y="5"/>
                    <a:pt x="201" y="4"/>
                  </a:cubicBezTo>
                  <a:cubicBezTo>
                    <a:pt x="199" y="1"/>
                    <a:pt x="198" y="1"/>
                    <a:pt x="197" y="1"/>
                  </a:cubicBezTo>
                  <a:cubicBezTo>
                    <a:pt x="158" y="1"/>
                    <a:pt x="119" y="0"/>
                    <a:pt x="80" y="1"/>
                  </a:cubicBezTo>
                  <a:cubicBezTo>
                    <a:pt x="70" y="1"/>
                    <a:pt x="62" y="8"/>
                    <a:pt x="59" y="19"/>
                  </a:cubicBezTo>
                  <a:cubicBezTo>
                    <a:pt x="45" y="66"/>
                    <a:pt x="31" y="112"/>
                    <a:pt x="16" y="159"/>
                  </a:cubicBezTo>
                  <a:cubicBezTo>
                    <a:pt x="11" y="176"/>
                    <a:pt x="6" y="193"/>
                    <a:pt x="0" y="211"/>
                  </a:cubicBezTo>
                  <a:cubicBezTo>
                    <a:pt x="6" y="212"/>
                    <a:pt x="9" y="212"/>
                    <a:pt x="13" y="212"/>
                  </a:cubicBezTo>
                  <a:cubicBezTo>
                    <a:pt x="124" y="212"/>
                    <a:pt x="235" y="212"/>
                    <a:pt x="346" y="212"/>
                  </a:cubicBezTo>
                  <a:cubicBezTo>
                    <a:pt x="360" y="212"/>
                    <a:pt x="366" y="207"/>
                    <a:pt x="370" y="193"/>
                  </a:cubicBezTo>
                  <a:cubicBezTo>
                    <a:pt x="386" y="134"/>
                    <a:pt x="403" y="75"/>
                    <a:pt x="419" y="16"/>
                  </a:cubicBezTo>
                  <a:cubicBezTo>
                    <a:pt x="423" y="2"/>
                    <a:pt x="423" y="1"/>
                    <a:pt x="409" y="1"/>
                  </a:cubicBezTo>
                  <a:close/>
                  <a:moveTo>
                    <a:pt x="177" y="28"/>
                  </a:moveTo>
                  <a:cubicBezTo>
                    <a:pt x="178" y="27"/>
                    <a:pt x="177" y="26"/>
                    <a:pt x="176" y="24"/>
                  </a:cubicBezTo>
                  <a:cubicBezTo>
                    <a:pt x="177" y="26"/>
                    <a:pt x="178" y="27"/>
                    <a:pt x="177" y="28"/>
                  </a:cubicBezTo>
                  <a:close/>
                </a:path>
              </a:pathLst>
            </a:custGeom>
            <a:solidFill>
              <a:srgbClr val="F8A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5" name="Freeform 23">
              <a:extLst>
                <a:ext uri="{FF2B5EF4-FFF2-40B4-BE49-F238E27FC236}">
                  <a16:creationId xmlns:a16="http://schemas.microsoft.com/office/drawing/2014/main" id="{6A780171-C4DE-63CF-2E2C-C045B2803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1920"/>
              <a:ext cx="520" cy="580"/>
            </a:xfrm>
            <a:custGeom>
              <a:avLst/>
              <a:gdLst>
                <a:gd name="T0" fmla="*/ 73 w 219"/>
                <a:gd name="T1" fmla="*/ 57 h 243"/>
                <a:gd name="T2" fmla="*/ 112 w 219"/>
                <a:gd name="T3" fmla="*/ 50 h 243"/>
                <a:gd name="T4" fmla="*/ 219 w 219"/>
                <a:gd name="T5" fmla="*/ 50 h 243"/>
                <a:gd name="T6" fmla="*/ 201 w 219"/>
                <a:gd name="T7" fmla="*/ 36 h 243"/>
                <a:gd name="T8" fmla="*/ 169 w 219"/>
                <a:gd name="T9" fmla="*/ 35 h 243"/>
                <a:gd name="T10" fmla="*/ 159 w 219"/>
                <a:gd name="T11" fmla="*/ 28 h 243"/>
                <a:gd name="T12" fmla="*/ 153 w 219"/>
                <a:gd name="T13" fmla="*/ 12 h 243"/>
                <a:gd name="T14" fmla="*/ 137 w 219"/>
                <a:gd name="T15" fmla="*/ 0 h 243"/>
                <a:gd name="T16" fmla="*/ 68 w 219"/>
                <a:gd name="T17" fmla="*/ 0 h 243"/>
                <a:gd name="T18" fmla="*/ 48 w 219"/>
                <a:gd name="T19" fmla="*/ 13 h 243"/>
                <a:gd name="T20" fmla="*/ 38 w 219"/>
                <a:gd name="T21" fmla="*/ 29 h 243"/>
                <a:gd name="T22" fmla="*/ 27 w 219"/>
                <a:gd name="T23" fmla="*/ 35 h 243"/>
                <a:gd name="T24" fmla="*/ 0 w 219"/>
                <a:gd name="T25" fmla="*/ 63 h 243"/>
                <a:gd name="T26" fmla="*/ 0 w 219"/>
                <a:gd name="T27" fmla="*/ 232 h 243"/>
                <a:gd name="T28" fmla="*/ 1 w 219"/>
                <a:gd name="T29" fmla="*/ 242 h 243"/>
                <a:gd name="T30" fmla="*/ 3 w 219"/>
                <a:gd name="T31" fmla="*/ 243 h 243"/>
                <a:gd name="T32" fmla="*/ 7 w 219"/>
                <a:gd name="T33" fmla="*/ 231 h 243"/>
                <a:gd name="T34" fmla="*/ 50 w 219"/>
                <a:gd name="T35" fmla="*/ 89 h 243"/>
                <a:gd name="T36" fmla="*/ 73 w 219"/>
                <a:gd name="T37" fmla="*/ 5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43">
                  <a:moveTo>
                    <a:pt x="73" y="57"/>
                  </a:moveTo>
                  <a:cubicBezTo>
                    <a:pt x="85" y="49"/>
                    <a:pt x="99" y="50"/>
                    <a:pt x="112" y="50"/>
                  </a:cubicBezTo>
                  <a:cubicBezTo>
                    <a:pt x="147" y="50"/>
                    <a:pt x="183" y="50"/>
                    <a:pt x="219" y="50"/>
                  </a:cubicBezTo>
                  <a:cubicBezTo>
                    <a:pt x="215" y="40"/>
                    <a:pt x="211" y="35"/>
                    <a:pt x="201" y="36"/>
                  </a:cubicBezTo>
                  <a:cubicBezTo>
                    <a:pt x="190" y="36"/>
                    <a:pt x="180" y="36"/>
                    <a:pt x="169" y="35"/>
                  </a:cubicBezTo>
                  <a:cubicBezTo>
                    <a:pt x="166" y="35"/>
                    <a:pt x="161" y="31"/>
                    <a:pt x="159" y="28"/>
                  </a:cubicBezTo>
                  <a:cubicBezTo>
                    <a:pt x="156" y="23"/>
                    <a:pt x="154" y="17"/>
                    <a:pt x="153" y="12"/>
                  </a:cubicBezTo>
                  <a:cubicBezTo>
                    <a:pt x="151" y="3"/>
                    <a:pt x="146" y="0"/>
                    <a:pt x="137" y="0"/>
                  </a:cubicBezTo>
                  <a:cubicBezTo>
                    <a:pt x="114" y="1"/>
                    <a:pt x="91" y="1"/>
                    <a:pt x="68" y="0"/>
                  </a:cubicBezTo>
                  <a:cubicBezTo>
                    <a:pt x="58" y="0"/>
                    <a:pt x="51" y="3"/>
                    <a:pt x="48" y="13"/>
                  </a:cubicBezTo>
                  <a:cubicBezTo>
                    <a:pt x="46" y="19"/>
                    <a:pt x="42" y="24"/>
                    <a:pt x="38" y="29"/>
                  </a:cubicBezTo>
                  <a:cubicBezTo>
                    <a:pt x="35" y="32"/>
                    <a:pt x="31" y="35"/>
                    <a:pt x="27" y="35"/>
                  </a:cubicBezTo>
                  <a:cubicBezTo>
                    <a:pt x="8" y="37"/>
                    <a:pt x="0" y="44"/>
                    <a:pt x="0" y="63"/>
                  </a:cubicBezTo>
                  <a:cubicBezTo>
                    <a:pt x="0" y="120"/>
                    <a:pt x="0" y="176"/>
                    <a:pt x="0" y="232"/>
                  </a:cubicBezTo>
                  <a:cubicBezTo>
                    <a:pt x="0" y="235"/>
                    <a:pt x="1" y="239"/>
                    <a:pt x="1" y="242"/>
                  </a:cubicBezTo>
                  <a:cubicBezTo>
                    <a:pt x="1" y="242"/>
                    <a:pt x="2" y="243"/>
                    <a:pt x="3" y="243"/>
                  </a:cubicBezTo>
                  <a:cubicBezTo>
                    <a:pt x="4" y="239"/>
                    <a:pt x="5" y="235"/>
                    <a:pt x="7" y="231"/>
                  </a:cubicBezTo>
                  <a:cubicBezTo>
                    <a:pt x="21" y="183"/>
                    <a:pt x="35" y="136"/>
                    <a:pt x="50" y="89"/>
                  </a:cubicBezTo>
                  <a:cubicBezTo>
                    <a:pt x="54" y="76"/>
                    <a:pt x="60" y="64"/>
                    <a:pt x="73" y="57"/>
                  </a:cubicBezTo>
                  <a:close/>
                </a:path>
              </a:pathLst>
            </a:custGeom>
            <a:solidFill>
              <a:srgbClr val="F8A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6" name="Freeform 24">
              <a:extLst>
                <a:ext uri="{FF2B5EF4-FFF2-40B4-BE49-F238E27FC236}">
                  <a16:creationId xmlns:a16="http://schemas.microsoft.com/office/drawing/2014/main" id="{93EC9B96-DB74-7913-6EA4-97D903BBB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" y="2004"/>
              <a:ext cx="356" cy="35"/>
            </a:xfrm>
            <a:custGeom>
              <a:avLst/>
              <a:gdLst>
                <a:gd name="T0" fmla="*/ 6 w 150"/>
                <a:gd name="T1" fmla="*/ 13 h 15"/>
                <a:gd name="T2" fmla="*/ 19 w 150"/>
                <a:gd name="T3" fmla="*/ 15 h 15"/>
                <a:gd name="T4" fmla="*/ 140 w 150"/>
                <a:gd name="T5" fmla="*/ 15 h 15"/>
                <a:gd name="T6" fmla="*/ 150 w 150"/>
                <a:gd name="T7" fmla="*/ 14 h 15"/>
                <a:gd name="T8" fmla="*/ 125 w 150"/>
                <a:gd name="T9" fmla="*/ 1 h 15"/>
                <a:gd name="T10" fmla="*/ 12 w 150"/>
                <a:gd name="T11" fmla="*/ 1 h 15"/>
                <a:gd name="T12" fmla="*/ 6 w 150"/>
                <a:gd name="T13" fmla="*/ 1 h 15"/>
                <a:gd name="T14" fmla="*/ 1 w 150"/>
                <a:gd name="T15" fmla="*/ 8 h 15"/>
                <a:gd name="T16" fmla="*/ 6 w 150"/>
                <a:gd name="T1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15">
                  <a:moveTo>
                    <a:pt x="6" y="13"/>
                  </a:moveTo>
                  <a:cubicBezTo>
                    <a:pt x="10" y="15"/>
                    <a:pt x="15" y="15"/>
                    <a:pt x="19" y="15"/>
                  </a:cubicBezTo>
                  <a:cubicBezTo>
                    <a:pt x="60" y="15"/>
                    <a:pt x="100" y="15"/>
                    <a:pt x="140" y="15"/>
                  </a:cubicBezTo>
                  <a:cubicBezTo>
                    <a:pt x="143" y="15"/>
                    <a:pt x="146" y="14"/>
                    <a:pt x="150" y="14"/>
                  </a:cubicBezTo>
                  <a:cubicBezTo>
                    <a:pt x="144" y="4"/>
                    <a:pt x="136" y="1"/>
                    <a:pt x="125" y="1"/>
                  </a:cubicBezTo>
                  <a:cubicBezTo>
                    <a:pt x="88" y="1"/>
                    <a:pt x="50" y="1"/>
                    <a:pt x="12" y="1"/>
                  </a:cubicBezTo>
                  <a:cubicBezTo>
                    <a:pt x="10" y="1"/>
                    <a:pt x="7" y="0"/>
                    <a:pt x="6" y="1"/>
                  </a:cubicBezTo>
                  <a:cubicBezTo>
                    <a:pt x="4" y="3"/>
                    <a:pt x="1" y="5"/>
                    <a:pt x="1" y="8"/>
                  </a:cubicBezTo>
                  <a:cubicBezTo>
                    <a:pt x="0" y="10"/>
                    <a:pt x="3" y="13"/>
                    <a:pt x="6" y="13"/>
                  </a:cubicBezTo>
                  <a:close/>
                </a:path>
              </a:pathLst>
            </a:custGeom>
            <a:solidFill>
              <a:srgbClr val="F8A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7" name="Freeform 25">
              <a:extLst>
                <a:ext uri="{FF2B5EF4-FFF2-40B4-BE49-F238E27FC236}">
                  <a16:creationId xmlns:a16="http://schemas.microsoft.com/office/drawing/2014/main" id="{38A55E97-30E3-AE46-F2DC-801BBDC94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006"/>
              <a:ext cx="31" cy="31"/>
            </a:xfrm>
            <a:custGeom>
              <a:avLst/>
              <a:gdLst>
                <a:gd name="T0" fmla="*/ 12 w 13"/>
                <a:gd name="T1" fmla="*/ 12 h 13"/>
                <a:gd name="T2" fmla="*/ 11 w 13"/>
                <a:gd name="T3" fmla="*/ 2 h 13"/>
                <a:gd name="T4" fmla="*/ 1 w 13"/>
                <a:gd name="T5" fmla="*/ 0 h 13"/>
                <a:gd name="T6" fmla="*/ 0 w 13"/>
                <a:gd name="T7" fmla="*/ 3 h 13"/>
                <a:gd name="T8" fmla="*/ 8 w 13"/>
                <a:gd name="T9" fmla="*/ 13 h 13"/>
                <a:gd name="T10" fmla="*/ 12 w 13"/>
                <a:gd name="T1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2" y="12"/>
                  </a:moveTo>
                  <a:cubicBezTo>
                    <a:pt x="12" y="9"/>
                    <a:pt x="13" y="4"/>
                    <a:pt x="11" y="2"/>
                  </a:cubicBezTo>
                  <a:cubicBezTo>
                    <a:pt x="9" y="0"/>
                    <a:pt x="4" y="1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2" y="6"/>
                    <a:pt x="5" y="10"/>
                    <a:pt x="8" y="13"/>
                  </a:cubicBezTo>
                  <a:cubicBezTo>
                    <a:pt x="9" y="13"/>
                    <a:pt x="11" y="13"/>
                    <a:pt x="12" y="12"/>
                  </a:cubicBezTo>
                  <a:close/>
                </a:path>
              </a:pathLst>
            </a:custGeom>
            <a:solidFill>
              <a:srgbClr val="F8A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38" name="Group 28">
            <a:extLst>
              <a:ext uri="{FF2B5EF4-FFF2-40B4-BE49-F238E27FC236}">
                <a16:creationId xmlns:a16="http://schemas.microsoft.com/office/drawing/2014/main" id="{C882A40F-BE84-4062-2125-9B67FFCDAEC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09638" y="3795713"/>
            <a:ext cx="1658938" cy="1087437"/>
            <a:chOff x="573" y="2391"/>
            <a:chExt cx="1045" cy="685"/>
          </a:xfrm>
        </p:grpSpPr>
        <p:sp>
          <p:nvSpPr>
            <p:cNvPr id="40" name="Freeform 29">
              <a:extLst>
                <a:ext uri="{FF2B5EF4-FFF2-40B4-BE49-F238E27FC236}">
                  <a16:creationId xmlns:a16="http://schemas.microsoft.com/office/drawing/2014/main" id="{6BFBC666-7D32-93A8-90BA-38177F9F11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" y="2570"/>
              <a:ext cx="1007" cy="506"/>
            </a:xfrm>
            <a:custGeom>
              <a:avLst/>
              <a:gdLst>
                <a:gd name="T0" fmla="*/ 408 w 423"/>
                <a:gd name="T1" fmla="*/ 0 h 212"/>
                <a:gd name="T2" fmla="*/ 219 w 423"/>
                <a:gd name="T3" fmla="*/ 0 h 212"/>
                <a:gd name="T4" fmla="*/ 203 w 423"/>
                <a:gd name="T5" fmla="*/ 6 h 212"/>
                <a:gd name="T6" fmla="*/ 187 w 423"/>
                <a:gd name="T7" fmla="*/ 8 h 212"/>
                <a:gd name="T8" fmla="*/ 200 w 423"/>
                <a:gd name="T9" fmla="*/ 3 h 212"/>
                <a:gd name="T10" fmla="*/ 196 w 423"/>
                <a:gd name="T11" fmla="*/ 0 h 212"/>
                <a:gd name="T12" fmla="*/ 79 w 423"/>
                <a:gd name="T13" fmla="*/ 0 h 212"/>
                <a:gd name="T14" fmla="*/ 58 w 423"/>
                <a:gd name="T15" fmla="*/ 18 h 212"/>
                <a:gd name="T16" fmla="*/ 16 w 423"/>
                <a:gd name="T17" fmla="*/ 159 h 212"/>
                <a:gd name="T18" fmla="*/ 0 w 423"/>
                <a:gd name="T19" fmla="*/ 211 h 212"/>
                <a:gd name="T20" fmla="*/ 12 w 423"/>
                <a:gd name="T21" fmla="*/ 212 h 212"/>
                <a:gd name="T22" fmla="*/ 345 w 423"/>
                <a:gd name="T23" fmla="*/ 212 h 212"/>
                <a:gd name="T24" fmla="*/ 369 w 423"/>
                <a:gd name="T25" fmla="*/ 193 h 212"/>
                <a:gd name="T26" fmla="*/ 419 w 423"/>
                <a:gd name="T27" fmla="*/ 15 h 212"/>
                <a:gd name="T28" fmla="*/ 408 w 423"/>
                <a:gd name="T29" fmla="*/ 0 h 212"/>
                <a:gd name="T30" fmla="*/ 176 w 423"/>
                <a:gd name="T31" fmla="*/ 27 h 212"/>
                <a:gd name="T32" fmla="*/ 176 w 423"/>
                <a:gd name="T33" fmla="*/ 23 h 212"/>
                <a:gd name="T34" fmla="*/ 176 w 423"/>
                <a:gd name="T35" fmla="*/ 2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3" h="212">
                  <a:moveTo>
                    <a:pt x="408" y="0"/>
                  </a:moveTo>
                  <a:cubicBezTo>
                    <a:pt x="345" y="0"/>
                    <a:pt x="282" y="0"/>
                    <a:pt x="219" y="0"/>
                  </a:cubicBezTo>
                  <a:cubicBezTo>
                    <a:pt x="214" y="0"/>
                    <a:pt x="208" y="4"/>
                    <a:pt x="203" y="6"/>
                  </a:cubicBezTo>
                  <a:cubicBezTo>
                    <a:pt x="198" y="9"/>
                    <a:pt x="194" y="13"/>
                    <a:pt x="187" y="8"/>
                  </a:cubicBezTo>
                  <a:cubicBezTo>
                    <a:pt x="193" y="6"/>
                    <a:pt x="197" y="5"/>
                    <a:pt x="200" y="3"/>
                  </a:cubicBezTo>
                  <a:cubicBezTo>
                    <a:pt x="199" y="1"/>
                    <a:pt x="197" y="0"/>
                    <a:pt x="196" y="0"/>
                  </a:cubicBezTo>
                  <a:cubicBezTo>
                    <a:pt x="157" y="0"/>
                    <a:pt x="118" y="0"/>
                    <a:pt x="79" y="0"/>
                  </a:cubicBezTo>
                  <a:cubicBezTo>
                    <a:pt x="69" y="0"/>
                    <a:pt x="61" y="8"/>
                    <a:pt x="58" y="18"/>
                  </a:cubicBezTo>
                  <a:cubicBezTo>
                    <a:pt x="44" y="65"/>
                    <a:pt x="30" y="112"/>
                    <a:pt x="16" y="159"/>
                  </a:cubicBezTo>
                  <a:cubicBezTo>
                    <a:pt x="10" y="175"/>
                    <a:pt x="5" y="192"/>
                    <a:pt x="0" y="211"/>
                  </a:cubicBezTo>
                  <a:cubicBezTo>
                    <a:pt x="5" y="211"/>
                    <a:pt x="8" y="212"/>
                    <a:pt x="12" y="212"/>
                  </a:cubicBezTo>
                  <a:cubicBezTo>
                    <a:pt x="123" y="212"/>
                    <a:pt x="234" y="212"/>
                    <a:pt x="345" y="212"/>
                  </a:cubicBezTo>
                  <a:cubicBezTo>
                    <a:pt x="359" y="212"/>
                    <a:pt x="365" y="206"/>
                    <a:pt x="369" y="193"/>
                  </a:cubicBezTo>
                  <a:cubicBezTo>
                    <a:pt x="385" y="134"/>
                    <a:pt x="402" y="74"/>
                    <a:pt x="419" y="15"/>
                  </a:cubicBezTo>
                  <a:cubicBezTo>
                    <a:pt x="423" y="2"/>
                    <a:pt x="422" y="0"/>
                    <a:pt x="408" y="0"/>
                  </a:cubicBezTo>
                  <a:close/>
                  <a:moveTo>
                    <a:pt x="176" y="27"/>
                  </a:moveTo>
                  <a:cubicBezTo>
                    <a:pt x="177" y="27"/>
                    <a:pt x="177" y="25"/>
                    <a:pt x="176" y="23"/>
                  </a:cubicBezTo>
                  <a:cubicBezTo>
                    <a:pt x="177" y="25"/>
                    <a:pt x="177" y="27"/>
                    <a:pt x="176" y="27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" name="Freeform 30">
              <a:extLst>
                <a:ext uri="{FF2B5EF4-FFF2-40B4-BE49-F238E27FC236}">
                  <a16:creationId xmlns:a16="http://schemas.microsoft.com/office/drawing/2014/main" id="{F235E33C-C9F5-0C0C-D9F9-B2419564E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391"/>
              <a:ext cx="521" cy="577"/>
            </a:xfrm>
            <a:custGeom>
              <a:avLst/>
              <a:gdLst>
                <a:gd name="T0" fmla="*/ 72 w 219"/>
                <a:gd name="T1" fmla="*/ 56 h 242"/>
                <a:gd name="T2" fmla="*/ 111 w 219"/>
                <a:gd name="T3" fmla="*/ 50 h 242"/>
                <a:gd name="T4" fmla="*/ 219 w 219"/>
                <a:gd name="T5" fmla="*/ 49 h 242"/>
                <a:gd name="T6" fmla="*/ 200 w 219"/>
                <a:gd name="T7" fmla="*/ 35 h 242"/>
                <a:gd name="T8" fmla="*/ 169 w 219"/>
                <a:gd name="T9" fmla="*/ 35 h 242"/>
                <a:gd name="T10" fmla="*/ 158 w 219"/>
                <a:gd name="T11" fmla="*/ 27 h 242"/>
                <a:gd name="T12" fmla="*/ 152 w 219"/>
                <a:gd name="T13" fmla="*/ 11 h 242"/>
                <a:gd name="T14" fmla="*/ 137 w 219"/>
                <a:gd name="T15" fmla="*/ 0 h 242"/>
                <a:gd name="T16" fmla="*/ 68 w 219"/>
                <a:gd name="T17" fmla="*/ 0 h 242"/>
                <a:gd name="T18" fmla="*/ 47 w 219"/>
                <a:gd name="T19" fmla="*/ 13 h 242"/>
                <a:gd name="T20" fmla="*/ 38 w 219"/>
                <a:gd name="T21" fmla="*/ 28 h 242"/>
                <a:gd name="T22" fmla="*/ 26 w 219"/>
                <a:gd name="T23" fmla="*/ 35 h 242"/>
                <a:gd name="T24" fmla="*/ 0 w 219"/>
                <a:gd name="T25" fmla="*/ 63 h 242"/>
                <a:gd name="T26" fmla="*/ 0 w 219"/>
                <a:gd name="T27" fmla="*/ 231 h 242"/>
                <a:gd name="T28" fmla="*/ 0 w 219"/>
                <a:gd name="T29" fmla="*/ 242 h 242"/>
                <a:gd name="T30" fmla="*/ 2 w 219"/>
                <a:gd name="T31" fmla="*/ 242 h 242"/>
                <a:gd name="T32" fmla="*/ 6 w 219"/>
                <a:gd name="T33" fmla="*/ 230 h 242"/>
                <a:gd name="T34" fmla="*/ 49 w 219"/>
                <a:gd name="T35" fmla="*/ 89 h 242"/>
                <a:gd name="T36" fmla="*/ 72 w 219"/>
                <a:gd name="T37" fmla="*/ 5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42">
                  <a:moveTo>
                    <a:pt x="72" y="56"/>
                  </a:moveTo>
                  <a:cubicBezTo>
                    <a:pt x="84" y="48"/>
                    <a:pt x="98" y="50"/>
                    <a:pt x="111" y="50"/>
                  </a:cubicBezTo>
                  <a:cubicBezTo>
                    <a:pt x="147" y="49"/>
                    <a:pt x="182" y="49"/>
                    <a:pt x="219" y="49"/>
                  </a:cubicBezTo>
                  <a:cubicBezTo>
                    <a:pt x="215" y="39"/>
                    <a:pt x="210" y="34"/>
                    <a:pt x="200" y="35"/>
                  </a:cubicBezTo>
                  <a:cubicBezTo>
                    <a:pt x="190" y="36"/>
                    <a:pt x="179" y="36"/>
                    <a:pt x="169" y="35"/>
                  </a:cubicBezTo>
                  <a:cubicBezTo>
                    <a:pt x="165" y="35"/>
                    <a:pt x="161" y="31"/>
                    <a:pt x="158" y="27"/>
                  </a:cubicBezTo>
                  <a:cubicBezTo>
                    <a:pt x="155" y="22"/>
                    <a:pt x="153" y="17"/>
                    <a:pt x="152" y="11"/>
                  </a:cubicBezTo>
                  <a:cubicBezTo>
                    <a:pt x="150" y="3"/>
                    <a:pt x="145" y="0"/>
                    <a:pt x="137" y="0"/>
                  </a:cubicBezTo>
                  <a:cubicBezTo>
                    <a:pt x="114" y="0"/>
                    <a:pt x="91" y="1"/>
                    <a:pt x="68" y="0"/>
                  </a:cubicBezTo>
                  <a:cubicBezTo>
                    <a:pt x="57" y="0"/>
                    <a:pt x="51" y="2"/>
                    <a:pt x="47" y="13"/>
                  </a:cubicBezTo>
                  <a:cubicBezTo>
                    <a:pt x="45" y="18"/>
                    <a:pt x="41" y="24"/>
                    <a:pt x="38" y="28"/>
                  </a:cubicBezTo>
                  <a:cubicBezTo>
                    <a:pt x="35" y="31"/>
                    <a:pt x="30" y="35"/>
                    <a:pt x="26" y="35"/>
                  </a:cubicBezTo>
                  <a:cubicBezTo>
                    <a:pt x="7" y="37"/>
                    <a:pt x="0" y="44"/>
                    <a:pt x="0" y="63"/>
                  </a:cubicBezTo>
                  <a:cubicBezTo>
                    <a:pt x="0" y="119"/>
                    <a:pt x="0" y="175"/>
                    <a:pt x="0" y="231"/>
                  </a:cubicBezTo>
                  <a:cubicBezTo>
                    <a:pt x="0" y="235"/>
                    <a:pt x="0" y="238"/>
                    <a:pt x="0" y="242"/>
                  </a:cubicBezTo>
                  <a:cubicBezTo>
                    <a:pt x="1" y="242"/>
                    <a:pt x="1" y="242"/>
                    <a:pt x="2" y="242"/>
                  </a:cubicBezTo>
                  <a:cubicBezTo>
                    <a:pt x="3" y="238"/>
                    <a:pt x="5" y="234"/>
                    <a:pt x="6" y="230"/>
                  </a:cubicBezTo>
                  <a:cubicBezTo>
                    <a:pt x="20" y="183"/>
                    <a:pt x="34" y="136"/>
                    <a:pt x="49" y="89"/>
                  </a:cubicBezTo>
                  <a:cubicBezTo>
                    <a:pt x="53" y="75"/>
                    <a:pt x="59" y="64"/>
                    <a:pt x="72" y="56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" name="Freeform 31">
              <a:extLst>
                <a:ext uri="{FF2B5EF4-FFF2-40B4-BE49-F238E27FC236}">
                  <a16:creationId xmlns:a16="http://schemas.microsoft.com/office/drawing/2014/main" id="{E11FA2BE-D64D-DCFF-0270-E8FE7535E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475"/>
              <a:ext cx="356" cy="35"/>
            </a:xfrm>
            <a:custGeom>
              <a:avLst/>
              <a:gdLst>
                <a:gd name="T0" fmla="*/ 5 w 150"/>
                <a:gd name="T1" fmla="*/ 13 h 15"/>
                <a:gd name="T2" fmla="*/ 19 w 150"/>
                <a:gd name="T3" fmla="*/ 14 h 15"/>
                <a:gd name="T4" fmla="*/ 139 w 150"/>
                <a:gd name="T5" fmla="*/ 14 h 15"/>
                <a:gd name="T6" fmla="*/ 150 w 150"/>
                <a:gd name="T7" fmla="*/ 14 h 15"/>
                <a:gd name="T8" fmla="*/ 125 w 150"/>
                <a:gd name="T9" fmla="*/ 0 h 15"/>
                <a:gd name="T10" fmla="*/ 11 w 150"/>
                <a:gd name="T11" fmla="*/ 0 h 15"/>
                <a:gd name="T12" fmla="*/ 5 w 150"/>
                <a:gd name="T13" fmla="*/ 1 h 15"/>
                <a:gd name="T14" fmla="*/ 0 w 150"/>
                <a:gd name="T15" fmla="*/ 8 h 15"/>
                <a:gd name="T16" fmla="*/ 5 w 150"/>
                <a:gd name="T1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15">
                  <a:moveTo>
                    <a:pt x="5" y="13"/>
                  </a:moveTo>
                  <a:cubicBezTo>
                    <a:pt x="9" y="14"/>
                    <a:pt x="14" y="14"/>
                    <a:pt x="19" y="14"/>
                  </a:cubicBezTo>
                  <a:cubicBezTo>
                    <a:pt x="59" y="15"/>
                    <a:pt x="99" y="15"/>
                    <a:pt x="139" y="14"/>
                  </a:cubicBezTo>
                  <a:cubicBezTo>
                    <a:pt x="142" y="14"/>
                    <a:pt x="146" y="14"/>
                    <a:pt x="150" y="14"/>
                  </a:cubicBezTo>
                  <a:cubicBezTo>
                    <a:pt x="143" y="3"/>
                    <a:pt x="135" y="0"/>
                    <a:pt x="125" y="0"/>
                  </a:cubicBezTo>
                  <a:cubicBezTo>
                    <a:pt x="87" y="0"/>
                    <a:pt x="49" y="0"/>
                    <a:pt x="11" y="0"/>
                  </a:cubicBezTo>
                  <a:cubicBezTo>
                    <a:pt x="9" y="0"/>
                    <a:pt x="7" y="0"/>
                    <a:pt x="5" y="1"/>
                  </a:cubicBezTo>
                  <a:cubicBezTo>
                    <a:pt x="3" y="2"/>
                    <a:pt x="0" y="5"/>
                    <a:pt x="0" y="8"/>
                  </a:cubicBezTo>
                  <a:cubicBezTo>
                    <a:pt x="0" y="9"/>
                    <a:pt x="3" y="13"/>
                    <a:pt x="5" y="13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3" name="Freeform 32">
              <a:extLst>
                <a:ext uri="{FF2B5EF4-FFF2-40B4-BE49-F238E27FC236}">
                  <a16:creationId xmlns:a16="http://schemas.microsoft.com/office/drawing/2014/main" id="{C62CD26E-7BD7-ACC5-C2C3-8ACB2EAD0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2475"/>
              <a:ext cx="31" cy="33"/>
            </a:xfrm>
            <a:custGeom>
              <a:avLst/>
              <a:gdLst>
                <a:gd name="T0" fmla="*/ 12 w 13"/>
                <a:gd name="T1" fmla="*/ 13 h 14"/>
                <a:gd name="T2" fmla="*/ 11 w 13"/>
                <a:gd name="T3" fmla="*/ 2 h 14"/>
                <a:gd name="T4" fmla="*/ 1 w 13"/>
                <a:gd name="T5" fmla="*/ 1 h 14"/>
                <a:gd name="T6" fmla="*/ 0 w 13"/>
                <a:gd name="T7" fmla="*/ 3 h 14"/>
                <a:gd name="T8" fmla="*/ 8 w 13"/>
                <a:gd name="T9" fmla="*/ 14 h 14"/>
                <a:gd name="T10" fmla="*/ 12 w 13"/>
                <a:gd name="T1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12" y="13"/>
                  </a:moveTo>
                  <a:cubicBezTo>
                    <a:pt x="12" y="9"/>
                    <a:pt x="13" y="4"/>
                    <a:pt x="11" y="2"/>
                  </a:cubicBezTo>
                  <a:cubicBezTo>
                    <a:pt x="9" y="0"/>
                    <a:pt x="4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3" y="7"/>
                    <a:pt x="5" y="10"/>
                    <a:pt x="8" y="14"/>
                  </a:cubicBezTo>
                  <a:cubicBezTo>
                    <a:pt x="10" y="14"/>
                    <a:pt x="11" y="13"/>
                    <a:pt x="12" y="13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25;p36">
            <a:extLst>
              <a:ext uri="{FF2B5EF4-FFF2-40B4-BE49-F238E27FC236}">
                <a16:creationId xmlns:a16="http://schemas.microsoft.com/office/drawing/2014/main" id="{DC8F579B-BA08-42A1-918B-30C96747BB9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11825" y="304796"/>
            <a:ext cx="5274937" cy="582417"/>
          </a:xfrm>
        </p:spPr>
        <p:txBody>
          <a:bodyPr anchor="ctr" anchorCtr="1"/>
          <a:lstStyle/>
          <a:p>
            <a:pPr lvl="0" algn="ctr" rtl="1"/>
            <a:r>
              <a:rPr lang="fa-IR" dirty="0">
                <a:cs typeface="B Nazanin" panose="00000400000000000000" pitchFamily="2" charset="-78"/>
              </a:rPr>
              <a:t>سبک اینفوگرافیک 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Google Shape;1838;p36">
            <a:extLst>
              <a:ext uri="{FF2B5EF4-FFF2-40B4-BE49-F238E27FC236}">
                <a16:creationId xmlns:a16="http://schemas.microsoft.com/office/drawing/2014/main" id="{023EB4E1-CC67-42D2-A1D7-CF2E4541EA8A}"/>
              </a:ext>
            </a:extLst>
          </p:cNvPr>
          <p:cNvSpPr/>
          <p:nvPr/>
        </p:nvSpPr>
        <p:spPr>
          <a:xfrm rot="10800009" flipH="1">
            <a:off x="6309853" y="1935748"/>
            <a:ext cx="2171389" cy="879085"/>
          </a:xfrm>
          <a:custGeom>
            <a:avLst/>
            <a:gdLst>
              <a:gd name="f0" fmla="val w"/>
              <a:gd name="f1" fmla="val h"/>
              <a:gd name="f2" fmla="val 0"/>
              <a:gd name="f3" fmla="val 99105"/>
              <a:gd name="f4" fmla="val 41330"/>
              <a:gd name="f5" fmla="val 23518"/>
              <a:gd name="f6" fmla="val 23151"/>
              <a:gd name="f7" fmla="val 22750"/>
              <a:gd name="f8" fmla="val 34"/>
              <a:gd name="f9" fmla="val 22384"/>
              <a:gd name="f10" fmla="val 22150"/>
              <a:gd name="f11" fmla="val 67"/>
              <a:gd name="f12" fmla="val 15045"/>
              <a:gd name="f13" fmla="val 567"/>
              <a:gd name="f14" fmla="val 8407"/>
              <a:gd name="f15" fmla="val 4737"/>
              <a:gd name="f16" fmla="val 5071"/>
              <a:gd name="f17" fmla="val 11609"/>
              <a:gd name="f18" fmla="val 2536"/>
              <a:gd name="f19" fmla="val 16812"/>
              <a:gd name="f20" fmla="val 2369"/>
              <a:gd name="f21" fmla="val 22550"/>
              <a:gd name="f22" fmla="val 4171"/>
              <a:gd name="f23" fmla="val 27587"/>
              <a:gd name="f24" fmla="val 1"/>
              <a:gd name="f25" fmla="val 35426"/>
              <a:gd name="f26" fmla="val 8874"/>
              <a:gd name="f27" fmla="val 35125"/>
              <a:gd name="f28" fmla="val 10508"/>
              <a:gd name="f29" fmla="val 36760"/>
              <a:gd name="f30" fmla="val 12410"/>
              <a:gd name="f31" fmla="val 38161"/>
              <a:gd name="f32" fmla="val 14578"/>
              <a:gd name="f33" fmla="val 39228"/>
              <a:gd name="f34" fmla="val 17046"/>
              <a:gd name="f35" fmla="val 40429"/>
              <a:gd name="f36" fmla="val 19582"/>
              <a:gd name="f37" fmla="val 41096"/>
              <a:gd name="f38" fmla="val 41263"/>
              <a:gd name="f39" fmla="val 22250"/>
              <a:gd name="f40" fmla="val 22517"/>
              <a:gd name="f41" fmla="val 41296"/>
              <a:gd name="f42" fmla="val 22817"/>
              <a:gd name="f43" fmla="val 23117"/>
              <a:gd name="f44" fmla="val 78457"/>
              <a:gd name="f45" fmla="val 89865"/>
              <a:gd name="f46" fmla="val 32090"/>
              <a:gd name="f47" fmla="val 20682"/>
              <a:gd name="f48" fmla="val 9240"/>
              <a:gd name="f49" fmla="*/ f0 1 99105"/>
              <a:gd name="f50" fmla="*/ f1 1 4133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99105"/>
              <a:gd name="f57" fmla="*/ f54 1 4133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99105" h="41330">
                <a:moveTo>
                  <a:pt x="f5" y="f2"/>
                </a:moveTo>
                <a:cubicBezTo>
                  <a:pt x="f6" y="f2"/>
                  <a:pt x="f7" y="f8"/>
                  <a:pt x="f9" y="f8"/>
                </a:cubicBez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25"/>
                </a:lnTo>
                <a:lnTo>
                  <a:pt x="f2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10" y="f38"/>
                </a:cubicBezTo>
                <a:lnTo>
                  <a:pt x="f39" y="f38"/>
                </a:lnTo>
                <a:cubicBezTo>
                  <a:pt x="f40" y="f41"/>
                  <a:pt x="f42" y="f41"/>
                  <a:pt x="f43" y="f4"/>
                </a:cubicBezTo>
                <a:lnTo>
                  <a:pt x="f44" y="f4"/>
                </a:lnTo>
                <a:cubicBezTo>
                  <a:pt x="f45" y="f4"/>
                  <a:pt x="f3" y="f46"/>
                  <a:pt x="f3" y="f47"/>
                </a:cubicBezTo>
                <a:cubicBezTo>
                  <a:pt x="f3" y="f48"/>
                  <a:pt x="f45" y="f2"/>
                  <a:pt x="f44" y="f2"/>
                </a:cubicBezTo>
                <a:close/>
              </a:path>
            </a:pathLst>
          </a:custGeom>
          <a:solidFill>
            <a:srgbClr val="FFECDC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4" name="Google Shape;1839;p36">
            <a:extLst>
              <a:ext uri="{FF2B5EF4-FFF2-40B4-BE49-F238E27FC236}">
                <a16:creationId xmlns:a16="http://schemas.microsoft.com/office/drawing/2014/main" id="{D7ED7A2E-8FB5-4CAA-9B18-939F692BBC91}"/>
              </a:ext>
            </a:extLst>
          </p:cNvPr>
          <p:cNvSpPr/>
          <p:nvPr/>
        </p:nvSpPr>
        <p:spPr>
          <a:xfrm rot="10800009" flipH="1">
            <a:off x="6309844" y="3470001"/>
            <a:ext cx="2171389" cy="879085"/>
          </a:xfrm>
          <a:custGeom>
            <a:avLst/>
            <a:gdLst>
              <a:gd name="f0" fmla="val w"/>
              <a:gd name="f1" fmla="val h"/>
              <a:gd name="f2" fmla="val 0"/>
              <a:gd name="f3" fmla="val 99105"/>
              <a:gd name="f4" fmla="val 41330"/>
              <a:gd name="f5" fmla="val 23484"/>
              <a:gd name="f6" fmla="val 23117"/>
              <a:gd name="f7" fmla="val 22750"/>
              <a:gd name="f8" fmla="val 22350"/>
              <a:gd name="f9" fmla="val 33"/>
              <a:gd name="f10" fmla="val 22149"/>
              <a:gd name="f11" fmla="val 15044"/>
              <a:gd name="f12" fmla="val 567"/>
              <a:gd name="f13" fmla="val 8406"/>
              <a:gd name="f14" fmla="val 4737"/>
              <a:gd name="f15" fmla="val 5037"/>
              <a:gd name="f16" fmla="val 11608"/>
              <a:gd name="f17" fmla="val 2502"/>
              <a:gd name="f18" fmla="val 16779"/>
              <a:gd name="f19" fmla="val 2369"/>
              <a:gd name="f20" fmla="val 22516"/>
              <a:gd name="f21" fmla="val 4170"/>
              <a:gd name="f22" fmla="val 27553"/>
              <a:gd name="f23" fmla="val 35425"/>
              <a:gd name="f24" fmla="val 8873"/>
              <a:gd name="f25" fmla="val 35092"/>
              <a:gd name="f26" fmla="val 10474"/>
              <a:gd name="f27" fmla="val 36760"/>
              <a:gd name="f28" fmla="val 12376"/>
              <a:gd name="f29" fmla="val 38161"/>
              <a:gd name="f30" fmla="val 14577"/>
              <a:gd name="f31" fmla="val 39228"/>
              <a:gd name="f32" fmla="val 17012"/>
              <a:gd name="f33" fmla="val 40396"/>
              <a:gd name="f34" fmla="val 19581"/>
              <a:gd name="f35" fmla="val 41063"/>
              <a:gd name="f36" fmla="val 41263"/>
              <a:gd name="f37" fmla="val 22216"/>
              <a:gd name="f38" fmla="val 41296"/>
              <a:gd name="f39" fmla="val 22817"/>
              <a:gd name="f40" fmla="val 78323"/>
              <a:gd name="f41" fmla="val 78356"/>
              <a:gd name="f42" fmla="val 78390"/>
              <a:gd name="f43" fmla="val 78423"/>
              <a:gd name="f44" fmla="val 89831"/>
              <a:gd name="f45" fmla="val 99104"/>
              <a:gd name="f46" fmla="val 32056"/>
              <a:gd name="f47" fmla="val 20648"/>
              <a:gd name="f48" fmla="val 9240"/>
              <a:gd name="f49" fmla="*/ f0 1 99105"/>
              <a:gd name="f50" fmla="*/ f1 1 4133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99105"/>
              <a:gd name="f57" fmla="*/ f54 1 4133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99105" h="41330">
                <a:moveTo>
                  <a:pt x="f5" y="f2"/>
                </a:moveTo>
                <a:cubicBezTo>
                  <a:pt x="f6" y="f2"/>
                  <a:pt x="f7" y="f2"/>
                  <a:pt x="f8" y="f9"/>
                </a:cubicBezTo>
                <a:lnTo>
                  <a:pt x="f10" y="f9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10" y="f36"/>
                </a:cubicBezTo>
                <a:lnTo>
                  <a:pt x="f37" y="f36"/>
                </a:lnTo>
                <a:cubicBezTo>
                  <a:pt x="f20" y="f38"/>
                  <a:pt x="f39" y="f38"/>
                  <a:pt x="f6" y="f38"/>
                </a:cubicBezTo>
                <a:lnTo>
                  <a:pt x="f40" y="f38"/>
                </a:lnTo>
                <a:cubicBezTo>
                  <a:pt x="f41" y="f38"/>
                  <a:pt x="f42" y="f4"/>
                  <a:pt x="f43" y="f4"/>
                </a:cubicBezTo>
                <a:cubicBezTo>
                  <a:pt x="f44" y="f4"/>
                  <a:pt x="f45" y="f46"/>
                  <a:pt x="f45" y="f47"/>
                </a:cubicBezTo>
                <a:cubicBezTo>
                  <a:pt x="f45" y="f48"/>
                  <a:pt x="f44" y="f2"/>
                  <a:pt x="f43" y="f2"/>
                </a:cubicBezTo>
                <a:close/>
              </a:path>
            </a:pathLst>
          </a:custGeom>
          <a:solidFill>
            <a:srgbClr val="FF3F4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5" name="Google Shape;1840;p36">
            <a:extLst>
              <a:ext uri="{FF2B5EF4-FFF2-40B4-BE49-F238E27FC236}">
                <a16:creationId xmlns:a16="http://schemas.microsoft.com/office/drawing/2014/main" id="{CABDC073-6761-48F6-8125-AA5556AA29D2}"/>
              </a:ext>
            </a:extLst>
          </p:cNvPr>
          <p:cNvSpPr/>
          <p:nvPr/>
        </p:nvSpPr>
        <p:spPr>
          <a:xfrm>
            <a:off x="653110" y="1935748"/>
            <a:ext cx="2171389" cy="879085"/>
          </a:xfrm>
          <a:custGeom>
            <a:avLst/>
            <a:gdLst>
              <a:gd name="f0" fmla="val w"/>
              <a:gd name="f1" fmla="val h"/>
              <a:gd name="f2" fmla="val 0"/>
              <a:gd name="f3" fmla="val 99105"/>
              <a:gd name="f4" fmla="val 41330"/>
              <a:gd name="f5" fmla="val 20682"/>
              <a:gd name="f6" fmla="val 9274"/>
              <a:gd name="f7" fmla="val 1"/>
              <a:gd name="f8" fmla="val 9240"/>
              <a:gd name="f9" fmla="val 20649"/>
              <a:gd name="f10" fmla="val 32057"/>
              <a:gd name="f11" fmla="val 9241"/>
              <a:gd name="f12" fmla="val 20716"/>
              <a:gd name="f13" fmla="val 20749"/>
              <a:gd name="f14" fmla="val 41297"/>
              <a:gd name="f15" fmla="val 75988"/>
              <a:gd name="f16" fmla="val 76289"/>
              <a:gd name="f17" fmla="val 76589"/>
              <a:gd name="f18" fmla="val 76889"/>
              <a:gd name="f19" fmla="val 41263"/>
              <a:gd name="f20" fmla="val 76956"/>
              <a:gd name="f21" fmla="val 79524"/>
              <a:gd name="f22" fmla="val 41063"/>
              <a:gd name="f23" fmla="val 82093"/>
              <a:gd name="f24" fmla="val 40396"/>
              <a:gd name="f25" fmla="val 84528"/>
              <a:gd name="f26" fmla="val 39229"/>
              <a:gd name="f27" fmla="val 86696"/>
              <a:gd name="f28" fmla="val 38161"/>
              <a:gd name="f29" fmla="val 88631"/>
              <a:gd name="f30" fmla="val 36760"/>
              <a:gd name="f31" fmla="val 90232"/>
              <a:gd name="f32" fmla="val 35092"/>
              <a:gd name="f33" fmla="val 35426"/>
              <a:gd name="f34" fmla="val 94935"/>
              <a:gd name="f35" fmla="val 27554"/>
              <a:gd name="f36" fmla="val 96737"/>
              <a:gd name="f37" fmla="val 22517"/>
              <a:gd name="f38" fmla="val 96570"/>
              <a:gd name="f39" fmla="val 16779"/>
              <a:gd name="f40" fmla="val 94035"/>
              <a:gd name="f41" fmla="val 11609"/>
              <a:gd name="f42" fmla="val 90699"/>
              <a:gd name="f43" fmla="val 4737"/>
              <a:gd name="f44" fmla="val 84061"/>
              <a:gd name="f45" fmla="val 568"/>
              <a:gd name="f46" fmla="val 34"/>
              <a:gd name="f47" fmla="val 76722"/>
              <a:gd name="f48" fmla="val 76355"/>
              <a:gd name="f49" fmla="val 75588"/>
              <a:gd name="f50" fmla="*/ f0 1 99105"/>
              <a:gd name="f51" fmla="*/ f1 1 41330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99105"/>
              <a:gd name="f58" fmla="*/ f55 1 41330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99105" h="4133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cubicBezTo>
                  <a:pt x="f7" y="f10"/>
                  <a:pt x="f11" y="f4"/>
                  <a:pt x="f5" y="f4"/>
                </a:cubicBezTo>
                <a:cubicBezTo>
                  <a:pt x="f12" y="f4"/>
                  <a:pt x="f13" y="f14"/>
                  <a:pt x="f13" y="f14"/>
                </a:cubicBezTo>
                <a:lnTo>
                  <a:pt x="f15" y="f14"/>
                </a:lnTo>
                <a:cubicBezTo>
                  <a:pt x="f16" y="f14"/>
                  <a:pt x="f17" y="f14"/>
                  <a:pt x="f18" y="f19"/>
                </a:cubicBezTo>
                <a:lnTo>
                  <a:pt x="f20" y="f19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" y="f33"/>
                </a:lnTo>
                <a:lnTo>
                  <a:pt x="f34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20" y="f46"/>
                </a:cubicBezTo>
                <a:lnTo>
                  <a:pt x="f47" y="f46"/>
                </a:lnTo>
                <a:cubicBezTo>
                  <a:pt x="f48" y="f2"/>
                  <a:pt x="f15" y="f2"/>
                  <a:pt x="f49" y="f2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6" name="Google Shape;1841;p36">
            <a:extLst>
              <a:ext uri="{FF2B5EF4-FFF2-40B4-BE49-F238E27FC236}">
                <a16:creationId xmlns:a16="http://schemas.microsoft.com/office/drawing/2014/main" id="{339D6749-E14A-49AC-BE9A-D165292E7965}"/>
              </a:ext>
            </a:extLst>
          </p:cNvPr>
          <p:cNvSpPr/>
          <p:nvPr/>
        </p:nvSpPr>
        <p:spPr>
          <a:xfrm>
            <a:off x="665253" y="3470001"/>
            <a:ext cx="2171389" cy="879085"/>
          </a:xfrm>
          <a:custGeom>
            <a:avLst/>
            <a:gdLst>
              <a:gd name="f0" fmla="val w"/>
              <a:gd name="f1" fmla="val h"/>
              <a:gd name="f2" fmla="val 0"/>
              <a:gd name="f3" fmla="val 99105"/>
              <a:gd name="f4" fmla="val 41330"/>
              <a:gd name="f5" fmla="val 20682"/>
              <a:gd name="f6" fmla="val 9274"/>
              <a:gd name="f7" fmla="val 1"/>
              <a:gd name="f8" fmla="val 32090"/>
              <a:gd name="f9" fmla="val 75988"/>
              <a:gd name="f10" fmla="val 76289"/>
              <a:gd name="f11" fmla="val 76589"/>
              <a:gd name="f12" fmla="val 41297"/>
              <a:gd name="f13" fmla="val 76889"/>
              <a:gd name="f14" fmla="val 76956"/>
              <a:gd name="f15" fmla="val 41263"/>
              <a:gd name="f16" fmla="val 79524"/>
              <a:gd name="f17" fmla="val 41096"/>
              <a:gd name="f18" fmla="val 82093"/>
              <a:gd name="f19" fmla="val 40429"/>
              <a:gd name="f20" fmla="val 84528"/>
              <a:gd name="f21" fmla="val 39228"/>
              <a:gd name="f22" fmla="val 86729"/>
              <a:gd name="f23" fmla="val 38161"/>
              <a:gd name="f24" fmla="val 88631"/>
              <a:gd name="f25" fmla="val 36760"/>
              <a:gd name="f26" fmla="val 90232"/>
              <a:gd name="f27" fmla="val 35125"/>
              <a:gd name="f28" fmla="val 35426"/>
              <a:gd name="f29" fmla="val 94935"/>
              <a:gd name="f30" fmla="val 27587"/>
              <a:gd name="f31" fmla="val 96737"/>
              <a:gd name="f32" fmla="val 22550"/>
              <a:gd name="f33" fmla="val 96570"/>
              <a:gd name="f34" fmla="val 16812"/>
              <a:gd name="f35" fmla="val 94035"/>
              <a:gd name="f36" fmla="val 11609"/>
              <a:gd name="f37" fmla="val 90699"/>
              <a:gd name="f38" fmla="val 4770"/>
              <a:gd name="f39" fmla="val 84061"/>
              <a:gd name="f40" fmla="val 601"/>
              <a:gd name="f41" fmla="val 67"/>
              <a:gd name="f42" fmla="val 76756"/>
              <a:gd name="f43" fmla="val 76355"/>
              <a:gd name="f44" fmla="val 34"/>
              <a:gd name="f45" fmla="val 75622"/>
              <a:gd name="f46" fmla="*/ f0 1 99105"/>
              <a:gd name="f47" fmla="*/ f1 1 41330"/>
              <a:gd name="f48" fmla="val f2"/>
              <a:gd name="f49" fmla="val f3"/>
              <a:gd name="f50" fmla="val f4"/>
              <a:gd name="f51" fmla="+- f50 0 f48"/>
              <a:gd name="f52" fmla="+- f49 0 f48"/>
              <a:gd name="f53" fmla="*/ f52 1 99105"/>
              <a:gd name="f54" fmla="*/ f51 1 41330"/>
              <a:gd name="f55" fmla="*/ f48 1 f53"/>
              <a:gd name="f56" fmla="*/ f49 1 f53"/>
              <a:gd name="f57" fmla="*/ f48 1 f54"/>
              <a:gd name="f58" fmla="*/ f50 1 f54"/>
              <a:gd name="f59" fmla="*/ f55 f46 1"/>
              <a:gd name="f60" fmla="*/ f56 f46 1"/>
              <a:gd name="f61" fmla="*/ f58 f47 1"/>
              <a:gd name="f62" fmla="*/ f57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9" t="f62" r="f60" b="f61"/>
            <a:pathLst>
              <a:path w="99105" h="41330">
                <a:moveTo>
                  <a:pt x="f5" y="f2"/>
                </a:moveTo>
                <a:cubicBezTo>
                  <a:pt x="f6" y="f2"/>
                  <a:pt x="f7" y="f6"/>
                  <a:pt x="f7" y="f5"/>
                </a:cubicBezTo>
                <a:cubicBezTo>
                  <a:pt x="f7" y="f8"/>
                  <a:pt x="f6" y="f4"/>
                  <a:pt x="f5" y="f4"/>
                </a:cubicBezTo>
                <a:lnTo>
                  <a:pt x="f9" y="f4"/>
                </a:lnTo>
                <a:cubicBezTo>
                  <a:pt x="f10" y="f4"/>
                  <a:pt x="f11" y="f12"/>
                  <a:pt x="f13" y="f12"/>
                </a:cubicBezTo>
                <a:cubicBezTo>
                  <a:pt x="f13" y="f12"/>
                  <a:pt x="f14" y="f15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lnTo>
                  <a:pt x="f3" y="f28"/>
                </a:lnTo>
                <a:lnTo>
                  <a:pt x="f29" y="f30"/>
                </a:ln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14" y="f41"/>
                </a:cubicBezTo>
                <a:lnTo>
                  <a:pt x="f42" y="f41"/>
                </a:lnTo>
                <a:cubicBezTo>
                  <a:pt x="f43" y="f44"/>
                  <a:pt x="f9" y="f2"/>
                  <a:pt x="f45" y="f2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7" name="Google Shape;1842;p36">
            <a:extLst>
              <a:ext uri="{FF2B5EF4-FFF2-40B4-BE49-F238E27FC236}">
                <a16:creationId xmlns:a16="http://schemas.microsoft.com/office/drawing/2014/main" id="{783B82AB-FC01-4613-871B-9691DAFAAC0A}"/>
              </a:ext>
            </a:extLst>
          </p:cNvPr>
          <p:cNvGrpSpPr/>
          <p:nvPr/>
        </p:nvGrpSpPr>
        <p:grpSpPr>
          <a:xfrm>
            <a:off x="7895533" y="1497201"/>
            <a:ext cx="585718" cy="605205"/>
            <a:chOff x="7895533" y="1497201"/>
            <a:chExt cx="585718" cy="605205"/>
          </a:xfrm>
        </p:grpSpPr>
        <p:sp>
          <p:nvSpPr>
            <p:cNvPr id="8" name="Google Shape;1843;p36">
              <a:extLst>
                <a:ext uri="{FF2B5EF4-FFF2-40B4-BE49-F238E27FC236}">
                  <a16:creationId xmlns:a16="http://schemas.microsoft.com/office/drawing/2014/main" id="{C63FB980-FCB7-4CF5-8FAA-BF5DCCA2C298}"/>
                </a:ext>
              </a:extLst>
            </p:cNvPr>
            <p:cNvSpPr/>
            <p:nvPr/>
          </p:nvSpPr>
          <p:spPr>
            <a:xfrm>
              <a:off x="7904375" y="1520208"/>
              <a:ext cx="576876" cy="582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624"/>
                <a:gd name="f4" fmla="val 32925"/>
                <a:gd name="f5" fmla="val 16312"/>
                <a:gd name="f6" fmla="val 1"/>
                <a:gd name="f7" fmla="val 7306"/>
                <a:gd name="f8" fmla="val 7373"/>
                <a:gd name="f9" fmla="val 16446"/>
                <a:gd name="f10" fmla="val 25552"/>
                <a:gd name="f11" fmla="val 32924"/>
                <a:gd name="f12" fmla="val 25319"/>
                <a:gd name="f13" fmla="val 32591"/>
                <a:gd name="f14" fmla="*/ f0 1 32624"/>
                <a:gd name="f15" fmla="*/ f1 1 32925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2624"/>
                <a:gd name="f22" fmla="*/ f19 1 32925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2624" h="3292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13" y="f8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59595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Google Shape;1844;p36">
              <a:extLst>
                <a:ext uri="{FF2B5EF4-FFF2-40B4-BE49-F238E27FC236}">
                  <a16:creationId xmlns:a16="http://schemas.microsoft.com/office/drawing/2014/main" id="{C47C9015-659D-45AD-B087-FA729FD86A31}"/>
                </a:ext>
              </a:extLst>
            </p:cNvPr>
            <p:cNvSpPr/>
            <p:nvPr/>
          </p:nvSpPr>
          <p:spPr>
            <a:xfrm>
              <a:off x="7895533" y="1497201"/>
              <a:ext cx="568034" cy="5680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124"/>
                <a:gd name="f4" fmla="val 32123"/>
                <a:gd name="f5" fmla="val 16079"/>
                <a:gd name="f6" fmla="val 24952"/>
                <a:gd name="f7" fmla="val 24918"/>
                <a:gd name="f8" fmla="val 16045"/>
                <a:gd name="f9" fmla="val 7205"/>
                <a:gd name="f10" fmla="val 7206"/>
                <a:gd name="f11" fmla="val 7172"/>
                <a:gd name="f12" fmla="val 1"/>
                <a:gd name="f13" fmla="val 24951"/>
                <a:gd name="f14" fmla="val 34"/>
                <a:gd name="f15" fmla="*/ f0 1 32124"/>
                <a:gd name="f16" fmla="*/ f1 1 32124"/>
                <a:gd name="f17" fmla="val f2"/>
                <a:gd name="f18" fmla="val f3"/>
                <a:gd name="f19" fmla="+- f18 0 f17"/>
                <a:gd name="f20" fmla="*/ f19 1 32124"/>
                <a:gd name="f21" fmla="*/ f17 1 f20"/>
                <a:gd name="f22" fmla="*/ f18 1 f20"/>
                <a:gd name="f23" fmla="*/ f21 f15 1"/>
                <a:gd name="f24" fmla="*/ f22 f15 1"/>
                <a:gd name="f25" fmla="*/ f22 f16 1"/>
                <a:gd name="f26" fmla="*/ f21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2124" h="32124">
                  <a:moveTo>
                    <a:pt x="f4" y="f5"/>
                  </a:moveTo>
                  <a:cubicBezTo>
                    <a:pt x="f4" y="f6"/>
                    <a:pt x="f7" y="f3"/>
                    <a:pt x="f8" y="f3"/>
                  </a:cubicBezTo>
                  <a:cubicBezTo>
                    <a:pt x="f9" y="f3"/>
                    <a:pt x="f2" y="f6"/>
                    <a:pt x="f2" y="f5"/>
                  </a:cubicBezTo>
                  <a:cubicBezTo>
                    <a:pt x="f2" y="f10"/>
                    <a:pt x="f11" y="f12"/>
                    <a:pt x="f8" y="f12"/>
                  </a:cubicBezTo>
                  <a:cubicBezTo>
                    <a:pt x="f13" y="f14"/>
                    <a:pt x="f4" y="f10"/>
                    <a:pt x="f4" y="f5"/>
                  </a:cubicBezTo>
                  <a:close/>
                </a:path>
              </a:pathLst>
            </a:custGeom>
            <a:solidFill>
              <a:srgbClr val="DCDCD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Google Shape;1845;p36">
              <a:extLst>
                <a:ext uri="{FF2B5EF4-FFF2-40B4-BE49-F238E27FC236}">
                  <a16:creationId xmlns:a16="http://schemas.microsoft.com/office/drawing/2014/main" id="{8F8757FB-51C9-42F7-8D94-34A6345C57D9}"/>
                </a:ext>
              </a:extLst>
            </p:cNvPr>
            <p:cNvSpPr/>
            <p:nvPr/>
          </p:nvSpPr>
          <p:spPr>
            <a:xfrm>
              <a:off x="7904375" y="1506062"/>
              <a:ext cx="550331" cy="5509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123"/>
                <a:gd name="f4" fmla="val 31156"/>
                <a:gd name="f5" fmla="val 15578"/>
                <a:gd name="f6" fmla="val 6972"/>
                <a:gd name="f7" fmla="val 1"/>
                <a:gd name="f8" fmla="val 24184"/>
                <a:gd name="f9" fmla="val 24151"/>
                <a:gd name="f10" fmla="*/ f0 1 31123"/>
                <a:gd name="f11" fmla="*/ f1 1 3115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1123"/>
                <a:gd name="f18" fmla="*/ f15 1 3115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1123" h="31156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6" y="f4"/>
                    <a:pt x="f5" y="f4"/>
                  </a:cubicBezTo>
                  <a:cubicBezTo>
                    <a:pt x="f9" y="f4"/>
                    <a:pt x="f3" y="f8"/>
                    <a:pt x="f3" y="f5"/>
                  </a:cubicBezTo>
                  <a:cubicBezTo>
                    <a:pt x="f3" y="f6"/>
                    <a:pt x="f9" y="f2"/>
                    <a:pt x="f5" y="f2"/>
                  </a:cubicBezTo>
                  <a:close/>
                </a:path>
              </a:pathLst>
            </a:custGeom>
            <a:solidFill>
              <a:srgbClr val="EEEE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Google Shape;1846;p36">
              <a:extLst>
                <a:ext uri="{FF2B5EF4-FFF2-40B4-BE49-F238E27FC236}">
                  <a16:creationId xmlns:a16="http://schemas.microsoft.com/office/drawing/2014/main" id="{332AB8AB-6209-4D74-A209-2C096D146137}"/>
                </a:ext>
              </a:extLst>
            </p:cNvPr>
            <p:cNvSpPr/>
            <p:nvPr/>
          </p:nvSpPr>
          <p:spPr>
            <a:xfrm>
              <a:off x="8044177" y="1662370"/>
              <a:ext cx="270753" cy="2383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12"/>
                <a:gd name="f4" fmla="val 13478"/>
                <a:gd name="f5" fmla="val 7656"/>
                <a:gd name="f6" fmla="val 1"/>
                <a:gd name="f7" fmla="val 7564"/>
                <a:gd name="f8" fmla="val 7472"/>
                <a:gd name="f9" fmla="val 34"/>
                <a:gd name="f10" fmla="val 7406"/>
                <a:gd name="f11" fmla="val 101"/>
                <a:gd name="f12" fmla="val 167"/>
                <a:gd name="f13" fmla="val 7373"/>
                <a:gd name="f14" fmla="val 7506"/>
                <a:gd name="f15" fmla="val 7740"/>
                <a:gd name="f16" fmla="val 7873"/>
                <a:gd name="f17" fmla="val 934"/>
                <a:gd name="f18" fmla="val 8640"/>
                <a:gd name="f19" fmla="val 1001"/>
                <a:gd name="f20" fmla="val 8724"/>
                <a:gd name="f21" fmla="val 1093"/>
                <a:gd name="f22" fmla="val 8765"/>
                <a:gd name="f23" fmla="val 1184"/>
                <a:gd name="f24" fmla="val 1276"/>
                <a:gd name="f25" fmla="val 1368"/>
                <a:gd name="f26" fmla="val 1435"/>
                <a:gd name="f27" fmla="val 2703"/>
                <a:gd name="f28" fmla="val 2619"/>
                <a:gd name="f29" fmla="val 2578"/>
                <a:gd name="f30" fmla="val 7660"/>
                <a:gd name="f31" fmla="val 7756"/>
                <a:gd name="f32" fmla="val 7856"/>
                <a:gd name="f33" fmla="val 7939"/>
                <a:gd name="f34" fmla="val 13877"/>
                <a:gd name="f35" fmla="val 13960"/>
                <a:gd name="f36" fmla="val 14052"/>
                <a:gd name="f37" fmla="val 14144"/>
                <a:gd name="f38" fmla="val 14235"/>
                <a:gd name="f39" fmla="val 14327"/>
                <a:gd name="f40" fmla="val 14411"/>
                <a:gd name="f41" fmla="val 15178"/>
                <a:gd name="f42" fmla="val 15311"/>
                <a:gd name="f43" fmla="val 12209"/>
                <a:gd name="f44" fmla="val 4371"/>
                <a:gd name="f45" fmla="val 1068"/>
                <a:gd name="f46" fmla="val 868"/>
                <a:gd name="f47" fmla="val 12042"/>
                <a:gd name="f48" fmla="val 701"/>
                <a:gd name="f49" fmla="val 11842"/>
                <a:gd name="f50" fmla="val 10541"/>
                <a:gd name="f51" fmla="val 10341"/>
                <a:gd name="f52" fmla="val 10174"/>
                <a:gd name="f53" fmla="val 2369"/>
                <a:gd name="f54" fmla="val 7906"/>
                <a:gd name="f55" fmla="val 7839"/>
                <a:gd name="f56" fmla="val 7747"/>
                <a:gd name="f57" fmla="val 3670"/>
                <a:gd name="f58" fmla="val 3703"/>
                <a:gd name="f59" fmla="val 3770"/>
                <a:gd name="f60" fmla="val 3236"/>
                <a:gd name="f61" fmla="val 7973"/>
                <a:gd name="f62" fmla="val 3102"/>
                <a:gd name="f63" fmla="val 8107"/>
                <a:gd name="f64" fmla="val 2969"/>
                <a:gd name="f65" fmla="val 8373"/>
                <a:gd name="f66" fmla="val 8574"/>
                <a:gd name="f67" fmla="val 13110"/>
                <a:gd name="f68" fmla="val 13310"/>
                <a:gd name="f69" fmla="val 3136"/>
                <a:gd name="f70" fmla="val 13477"/>
                <a:gd name="f71" fmla="val 3336"/>
                <a:gd name="f72" fmla="val 5738"/>
                <a:gd name="f73" fmla="val 5938"/>
                <a:gd name="f74" fmla="val 6071"/>
                <a:gd name="f75" fmla="val 9875"/>
                <a:gd name="f76" fmla="val 9674"/>
                <a:gd name="f77" fmla="val 6238"/>
                <a:gd name="f78" fmla="val 9508"/>
                <a:gd name="f79" fmla="val 6438"/>
                <a:gd name="f80" fmla="val 8907"/>
                <a:gd name="f81" fmla="val 9073"/>
                <a:gd name="f82" fmla="val 9240"/>
                <a:gd name="f83" fmla="val 9407"/>
                <a:gd name="f84" fmla="val 9607"/>
                <a:gd name="f85" fmla="val 8407"/>
                <a:gd name="f86" fmla="val 8207"/>
                <a:gd name="f87" fmla="val 12076"/>
                <a:gd name="f88" fmla="val 7940"/>
                <a:gd name="f89" fmla="val 11942"/>
                <a:gd name="f90" fmla="val 7773"/>
                <a:gd name="f91" fmla="*/ f0 1 15312"/>
                <a:gd name="f92" fmla="*/ f1 1 13478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15312"/>
                <a:gd name="f99" fmla="*/ f96 1 13478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15312" h="13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lnTo>
                    <a:pt x="f10" y="f27"/>
                  </a:lnTo>
                  <a:cubicBezTo>
                    <a:pt x="f8" y="f28"/>
                    <a:pt x="f7" y="f29"/>
                    <a:pt x="f30" y="f29"/>
                  </a:cubicBezTo>
                  <a:cubicBezTo>
                    <a:pt x="f31" y="f29"/>
                    <a:pt x="f32" y="f28"/>
                    <a:pt x="f33" y="f27"/>
                  </a:cubicBezTo>
                  <a:lnTo>
                    <a:pt x="f34" y="f18"/>
                  </a:lnTo>
                  <a:cubicBezTo>
                    <a:pt x="f35" y="f20"/>
                    <a:pt x="f36" y="f22"/>
                    <a:pt x="f37" y="f22"/>
                  </a:cubicBezTo>
                  <a:cubicBezTo>
                    <a:pt x="f38" y="f22"/>
                    <a:pt x="f39" y="f20"/>
                    <a:pt x="f40" y="f18"/>
                  </a:cubicBezTo>
                  <a:lnTo>
                    <a:pt x="f41" y="f16"/>
                  </a:lnTo>
                  <a:cubicBezTo>
                    <a:pt x="f42" y="f15"/>
                    <a:pt x="f42" y="f14"/>
                    <a:pt x="f41" y="f13"/>
                  </a:cubicBezTo>
                  <a:lnTo>
                    <a:pt x="f43" y="f44"/>
                  </a:lnTo>
                  <a:lnTo>
                    <a:pt x="f43" y="f45"/>
                  </a:lnTo>
                  <a:cubicBezTo>
                    <a:pt x="f43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48"/>
                    <a:pt x="f52" y="f46"/>
                    <a:pt x="f52" y="f45"/>
                  </a:cubicBezTo>
                  <a:lnTo>
                    <a:pt x="f52" y="f53"/>
                  </a:lnTo>
                  <a:lnTo>
                    <a:pt x="f54" y="f11"/>
                  </a:lnTo>
                  <a:cubicBezTo>
                    <a:pt x="f55" y="f9"/>
                    <a:pt x="f56" y="f6"/>
                    <a:pt x="f5" y="f6"/>
                  </a:cubicBezTo>
                  <a:close/>
                  <a:moveTo>
                    <a:pt x="f30" y="f57"/>
                  </a:moveTo>
                  <a:cubicBezTo>
                    <a:pt x="f7" y="f57"/>
                    <a:pt x="f8" y="f58"/>
                    <a:pt x="f10" y="f59"/>
                  </a:cubicBezTo>
                  <a:lnTo>
                    <a:pt x="f60" y="f61"/>
                  </a:lnTo>
                  <a:cubicBezTo>
                    <a:pt x="f62" y="f63"/>
                    <a:pt x="f64" y="f65"/>
                    <a:pt x="f64" y="f66"/>
                  </a:cubicBezTo>
                  <a:lnTo>
                    <a:pt x="f64" y="f67"/>
                  </a:lnTo>
                  <a:cubicBezTo>
                    <a:pt x="f64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73" y="f70"/>
                    <a:pt x="f74" y="f68"/>
                    <a:pt x="f74" y="f67"/>
                  </a:cubicBezTo>
                  <a:lnTo>
                    <a:pt x="f74" y="f75"/>
                  </a:lnTo>
                  <a:cubicBezTo>
                    <a:pt x="f74" y="f76"/>
                    <a:pt x="f77" y="f78"/>
                    <a:pt x="f79" y="f78"/>
                  </a:cubicBezTo>
                  <a:lnTo>
                    <a:pt x="f80" y="f78"/>
                  </a:lnTo>
                  <a:cubicBezTo>
                    <a:pt x="f81" y="f78"/>
                    <a:pt x="f82" y="f76"/>
                    <a:pt x="f82" y="f75"/>
                  </a:cubicBezTo>
                  <a:lnTo>
                    <a:pt x="f82" y="f67"/>
                  </a:lnTo>
                  <a:cubicBezTo>
                    <a:pt x="f82" y="f68"/>
                    <a:pt x="f83" y="f70"/>
                    <a:pt x="f84" y="f70"/>
                  </a:cubicBezTo>
                  <a:lnTo>
                    <a:pt x="f49" y="f70"/>
                  </a:lnTo>
                  <a:cubicBezTo>
                    <a:pt x="f47" y="f70"/>
                    <a:pt x="f43" y="f68"/>
                    <a:pt x="f43" y="f67"/>
                  </a:cubicBezTo>
                  <a:lnTo>
                    <a:pt x="f43" y="f85"/>
                  </a:lnTo>
                  <a:cubicBezTo>
                    <a:pt x="f43" y="f86"/>
                    <a:pt x="f87" y="f88"/>
                    <a:pt x="f89" y="f90"/>
                  </a:cubicBezTo>
                  <a:lnTo>
                    <a:pt x="f33" y="f59"/>
                  </a:lnTo>
                  <a:cubicBezTo>
                    <a:pt x="f32" y="f58"/>
                    <a:pt x="f31" y="f57"/>
                    <a:pt x="f30" y="f57"/>
                  </a:cubicBezTo>
                  <a:close/>
                </a:path>
              </a:pathLst>
            </a:custGeom>
            <a:solidFill>
              <a:srgbClr val="FFECD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oogle Shape;1847;p36">
            <a:extLst>
              <a:ext uri="{FF2B5EF4-FFF2-40B4-BE49-F238E27FC236}">
                <a16:creationId xmlns:a16="http://schemas.microsoft.com/office/drawing/2014/main" id="{0BB63E1B-5AF4-4C1E-B82F-5BAB24C286C4}"/>
              </a:ext>
            </a:extLst>
          </p:cNvPr>
          <p:cNvGrpSpPr/>
          <p:nvPr/>
        </p:nvGrpSpPr>
        <p:grpSpPr>
          <a:xfrm>
            <a:off x="653110" y="1497211"/>
            <a:ext cx="576876" cy="596343"/>
            <a:chOff x="653110" y="1497211"/>
            <a:chExt cx="576876" cy="596343"/>
          </a:xfrm>
        </p:grpSpPr>
        <p:sp>
          <p:nvSpPr>
            <p:cNvPr id="13" name="Google Shape;1848;p36">
              <a:extLst>
                <a:ext uri="{FF2B5EF4-FFF2-40B4-BE49-F238E27FC236}">
                  <a16:creationId xmlns:a16="http://schemas.microsoft.com/office/drawing/2014/main" id="{8C131225-440A-49BF-9014-ED38C768C20A}"/>
                </a:ext>
              </a:extLst>
            </p:cNvPr>
            <p:cNvSpPr/>
            <p:nvPr/>
          </p:nvSpPr>
          <p:spPr>
            <a:xfrm>
              <a:off x="653110" y="1510771"/>
              <a:ext cx="576876" cy="582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624"/>
                <a:gd name="f4" fmla="val 32958"/>
                <a:gd name="f5" fmla="val 16312"/>
                <a:gd name="f6" fmla="val 1"/>
                <a:gd name="f7" fmla="val 7306"/>
                <a:gd name="f8" fmla="val 7373"/>
                <a:gd name="f9" fmla="val 16479"/>
                <a:gd name="f10" fmla="val 25586"/>
                <a:gd name="f11" fmla="val 25319"/>
                <a:gd name="f12" fmla="*/ f0 1 32624"/>
                <a:gd name="f13" fmla="*/ f1 1 32958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2624"/>
                <a:gd name="f20" fmla="*/ f17 1 32958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2624" h="3295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7" y="f4"/>
                    <a:pt x="f5" y="f4"/>
                  </a:cubicBezTo>
                  <a:cubicBezTo>
                    <a:pt x="f11" y="f4"/>
                    <a:pt x="f3" y="f10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59595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Google Shape;1849;p36">
              <a:extLst>
                <a:ext uri="{FF2B5EF4-FFF2-40B4-BE49-F238E27FC236}">
                  <a16:creationId xmlns:a16="http://schemas.microsoft.com/office/drawing/2014/main" id="{0411DAD5-E760-4929-AA51-FB3E9A03FD3F}"/>
                </a:ext>
              </a:extLst>
            </p:cNvPr>
            <p:cNvSpPr/>
            <p:nvPr/>
          </p:nvSpPr>
          <p:spPr>
            <a:xfrm>
              <a:off x="653110" y="1497211"/>
              <a:ext cx="550935" cy="5503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157"/>
                <a:gd name="f4" fmla="val 31123"/>
                <a:gd name="f5" fmla="val 15578"/>
                <a:gd name="f6" fmla="val 6972"/>
                <a:gd name="f7" fmla="val 1"/>
                <a:gd name="f8" fmla="val 24151"/>
                <a:gd name="f9" fmla="val 31156"/>
                <a:gd name="f10" fmla="val 24185"/>
                <a:gd name="f11" fmla="*/ f0 1 31157"/>
                <a:gd name="f12" fmla="*/ f1 1 3112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1157"/>
                <a:gd name="f19" fmla="*/ f16 1 3112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1157" h="31123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6" y="f4"/>
                    <a:pt x="f5" y="f4"/>
                  </a:cubicBezTo>
                  <a:cubicBezTo>
                    <a:pt x="f8" y="f4"/>
                    <a:pt x="f9" y="f8"/>
                    <a:pt x="f9" y="f5"/>
                  </a:cubicBezTo>
                  <a:cubicBezTo>
                    <a:pt x="f9" y="f6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EEEE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Google Shape;1850;p36">
              <a:extLst>
                <a:ext uri="{FF2B5EF4-FFF2-40B4-BE49-F238E27FC236}">
                  <a16:creationId xmlns:a16="http://schemas.microsoft.com/office/drawing/2014/main" id="{AEDD83E7-674C-4AF3-B021-473C789EBF2F}"/>
                </a:ext>
              </a:extLst>
            </p:cNvPr>
            <p:cNvSpPr/>
            <p:nvPr/>
          </p:nvSpPr>
          <p:spPr>
            <a:xfrm>
              <a:off x="792912" y="1639363"/>
              <a:ext cx="270753" cy="2661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12"/>
                <a:gd name="f4" fmla="val 15053"/>
                <a:gd name="f5" fmla="val 7701"/>
                <a:gd name="f6" fmla="val 4103"/>
                <a:gd name="f7" fmla="val 9640"/>
                <a:gd name="f8" fmla="val 11208"/>
                <a:gd name="f9" fmla="val 5658"/>
                <a:gd name="f10" fmla="val 7606"/>
                <a:gd name="f11" fmla="val 9574"/>
                <a:gd name="f12" fmla="val 11142"/>
                <a:gd name="f13" fmla="val 7706"/>
                <a:gd name="f14" fmla="val 11175"/>
                <a:gd name="f15" fmla="val 5738"/>
                <a:gd name="f16" fmla="val 4137"/>
                <a:gd name="f17" fmla="val 9607"/>
                <a:gd name="f18" fmla="val 7639"/>
                <a:gd name="f19" fmla="val 5705"/>
                <a:gd name="f20" fmla="val 5704"/>
                <a:gd name="f21" fmla="val 7660"/>
                <a:gd name="f22" fmla="val 7680"/>
                <a:gd name="f23" fmla="val 6939"/>
                <a:gd name="f24" fmla="val 6772"/>
                <a:gd name="f25" fmla="val 6605"/>
                <a:gd name="f26" fmla="val 167"/>
                <a:gd name="f27" fmla="val 334"/>
                <a:gd name="f28" fmla="val 6505"/>
                <a:gd name="f29" fmla="val 1435"/>
                <a:gd name="f30" fmla="val 1635"/>
                <a:gd name="f31" fmla="val 6338"/>
                <a:gd name="f32" fmla="val 1802"/>
                <a:gd name="f33" fmla="val 6171"/>
                <a:gd name="f34" fmla="val 1868"/>
                <a:gd name="f35" fmla="val 5071"/>
                <a:gd name="f36" fmla="val 2269"/>
                <a:gd name="f37" fmla="val 5015"/>
                <a:gd name="f38" fmla="val 2291"/>
                <a:gd name="f39" fmla="val 4952"/>
                <a:gd name="f40" fmla="val 2302"/>
                <a:gd name="f41" fmla="val 4888"/>
                <a:gd name="f42" fmla="val 4759"/>
                <a:gd name="f43" fmla="val 4626"/>
                <a:gd name="f44" fmla="val 2258"/>
                <a:gd name="f45" fmla="val 4537"/>
                <a:gd name="f46" fmla="val 2169"/>
                <a:gd name="f47" fmla="val 3736"/>
                <a:gd name="f48" fmla="val 1401"/>
                <a:gd name="f49" fmla="val 3680"/>
                <a:gd name="f50" fmla="val 1327"/>
                <a:gd name="f51" fmla="val 3582"/>
                <a:gd name="f52" fmla="val 1283"/>
                <a:gd name="f53" fmla="val 3483"/>
                <a:gd name="f54" fmla="val 3405"/>
                <a:gd name="f55" fmla="val 3328"/>
                <a:gd name="f56" fmla="val 1310"/>
                <a:gd name="f57" fmla="val 3269"/>
                <a:gd name="f58" fmla="val 1368"/>
                <a:gd name="f59" fmla="val 2202"/>
                <a:gd name="f60" fmla="val 2235"/>
                <a:gd name="f61" fmla="val 2068"/>
                <a:gd name="f62" fmla="val 2369"/>
                <a:gd name="f63" fmla="val 2569"/>
                <a:gd name="f64" fmla="val 2168"/>
                <a:gd name="f65" fmla="val 2736"/>
                <a:gd name="f66" fmla="val 2802"/>
                <a:gd name="f67" fmla="val 3636"/>
                <a:gd name="f68" fmla="val 2902"/>
                <a:gd name="f69" fmla="val 3803"/>
                <a:gd name="f70" fmla="val 4037"/>
                <a:gd name="f71" fmla="val 4170"/>
                <a:gd name="f72" fmla="val 5204"/>
                <a:gd name="f73" fmla="val 5371"/>
                <a:gd name="f74" fmla="val 1935"/>
                <a:gd name="f75" fmla="val 5471"/>
                <a:gd name="f76" fmla="val 1768"/>
                <a:gd name="f77" fmla="val 667"/>
                <a:gd name="f78" fmla="val 647"/>
                <a:gd name="f79" fmla="val 5368"/>
                <a:gd name="f80" fmla="val 626"/>
                <a:gd name="f81" fmla="val 5366"/>
                <a:gd name="f82" fmla="val 607"/>
                <a:gd name="f83" fmla="val 434"/>
                <a:gd name="f84" fmla="val 297"/>
                <a:gd name="f85" fmla="val 5492"/>
                <a:gd name="f86" fmla="val 267"/>
                <a:gd name="f87" fmla="val 5671"/>
                <a:gd name="f88" fmla="val 34"/>
                <a:gd name="f89" fmla="val 7005"/>
                <a:gd name="f90" fmla="val 7206"/>
                <a:gd name="f91" fmla="val 134"/>
                <a:gd name="f92" fmla="val 7372"/>
                <a:gd name="f93" fmla="val 300"/>
                <a:gd name="f94" fmla="val 7406"/>
                <a:gd name="f95" fmla="val 1568"/>
                <a:gd name="f96" fmla="val 7739"/>
                <a:gd name="f97" fmla="val 1735"/>
                <a:gd name="f98" fmla="val 7939"/>
                <a:gd name="f99" fmla="val 8106"/>
                <a:gd name="f100" fmla="val 9240"/>
                <a:gd name="f101" fmla="val 2002"/>
                <a:gd name="f102" fmla="val 9441"/>
                <a:gd name="f103" fmla="val 1902"/>
                <a:gd name="f104" fmla="val 9674"/>
                <a:gd name="f105" fmla="val 9774"/>
                <a:gd name="f106" fmla="val 834"/>
                <a:gd name="f107" fmla="val 10408"/>
                <a:gd name="f108" fmla="val 701"/>
                <a:gd name="f109" fmla="val 10508"/>
                <a:gd name="f110" fmla="val 10708"/>
                <a:gd name="f111" fmla="val 734"/>
                <a:gd name="f112" fmla="val 10875"/>
                <a:gd name="f113" fmla="val 12042"/>
                <a:gd name="f114" fmla="val 1509"/>
                <a:gd name="f115" fmla="val 12166"/>
                <a:gd name="f116" fmla="val 1638"/>
                <a:gd name="f117" fmla="val 12235"/>
                <a:gd name="f118" fmla="val 1813"/>
                <a:gd name="f119" fmla="val 1858"/>
                <a:gd name="f120" fmla="val 12226"/>
                <a:gd name="f121" fmla="val 12209"/>
                <a:gd name="f122" fmla="val 11709"/>
                <a:gd name="f123" fmla="val 2958"/>
                <a:gd name="f124" fmla="val 11687"/>
                <a:gd name="f125" fmla="val 3025"/>
                <a:gd name="f126" fmla="val 11675"/>
                <a:gd name="f127" fmla="val 3094"/>
                <a:gd name="f128" fmla="val 3232"/>
                <a:gd name="f129" fmla="val 3380"/>
                <a:gd name="f130" fmla="val 11720"/>
                <a:gd name="f131" fmla="val 3469"/>
                <a:gd name="f132" fmla="val 11809"/>
                <a:gd name="f133" fmla="val 4337"/>
                <a:gd name="f134" fmla="val 12543"/>
                <a:gd name="f135" fmla="val 4503"/>
                <a:gd name="f136" fmla="val 12643"/>
                <a:gd name="f137" fmla="val 4570"/>
                <a:gd name="f138" fmla="val 12876"/>
                <a:gd name="f139" fmla="val 13076"/>
                <a:gd name="f140" fmla="val 4237"/>
                <a:gd name="f141" fmla="val 14144"/>
                <a:gd name="f142" fmla="val 14311"/>
                <a:gd name="f143" fmla="val 4303"/>
                <a:gd name="f144" fmla="val 14511"/>
                <a:gd name="f145" fmla="val 4470"/>
                <a:gd name="f146" fmla="val 14578"/>
                <a:gd name="f147" fmla="val 15045"/>
                <a:gd name="f148" fmla="val 5771"/>
                <a:gd name="f149" fmla="val 15050"/>
                <a:gd name="f150" fmla="val 5803"/>
                <a:gd name="f151" fmla="val 5835"/>
                <a:gd name="f152" fmla="val 5992"/>
                <a:gd name="f153" fmla="val 6121"/>
                <a:gd name="f154" fmla="val 14983"/>
                <a:gd name="f155" fmla="val 6205"/>
                <a:gd name="f156" fmla="val 14844"/>
                <a:gd name="f157" fmla="val 6672"/>
                <a:gd name="f158" fmla="val 13844"/>
                <a:gd name="f159" fmla="val 6731"/>
                <a:gd name="f160" fmla="val 13694"/>
                <a:gd name="f161" fmla="val 6898"/>
                <a:gd name="f162" fmla="val 13572"/>
                <a:gd name="f163" fmla="val 7076"/>
                <a:gd name="f164" fmla="val 7097"/>
                <a:gd name="f165" fmla="val 7118"/>
                <a:gd name="f166" fmla="val 13573"/>
                <a:gd name="f167" fmla="val 7139"/>
                <a:gd name="f168" fmla="val 13577"/>
                <a:gd name="f169" fmla="val 13610"/>
                <a:gd name="f170" fmla="val 8006"/>
                <a:gd name="f171" fmla="val 8273"/>
                <a:gd name="f172" fmla="val 8299"/>
                <a:gd name="f173" fmla="val 8325"/>
                <a:gd name="f174" fmla="val 13570"/>
                <a:gd name="f175" fmla="val 8350"/>
                <a:gd name="f176" fmla="val 8522"/>
                <a:gd name="f177" fmla="val 8682"/>
                <a:gd name="f178" fmla="val 13665"/>
                <a:gd name="f179" fmla="val 8740"/>
                <a:gd name="f180" fmla="val 13810"/>
                <a:gd name="f181" fmla="val 9290"/>
                <a:gd name="f182" fmla="val 14968"/>
                <a:gd name="f183" fmla="val 9413"/>
                <a:gd name="f184" fmla="val 15037"/>
                <a:gd name="f185" fmla="val 9541"/>
                <a:gd name="f186" fmla="val 9585"/>
                <a:gd name="f187" fmla="val 9631"/>
                <a:gd name="f188" fmla="val 15028"/>
                <a:gd name="f189" fmla="val 15011"/>
                <a:gd name="f190" fmla="val 10941"/>
                <a:gd name="f191" fmla="val 14544"/>
                <a:gd name="f192" fmla="val 14478"/>
                <a:gd name="f193" fmla="val 11242"/>
                <a:gd name="f194" fmla="val 14277"/>
                <a:gd name="f195" fmla="val 14111"/>
                <a:gd name="f196" fmla="val 13043"/>
                <a:gd name="f197" fmla="val 10841"/>
                <a:gd name="f198" fmla="val 12843"/>
                <a:gd name="f199" fmla="val 10908"/>
                <a:gd name="f200" fmla="val 12609"/>
                <a:gd name="f201" fmla="val 11041"/>
                <a:gd name="f202" fmla="val 12509"/>
                <a:gd name="f203" fmla="val 11942"/>
                <a:gd name="f204" fmla="val 11776"/>
                <a:gd name="f205" fmla="val 12031"/>
                <a:gd name="f206" fmla="val 12164"/>
                <a:gd name="f207" fmla="val 11642"/>
                <a:gd name="f208" fmla="val 12293"/>
                <a:gd name="f209" fmla="val 12357"/>
                <a:gd name="f210" fmla="val 12420"/>
                <a:gd name="f211" fmla="val 11653"/>
                <a:gd name="f212" fmla="val 12476"/>
                <a:gd name="f213" fmla="val 13477"/>
                <a:gd name="f214" fmla="val 12142"/>
                <a:gd name="f215" fmla="val 13521"/>
                <a:gd name="f216" fmla="val 12160"/>
                <a:gd name="f217" fmla="val 13571"/>
                <a:gd name="f218" fmla="val 12169"/>
                <a:gd name="f219" fmla="val 13620"/>
                <a:gd name="f220" fmla="val 13756"/>
                <a:gd name="f221" fmla="val 13895"/>
                <a:gd name="f222" fmla="val 12107"/>
                <a:gd name="f223" fmla="val 13944"/>
                <a:gd name="f224" fmla="val 12009"/>
                <a:gd name="f225" fmla="val 14644"/>
                <a:gd name="f226" fmla="val 10808"/>
                <a:gd name="f227" fmla="val 14711"/>
                <a:gd name="f228" fmla="val 10641"/>
                <a:gd name="f229" fmla="val 14677"/>
                <a:gd name="f230" fmla="val 10441"/>
                <a:gd name="f231" fmla="val 10341"/>
                <a:gd name="f232" fmla="val 9707"/>
                <a:gd name="f233" fmla="val 13443"/>
                <a:gd name="f234" fmla="val 13376"/>
                <a:gd name="f235" fmla="val 9374"/>
                <a:gd name="f236" fmla="val 13410"/>
                <a:gd name="f237" fmla="val 9207"/>
                <a:gd name="f238" fmla="val 8040"/>
                <a:gd name="f239" fmla="val 7873"/>
                <a:gd name="f240" fmla="val 13777"/>
                <a:gd name="f241" fmla="val 7673"/>
                <a:gd name="f242" fmla="val 15044"/>
                <a:gd name="f243" fmla="val 7339"/>
                <a:gd name="f244" fmla="val 15211"/>
                <a:gd name="f245" fmla="val 7306"/>
                <a:gd name="f246" fmla="val 15311"/>
                <a:gd name="f247" fmla="val 7106"/>
                <a:gd name="f248" fmla="val 15278"/>
                <a:gd name="f249" fmla="val 5571"/>
                <a:gd name="f250" fmla="val 15014"/>
                <a:gd name="f251" fmla="val 5422"/>
                <a:gd name="f252" fmla="val 14878"/>
                <a:gd name="f253" fmla="val 5299"/>
                <a:gd name="f254" fmla="val 14705"/>
                <a:gd name="f255" fmla="val 14685"/>
                <a:gd name="f256" fmla="val 14665"/>
                <a:gd name="f257" fmla="val 5301"/>
                <a:gd name="f258" fmla="val 5304"/>
                <a:gd name="f259" fmla="val 13543"/>
                <a:gd name="f260" fmla="val 5404"/>
                <a:gd name="f261" fmla="val 13526"/>
                <a:gd name="f262" fmla="val 5408"/>
                <a:gd name="f263" fmla="val 13508"/>
                <a:gd name="f264" fmla="val 5409"/>
                <a:gd name="f265" fmla="val 13489"/>
                <a:gd name="f266" fmla="val 13330"/>
                <a:gd name="f267" fmla="val 13136"/>
                <a:gd name="f268" fmla="val 5287"/>
                <a:gd name="f269" fmla="val 5137"/>
                <a:gd name="f270" fmla="val 12376"/>
                <a:gd name="f271" fmla="val 4003"/>
                <a:gd name="f272" fmla="val 3603"/>
                <a:gd name="f273" fmla="val 13143"/>
                <a:gd name="f274" fmla="val 2669"/>
                <a:gd name="f275" fmla="val 13243"/>
                <a:gd name="f276" fmla="val 2536"/>
                <a:gd name="f277" fmla="val 13210"/>
                <a:gd name="f278" fmla="val 1335"/>
                <a:gd name="f279" fmla="val 1268"/>
                <a:gd name="f280" fmla="val 11850"/>
                <a:gd name="f281" fmla="val 1235"/>
                <a:gd name="f282" fmla="val 11763"/>
                <a:gd name="f283" fmla="val 11592"/>
                <a:gd name="f284" fmla="val 11542"/>
                <a:gd name="f285" fmla="val 10741"/>
                <a:gd name="f286" fmla="val 2135"/>
                <a:gd name="f287" fmla="val 10652"/>
                <a:gd name="f288" fmla="val 2224"/>
                <a:gd name="f289" fmla="val 10519"/>
                <a:gd name="f290" fmla="val 10390"/>
                <a:gd name="f291" fmla="val 10326"/>
                <a:gd name="f292" fmla="val 10263"/>
                <a:gd name="f293" fmla="val 10208"/>
                <a:gd name="f294" fmla="val 9107"/>
                <a:gd name="f295" fmla="val 8940"/>
                <a:gd name="f296" fmla="val 8773"/>
                <a:gd name="f297" fmla="val 1602"/>
                <a:gd name="f298" fmla="val 8673"/>
                <a:gd name="f299" fmla="val 8506"/>
                <a:gd name="f300" fmla="val 8306"/>
                <a:gd name="f301" fmla="*/ f0 1 15312"/>
                <a:gd name="f302" fmla="*/ f1 1 15053"/>
                <a:gd name="f303" fmla="val f2"/>
                <a:gd name="f304" fmla="val f3"/>
                <a:gd name="f305" fmla="val f4"/>
                <a:gd name="f306" fmla="+- f305 0 f303"/>
                <a:gd name="f307" fmla="+- f304 0 f303"/>
                <a:gd name="f308" fmla="*/ f307 1 15312"/>
                <a:gd name="f309" fmla="*/ f306 1 15053"/>
                <a:gd name="f310" fmla="*/ f303 1 f308"/>
                <a:gd name="f311" fmla="*/ f304 1 f308"/>
                <a:gd name="f312" fmla="*/ f303 1 f309"/>
                <a:gd name="f313" fmla="*/ f305 1 f309"/>
                <a:gd name="f314" fmla="*/ f310 f301 1"/>
                <a:gd name="f315" fmla="*/ f311 f301 1"/>
                <a:gd name="f316" fmla="*/ f313 f302 1"/>
                <a:gd name="f317" fmla="*/ f312 f30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4" t="f317" r="f315" b="f316"/>
              <a:pathLst>
                <a:path w="15312" h="150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13" y="f14"/>
                  </a:cubicBezTo>
                  <a:cubicBezTo>
                    <a:pt x="f15" y="f14"/>
                    <a:pt x="f16" y="f17"/>
                    <a:pt x="f16" y="f18"/>
                  </a:cubicBezTo>
                  <a:cubicBezTo>
                    <a:pt x="f16" y="f19"/>
                    <a:pt x="f20" y="f6"/>
                    <a:pt x="f18" y="f6"/>
                  </a:cubicBezTo>
                  <a:cubicBezTo>
                    <a:pt x="f21" y="f6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5" y="f27"/>
                  </a:cubicBezTo>
                  <a:lnTo>
                    <a:pt x="f28" y="f29"/>
                  </a:lnTo>
                  <a:cubicBezTo>
                    <a:pt x="f28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64" y="f65"/>
                  </a:cubicBezTo>
                  <a:lnTo>
                    <a:pt x="f66" y="f67"/>
                  </a:lnTo>
                  <a:cubicBezTo>
                    <a:pt x="f68" y="f69"/>
                    <a:pt x="f68" y="f70"/>
                    <a:pt x="f66" y="f71"/>
                  </a:cubicBezTo>
                  <a:lnTo>
                    <a:pt x="f60" y="f72"/>
                  </a:lnTo>
                  <a:cubicBezTo>
                    <a:pt x="f64" y="f73"/>
                    <a:pt x="f74" y="f75"/>
                    <a:pt x="f76" y="f75"/>
                  </a:cubicBezTo>
                  <a:lnTo>
                    <a:pt x="f77" y="f73"/>
                  </a:ln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85"/>
                    <a:pt x="f86" y="f87"/>
                  </a:cubicBezTo>
                  <a:lnTo>
                    <a:pt x="f88" y="f89"/>
                  </a:lnTo>
                  <a:cubicBezTo>
                    <a:pt x="f2" y="f90"/>
                    <a:pt x="f91" y="f92"/>
                    <a:pt x="f93" y="f94"/>
                  </a:cubicBezTo>
                  <a:lnTo>
                    <a:pt x="f48" y="f13"/>
                  </a:lnTo>
                  <a:cubicBezTo>
                    <a:pt x="f95" y="f96"/>
                    <a:pt x="f97" y="f98"/>
                    <a:pt x="f97" y="f99"/>
                  </a:cubicBezTo>
                  <a:lnTo>
                    <a:pt x="f74" y="f100"/>
                  </a:lnTo>
                  <a:cubicBezTo>
                    <a:pt x="f101" y="f102"/>
                    <a:pt x="f103" y="f104"/>
                    <a:pt x="f76" y="f105"/>
                  </a:cubicBezTo>
                  <a:lnTo>
                    <a:pt x="f106" y="f107"/>
                  </a:lnTo>
                  <a:cubicBezTo>
                    <a:pt x="f108" y="f109"/>
                    <a:pt x="f77" y="f110"/>
                    <a:pt x="f111" y="f112"/>
                  </a:cubicBezTo>
                  <a:lnTo>
                    <a:pt x="f29" y="f113"/>
                  </a:lnTo>
                  <a:cubicBezTo>
                    <a:pt x="f114" y="f115"/>
                    <a:pt x="f116" y="f117"/>
                    <a:pt x="f76" y="f117"/>
                  </a:cubicBezTo>
                  <a:cubicBezTo>
                    <a:pt x="f118" y="f117"/>
                    <a:pt x="f119" y="f120"/>
                    <a:pt x="f103" y="f121"/>
                  </a:cubicBezTo>
                  <a:lnTo>
                    <a:pt x="f68" y="f122"/>
                  </a:lnTo>
                  <a:cubicBezTo>
                    <a:pt x="f123" y="f124"/>
                    <a:pt x="f125" y="f126"/>
                    <a:pt x="f127" y="f126"/>
                  </a:cubicBezTo>
                  <a:cubicBezTo>
                    <a:pt x="f128" y="f126"/>
                    <a:pt x="f129" y="f130"/>
                    <a:pt x="f131" y="f132"/>
                  </a:cubicBezTo>
                  <a:lnTo>
                    <a:pt x="f133" y="f134"/>
                  </a:lnTo>
                  <a:cubicBezTo>
                    <a:pt x="f135" y="f136"/>
                    <a:pt x="f137" y="f138"/>
                    <a:pt x="f45" y="f139"/>
                  </a:cubicBezTo>
                  <a:lnTo>
                    <a:pt x="f140" y="f141"/>
                  </a:lnTo>
                  <a:cubicBezTo>
                    <a:pt x="f71" y="f142"/>
                    <a:pt x="f143" y="f144"/>
                    <a:pt x="f145" y="f146"/>
                  </a:cubicBezTo>
                  <a:lnTo>
                    <a:pt x="f15" y="f147"/>
                  </a:lnTo>
                  <a:cubicBezTo>
                    <a:pt x="f148" y="f149"/>
                    <a:pt x="f150" y="f4"/>
                    <a:pt x="f151" y="f4"/>
                  </a:cubicBezTo>
                  <a:cubicBezTo>
                    <a:pt x="f152" y="f4"/>
                    <a:pt x="f153" y="f154"/>
                    <a:pt x="f155" y="f156"/>
                  </a:cubicBezTo>
                  <a:lnTo>
                    <a:pt x="f157" y="f158"/>
                  </a:lnTo>
                  <a:cubicBezTo>
                    <a:pt x="f159" y="f160"/>
                    <a:pt x="f161" y="f162"/>
                    <a:pt x="f163" y="f162"/>
                  </a:cubicBezTo>
                  <a:cubicBezTo>
                    <a:pt x="f164" y="f162"/>
                    <a:pt x="f165" y="f166"/>
                    <a:pt x="f167" y="f168"/>
                  </a:cubicBezTo>
                  <a:cubicBezTo>
                    <a:pt x="f167" y="f168"/>
                    <a:pt x="f94" y="f169"/>
                    <a:pt x="f13" y="f169"/>
                  </a:cubicBezTo>
                  <a:cubicBezTo>
                    <a:pt x="f170" y="f169"/>
                    <a:pt x="f171" y="f168"/>
                    <a:pt x="f171" y="f168"/>
                  </a:cubicBezTo>
                  <a:cubicBezTo>
                    <a:pt x="f172" y="f166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00" y="f156"/>
                  </a:lnTo>
                  <a:cubicBezTo>
                    <a:pt x="f181" y="f182"/>
                    <a:pt x="f183" y="f184"/>
                    <a:pt x="f185" y="f184"/>
                  </a:cubicBezTo>
                  <a:cubicBezTo>
                    <a:pt x="f186" y="f184"/>
                    <a:pt x="f187" y="f188"/>
                    <a:pt x="f104" y="f189"/>
                  </a:cubicBezTo>
                  <a:lnTo>
                    <a:pt x="f190" y="f191"/>
                  </a:lnTo>
                  <a:cubicBezTo>
                    <a:pt x="f12" y="f192"/>
                    <a:pt x="f193" y="f194"/>
                    <a:pt x="f14" y="f195"/>
                  </a:cubicBezTo>
                  <a:lnTo>
                    <a:pt x="f112" y="f196"/>
                  </a:lnTo>
                  <a:cubicBezTo>
                    <a:pt x="f197" y="f198"/>
                    <a:pt x="f199" y="f200"/>
                    <a:pt x="f201" y="f202"/>
                  </a:cubicBezTo>
                  <a:lnTo>
                    <a:pt x="f203" y="f204"/>
                  </a:lnTo>
                  <a:cubicBezTo>
                    <a:pt x="f205" y="f124"/>
                    <a:pt x="f206" y="f207"/>
                    <a:pt x="f208" y="f207"/>
                  </a:cubicBezTo>
                  <a:cubicBezTo>
                    <a:pt x="f209" y="f207"/>
                    <a:pt x="f210" y="f211"/>
                    <a:pt x="f212" y="f126"/>
                  </a:cubicBezTo>
                  <a:lnTo>
                    <a:pt x="f213" y="f214"/>
                  </a:lnTo>
                  <a:cubicBezTo>
                    <a:pt x="f215" y="f216"/>
                    <a:pt x="f217" y="f218"/>
                    <a:pt x="f219" y="f218"/>
                  </a:cubicBezTo>
                  <a:cubicBezTo>
                    <a:pt x="f220" y="f218"/>
                    <a:pt x="f221" y="f222"/>
                    <a:pt x="f223" y="f224"/>
                  </a:cubicBezTo>
                  <a:lnTo>
                    <a:pt x="f225" y="f226"/>
                  </a:lnTo>
                  <a:cubicBezTo>
                    <a:pt x="f227" y="f228"/>
                    <a:pt x="f229" y="f230"/>
                    <a:pt x="f144" y="f231"/>
                  </a:cubicBezTo>
                  <a:lnTo>
                    <a:pt x="f169" y="f232"/>
                  </a:lnTo>
                  <a:cubicBezTo>
                    <a:pt x="f233" y="f17"/>
                    <a:pt x="f234" y="f235"/>
                    <a:pt x="f236" y="f237"/>
                  </a:cubicBezTo>
                  <a:lnTo>
                    <a:pt x="f169" y="f238"/>
                  </a:lnTo>
                  <a:cubicBezTo>
                    <a:pt x="f169" y="f239"/>
                    <a:pt x="f240" y="f241"/>
                    <a:pt x="f223" y="f18"/>
                  </a:cubicBezTo>
                  <a:lnTo>
                    <a:pt x="f242" y="f243"/>
                  </a:lnTo>
                  <a:cubicBezTo>
                    <a:pt x="f244" y="f245"/>
                    <a:pt x="f246" y="f247"/>
                    <a:pt x="f248" y="f23"/>
                  </a:cubicBezTo>
                  <a:lnTo>
                    <a:pt x="f242" y="f249"/>
                  </a:lnTo>
                  <a:cubicBezTo>
                    <a:pt x="f250" y="f251"/>
                    <a:pt x="f252" y="f253"/>
                    <a:pt x="f254" y="f253"/>
                  </a:cubicBezTo>
                  <a:cubicBezTo>
                    <a:pt x="f255" y="f253"/>
                    <a:pt x="f256" y="f257"/>
                    <a:pt x="f225" y="f258"/>
                  </a:cubicBezTo>
                  <a:lnTo>
                    <a:pt x="f259" y="f260"/>
                  </a:lnTo>
                  <a:cubicBezTo>
                    <a:pt x="f261" y="f262"/>
                    <a:pt x="f263" y="f264"/>
                    <a:pt x="f265" y="f264"/>
                  </a:cubicBezTo>
                  <a:cubicBezTo>
                    <a:pt x="f266" y="f264"/>
                    <a:pt x="f267" y="f268"/>
                    <a:pt x="f139" y="f269"/>
                  </a:cubicBezTo>
                  <a:lnTo>
                    <a:pt x="f202" y="f16"/>
                  </a:lnTo>
                  <a:cubicBezTo>
                    <a:pt x="f270" y="f271"/>
                    <a:pt x="f270" y="f47"/>
                    <a:pt x="f202" y="f272"/>
                  </a:cubicBezTo>
                  <a:lnTo>
                    <a:pt x="f273" y="f274"/>
                  </a:lnTo>
                  <a:cubicBezTo>
                    <a:pt x="f275" y="f276"/>
                    <a:pt x="f277" y="f40"/>
                    <a:pt x="f139" y="f59"/>
                  </a:cubicBezTo>
                  <a:lnTo>
                    <a:pt x="f224" y="f278"/>
                  </a:lnTo>
                  <a:cubicBezTo>
                    <a:pt x="f203" y="f279"/>
                    <a:pt x="f280" y="f281"/>
                    <a:pt x="f282" y="f281"/>
                  </a:cubicBezTo>
                  <a:cubicBezTo>
                    <a:pt x="f126" y="f281"/>
                    <a:pt x="f283" y="f279"/>
                    <a:pt x="f284" y="f278"/>
                  </a:cubicBezTo>
                  <a:lnTo>
                    <a:pt x="f285" y="f286"/>
                  </a:lnTo>
                  <a:cubicBezTo>
                    <a:pt x="f287" y="f288"/>
                    <a:pt x="f289" y="f36"/>
                    <a:pt x="f290" y="f36"/>
                  </a:cubicBezTo>
                  <a:cubicBezTo>
                    <a:pt x="f291" y="f36"/>
                    <a:pt x="f292" y="f44"/>
                    <a:pt x="f293" y="f60"/>
                  </a:cubicBezTo>
                  <a:lnTo>
                    <a:pt x="f294" y="f34"/>
                  </a:lnTo>
                  <a:cubicBezTo>
                    <a:pt x="f295" y="f32"/>
                    <a:pt x="f296" y="f297"/>
                    <a:pt x="f296" y="f29"/>
                  </a:cubicBezTo>
                  <a:lnTo>
                    <a:pt x="f298" y="f27"/>
                  </a:lnTo>
                  <a:cubicBezTo>
                    <a:pt x="f298" y="f91"/>
                    <a:pt x="f299" y="f2"/>
                    <a:pt x="f300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6" name="Google Shape;1851;p36">
            <a:extLst>
              <a:ext uri="{FF2B5EF4-FFF2-40B4-BE49-F238E27FC236}">
                <a16:creationId xmlns:a16="http://schemas.microsoft.com/office/drawing/2014/main" id="{4FB84CDA-DD04-4D0D-B78C-17CCFC6FCF7B}"/>
              </a:ext>
            </a:extLst>
          </p:cNvPr>
          <p:cNvGrpSpPr/>
          <p:nvPr/>
        </p:nvGrpSpPr>
        <p:grpSpPr>
          <a:xfrm>
            <a:off x="658806" y="3032534"/>
            <a:ext cx="585133" cy="604610"/>
            <a:chOff x="658806" y="3032534"/>
            <a:chExt cx="585133" cy="604610"/>
          </a:xfrm>
        </p:grpSpPr>
        <p:sp>
          <p:nvSpPr>
            <p:cNvPr id="17" name="Google Shape;1852;p36">
              <a:extLst>
                <a:ext uri="{FF2B5EF4-FFF2-40B4-BE49-F238E27FC236}">
                  <a16:creationId xmlns:a16="http://schemas.microsoft.com/office/drawing/2014/main" id="{5579C2FD-F5D0-4522-980A-D3996C989E11}"/>
                </a:ext>
              </a:extLst>
            </p:cNvPr>
            <p:cNvSpPr/>
            <p:nvPr/>
          </p:nvSpPr>
          <p:spPr>
            <a:xfrm>
              <a:off x="667063" y="3054946"/>
              <a:ext cx="576876" cy="582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624"/>
                <a:gd name="f4" fmla="val 32925"/>
                <a:gd name="f5" fmla="val 16312"/>
                <a:gd name="f6" fmla="val 1"/>
                <a:gd name="f7" fmla="val 7306"/>
                <a:gd name="f8" fmla="val 7373"/>
                <a:gd name="f9" fmla="val 16479"/>
                <a:gd name="f10" fmla="val 25552"/>
                <a:gd name="f11" fmla="val 32924"/>
                <a:gd name="f12" fmla="val 25319"/>
                <a:gd name="f13" fmla="*/ f0 1 32624"/>
                <a:gd name="f14" fmla="*/ f1 1 329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2624"/>
                <a:gd name="f21" fmla="*/ f18 1 329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2624" h="3292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59595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Google Shape;1853;p36">
              <a:extLst>
                <a:ext uri="{FF2B5EF4-FFF2-40B4-BE49-F238E27FC236}">
                  <a16:creationId xmlns:a16="http://schemas.microsoft.com/office/drawing/2014/main" id="{40E8A9EA-CCCE-4C9F-89F2-A8863052C543}"/>
                </a:ext>
              </a:extLst>
            </p:cNvPr>
            <p:cNvSpPr/>
            <p:nvPr/>
          </p:nvSpPr>
          <p:spPr>
            <a:xfrm>
              <a:off x="658806" y="3032534"/>
              <a:ext cx="568034" cy="5680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124"/>
                <a:gd name="f4" fmla="val 16045"/>
                <a:gd name="f5" fmla="val 24918"/>
                <a:gd name="f6" fmla="val 32123"/>
                <a:gd name="f7" fmla="val 7172"/>
                <a:gd name="f8" fmla="val 1"/>
                <a:gd name="f9" fmla="*/ f0 1 32124"/>
                <a:gd name="f10" fmla="*/ f1 1 32124"/>
                <a:gd name="f11" fmla="val f2"/>
                <a:gd name="f12" fmla="val f3"/>
                <a:gd name="f13" fmla="+- f12 0 f11"/>
                <a:gd name="f14" fmla="*/ f13 1 321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2124" h="32124">
                  <a:moveTo>
                    <a:pt x="f3" y="f4"/>
                  </a:moveTo>
                  <a:cubicBezTo>
                    <a:pt x="f3" y="f5"/>
                    <a:pt x="f5" y="f6"/>
                    <a:pt x="f4" y="f6"/>
                  </a:cubicBezTo>
                  <a:cubicBezTo>
                    <a:pt x="f7" y="f6"/>
                    <a:pt x="f8" y="f5"/>
                    <a:pt x="f8" y="f4"/>
                  </a:cubicBezTo>
                  <a:cubicBezTo>
                    <a:pt x="f8" y="f7"/>
                    <a:pt x="f7" y="f2"/>
                    <a:pt x="f4" y="f2"/>
                  </a:cubicBezTo>
                  <a:cubicBezTo>
                    <a:pt x="f5" y="f2"/>
                    <a:pt x="f3" y="f7"/>
                    <a:pt x="f3" y="f4"/>
                  </a:cubicBezTo>
                  <a:close/>
                </a:path>
              </a:pathLst>
            </a:custGeom>
            <a:solidFill>
              <a:srgbClr val="DCDCD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Google Shape;1854;p36">
              <a:extLst>
                <a:ext uri="{FF2B5EF4-FFF2-40B4-BE49-F238E27FC236}">
                  <a16:creationId xmlns:a16="http://schemas.microsoft.com/office/drawing/2014/main" id="{164B07E6-0004-4EC1-93E9-0EEE37A55918}"/>
                </a:ext>
              </a:extLst>
            </p:cNvPr>
            <p:cNvSpPr/>
            <p:nvPr/>
          </p:nvSpPr>
          <p:spPr>
            <a:xfrm>
              <a:off x="667063" y="3040791"/>
              <a:ext cx="550935" cy="5509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157"/>
                <a:gd name="f4" fmla="val 31156"/>
                <a:gd name="f5" fmla="val 15578"/>
                <a:gd name="f6" fmla="val 7006"/>
                <a:gd name="f7" fmla="val 1"/>
                <a:gd name="f8" fmla="val 6972"/>
                <a:gd name="f9" fmla="val 24184"/>
                <a:gd name="f10" fmla="val 24185"/>
                <a:gd name="f11" fmla="*/ f0 1 31157"/>
                <a:gd name="f12" fmla="*/ f1 1 311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1157"/>
                <a:gd name="f19" fmla="*/ f16 1 311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1157" h="3115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4"/>
                    <a:pt x="f5" y="f4"/>
                  </a:cubicBezTo>
                  <a:cubicBezTo>
                    <a:pt x="f10" y="f4"/>
                    <a:pt x="f4" y="f9"/>
                    <a:pt x="f4" y="f5"/>
                  </a:cubicBezTo>
                  <a:cubicBezTo>
                    <a:pt x="f4" y="f8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EEEE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Google Shape;1855;p36">
              <a:extLst>
                <a:ext uri="{FF2B5EF4-FFF2-40B4-BE49-F238E27FC236}">
                  <a16:creationId xmlns:a16="http://schemas.microsoft.com/office/drawing/2014/main" id="{8E9AC5FD-603B-44E7-B515-8C707C4C1716}"/>
                </a:ext>
              </a:extLst>
            </p:cNvPr>
            <p:cNvSpPr/>
            <p:nvPr/>
          </p:nvSpPr>
          <p:spPr>
            <a:xfrm>
              <a:off x="795683" y="3184096"/>
              <a:ext cx="293686" cy="2649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77"/>
                <a:gd name="f4" fmla="val 11976"/>
                <a:gd name="f5" fmla="val 701"/>
                <a:gd name="f6" fmla="val 1201"/>
                <a:gd name="f7" fmla="val 434"/>
                <a:gd name="f8" fmla="val 11542"/>
                <a:gd name="f9" fmla="val 12109"/>
                <a:gd name="f10" fmla="val 11975"/>
                <a:gd name="f11" fmla="val 13276"/>
                <a:gd name="f12" fmla="val 11275"/>
                <a:gd name="f13" fmla="val 10608"/>
                <a:gd name="f14" fmla="val 11008"/>
                <a:gd name="f15" fmla="val 11442"/>
                <a:gd name="f16" fmla="val 1768"/>
                <a:gd name="f17" fmla="val 9240"/>
                <a:gd name="f18" fmla="val 8807"/>
                <a:gd name="f19" fmla="val 5771"/>
                <a:gd name="f20" fmla="val 6638"/>
                <a:gd name="f21" fmla="val 6205"/>
                <a:gd name="f22" fmla="val 4270"/>
                <a:gd name="f23" fmla="val 4037"/>
                <a:gd name="f24" fmla="val 3603"/>
                <a:gd name="f25" fmla="val 1401"/>
                <a:gd name="f26" fmla="val 968"/>
                <a:gd name="f27" fmla="val 1368"/>
                <a:gd name="f28" fmla="*/ f0 1 13277"/>
                <a:gd name="f29" fmla="*/ f1 1 11976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3277"/>
                <a:gd name="f36" fmla="*/ f33 1 11976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3277" h="11976">
                  <a:moveTo>
                    <a:pt x="f5" y="f2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8"/>
                  </a:lnTo>
                  <a:lnTo>
                    <a:pt x="f9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9" y="f13"/>
                  </a:lnTo>
                  <a:lnTo>
                    <a:pt x="f9" y="f14"/>
                  </a:lnTo>
                  <a:lnTo>
                    <a:pt x="f15" y="f14"/>
                  </a:lnTo>
                  <a:lnTo>
                    <a:pt x="f15" y="f16"/>
                  </a:lnTo>
                  <a:lnTo>
                    <a:pt x="f17" y="f16"/>
                  </a:lnTo>
                  <a:lnTo>
                    <a:pt x="f17" y="f14"/>
                  </a:lnTo>
                  <a:lnTo>
                    <a:pt x="f18" y="f14"/>
                  </a:lnTo>
                  <a:lnTo>
                    <a:pt x="f18" y="f19"/>
                  </a:lnTo>
                  <a:lnTo>
                    <a:pt x="f20" y="f19"/>
                  </a:lnTo>
                  <a:lnTo>
                    <a:pt x="f20" y="f14"/>
                  </a:lnTo>
                  <a:lnTo>
                    <a:pt x="f21" y="f14"/>
                  </a:lnTo>
                  <a:lnTo>
                    <a:pt x="f21" y="f22"/>
                  </a:lnTo>
                  <a:lnTo>
                    <a:pt x="f23" y="f22"/>
                  </a:lnTo>
                  <a:lnTo>
                    <a:pt x="f23" y="f14"/>
                  </a:lnTo>
                  <a:lnTo>
                    <a:pt x="f24" y="f14"/>
                  </a:lnTo>
                  <a:lnTo>
                    <a:pt x="f24" y="f20"/>
                  </a:lnTo>
                  <a:lnTo>
                    <a:pt x="f25" y="f20"/>
                  </a:lnTo>
                  <a:lnTo>
                    <a:pt x="f25" y="f14"/>
                  </a:lnTo>
                  <a:lnTo>
                    <a:pt x="f26" y="f14"/>
                  </a:lnTo>
                  <a:lnTo>
                    <a:pt x="f26" y="f6"/>
                  </a:lnTo>
                  <a:lnTo>
                    <a:pt x="f27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82E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Google Shape;1856;p36">
            <a:extLst>
              <a:ext uri="{FF2B5EF4-FFF2-40B4-BE49-F238E27FC236}">
                <a16:creationId xmlns:a16="http://schemas.microsoft.com/office/drawing/2014/main" id="{92C1034E-A88F-4B1A-B04A-5586F7361879}"/>
              </a:ext>
            </a:extLst>
          </p:cNvPr>
          <p:cNvGrpSpPr/>
          <p:nvPr/>
        </p:nvGrpSpPr>
        <p:grpSpPr>
          <a:xfrm>
            <a:off x="7895523" y="3032552"/>
            <a:ext cx="585719" cy="604601"/>
            <a:chOff x="7895523" y="3032552"/>
            <a:chExt cx="585719" cy="604601"/>
          </a:xfrm>
        </p:grpSpPr>
        <p:sp>
          <p:nvSpPr>
            <p:cNvPr id="22" name="Google Shape;1857;p36">
              <a:extLst>
                <a:ext uri="{FF2B5EF4-FFF2-40B4-BE49-F238E27FC236}">
                  <a16:creationId xmlns:a16="http://schemas.microsoft.com/office/drawing/2014/main" id="{8B08C3CA-3C20-4694-B157-00C7F1B4556B}"/>
                </a:ext>
              </a:extLst>
            </p:cNvPr>
            <p:cNvSpPr/>
            <p:nvPr/>
          </p:nvSpPr>
          <p:spPr>
            <a:xfrm>
              <a:off x="7904366" y="3054973"/>
              <a:ext cx="576876" cy="5821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624"/>
                <a:gd name="f4" fmla="val 32924"/>
                <a:gd name="f5" fmla="val 16312"/>
                <a:gd name="f6" fmla="val 7306"/>
                <a:gd name="f7" fmla="val 1"/>
                <a:gd name="f8" fmla="val 7372"/>
                <a:gd name="f9" fmla="val 16479"/>
                <a:gd name="f10" fmla="val 25552"/>
                <a:gd name="f11" fmla="val 25319"/>
                <a:gd name="f12" fmla="*/ f0 1 32624"/>
                <a:gd name="f13" fmla="*/ f1 1 3292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2624"/>
                <a:gd name="f20" fmla="*/ f17 1 3292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2624" h="3292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4"/>
                    <a:pt x="f5" y="f4"/>
                  </a:cubicBezTo>
                  <a:cubicBezTo>
                    <a:pt x="f11" y="f4"/>
                    <a:pt x="f3" y="f10"/>
                    <a:pt x="f3" y="f9"/>
                  </a:cubicBezTo>
                  <a:cubicBezTo>
                    <a:pt x="f3" y="f8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59595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Google Shape;1858;p36">
              <a:extLst>
                <a:ext uri="{FF2B5EF4-FFF2-40B4-BE49-F238E27FC236}">
                  <a16:creationId xmlns:a16="http://schemas.microsoft.com/office/drawing/2014/main" id="{71460B77-33AA-4CB9-BF46-6299A498E82A}"/>
                </a:ext>
              </a:extLst>
            </p:cNvPr>
            <p:cNvSpPr/>
            <p:nvPr/>
          </p:nvSpPr>
          <p:spPr>
            <a:xfrm>
              <a:off x="7895523" y="3032552"/>
              <a:ext cx="568034" cy="5680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124"/>
                <a:gd name="f4" fmla="val 32123"/>
                <a:gd name="f5" fmla="val 16079"/>
                <a:gd name="f6" fmla="val 24918"/>
                <a:gd name="f7" fmla="val 24951"/>
                <a:gd name="f8" fmla="val 16078"/>
                <a:gd name="f9" fmla="val 7205"/>
                <a:gd name="f10" fmla="val 7206"/>
                <a:gd name="f11" fmla="val 1"/>
                <a:gd name="f12" fmla="*/ f0 1 32124"/>
                <a:gd name="f13" fmla="*/ f1 1 32124"/>
                <a:gd name="f14" fmla="val f2"/>
                <a:gd name="f15" fmla="val f3"/>
                <a:gd name="f16" fmla="+- f15 0 f14"/>
                <a:gd name="f17" fmla="*/ f16 1 32124"/>
                <a:gd name="f18" fmla="*/ f14 1 f17"/>
                <a:gd name="f19" fmla="*/ f15 1 f17"/>
                <a:gd name="f20" fmla="*/ f18 f12 1"/>
                <a:gd name="f21" fmla="*/ f19 f12 1"/>
                <a:gd name="f22" fmla="*/ f19 f13 1"/>
                <a:gd name="f23" fmla="*/ f1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2124" h="32124">
                  <a:moveTo>
                    <a:pt x="f4" y="f5"/>
                  </a:moveTo>
                  <a:cubicBezTo>
                    <a:pt x="f4" y="f6"/>
                    <a:pt x="f7" y="f3"/>
                    <a:pt x="f8" y="f3"/>
                  </a:cubicBezTo>
                  <a:cubicBezTo>
                    <a:pt x="f9" y="f3"/>
                    <a:pt x="f2" y="f6"/>
                    <a:pt x="f2" y="f5"/>
                  </a:cubicBezTo>
                  <a:cubicBezTo>
                    <a:pt x="f2" y="f10"/>
                    <a:pt x="f9" y="f11"/>
                    <a:pt x="f8" y="f11"/>
                  </a:cubicBezTo>
                  <a:cubicBezTo>
                    <a:pt x="f7" y="f11"/>
                    <a:pt x="f4" y="f10"/>
                    <a:pt x="f4" y="f5"/>
                  </a:cubicBezTo>
                  <a:close/>
                </a:path>
              </a:pathLst>
            </a:custGeom>
            <a:solidFill>
              <a:srgbClr val="59595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Google Shape;1859;p36">
              <a:extLst>
                <a:ext uri="{FF2B5EF4-FFF2-40B4-BE49-F238E27FC236}">
                  <a16:creationId xmlns:a16="http://schemas.microsoft.com/office/drawing/2014/main" id="{3D7C005E-387A-47D2-9F55-84AD2D31207E}"/>
                </a:ext>
              </a:extLst>
            </p:cNvPr>
            <p:cNvSpPr/>
            <p:nvPr/>
          </p:nvSpPr>
          <p:spPr>
            <a:xfrm>
              <a:off x="7904366" y="3041394"/>
              <a:ext cx="550935" cy="5503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157"/>
                <a:gd name="f4" fmla="val 31124"/>
                <a:gd name="f5" fmla="val 15578"/>
                <a:gd name="f6" fmla="val 1"/>
                <a:gd name="f7" fmla="val 6972"/>
                <a:gd name="f8" fmla="val 6973"/>
                <a:gd name="f9" fmla="val 15545"/>
                <a:gd name="f10" fmla="val 24152"/>
                <a:gd name="f11" fmla="val 31123"/>
                <a:gd name="f12" fmla="val 24185"/>
                <a:gd name="f13" fmla="val 31156"/>
                <a:gd name="f14" fmla="*/ f0 1 31157"/>
                <a:gd name="f15" fmla="*/ f1 1 3112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157"/>
                <a:gd name="f22" fmla="*/ f19 1 3112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157" h="31124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7" y="f11"/>
                    <a:pt x="f5" y="f11"/>
                  </a:cubicBezTo>
                  <a:cubicBezTo>
                    <a:pt x="f12" y="f11"/>
                    <a:pt x="f13" y="f10"/>
                    <a:pt x="f13" y="f9"/>
                  </a:cubicBezTo>
                  <a:cubicBezTo>
                    <a:pt x="f13" y="f8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EEEE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Google Shape;1860;p36">
              <a:extLst>
                <a:ext uri="{FF2B5EF4-FFF2-40B4-BE49-F238E27FC236}">
                  <a16:creationId xmlns:a16="http://schemas.microsoft.com/office/drawing/2014/main" id="{6D662DBD-9F72-4CAF-AAC4-65645ED75C35}"/>
                </a:ext>
              </a:extLst>
            </p:cNvPr>
            <p:cNvSpPr/>
            <p:nvPr/>
          </p:nvSpPr>
          <p:spPr>
            <a:xfrm>
              <a:off x="8168636" y="3188878"/>
              <a:ext cx="53099" cy="536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03"/>
                <a:gd name="f4" fmla="val 3036"/>
                <a:gd name="f5" fmla="val 1502"/>
                <a:gd name="f6" fmla="val 701"/>
                <a:gd name="f7" fmla="val 1"/>
                <a:gd name="f8" fmla="val 667"/>
                <a:gd name="f9" fmla="val 1501"/>
                <a:gd name="f10" fmla="val 2335"/>
                <a:gd name="f11" fmla="val 668"/>
                <a:gd name="f12" fmla="val 2302"/>
                <a:gd name="f13" fmla="val 2369"/>
                <a:gd name="f14" fmla="val 2336"/>
                <a:gd name="f15" fmla="*/ f0 1 3003"/>
                <a:gd name="f16" fmla="*/ f1 1 303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003"/>
                <a:gd name="f23" fmla="*/ f20 1 303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003" h="30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4"/>
                    <a:pt x="f5" y="f4"/>
                  </a:cubicBezTo>
                  <a:cubicBezTo>
                    <a:pt x="f12" y="f4"/>
                    <a:pt x="f3" y="f13"/>
                    <a:pt x="f3" y="f9"/>
                  </a:cubicBezTo>
                  <a:cubicBezTo>
                    <a:pt x="f3" y="f6"/>
                    <a:pt x="f14" y="f2"/>
                    <a:pt x="f5" y="f2"/>
                  </a:cubicBezTo>
                  <a:close/>
                </a:path>
              </a:pathLst>
            </a:custGeom>
            <a:solidFill>
              <a:srgbClr val="FF3F4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Google Shape;1861;p36">
              <a:extLst>
                <a:ext uri="{FF2B5EF4-FFF2-40B4-BE49-F238E27FC236}">
                  <a16:creationId xmlns:a16="http://schemas.microsoft.com/office/drawing/2014/main" id="{E43812BB-0D33-4776-A16F-F5FAF854E616}"/>
                </a:ext>
              </a:extLst>
            </p:cNvPr>
            <p:cNvSpPr/>
            <p:nvPr/>
          </p:nvSpPr>
          <p:spPr>
            <a:xfrm>
              <a:off x="8119085" y="3277346"/>
              <a:ext cx="121532" cy="166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73"/>
                <a:gd name="f4" fmla="val 9441"/>
                <a:gd name="f5" fmla="val 3236"/>
                <a:gd name="f6" fmla="val 1"/>
                <a:gd name="f7" fmla="val 2169"/>
                <a:gd name="f8" fmla="val 1201"/>
                <a:gd name="f9" fmla="val 201"/>
                <a:gd name="f10" fmla="val 568"/>
                <a:gd name="f11" fmla="val 1469"/>
                <a:gd name="f12" fmla="val 2569"/>
                <a:gd name="f13" fmla="val 167"/>
                <a:gd name="f14" fmla="val 2636"/>
                <a:gd name="f15" fmla="val 734"/>
                <a:gd name="f16" fmla="val 1569"/>
                <a:gd name="f17" fmla="val 1035"/>
                <a:gd name="f18" fmla="val 968"/>
                <a:gd name="f19" fmla="val 1402"/>
                <a:gd name="f20" fmla="val 601"/>
                <a:gd name="f21" fmla="val 1635"/>
                <a:gd name="f22" fmla="val 1802"/>
                <a:gd name="f23" fmla="val 1935"/>
                <a:gd name="f24" fmla="val 801"/>
                <a:gd name="f25" fmla="val 1235"/>
                <a:gd name="f26" fmla="val 1435"/>
                <a:gd name="f27" fmla="val 1902"/>
                <a:gd name="f28" fmla="val 1702"/>
                <a:gd name="f29" fmla="val 1835"/>
                <a:gd name="f30" fmla="val 2002"/>
                <a:gd name="f31" fmla="val 1368"/>
                <a:gd name="f32" fmla="val 4637"/>
                <a:gd name="f33" fmla="val 5305"/>
                <a:gd name="f34" fmla="val 6272"/>
                <a:gd name="f35" fmla="val 7139"/>
                <a:gd name="f36" fmla="val 8640"/>
                <a:gd name="f37" fmla="val 2202"/>
                <a:gd name="f38" fmla="val 3436"/>
                <a:gd name="f39" fmla="val 4437"/>
                <a:gd name="f40" fmla="val 5471"/>
                <a:gd name="f41" fmla="val 8907"/>
                <a:gd name="f42" fmla="val 6038"/>
                <a:gd name="f43" fmla="val 7873"/>
                <a:gd name="f44" fmla="val 6872"/>
                <a:gd name="f45" fmla="val 6205"/>
                <a:gd name="f46" fmla="val 6705"/>
                <a:gd name="f47" fmla="val 6105"/>
                <a:gd name="f48" fmla="val 7406"/>
                <a:gd name="f49" fmla="val 5738"/>
                <a:gd name="f50" fmla="val 7973"/>
                <a:gd name="f51" fmla="val 5171"/>
                <a:gd name="f52" fmla="val 8307"/>
                <a:gd name="f53" fmla="val 4671"/>
                <a:gd name="f54" fmla="val 4204"/>
                <a:gd name="f55" fmla="val 3837"/>
                <a:gd name="f56" fmla="val 8007"/>
                <a:gd name="f57" fmla="val 7239"/>
                <a:gd name="f58" fmla="val 3870"/>
                <a:gd name="f59" fmla="val 7039"/>
                <a:gd name="f60" fmla="val 3903"/>
                <a:gd name="f61" fmla="val 6839"/>
                <a:gd name="f62" fmla="val 4404"/>
                <a:gd name="f63" fmla="val 5138"/>
                <a:gd name="f64" fmla="val 4604"/>
                <a:gd name="f65" fmla="val 4271"/>
                <a:gd name="f66" fmla="val 5438"/>
                <a:gd name="f67" fmla="val 1068"/>
                <a:gd name="f68" fmla="val 5538"/>
                <a:gd name="f69" fmla="*/ f0 1 6873"/>
                <a:gd name="f70" fmla="*/ f1 1 9441"/>
                <a:gd name="f71" fmla="val f2"/>
                <a:gd name="f72" fmla="val f3"/>
                <a:gd name="f73" fmla="val f4"/>
                <a:gd name="f74" fmla="+- f73 0 f71"/>
                <a:gd name="f75" fmla="+- f72 0 f71"/>
                <a:gd name="f76" fmla="*/ f75 1 6873"/>
                <a:gd name="f77" fmla="*/ f74 1 9441"/>
                <a:gd name="f78" fmla="*/ f71 1 f76"/>
                <a:gd name="f79" fmla="*/ f72 1 f76"/>
                <a:gd name="f80" fmla="*/ f71 1 f77"/>
                <a:gd name="f81" fmla="*/ f73 1 f77"/>
                <a:gd name="f82" fmla="*/ f78 f69 1"/>
                <a:gd name="f83" fmla="*/ f79 f69 1"/>
                <a:gd name="f84" fmla="*/ f81 f70 1"/>
                <a:gd name="f85" fmla="*/ f8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6873" h="944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3" y="f25"/>
                  </a:cubicBezTo>
                  <a:cubicBezTo>
                    <a:pt x="f23" y="f26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5" y="f33"/>
                    <a:pt x="f17" y="f34"/>
                    <a:pt x="f17" y="f35"/>
                  </a:cubicBezTo>
                  <a:cubicBezTo>
                    <a:pt x="f17" y="f36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43"/>
                  </a:cubicBezTo>
                  <a:lnTo>
                    <a:pt x="f44" y="f45"/>
                  </a:lnTo>
                  <a:lnTo>
                    <a:pt x="f46" y="f47"/>
                  </a:lnTo>
                  <a:lnTo>
                    <a:pt x="f42" y="f48"/>
                  </a:ln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5" y="f48"/>
                  </a:cubicBezTo>
                  <a:cubicBezTo>
                    <a:pt x="f55" y="f57"/>
                    <a:pt x="f58" y="f59"/>
                    <a:pt x="f60" y="f61"/>
                  </a:cubicBezTo>
                  <a:lnTo>
                    <a:pt x="f62" y="f63"/>
                  </a:lnTo>
                  <a:cubicBezTo>
                    <a:pt x="f64" y="f65"/>
                    <a:pt x="f66" y="f67"/>
                    <a:pt x="f68" y="f6"/>
                  </a:cubicBezTo>
                  <a:close/>
                </a:path>
              </a:pathLst>
            </a:custGeom>
            <a:solidFill>
              <a:srgbClr val="FF3F4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27" name="Google Shape;1862;p36">
            <a:extLst>
              <a:ext uri="{FF2B5EF4-FFF2-40B4-BE49-F238E27FC236}">
                <a16:creationId xmlns:a16="http://schemas.microsoft.com/office/drawing/2014/main" id="{E101B59C-E14D-43D7-BA7D-9790E7819803}"/>
              </a:ext>
            </a:extLst>
          </p:cNvPr>
          <p:cNvSpPr txBox="1"/>
          <p:nvPr/>
        </p:nvSpPr>
        <p:spPr>
          <a:xfrm>
            <a:off x="830768" y="2086103"/>
            <a:ext cx="1787103" cy="566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28" name="Google Shape;1863;p36">
            <a:extLst>
              <a:ext uri="{FF2B5EF4-FFF2-40B4-BE49-F238E27FC236}">
                <a16:creationId xmlns:a16="http://schemas.microsoft.com/office/drawing/2014/main" id="{C31BED23-91A9-487A-89C8-07AAAB0881B5}"/>
              </a:ext>
            </a:extLst>
          </p:cNvPr>
          <p:cNvSpPr txBox="1"/>
          <p:nvPr/>
        </p:nvSpPr>
        <p:spPr>
          <a:xfrm>
            <a:off x="6500954" y="2086103"/>
            <a:ext cx="1789197" cy="566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29" name="Google Shape;1864;p36">
            <a:extLst>
              <a:ext uri="{FF2B5EF4-FFF2-40B4-BE49-F238E27FC236}">
                <a16:creationId xmlns:a16="http://schemas.microsoft.com/office/drawing/2014/main" id="{BFC0E682-ECA6-4D2B-B9F7-E3169CF79DBF}"/>
              </a:ext>
            </a:extLst>
          </p:cNvPr>
          <p:cNvSpPr txBox="1"/>
          <p:nvPr/>
        </p:nvSpPr>
        <p:spPr>
          <a:xfrm>
            <a:off x="862132" y="3626190"/>
            <a:ext cx="1787103" cy="566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30" name="Google Shape;1865;p36">
            <a:extLst>
              <a:ext uri="{FF2B5EF4-FFF2-40B4-BE49-F238E27FC236}">
                <a16:creationId xmlns:a16="http://schemas.microsoft.com/office/drawing/2014/main" id="{EFAF076B-F1F1-439E-9E5C-6788495C8D05}"/>
              </a:ext>
            </a:extLst>
          </p:cNvPr>
          <p:cNvSpPr txBox="1"/>
          <p:nvPr/>
        </p:nvSpPr>
        <p:spPr>
          <a:xfrm>
            <a:off x="6500935" y="3626190"/>
            <a:ext cx="1789197" cy="566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grpSp>
        <p:nvGrpSpPr>
          <p:cNvPr id="32" name="Group 4">
            <a:extLst>
              <a:ext uri="{FF2B5EF4-FFF2-40B4-BE49-F238E27FC236}">
                <a16:creationId xmlns:a16="http://schemas.microsoft.com/office/drawing/2014/main" id="{4CBBF1DD-D61B-3B93-CEDD-24135EBBFAB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44837" y="1800225"/>
            <a:ext cx="3157538" cy="3003550"/>
            <a:chOff x="1981" y="1134"/>
            <a:chExt cx="1989" cy="1892"/>
          </a:xfrm>
        </p:grpSpPr>
        <p:sp>
          <p:nvSpPr>
            <p:cNvPr id="34" name="Freeform 5">
              <a:extLst>
                <a:ext uri="{FF2B5EF4-FFF2-40B4-BE49-F238E27FC236}">
                  <a16:creationId xmlns:a16="http://schemas.microsoft.com/office/drawing/2014/main" id="{23FF99DF-5D6E-EFD5-9E75-7C5BADC7AD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9" y="1134"/>
              <a:ext cx="645" cy="861"/>
            </a:xfrm>
            <a:custGeom>
              <a:avLst/>
              <a:gdLst>
                <a:gd name="T0" fmla="*/ 0 w 172"/>
                <a:gd name="T1" fmla="*/ 88 h 230"/>
                <a:gd name="T2" fmla="*/ 63 w 172"/>
                <a:gd name="T3" fmla="*/ 10 h 230"/>
                <a:gd name="T4" fmla="*/ 148 w 172"/>
                <a:gd name="T5" fmla="*/ 38 h 230"/>
                <a:gd name="T6" fmla="*/ 149 w 172"/>
                <a:gd name="T7" fmla="*/ 135 h 230"/>
                <a:gd name="T8" fmla="*/ 128 w 172"/>
                <a:gd name="T9" fmla="*/ 189 h 230"/>
                <a:gd name="T10" fmla="*/ 85 w 172"/>
                <a:gd name="T11" fmla="*/ 230 h 230"/>
                <a:gd name="T12" fmla="*/ 42 w 172"/>
                <a:gd name="T13" fmla="*/ 188 h 230"/>
                <a:gd name="T14" fmla="*/ 22 w 172"/>
                <a:gd name="T15" fmla="*/ 137 h 230"/>
                <a:gd name="T16" fmla="*/ 0 w 172"/>
                <a:gd name="T17" fmla="*/ 88 h 230"/>
                <a:gd name="T18" fmla="*/ 95 w 172"/>
                <a:gd name="T19" fmla="*/ 176 h 230"/>
                <a:gd name="T20" fmla="*/ 113 w 172"/>
                <a:gd name="T21" fmla="*/ 164 h 230"/>
                <a:gd name="T22" fmla="*/ 135 w 172"/>
                <a:gd name="T23" fmla="*/ 126 h 230"/>
                <a:gd name="T24" fmla="*/ 126 w 172"/>
                <a:gd name="T25" fmla="*/ 40 h 230"/>
                <a:gd name="T26" fmla="*/ 42 w 172"/>
                <a:gd name="T27" fmla="*/ 42 h 230"/>
                <a:gd name="T28" fmla="*/ 35 w 172"/>
                <a:gd name="T29" fmla="*/ 126 h 230"/>
                <a:gd name="T30" fmla="*/ 55 w 172"/>
                <a:gd name="T31" fmla="*/ 160 h 230"/>
                <a:gd name="T32" fmla="*/ 76 w 172"/>
                <a:gd name="T33" fmla="*/ 170 h 230"/>
                <a:gd name="T34" fmla="*/ 54 w 172"/>
                <a:gd name="T35" fmla="*/ 98 h 230"/>
                <a:gd name="T36" fmla="*/ 51 w 172"/>
                <a:gd name="T37" fmla="*/ 95 h 230"/>
                <a:gd name="T38" fmla="*/ 52 w 172"/>
                <a:gd name="T39" fmla="*/ 81 h 230"/>
                <a:gd name="T40" fmla="*/ 64 w 172"/>
                <a:gd name="T41" fmla="*/ 84 h 230"/>
                <a:gd name="T42" fmla="*/ 83 w 172"/>
                <a:gd name="T43" fmla="*/ 109 h 230"/>
                <a:gd name="T44" fmla="*/ 104 w 172"/>
                <a:gd name="T45" fmla="*/ 85 h 230"/>
                <a:gd name="T46" fmla="*/ 119 w 172"/>
                <a:gd name="T47" fmla="*/ 83 h 230"/>
                <a:gd name="T48" fmla="*/ 116 w 172"/>
                <a:gd name="T49" fmla="*/ 98 h 230"/>
                <a:gd name="T50" fmla="*/ 95 w 172"/>
                <a:gd name="T51" fmla="*/ 176 h 230"/>
                <a:gd name="T52" fmla="*/ 108 w 172"/>
                <a:gd name="T53" fmla="*/ 191 h 230"/>
                <a:gd name="T54" fmla="*/ 61 w 172"/>
                <a:gd name="T55" fmla="*/ 191 h 230"/>
                <a:gd name="T56" fmla="*/ 86 w 172"/>
                <a:gd name="T57" fmla="*/ 210 h 230"/>
                <a:gd name="T58" fmla="*/ 108 w 172"/>
                <a:gd name="T59" fmla="*/ 19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2" h="230">
                  <a:moveTo>
                    <a:pt x="0" y="88"/>
                  </a:moveTo>
                  <a:cubicBezTo>
                    <a:pt x="5" y="50"/>
                    <a:pt x="27" y="21"/>
                    <a:pt x="63" y="10"/>
                  </a:cubicBezTo>
                  <a:cubicBezTo>
                    <a:pt x="93" y="0"/>
                    <a:pt x="130" y="12"/>
                    <a:pt x="148" y="38"/>
                  </a:cubicBezTo>
                  <a:cubicBezTo>
                    <a:pt x="171" y="70"/>
                    <a:pt x="172" y="106"/>
                    <a:pt x="149" y="135"/>
                  </a:cubicBezTo>
                  <a:cubicBezTo>
                    <a:pt x="137" y="151"/>
                    <a:pt x="128" y="168"/>
                    <a:pt x="128" y="189"/>
                  </a:cubicBezTo>
                  <a:cubicBezTo>
                    <a:pt x="128" y="214"/>
                    <a:pt x="109" y="230"/>
                    <a:pt x="85" y="230"/>
                  </a:cubicBezTo>
                  <a:cubicBezTo>
                    <a:pt x="60" y="230"/>
                    <a:pt x="41" y="214"/>
                    <a:pt x="42" y="188"/>
                  </a:cubicBezTo>
                  <a:cubicBezTo>
                    <a:pt x="42" y="168"/>
                    <a:pt x="32" y="153"/>
                    <a:pt x="22" y="137"/>
                  </a:cubicBezTo>
                  <a:cubicBezTo>
                    <a:pt x="13" y="122"/>
                    <a:pt x="7" y="105"/>
                    <a:pt x="0" y="88"/>
                  </a:cubicBezTo>
                  <a:close/>
                  <a:moveTo>
                    <a:pt x="95" y="176"/>
                  </a:moveTo>
                  <a:cubicBezTo>
                    <a:pt x="103" y="171"/>
                    <a:pt x="109" y="168"/>
                    <a:pt x="113" y="164"/>
                  </a:cubicBezTo>
                  <a:cubicBezTo>
                    <a:pt x="121" y="152"/>
                    <a:pt x="126" y="138"/>
                    <a:pt x="135" y="126"/>
                  </a:cubicBezTo>
                  <a:cubicBezTo>
                    <a:pt x="155" y="98"/>
                    <a:pt x="152" y="63"/>
                    <a:pt x="126" y="40"/>
                  </a:cubicBezTo>
                  <a:cubicBezTo>
                    <a:pt x="102" y="19"/>
                    <a:pt x="66" y="20"/>
                    <a:pt x="42" y="42"/>
                  </a:cubicBezTo>
                  <a:cubicBezTo>
                    <a:pt x="18" y="64"/>
                    <a:pt x="15" y="99"/>
                    <a:pt x="35" y="126"/>
                  </a:cubicBezTo>
                  <a:cubicBezTo>
                    <a:pt x="43" y="137"/>
                    <a:pt x="52" y="148"/>
                    <a:pt x="55" y="160"/>
                  </a:cubicBezTo>
                  <a:cubicBezTo>
                    <a:pt x="59" y="174"/>
                    <a:pt x="66" y="172"/>
                    <a:pt x="76" y="170"/>
                  </a:cubicBezTo>
                  <a:cubicBezTo>
                    <a:pt x="77" y="143"/>
                    <a:pt x="82" y="116"/>
                    <a:pt x="54" y="98"/>
                  </a:cubicBezTo>
                  <a:cubicBezTo>
                    <a:pt x="53" y="98"/>
                    <a:pt x="51" y="96"/>
                    <a:pt x="51" y="95"/>
                  </a:cubicBezTo>
                  <a:cubicBezTo>
                    <a:pt x="51" y="91"/>
                    <a:pt x="51" y="86"/>
                    <a:pt x="52" y="81"/>
                  </a:cubicBezTo>
                  <a:cubicBezTo>
                    <a:pt x="56" y="82"/>
                    <a:pt x="61" y="81"/>
                    <a:pt x="64" y="84"/>
                  </a:cubicBezTo>
                  <a:cubicBezTo>
                    <a:pt x="70" y="90"/>
                    <a:pt x="75" y="98"/>
                    <a:pt x="83" y="109"/>
                  </a:cubicBezTo>
                  <a:cubicBezTo>
                    <a:pt x="93" y="98"/>
                    <a:pt x="98" y="90"/>
                    <a:pt x="104" y="85"/>
                  </a:cubicBezTo>
                  <a:cubicBezTo>
                    <a:pt x="108" y="82"/>
                    <a:pt x="114" y="83"/>
                    <a:pt x="119" y="83"/>
                  </a:cubicBezTo>
                  <a:cubicBezTo>
                    <a:pt x="118" y="88"/>
                    <a:pt x="119" y="96"/>
                    <a:pt x="116" y="98"/>
                  </a:cubicBezTo>
                  <a:cubicBezTo>
                    <a:pt x="88" y="116"/>
                    <a:pt x="92" y="143"/>
                    <a:pt x="95" y="176"/>
                  </a:cubicBezTo>
                  <a:close/>
                  <a:moveTo>
                    <a:pt x="108" y="191"/>
                  </a:moveTo>
                  <a:cubicBezTo>
                    <a:pt x="92" y="191"/>
                    <a:pt x="77" y="191"/>
                    <a:pt x="61" y="191"/>
                  </a:cubicBezTo>
                  <a:cubicBezTo>
                    <a:pt x="62" y="209"/>
                    <a:pt x="73" y="211"/>
                    <a:pt x="86" y="210"/>
                  </a:cubicBezTo>
                  <a:cubicBezTo>
                    <a:pt x="98" y="210"/>
                    <a:pt x="109" y="208"/>
                    <a:pt x="108" y="191"/>
                  </a:cubicBezTo>
                  <a:close/>
                </a:path>
              </a:pathLst>
            </a:custGeom>
            <a:solidFill>
              <a:srgbClr val="272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5" name="Freeform 6">
              <a:extLst>
                <a:ext uri="{FF2B5EF4-FFF2-40B4-BE49-F238E27FC236}">
                  <a16:creationId xmlns:a16="http://schemas.microsoft.com/office/drawing/2014/main" id="{127CF243-CE22-B45A-92C6-7435BE287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81" y="2288"/>
              <a:ext cx="648" cy="734"/>
            </a:xfrm>
            <a:custGeom>
              <a:avLst/>
              <a:gdLst>
                <a:gd name="T0" fmla="*/ 21 w 173"/>
                <a:gd name="T1" fmla="*/ 196 h 196"/>
                <a:gd name="T2" fmla="*/ 56 w 173"/>
                <a:gd name="T3" fmla="*/ 109 h 196"/>
                <a:gd name="T4" fmla="*/ 54 w 173"/>
                <a:gd name="T5" fmla="*/ 20 h 196"/>
                <a:gd name="T6" fmla="*/ 132 w 173"/>
                <a:gd name="T7" fmla="*/ 23 h 196"/>
                <a:gd name="T8" fmla="*/ 126 w 173"/>
                <a:gd name="T9" fmla="*/ 109 h 196"/>
                <a:gd name="T10" fmla="*/ 172 w 173"/>
                <a:gd name="T11" fmla="*/ 173 h 196"/>
                <a:gd name="T12" fmla="*/ 166 w 173"/>
                <a:gd name="T13" fmla="*/ 193 h 196"/>
                <a:gd name="T14" fmla="*/ 155 w 173"/>
                <a:gd name="T15" fmla="*/ 177 h 196"/>
                <a:gd name="T16" fmla="*/ 91 w 173"/>
                <a:gd name="T17" fmla="*/ 122 h 196"/>
                <a:gd name="T18" fmla="*/ 29 w 173"/>
                <a:gd name="T19" fmla="*/ 178 h 196"/>
                <a:gd name="T20" fmla="*/ 21 w 173"/>
                <a:gd name="T21" fmla="*/ 196 h 196"/>
                <a:gd name="T22" fmla="*/ 127 w 173"/>
                <a:gd name="T23" fmla="*/ 47 h 196"/>
                <a:gd name="T24" fmla="*/ 105 w 173"/>
                <a:gd name="T25" fmla="*/ 47 h 196"/>
                <a:gd name="T26" fmla="*/ 112 w 173"/>
                <a:gd name="T27" fmla="*/ 30 h 196"/>
                <a:gd name="T28" fmla="*/ 61 w 173"/>
                <a:gd name="T29" fmla="*/ 40 h 196"/>
                <a:gd name="T30" fmla="*/ 63 w 173"/>
                <a:gd name="T31" fmla="*/ 89 h 196"/>
                <a:gd name="T32" fmla="*/ 112 w 173"/>
                <a:gd name="T33" fmla="*/ 96 h 196"/>
                <a:gd name="T34" fmla="*/ 127 w 173"/>
                <a:gd name="T35" fmla="*/ 47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3" h="196">
                  <a:moveTo>
                    <a:pt x="21" y="196"/>
                  </a:moveTo>
                  <a:cubicBezTo>
                    <a:pt x="0" y="175"/>
                    <a:pt x="14" y="144"/>
                    <a:pt x="56" y="109"/>
                  </a:cubicBezTo>
                  <a:cubicBezTo>
                    <a:pt x="27" y="76"/>
                    <a:pt x="27" y="45"/>
                    <a:pt x="54" y="20"/>
                  </a:cubicBezTo>
                  <a:cubicBezTo>
                    <a:pt x="76" y="0"/>
                    <a:pt x="111" y="1"/>
                    <a:pt x="132" y="23"/>
                  </a:cubicBezTo>
                  <a:cubicBezTo>
                    <a:pt x="157" y="48"/>
                    <a:pt x="155" y="78"/>
                    <a:pt x="126" y="109"/>
                  </a:cubicBezTo>
                  <a:cubicBezTo>
                    <a:pt x="151" y="124"/>
                    <a:pt x="169" y="144"/>
                    <a:pt x="172" y="173"/>
                  </a:cubicBezTo>
                  <a:cubicBezTo>
                    <a:pt x="173" y="179"/>
                    <a:pt x="169" y="186"/>
                    <a:pt x="166" y="193"/>
                  </a:cubicBezTo>
                  <a:cubicBezTo>
                    <a:pt x="162" y="188"/>
                    <a:pt x="156" y="183"/>
                    <a:pt x="155" y="177"/>
                  </a:cubicBezTo>
                  <a:cubicBezTo>
                    <a:pt x="146" y="140"/>
                    <a:pt x="126" y="121"/>
                    <a:pt x="91" y="122"/>
                  </a:cubicBezTo>
                  <a:cubicBezTo>
                    <a:pt x="57" y="122"/>
                    <a:pt x="37" y="140"/>
                    <a:pt x="29" y="178"/>
                  </a:cubicBezTo>
                  <a:cubicBezTo>
                    <a:pt x="28" y="184"/>
                    <a:pt x="24" y="189"/>
                    <a:pt x="21" y="196"/>
                  </a:cubicBezTo>
                  <a:close/>
                  <a:moveTo>
                    <a:pt x="127" y="47"/>
                  </a:moveTo>
                  <a:cubicBezTo>
                    <a:pt x="119" y="47"/>
                    <a:pt x="112" y="47"/>
                    <a:pt x="105" y="47"/>
                  </a:cubicBezTo>
                  <a:cubicBezTo>
                    <a:pt x="108" y="41"/>
                    <a:pt x="110" y="36"/>
                    <a:pt x="112" y="30"/>
                  </a:cubicBezTo>
                  <a:cubicBezTo>
                    <a:pt x="91" y="20"/>
                    <a:pt x="73" y="23"/>
                    <a:pt x="61" y="40"/>
                  </a:cubicBezTo>
                  <a:cubicBezTo>
                    <a:pt x="50" y="54"/>
                    <a:pt x="51" y="76"/>
                    <a:pt x="63" y="89"/>
                  </a:cubicBezTo>
                  <a:cubicBezTo>
                    <a:pt x="76" y="103"/>
                    <a:pt x="95" y="106"/>
                    <a:pt x="112" y="96"/>
                  </a:cubicBezTo>
                  <a:cubicBezTo>
                    <a:pt x="130" y="85"/>
                    <a:pt x="135" y="67"/>
                    <a:pt x="127" y="47"/>
                  </a:cubicBezTo>
                  <a:close/>
                </a:path>
              </a:pathLst>
            </a:custGeom>
            <a:solidFill>
              <a:srgbClr val="272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6" name="Freeform 7">
              <a:extLst>
                <a:ext uri="{FF2B5EF4-FFF2-40B4-BE49-F238E27FC236}">
                  <a16:creationId xmlns:a16="http://schemas.microsoft.com/office/drawing/2014/main" id="{134E5FBB-3AD6-643B-0C06-D68B7EF3E3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7" y="2284"/>
              <a:ext cx="644" cy="742"/>
            </a:xfrm>
            <a:custGeom>
              <a:avLst/>
              <a:gdLst>
                <a:gd name="T0" fmla="*/ 20 w 172"/>
                <a:gd name="T1" fmla="*/ 198 h 198"/>
                <a:gd name="T2" fmla="*/ 56 w 172"/>
                <a:gd name="T3" fmla="*/ 110 h 198"/>
                <a:gd name="T4" fmla="*/ 35 w 172"/>
                <a:gd name="T5" fmla="*/ 54 h 198"/>
                <a:gd name="T6" fmla="*/ 52 w 172"/>
                <a:gd name="T7" fmla="*/ 21 h 198"/>
                <a:gd name="T8" fmla="*/ 132 w 172"/>
                <a:gd name="T9" fmla="*/ 23 h 198"/>
                <a:gd name="T10" fmla="*/ 126 w 172"/>
                <a:gd name="T11" fmla="*/ 111 h 198"/>
                <a:gd name="T12" fmla="*/ 170 w 172"/>
                <a:gd name="T13" fmla="*/ 169 h 198"/>
                <a:gd name="T14" fmla="*/ 169 w 172"/>
                <a:gd name="T15" fmla="*/ 194 h 198"/>
                <a:gd name="T16" fmla="*/ 162 w 172"/>
                <a:gd name="T17" fmla="*/ 195 h 198"/>
                <a:gd name="T18" fmla="*/ 155 w 172"/>
                <a:gd name="T19" fmla="*/ 180 h 198"/>
                <a:gd name="T20" fmla="*/ 90 w 172"/>
                <a:gd name="T21" fmla="*/ 122 h 198"/>
                <a:gd name="T22" fmla="*/ 27 w 172"/>
                <a:gd name="T23" fmla="*/ 179 h 198"/>
                <a:gd name="T24" fmla="*/ 20 w 172"/>
                <a:gd name="T25" fmla="*/ 198 h 198"/>
                <a:gd name="T26" fmla="*/ 131 w 172"/>
                <a:gd name="T27" fmla="*/ 63 h 198"/>
                <a:gd name="T28" fmla="*/ 90 w 172"/>
                <a:gd name="T29" fmla="*/ 24 h 198"/>
                <a:gd name="T30" fmla="*/ 51 w 172"/>
                <a:gd name="T31" fmla="*/ 64 h 198"/>
                <a:gd name="T32" fmla="*/ 91 w 172"/>
                <a:gd name="T33" fmla="*/ 103 h 198"/>
                <a:gd name="T34" fmla="*/ 131 w 172"/>
                <a:gd name="T35" fmla="*/ 6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2" h="198">
                  <a:moveTo>
                    <a:pt x="20" y="198"/>
                  </a:moveTo>
                  <a:cubicBezTo>
                    <a:pt x="0" y="174"/>
                    <a:pt x="15" y="140"/>
                    <a:pt x="56" y="110"/>
                  </a:cubicBezTo>
                  <a:cubicBezTo>
                    <a:pt x="39" y="95"/>
                    <a:pt x="30" y="76"/>
                    <a:pt x="35" y="54"/>
                  </a:cubicBezTo>
                  <a:cubicBezTo>
                    <a:pt x="38" y="42"/>
                    <a:pt x="44" y="30"/>
                    <a:pt x="52" y="21"/>
                  </a:cubicBezTo>
                  <a:cubicBezTo>
                    <a:pt x="74" y="0"/>
                    <a:pt x="110" y="2"/>
                    <a:pt x="132" y="23"/>
                  </a:cubicBezTo>
                  <a:cubicBezTo>
                    <a:pt x="154" y="45"/>
                    <a:pt x="153" y="78"/>
                    <a:pt x="126" y="111"/>
                  </a:cubicBezTo>
                  <a:cubicBezTo>
                    <a:pt x="150" y="124"/>
                    <a:pt x="165" y="143"/>
                    <a:pt x="170" y="169"/>
                  </a:cubicBezTo>
                  <a:cubicBezTo>
                    <a:pt x="172" y="177"/>
                    <a:pt x="170" y="186"/>
                    <a:pt x="169" y="194"/>
                  </a:cubicBezTo>
                  <a:cubicBezTo>
                    <a:pt x="167" y="195"/>
                    <a:pt x="165" y="195"/>
                    <a:pt x="162" y="195"/>
                  </a:cubicBezTo>
                  <a:cubicBezTo>
                    <a:pt x="160" y="190"/>
                    <a:pt x="156" y="185"/>
                    <a:pt x="155" y="180"/>
                  </a:cubicBezTo>
                  <a:cubicBezTo>
                    <a:pt x="148" y="143"/>
                    <a:pt x="124" y="122"/>
                    <a:pt x="90" y="122"/>
                  </a:cubicBezTo>
                  <a:cubicBezTo>
                    <a:pt x="57" y="123"/>
                    <a:pt x="33" y="144"/>
                    <a:pt x="27" y="179"/>
                  </a:cubicBezTo>
                  <a:cubicBezTo>
                    <a:pt x="26" y="185"/>
                    <a:pt x="23" y="190"/>
                    <a:pt x="20" y="198"/>
                  </a:cubicBezTo>
                  <a:close/>
                  <a:moveTo>
                    <a:pt x="131" y="63"/>
                  </a:moveTo>
                  <a:cubicBezTo>
                    <a:pt x="130" y="42"/>
                    <a:pt x="111" y="24"/>
                    <a:pt x="90" y="24"/>
                  </a:cubicBezTo>
                  <a:cubicBezTo>
                    <a:pt x="70" y="25"/>
                    <a:pt x="50" y="44"/>
                    <a:pt x="51" y="64"/>
                  </a:cubicBezTo>
                  <a:cubicBezTo>
                    <a:pt x="51" y="85"/>
                    <a:pt x="71" y="103"/>
                    <a:pt x="91" y="103"/>
                  </a:cubicBezTo>
                  <a:cubicBezTo>
                    <a:pt x="112" y="103"/>
                    <a:pt x="131" y="83"/>
                    <a:pt x="131" y="63"/>
                  </a:cubicBezTo>
                  <a:close/>
                </a:path>
              </a:pathLst>
            </a:custGeom>
            <a:solidFill>
              <a:srgbClr val="272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7" name="Freeform 8">
              <a:extLst>
                <a:ext uri="{FF2B5EF4-FFF2-40B4-BE49-F238E27FC236}">
                  <a16:creationId xmlns:a16="http://schemas.microsoft.com/office/drawing/2014/main" id="{C211AC6A-BF8A-E05B-06E9-F2079F212B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6" y="2288"/>
              <a:ext cx="644" cy="734"/>
            </a:xfrm>
            <a:custGeom>
              <a:avLst/>
              <a:gdLst>
                <a:gd name="T0" fmla="*/ 46 w 172"/>
                <a:gd name="T1" fmla="*/ 110 h 196"/>
                <a:gd name="T2" fmla="*/ 40 w 172"/>
                <a:gd name="T3" fmla="*/ 23 h 196"/>
                <a:gd name="T4" fmla="*/ 119 w 172"/>
                <a:gd name="T5" fmla="*/ 20 h 196"/>
                <a:gd name="T6" fmla="*/ 116 w 172"/>
                <a:gd name="T7" fmla="*/ 109 h 196"/>
                <a:gd name="T8" fmla="*/ 152 w 172"/>
                <a:gd name="T9" fmla="*/ 196 h 196"/>
                <a:gd name="T10" fmla="*/ 143 w 172"/>
                <a:gd name="T11" fmla="*/ 175 h 196"/>
                <a:gd name="T12" fmla="*/ 82 w 172"/>
                <a:gd name="T13" fmla="*/ 122 h 196"/>
                <a:gd name="T14" fmla="*/ 18 w 172"/>
                <a:gd name="T15" fmla="*/ 175 h 196"/>
                <a:gd name="T16" fmla="*/ 7 w 172"/>
                <a:gd name="T17" fmla="*/ 193 h 196"/>
                <a:gd name="T18" fmla="*/ 1 w 172"/>
                <a:gd name="T19" fmla="*/ 171 h 196"/>
                <a:gd name="T20" fmla="*/ 46 w 172"/>
                <a:gd name="T21" fmla="*/ 110 h 196"/>
                <a:gd name="T22" fmla="*/ 119 w 172"/>
                <a:gd name="T23" fmla="*/ 63 h 196"/>
                <a:gd name="T24" fmla="*/ 81 w 172"/>
                <a:gd name="T25" fmla="*/ 23 h 196"/>
                <a:gd name="T26" fmla="*/ 42 w 172"/>
                <a:gd name="T27" fmla="*/ 62 h 196"/>
                <a:gd name="T28" fmla="*/ 80 w 172"/>
                <a:gd name="T29" fmla="*/ 102 h 196"/>
                <a:gd name="T30" fmla="*/ 119 w 172"/>
                <a:gd name="T31" fmla="*/ 6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2" h="196">
                  <a:moveTo>
                    <a:pt x="46" y="110"/>
                  </a:moveTo>
                  <a:cubicBezTo>
                    <a:pt x="17" y="78"/>
                    <a:pt x="15" y="48"/>
                    <a:pt x="40" y="23"/>
                  </a:cubicBezTo>
                  <a:cubicBezTo>
                    <a:pt x="62" y="1"/>
                    <a:pt x="97" y="0"/>
                    <a:pt x="119" y="20"/>
                  </a:cubicBezTo>
                  <a:cubicBezTo>
                    <a:pt x="146" y="45"/>
                    <a:pt x="145" y="76"/>
                    <a:pt x="116" y="109"/>
                  </a:cubicBezTo>
                  <a:cubicBezTo>
                    <a:pt x="159" y="144"/>
                    <a:pt x="172" y="174"/>
                    <a:pt x="152" y="196"/>
                  </a:cubicBezTo>
                  <a:cubicBezTo>
                    <a:pt x="149" y="188"/>
                    <a:pt x="145" y="182"/>
                    <a:pt x="143" y="175"/>
                  </a:cubicBezTo>
                  <a:cubicBezTo>
                    <a:pt x="137" y="142"/>
                    <a:pt x="114" y="122"/>
                    <a:pt x="82" y="122"/>
                  </a:cubicBezTo>
                  <a:cubicBezTo>
                    <a:pt x="48" y="121"/>
                    <a:pt x="25" y="141"/>
                    <a:pt x="18" y="175"/>
                  </a:cubicBezTo>
                  <a:cubicBezTo>
                    <a:pt x="17" y="181"/>
                    <a:pt x="10" y="187"/>
                    <a:pt x="7" y="193"/>
                  </a:cubicBezTo>
                  <a:cubicBezTo>
                    <a:pt x="4" y="186"/>
                    <a:pt x="0" y="178"/>
                    <a:pt x="1" y="171"/>
                  </a:cubicBezTo>
                  <a:cubicBezTo>
                    <a:pt x="4" y="143"/>
                    <a:pt x="21" y="124"/>
                    <a:pt x="46" y="110"/>
                  </a:cubicBezTo>
                  <a:close/>
                  <a:moveTo>
                    <a:pt x="119" y="63"/>
                  </a:moveTo>
                  <a:cubicBezTo>
                    <a:pt x="119" y="42"/>
                    <a:pt x="102" y="24"/>
                    <a:pt x="81" y="23"/>
                  </a:cubicBezTo>
                  <a:cubicBezTo>
                    <a:pt x="59" y="23"/>
                    <a:pt x="43" y="39"/>
                    <a:pt x="42" y="62"/>
                  </a:cubicBezTo>
                  <a:cubicBezTo>
                    <a:pt x="42" y="85"/>
                    <a:pt x="58" y="102"/>
                    <a:pt x="80" y="102"/>
                  </a:cubicBezTo>
                  <a:cubicBezTo>
                    <a:pt x="102" y="102"/>
                    <a:pt x="119" y="85"/>
                    <a:pt x="119" y="63"/>
                  </a:cubicBezTo>
                  <a:close/>
                </a:path>
              </a:pathLst>
            </a:custGeom>
            <a:solidFill>
              <a:srgbClr val="272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" name="Freeform 9">
              <a:extLst>
                <a:ext uri="{FF2B5EF4-FFF2-40B4-BE49-F238E27FC236}">
                  <a16:creationId xmlns:a16="http://schemas.microsoft.com/office/drawing/2014/main" id="{6ECE846E-EFB6-FDBA-1F2D-776876889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1995"/>
              <a:ext cx="259" cy="266"/>
            </a:xfrm>
            <a:custGeom>
              <a:avLst/>
              <a:gdLst>
                <a:gd name="T0" fmla="*/ 4 w 69"/>
                <a:gd name="T1" fmla="*/ 71 h 71"/>
                <a:gd name="T2" fmla="*/ 2 w 69"/>
                <a:gd name="T3" fmla="*/ 56 h 71"/>
                <a:gd name="T4" fmla="*/ 55 w 69"/>
                <a:gd name="T5" fmla="*/ 2 h 71"/>
                <a:gd name="T6" fmla="*/ 65 w 69"/>
                <a:gd name="T7" fmla="*/ 2 h 71"/>
                <a:gd name="T8" fmla="*/ 67 w 69"/>
                <a:gd name="T9" fmla="*/ 13 h 71"/>
                <a:gd name="T10" fmla="*/ 11 w 69"/>
                <a:gd name="T11" fmla="*/ 69 h 71"/>
                <a:gd name="T12" fmla="*/ 4 w 69"/>
                <a:gd name="T1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71">
                  <a:moveTo>
                    <a:pt x="4" y="71"/>
                  </a:moveTo>
                  <a:cubicBezTo>
                    <a:pt x="3" y="65"/>
                    <a:pt x="0" y="58"/>
                    <a:pt x="2" y="56"/>
                  </a:cubicBezTo>
                  <a:cubicBezTo>
                    <a:pt x="19" y="37"/>
                    <a:pt x="37" y="20"/>
                    <a:pt x="55" y="2"/>
                  </a:cubicBezTo>
                  <a:cubicBezTo>
                    <a:pt x="57" y="1"/>
                    <a:pt x="64" y="0"/>
                    <a:pt x="65" y="2"/>
                  </a:cubicBezTo>
                  <a:cubicBezTo>
                    <a:pt x="68" y="4"/>
                    <a:pt x="69" y="11"/>
                    <a:pt x="67" y="13"/>
                  </a:cubicBezTo>
                  <a:cubicBezTo>
                    <a:pt x="49" y="32"/>
                    <a:pt x="30" y="50"/>
                    <a:pt x="11" y="69"/>
                  </a:cubicBezTo>
                  <a:cubicBezTo>
                    <a:pt x="11" y="69"/>
                    <a:pt x="9" y="69"/>
                    <a:pt x="4" y="71"/>
                  </a:cubicBezTo>
                  <a:close/>
                </a:path>
              </a:pathLst>
            </a:custGeom>
            <a:solidFill>
              <a:srgbClr val="272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" name="Freeform 10">
              <a:extLst>
                <a:ext uri="{FF2B5EF4-FFF2-40B4-BE49-F238E27FC236}">
                  <a16:creationId xmlns:a16="http://schemas.microsoft.com/office/drawing/2014/main" id="{AECD2FEE-0119-9486-3618-C37A9D5FC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1999"/>
              <a:ext cx="247" cy="259"/>
            </a:xfrm>
            <a:custGeom>
              <a:avLst/>
              <a:gdLst>
                <a:gd name="T0" fmla="*/ 60 w 66"/>
                <a:gd name="T1" fmla="*/ 69 h 69"/>
                <a:gd name="T2" fmla="*/ 50 w 66"/>
                <a:gd name="T3" fmla="*/ 64 h 69"/>
                <a:gd name="T4" fmla="*/ 3 w 66"/>
                <a:gd name="T5" fmla="*/ 16 h 69"/>
                <a:gd name="T6" fmla="*/ 1 w 66"/>
                <a:gd name="T7" fmla="*/ 0 h 69"/>
                <a:gd name="T8" fmla="*/ 15 w 66"/>
                <a:gd name="T9" fmla="*/ 4 h 69"/>
                <a:gd name="T10" fmla="*/ 63 w 66"/>
                <a:gd name="T11" fmla="*/ 52 h 69"/>
                <a:gd name="T12" fmla="*/ 66 w 66"/>
                <a:gd name="T13" fmla="*/ 64 h 69"/>
                <a:gd name="T14" fmla="*/ 60 w 66"/>
                <a:gd name="T1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9">
                  <a:moveTo>
                    <a:pt x="60" y="69"/>
                  </a:moveTo>
                  <a:cubicBezTo>
                    <a:pt x="56" y="67"/>
                    <a:pt x="52" y="66"/>
                    <a:pt x="50" y="64"/>
                  </a:cubicBezTo>
                  <a:cubicBezTo>
                    <a:pt x="34" y="48"/>
                    <a:pt x="18" y="33"/>
                    <a:pt x="3" y="16"/>
                  </a:cubicBezTo>
                  <a:cubicBezTo>
                    <a:pt x="0" y="13"/>
                    <a:pt x="1" y="6"/>
                    <a:pt x="1" y="0"/>
                  </a:cubicBezTo>
                  <a:cubicBezTo>
                    <a:pt x="6" y="2"/>
                    <a:pt x="12" y="1"/>
                    <a:pt x="15" y="4"/>
                  </a:cubicBezTo>
                  <a:cubicBezTo>
                    <a:pt x="31" y="19"/>
                    <a:pt x="47" y="35"/>
                    <a:pt x="63" y="52"/>
                  </a:cubicBezTo>
                  <a:cubicBezTo>
                    <a:pt x="65" y="54"/>
                    <a:pt x="66" y="60"/>
                    <a:pt x="66" y="64"/>
                  </a:cubicBezTo>
                  <a:cubicBezTo>
                    <a:pt x="66" y="66"/>
                    <a:pt x="62" y="68"/>
                    <a:pt x="60" y="69"/>
                  </a:cubicBezTo>
                  <a:close/>
                </a:path>
              </a:pathLst>
            </a:custGeom>
            <a:solidFill>
              <a:srgbClr val="272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" name="Freeform 11">
              <a:extLst>
                <a:ext uri="{FF2B5EF4-FFF2-40B4-BE49-F238E27FC236}">
                  <a16:creationId xmlns:a16="http://schemas.microsoft.com/office/drawing/2014/main" id="{2699D1D8-EAD1-46F8-036D-6FAFB873E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074"/>
              <a:ext cx="71" cy="187"/>
            </a:xfrm>
            <a:custGeom>
              <a:avLst/>
              <a:gdLst>
                <a:gd name="T0" fmla="*/ 18 w 19"/>
                <a:gd name="T1" fmla="*/ 26 h 50"/>
                <a:gd name="T2" fmla="*/ 18 w 19"/>
                <a:gd name="T3" fmla="*/ 38 h 50"/>
                <a:gd name="T4" fmla="*/ 9 w 19"/>
                <a:gd name="T5" fmla="*/ 50 h 50"/>
                <a:gd name="T6" fmla="*/ 2 w 19"/>
                <a:gd name="T7" fmla="*/ 38 h 50"/>
                <a:gd name="T8" fmla="*/ 2 w 19"/>
                <a:gd name="T9" fmla="*/ 13 h 50"/>
                <a:gd name="T10" fmla="*/ 11 w 19"/>
                <a:gd name="T11" fmla="*/ 0 h 50"/>
                <a:gd name="T12" fmla="*/ 18 w 19"/>
                <a:gd name="T13" fmla="*/ 12 h 50"/>
                <a:gd name="T14" fmla="*/ 18 w 19"/>
                <a:gd name="T1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50">
                  <a:moveTo>
                    <a:pt x="18" y="26"/>
                  </a:moveTo>
                  <a:cubicBezTo>
                    <a:pt x="18" y="30"/>
                    <a:pt x="19" y="34"/>
                    <a:pt x="18" y="38"/>
                  </a:cubicBezTo>
                  <a:cubicBezTo>
                    <a:pt x="16" y="42"/>
                    <a:pt x="12" y="46"/>
                    <a:pt x="9" y="50"/>
                  </a:cubicBezTo>
                  <a:cubicBezTo>
                    <a:pt x="6" y="46"/>
                    <a:pt x="2" y="43"/>
                    <a:pt x="2" y="38"/>
                  </a:cubicBezTo>
                  <a:cubicBezTo>
                    <a:pt x="1" y="30"/>
                    <a:pt x="0" y="21"/>
                    <a:pt x="2" y="13"/>
                  </a:cubicBezTo>
                  <a:cubicBezTo>
                    <a:pt x="3" y="8"/>
                    <a:pt x="8" y="4"/>
                    <a:pt x="11" y="0"/>
                  </a:cubicBezTo>
                  <a:cubicBezTo>
                    <a:pt x="13" y="4"/>
                    <a:pt x="17" y="8"/>
                    <a:pt x="18" y="12"/>
                  </a:cubicBezTo>
                  <a:cubicBezTo>
                    <a:pt x="19" y="16"/>
                    <a:pt x="18" y="21"/>
                    <a:pt x="18" y="26"/>
                  </a:cubicBezTo>
                  <a:close/>
                </a:path>
              </a:pathLst>
            </a:custGeom>
            <a:solidFill>
              <a:srgbClr val="272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79;p18">
            <a:extLst>
              <a:ext uri="{FF2B5EF4-FFF2-40B4-BE49-F238E27FC236}">
                <a16:creationId xmlns:a16="http://schemas.microsoft.com/office/drawing/2014/main" id="{D9FC522F-D077-467B-BA1F-967436C5B7A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44790" y="391884"/>
            <a:ext cx="5199635" cy="430024"/>
          </a:xfrm>
        </p:spPr>
        <p:txBody>
          <a:bodyPr anchor="ctr" anchorCtr="1"/>
          <a:lstStyle/>
          <a:p>
            <a:pPr lvl="0" algn="ctr" rtl="1"/>
            <a:r>
              <a:rPr lang="fa-IR" dirty="0">
                <a:cs typeface="B Nazanin" panose="00000400000000000000" pitchFamily="2" charset="-78"/>
              </a:rPr>
              <a:t>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Google Shape;304;p18">
            <a:extLst>
              <a:ext uri="{FF2B5EF4-FFF2-40B4-BE49-F238E27FC236}">
                <a16:creationId xmlns:a16="http://schemas.microsoft.com/office/drawing/2014/main" id="{98EE23D0-2CA7-4CBA-AC9A-0D8AA1E29134}"/>
              </a:ext>
            </a:extLst>
          </p:cNvPr>
          <p:cNvSpPr txBox="1"/>
          <p:nvPr/>
        </p:nvSpPr>
        <p:spPr>
          <a:xfrm>
            <a:off x="3678366" y="3677634"/>
            <a:ext cx="1789197" cy="4784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استراتژیک</a:t>
            </a:r>
            <a:endParaRPr lang="en-US" sz="1600" b="1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4" name="Google Shape;305;p18">
            <a:extLst>
              <a:ext uri="{FF2B5EF4-FFF2-40B4-BE49-F238E27FC236}">
                <a16:creationId xmlns:a16="http://schemas.microsoft.com/office/drawing/2014/main" id="{3DC7C6C2-36E5-462B-BC39-1B9788DE50A0}"/>
              </a:ext>
            </a:extLst>
          </p:cNvPr>
          <p:cNvSpPr txBox="1"/>
          <p:nvPr/>
        </p:nvSpPr>
        <p:spPr>
          <a:xfrm>
            <a:off x="1086846" y="3672861"/>
            <a:ext cx="1789197" cy="4784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برنامه ریزی</a:t>
            </a:r>
            <a:endParaRPr lang="en-US" sz="1600" b="1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5" name="Google Shape;306;p18">
            <a:extLst>
              <a:ext uri="{FF2B5EF4-FFF2-40B4-BE49-F238E27FC236}">
                <a16:creationId xmlns:a16="http://schemas.microsoft.com/office/drawing/2014/main" id="{35F32269-B9A8-4BC8-9B0C-23A32750DA16}"/>
              </a:ext>
            </a:extLst>
          </p:cNvPr>
          <p:cNvSpPr txBox="1"/>
          <p:nvPr/>
        </p:nvSpPr>
        <p:spPr>
          <a:xfrm>
            <a:off x="755374" y="4032686"/>
            <a:ext cx="2572776" cy="5381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6" name="Google Shape;307;p18">
            <a:extLst>
              <a:ext uri="{FF2B5EF4-FFF2-40B4-BE49-F238E27FC236}">
                <a16:creationId xmlns:a16="http://schemas.microsoft.com/office/drawing/2014/main" id="{0D9CF348-F8FC-4836-86C4-5010B3550A87}"/>
              </a:ext>
            </a:extLst>
          </p:cNvPr>
          <p:cNvSpPr txBox="1"/>
          <p:nvPr/>
        </p:nvSpPr>
        <p:spPr>
          <a:xfrm>
            <a:off x="3434963" y="4033775"/>
            <a:ext cx="2484706" cy="5381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7" name="Google Shape;308;p18">
            <a:extLst>
              <a:ext uri="{FF2B5EF4-FFF2-40B4-BE49-F238E27FC236}">
                <a16:creationId xmlns:a16="http://schemas.microsoft.com/office/drawing/2014/main" id="{0929711F-25DF-4755-A3A0-94B8C9038202}"/>
              </a:ext>
            </a:extLst>
          </p:cNvPr>
          <p:cNvSpPr txBox="1"/>
          <p:nvPr/>
        </p:nvSpPr>
        <p:spPr>
          <a:xfrm>
            <a:off x="6269867" y="3674196"/>
            <a:ext cx="1789197" cy="4784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kern="0" dirty="0">
                <a:solidFill>
                  <a:srgbClr val="000000"/>
                </a:solidFill>
                <a:latin typeface="Roboto"/>
                <a:ea typeface="Roboto"/>
                <a:cs typeface="B Nazanin" panose="00000400000000000000" pitchFamily="2" charset="-78"/>
              </a:rPr>
              <a:t>مدیریت</a:t>
            </a:r>
            <a:endParaRPr lang="en-US" sz="1600" b="1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sp>
        <p:nvSpPr>
          <p:cNvPr id="8" name="Google Shape;309;p18">
            <a:extLst>
              <a:ext uri="{FF2B5EF4-FFF2-40B4-BE49-F238E27FC236}">
                <a16:creationId xmlns:a16="http://schemas.microsoft.com/office/drawing/2014/main" id="{8C6334D0-B61B-44BE-AC24-92AE34FF4A8E}"/>
              </a:ext>
            </a:extLst>
          </p:cNvPr>
          <p:cNvSpPr txBox="1"/>
          <p:nvPr/>
        </p:nvSpPr>
        <p:spPr>
          <a:xfrm>
            <a:off x="6026473" y="4033482"/>
            <a:ext cx="2484706" cy="5381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400000000000000" pitchFamily="2" charset="-78"/>
            </a:endParaRPr>
          </a:p>
        </p:txBody>
      </p:sp>
      <p:grpSp>
        <p:nvGrpSpPr>
          <p:cNvPr id="10" name="Group 4">
            <a:extLst>
              <a:ext uri="{FF2B5EF4-FFF2-40B4-BE49-F238E27FC236}">
                <a16:creationId xmlns:a16="http://schemas.microsoft.com/office/drawing/2014/main" id="{6F2EA62C-DE8B-0E81-10CF-DBF5ECBC8D3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576388" y="2411413"/>
            <a:ext cx="6354762" cy="957262"/>
            <a:chOff x="993" y="1519"/>
            <a:chExt cx="4003" cy="603"/>
          </a:xfrm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68DC64FF-356B-76DC-CED6-6C0852EFE9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4" y="1711"/>
              <a:ext cx="814" cy="411"/>
            </a:xfrm>
            <a:custGeom>
              <a:avLst/>
              <a:gdLst>
                <a:gd name="T0" fmla="*/ 408 w 423"/>
                <a:gd name="T1" fmla="*/ 0 h 212"/>
                <a:gd name="T2" fmla="*/ 219 w 423"/>
                <a:gd name="T3" fmla="*/ 0 h 212"/>
                <a:gd name="T4" fmla="*/ 203 w 423"/>
                <a:gd name="T5" fmla="*/ 6 h 212"/>
                <a:gd name="T6" fmla="*/ 187 w 423"/>
                <a:gd name="T7" fmla="*/ 8 h 212"/>
                <a:gd name="T8" fmla="*/ 200 w 423"/>
                <a:gd name="T9" fmla="*/ 3 h 212"/>
                <a:gd name="T10" fmla="*/ 196 w 423"/>
                <a:gd name="T11" fmla="*/ 0 h 212"/>
                <a:gd name="T12" fmla="*/ 79 w 423"/>
                <a:gd name="T13" fmla="*/ 0 h 212"/>
                <a:gd name="T14" fmla="*/ 58 w 423"/>
                <a:gd name="T15" fmla="*/ 18 h 212"/>
                <a:gd name="T16" fmla="*/ 16 w 423"/>
                <a:gd name="T17" fmla="*/ 159 h 212"/>
                <a:gd name="T18" fmla="*/ 0 w 423"/>
                <a:gd name="T19" fmla="*/ 211 h 212"/>
                <a:gd name="T20" fmla="*/ 12 w 423"/>
                <a:gd name="T21" fmla="*/ 212 h 212"/>
                <a:gd name="T22" fmla="*/ 345 w 423"/>
                <a:gd name="T23" fmla="*/ 212 h 212"/>
                <a:gd name="T24" fmla="*/ 369 w 423"/>
                <a:gd name="T25" fmla="*/ 193 h 212"/>
                <a:gd name="T26" fmla="*/ 419 w 423"/>
                <a:gd name="T27" fmla="*/ 15 h 212"/>
                <a:gd name="T28" fmla="*/ 408 w 423"/>
                <a:gd name="T29" fmla="*/ 0 h 212"/>
                <a:gd name="T30" fmla="*/ 176 w 423"/>
                <a:gd name="T31" fmla="*/ 27 h 212"/>
                <a:gd name="T32" fmla="*/ 176 w 423"/>
                <a:gd name="T33" fmla="*/ 23 h 212"/>
                <a:gd name="T34" fmla="*/ 176 w 423"/>
                <a:gd name="T35" fmla="*/ 2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3" h="212">
                  <a:moveTo>
                    <a:pt x="408" y="0"/>
                  </a:moveTo>
                  <a:cubicBezTo>
                    <a:pt x="345" y="0"/>
                    <a:pt x="282" y="0"/>
                    <a:pt x="219" y="0"/>
                  </a:cubicBezTo>
                  <a:cubicBezTo>
                    <a:pt x="214" y="0"/>
                    <a:pt x="208" y="4"/>
                    <a:pt x="203" y="6"/>
                  </a:cubicBezTo>
                  <a:cubicBezTo>
                    <a:pt x="198" y="9"/>
                    <a:pt x="194" y="13"/>
                    <a:pt x="187" y="8"/>
                  </a:cubicBezTo>
                  <a:cubicBezTo>
                    <a:pt x="193" y="6"/>
                    <a:pt x="197" y="5"/>
                    <a:pt x="200" y="3"/>
                  </a:cubicBezTo>
                  <a:cubicBezTo>
                    <a:pt x="199" y="1"/>
                    <a:pt x="197" y="0"/>
                    <a:pt x="196" y="0"/>
                  </a:cubicBezTo>
                  <a:cubicBezTo>
                    <a:pt x="157" y="0"/>
                    <a:pt x="118" y="0"/>
                    <a:pt x="79" y="0"/>
                  </a:cubicBezTo>
                  <a:cubicBezTo>
                    <a:pt x="69" y="0"/>
                    <a:pt x="61" y="8"/>
                    <a:pt x="58" y="18"/>
                  </a:cubicBezTo>
                  <a:cubicBezTo>
                    <a:pt x="44" y="65"/>
                    <a:pt x="30" y="112"/>
                    <a:pt x="16" y="159"/>
                  </a:cubicBezTo>
                  <a:cubicBezTo>
                    <a:pt x="10" y="175"/>
                    <a:pt x="5" y="192"/>
                    <a:pt x="0" y="211"/>
                  </a:cubicBezTo>
                  <a:cubicBezTo>
                    <a:pt x="5" y="211"/>
                    <a:pt x="8" y="212"/>
                    <a:pt x="12" y="212"/>
                  </a:cubicBezTo>
                  <a:cubicBezTo>
                    <a:pt x="123" y="212"/>
                    <a:pt x="234" y="212"/>
                    <a:pt x="345" y="212"/>
                  </a:cubicBezTo>
                  <a:cubicBezTo>
                    <a:pt x="359" y="212"/>
                    <a:pt x="365" y="206"/>
                    <a:pt x="369" y="193"/>
                  </a:cubicBezTo>
                  <a:cubicBezTo>
                    <a:pt x="385" y="134"/>
                    <a:pt x="402" y="74"/>
                    <a:pt x="419" y="15"/>
                  </a:cubicBezTo>
                  <a:cubicBezTo>
                    <a:pt x="423" y="2"/>
                    <a:pt x="422" y="0"/>
                    <a:pt x="408" y="0"/>
                  </a:cubicBezTo>
                  <a:close/>
                  <a:moveTo>
                    <a:pt x="176" y="27"/>
                  </a:moveTo>
                  <a:cubicBezTo>
                    <a:pt x="177" y="27"/>
                    <a:pt x="177" y="25"/>
                    <a:pt x="176" y="23"/>
                  </a:cubicBezTo>
                  <a:cubicBezTo>
                    <a:pt x="177" y="25"/>
                    <a:pt x="177" y="27"/>
                    <a:pt x="176" y="27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5ED66A18-8650-5724-7421-59E62BAF5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566"/>
              <a:ext cx="422" cy="469"/>
            </a:xfrm>
            <a:custGeom>
              <a:avLst/>
              <a:gdLst>
                <a:gd name="T0" fmla="*/ 72 w 219"/>
                <a:gd name="T1" fmla="*/ 56 h 242"/>
                <a:gd name="T2" fmla="*/ 111 w 219"/>
                <a:gd name="T3" fmla="*/ 50 h 242"/>
                <a:gd name="T4" fmla="*/ 219 w 219"/>
                <a:gd name="T5" fmla="*/ 49 h 242"/>
                <a:gd name="T6" fmla="*/ 200 w 219"/>
                <a:gd name="T7" fmla="*/ 35 h 242"/>
                <a:gd name="T8" fmla="*/ 169 w 219"/>
                <a:gd name="T9" fmla="*/ 35 h 242"/>
                <a:gd name="T10" fmla="*/ 158 w 219"/>
                <a:gd name="T11" fmla="*/ 27 h 242"/>
                <a:gd name="T12" fmla="*/ 152 w 219"/>
                <a:gd name="T13" fmla="*/ 11 h 242"/>
                <a:gd name="T14" fmla="*/ 137 w 219"/>
                <a:gd name="T15" fmla="*/ 0 h 242"/>
                <a:gd name="T16" fmla="*/ 68 w 219"/>
                <a:gd name="T17" fmla="*/ 0 h 242"/>
                <a:gd name="T18" fmla="*/ 47 w 219"/>
                <a:gd name="T19" fmla="*/ 13 h 242"/>
                <a:gd name="T20" fmla="*/ 38 w 219"/>
                <a:gd name="T21" fmla="*/ 28 h 242"/>
                <a:gd name="T22" fmla="*/ 26 w 219"/>
                <a:gd name="T23" fmla="*/ 35 h 242"/>
                <a:gd name="T24" fmla="*/ 0 w 219"/>
                <a:gd name="T25" fmla="*/ 63 h 242"/>
                <a:gd name="T26" fmla="*/ 0 w 219"/>
                <a:gd name="T27" fmla="*/ 231 h 242"/>
                <a:gd name="T28" fmla="*/ 0 w 219"/>
                <a:gd name="T29" fmla="*/ 242 h 242"/>
                <a:gd name="T30" fmla="*/ 2 w 219"/>
                <a:gd name="T31" fmla="*/ 242 h 242"/>
                <a:gd name="T32" fmla="*/ 6 w 219"/>
                <a:gd name="T33" fmla="*/ 230 h 242"/>
                <a:gd name="T34" fmla="*/ 49 w 219"/>
                <a:gd name="T35" fmla="*/ 89 h 242"/>
                <a:gd name="T36" fmla="*/ 72 w 219"/>
                <a:gd name="T37" fmla="*/ 5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42">
                  <a:moveTo>
                    <a:pt x="72" y="56"/>
                  </a:moveTo>
                  <a:cubicBezTo>
                    <a:pt x="84" y="48"/>
                    <a:pt x="98" y="50"/>
                    <a:pt x="111" y="50"/>
                  </a:cubicBezTo>
                  <a:cubicBezTo>
                    <a:pt x="147" y="49"/>
                    <a:pt x="182" y="49"/>
                    <a:pt x="219" y="49"/>
                  </a:cubicBezTo>
                  <a:cubicBezTo>
                    <a:pt x="215" y="39"/>
                    <a:pt x="210" y="34"/>
                    <a:pt x="200" y="35"/>
                  </a:cubicBezTo>
                  <a:cubicBezTo>
                    <a:pt x="190" y="36"/>
                    <a:pt x="179" y="36"/>
                    <a:pt x="169" y="35"/>
                  </a:cubicBezTo>
                  <a:cubicBezTo>
                    <a:pt x="165" y="35"/>
                    <a:pt x="161" y="31"/>
                    <a:pt x="158" y="27"/>
                  </a:cubicBezTo>
                  <a:cubicBezTo>
                    <a:pt x="155" y="22"/>
                    <a:pt x="153" y="17"/>
                    <a:pt x="152" y="11"/>
                  </a:cubicBezTo>
                  <a:cubicBezTo>
                    <a:pt x="150" y="3"/>
                    <a:pt x="145" y="0"/>
                    <a:pt x="137" y="0"/>
                  </a:cubicBezTo>
                  <a:cubicBezTo>
                    <a:pt x="114" y="0"/>
                    <a:pt x="91" y="1"/>
                    <a:pt x="68" y="0"/>
                  </a:cubicBezTo>
                  <a:cubicBezTo>
                    <a:pt x="57" y="0"/>
                    <a:pt x="51" y="2"/>
                    <a:pt x="47" y="13"/>
                  </a:cubicBezTo>
                  <a:cubicBezTo>
                    <a:pt x="45" y="18"/>
                    <a:pt x="41" y="24"/>
                    <a:pt x="38" y="28"/>
                  </a:cubicBezTo>
                  <a:cubicBezTo>
                    <a:pt x="35" y="31"/>
                    <a:pt x="30" y="35"/>
                    <a:pt x="26" y="35"/>
                  </a:cubicBezTo>
                  <a:cubicBezTo>
                    <a:pt x="7" y="37"/>
                    <a:pt x="0" y="44"/>
                    <a:pt x="0" y="63"/>
                  </a:cubicBezTo>
                  <a:cubicBezTo>
                    <a:pt x="0" y="119"/>
                    <a:pt x="0" y="175"/>
                    <a:pt x="0" y="231"/>
                  </a:cubicBezTo>
                  <a:cubicBezTo>
                    <a:pt x="0" y="235"/>
                    <a:pt x="0" y="238"/>
                    <a:pt x="0" y="242"/>
                  </a:cubicBezTo>
                  <a:cubicBezTo>
                    <a:pt x="1" y="242"/>
                    <a:pt x="1" y="242"/>
                    <a:pt x="2" y="242"/>
                  </a:cubicBezTo>
                  <a:cubicBezTo>
                    <a:pt x="3" y="238"/>
                    <a:pt x="5" y="234"/>
                    <a:pt x="6" y="230"/>
                  </a:cubicBezTo>
                  <a:cubicBezTo>
                    <a:pt x="20" y="183"/>
                    <a:pt x="34" y="136"/>
                    <a:pt x="49" y="89"/>
                  </a:cubicBezTo>
                  <a:cubicBezTo>
                    <a:pt x="53" y="75"/>
                    <a:pt x="59" y="64"/>
                    <a:pt x="72" y="56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F3E27A4D-2522-13D6-240C-BDB68B944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634"/>
              <a:ext cx="289" cy="29"/>
            </a:xfrm>
            <a:custGeom>
              <a:avLst/>
              <a:gdLst>
                <a:gd name="T0" fmla="*/ 5 w 150"/>
                <a:gd name="T1" fmla="*/ 13 h 15"/>
                <a:gd name="T2" fmla="*/ 19 w 150"/>
                <a:gd name="T3" fmla="*/ 14 h 15"/>
                <a:gd name="T4" fmla="*/ 139 w 150"/>
                <a:gd name="T5" fmla="*/ 14 h 15"/>
                <a:gd name="T6" fmla="*/ 150 w 150"/>
                <a:gd name="T7" fmla="*/ 14 h 15"/>
                <a:gd name="T8" fmla="*/ 125 w 150"/>
                <a:gd name="T9" fmla="*/ 0 h 15"/>
                <a:gd name="T10" fmla="*/ 11 w 150"/>
                <a:gd name="T11" fmla="*/ 0 h 15"/>
                <a:gd name="T12" fmla="*/ 5 w 150"/>
                <a:gd name="T13" fmla="*/ 1 h 15"/>
                <a:gd name="T14" fmla="*/ 0 w 150"/>
                <a:gd name="T15" fmla="*/ 8 h 15"/>
                <a:gd name="T16" fmla="*/ 5 w 150"/>
                <a:gd name="T1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15">
                  <a:moveTo>
                    <a:pt x="5" y="13"/>
                  </a:moveTo>
                  <a:cubicBezTo>
                    <a:pt x="9" y="14"/>
                    <a:pt x="14" y="14"/>
                    <a:pt x="19" y="14"/>
                  </a:cubicBezTo>
                  <a:cubicBezTo>
                    <a:pt x="59" y="15"/>
                    <a:pt x="99" y="15"/>
                    <a:pt x="139" y="14"/>
                  </a:cubicBezTo>
                  <a:cubicBezTo>
                    <a:pt x="142" y="14"/>
                    <a:pt x="146" y="14"/>
                    <a:pt x="150" y="14"/>
                  </a:cubicBezTo>
                  <a:cubicBezTo>
                    <a:pt x="143" y="3"/>
                    <a:pt x="135" y="0"/>
                    <a:pt x="125" y="0"/>
                  </a:cubicBezTo>
                  <a:cubicBezTo>
                    <a:pt x="87" y="0"/>
                    <a:pt x="49" y="0"/>
                    <a:pt x="11" y="0"/>
                  </a:cubicBezTo>
                  <a:cubicBezTo>
                    <a:pt x="9" y="0"/>
                    <a:pt x="7" y="0"/>
                    <a:pt x="5" y="1"/>
                  </a:cubicBezTo>
                  <a:cubicBezTo>
                    <a:pt x="3" y="2"/>
                    <a:pt x="0" y="5"/>
                    <a:pt x="0" y="8"/>
                  </a:cubicBezTo>
                  <a:cubicBezTo>
                    <a:pt x="0" y="9"/>
                    <a:pt x="3" y="13"/>
                    <a:pt x="5" y="13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" name="Freeform 8">
              <a:extLst>
                <a:ext uri="{FF2B5EF4-FFF2-40B4-BE49-F238E27FC236}">
                  <a16:creationId xmlns:a16="http://schemas.microsoft.com/office/drawing/2014/main" id="{216F198E-1B22-FE54-8D7C-B4CF5B911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1634"/>
              <a:ext cx="25" cy="27"/>
            </a:xfrm>
            <a:custGeom>
              <a:avLst/>
              <a:gdLst>
                <a:gd name="T0" fmla="*/ 12 w 13"/>
                <a:gd name="T1" fmla="*/ 13 h 14"/>
                <a:gd name="T2" fmla="*/ 11 w 13"/>
                <a:gd name="T3" fmla="*/ 2 h 14"/>
                <a:gd name="T4" fmla="*/ 1 w 13"/>
                <a:gd name="T5" fmla="*/ 1 h 14"/>
                <a:gd name="T6" fmla="*/ 0 w 13"/>
                <a:gd name="T7" fmla="*/ 3 h 14"/>
                <a:gd name="T8" fmla="*/ 8 w 13"/>
                <a:gd name="T9" fmla="*/ 14 h 14"/>
                <a:gd name="T10" fmla="*/ 12 w 13"/>
                <a:gd name="T1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12" y="13"/>
                  </a:moveTo>
                  <a:cubicBezTo>
                    <a:pt x="12" y="9"/>
                    <a:pt x="13" y="4"/>
                    <a:pt x="11" y="2"/>
                  </a:cubicBezTo>
                  <a:cubicBezTo>
                    <a:pt x="9" y="0"/>
                    <a:pt x="4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3" y="7"/>
                    <a:pt x="5" y="10"/>
                    <a:pt x="8" y="14"/>
                  </a:cubicBezTo>
                  <a:cubicBezTo>
                    <a:pt x="10" y="14"/>
                    <a:pt x="11" y="13"/>
                    <a:pt x="12" y="13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" name="Freeform 9">
              <a:extLst>
                <a:ext uri="{FF2B5EF4-FFF2-40B4-BE49-F238E27FC236}">
                  <a16:creationId xmlns:a16="http://schemas.microsoft.com/office/drawing/2014/main" id="{3EBA6053-DA1A-BAAA-C6D2-D23CFECA6E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1" y="1665"/>
              <a:ext cx="814" cy="411"/>
            </a:xfrm>
            <a:custGeom>
              <a:avLst/>
              <a:gdLst>
                <a:gd name="T0" fmla="*/ 409 w 423"/>
                <a:gd name="T1" fmla="*/ 1 h 212"/>
                <a:gd name="T2" fmla="*/ 220 w 423"/>
                <a:gd name="T3" fmla="*/ 1 h 212"/>
                <a:gd name="T4" fmla="*/ 204 w 423"/>
                <a:gd name="T5" fmla="*/ 7 h 212"/>
                <a:gd name="T6" fmla="*/ 188 w 423"/>
                <a:gd name="T7" fmla="*/ 9 h 212"/>
                <a:gd name="T8" fmla="*/ 201 w 423"/>
                <a:gd name="T9" fmla="*/ 4 h 212"/>
                <a:gd name="T10" fmla="*/ 197 w 423"/>
                <a:gd name="T11" fmla="*/ 1 h 212"/>
                <a:gd name="T12" fmla="*/ 80 w 423"/>
                <a:gd name="T13" fmla="*/ 1 h 212"/>
                <a:gd name="T14" fmla="*/ 59 w 423"/>
                <a:gd name="T15" fmla="*/ 19 h 212"/>
                <a:gd name="T16" fmla="*/ 16 w 423"/>
                <a:gd name="T17" fmla="*/ 159 h 212"/>
                <a:gd name="T18" fmla="*/ 0 w 423"/>
                <a:gd name="T19" fmla="*/ 211 h 212"/>
                <a:gd name="T20" fmla="*/ 13 w 423"/>
                <a:gd name="T21" fmla="*/ 212 h 212"/>
                <a:gd name="T22" fmla="*/ 346 w 423"/>
                <a:gd name="T23" fmla="*/ 212 h 212"/>
                <a:gd name="T24" fmla="*/ 370 w 423"/>
                <a:gd name="T25" fmla="*/ 193 h 212"/>
                <a:gd name="T26" fmla="*/ 419 w 423"/>
                <a:gd name="T27" fmla="*/ 16 h 212"/>
                <a:gd name="T28" fmla="*/ 409 w 423"/>
                <a:gd name="T29" fmla="*/ 1 h 212"/>
                <a:gd name="T30" fmla="*/ 177 w 423"/>
                <a:gd name="T31" fmla="*/ 28 h 212"/>
                <a:gd name="T32" fmla="*/ 176 w 423"/>
                <a:gd name="T33" fmla="*/ 24 h 212"/>
                <a:gd name="T34" fmla="*/ 177 w 423"/>
                <a:gd name="T35" fmla="*/ 2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3" h="212">
                  <a:moveTo>
                    <a:pt x="409" y="1"/>
                  </a:moveTo>
                  <a:cubicBezTo>
                    <a:pt x="346" y="1"/>
                    <a:pt x="283" y="0"/>
                    <a:pt x="220" y="1"/>
                  </a:cubicBezTo>
                  <a:cubicBezTo>
                    <a:pt x="215" y="1"/>
                    <a:pt x="209" y="4"/>
                    <a:pt x="204" y="7"/>
                  </a:cubicBezTo>
                  <a:cubicBezTo>
                    <a:pt x="199" y="10"/>
                    <a:pt x="195" y="13"/>
                    <a:pt x="188" y="9"/>
                  </a:cubicBezTo>
                  <a:cubicBezTo>
                    <a:pt x="194" y="7"/>
                    <a:pt x="197" y="5"/>
                    <a:pt x="201" y="4"/>
                  </a:cubicBezTo>
                  <a:cubicBezTo>
                    <a:pt x="199" y="1"/>
                    <a:pt x="198" y="1"/>
                    <a:pt x="197" y="1"/>
                  </a:cubicBezTo>
                  <a:cubicBezTo>
                    <a:pt x="158" y="1"/>
                    <a:pt x="119" y="0"/>
                    <a:pt x="80" y="1"/>
                  </a:cubicBezTo>
                  <a:cubicBezTo>
                    <a:pt x="70" y="1"/>
                    <a:pt x="62" y="8"/>
                    <a:pt x="59" y="19"/>
                  </a:cubicBezTo>
                  <a:cubicBezTo>
                    <a:pt x="45" y="66"/>
                    <a:pt x="31" y="112"/>
                    <a:pt x="16" y="159"/>
                  </a:cubicBezTo>
                  <a:cubicBezTo>
                    <a:pt x="11" y="176"/>
                    <a:pt x="6" y="193"/>
                    <a:pt x="0" y="211"/>
                  </a:cubicBezTo>
                  <a:cubicBezTo>
                    <a:pt x="6" y="212"/>
                    <a:pt x="9" y="212"/>
                    <a:pt x="13" y="212"/>
                  </a:cubicBezTo>
                  <a:cubicBezTo>
                    <a:pt x="124" y="212"/>
                    <a:pt x="235" y="212"/>
                    <a:pt x="346" y="212"/>
                  </a:cubicBezTo>
                  <a:cubicBezTo>
                    <a:pt x="360" y="212"/>
                    <a:pt x="366" y="207"/>
                    <a:pt x="370" y="193"/>
                  </a:cubicBezTo>
                  <a:cubicBezTo>
                    <a:pt x="386" y="134"/>
                    <a:pt x="403" y="75"/>
                    <a:pt x="419" y="16"/>
                  </a:cubicBezTo>
                  <a:cubicBezTo>
                    <a:pt x="423" y="2"/>
                    <a:pt x="423" y="1"/>
                    <a:pt x="409" y="1"/>
                  </a:cubicBezTo>
                  <a:close/>
                  <a:moveTo>
                    <a:pt x="177" y="28"/>
                  </a:moveTo>
                  <a:cubicBezTo>
                    <a:pt x="178" y="27"/>
                    <a:pt x="177" y="26"/>
                    <a:pt x="176" y="24"/>
                  </a:cubicBezTo>
                  <a:cubicBezTo>
                    <a:pt x="177" y="26"/>
                    <a:pt x="178" y="27"/>
                    <a:pt x="177" y="28"/>
                  </a:cubicBezTo>
                  <a:close/>
                </a:path>
              </a:pathLst>
            </a:custGeom>
            <a:solidFill>
              <a:srgbClr val="F8A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" name="Freeform 10">
              <a:extLst>
                <a:ext uri="{FF2B5EF4-FFF2-40B4-BE49-F238E27FC236}">
                  <a16:creationId xmlns:a16="http://schemas.microsoft.com/office/drawing/2014/main" id="{742EB42A-A49F-FB38-CC61-A1D5F7D59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519"/>
              <a:ext cx="421" cy="471"/>
            </a:xfrm>
            <a:custGeom>
              <a:avLst/>
              <a:gdLst>
                <a:gd name="T0" fmla="*/ 73 w 219"/>
                <a:gd name="T1" fmla="*/ 57 h 243"/>
                <a:gd name="T2" fmla="*/ 112 w 219"/>
                <a:gd name="T3" fmla="*/ 50 h 243"/>
                <a:gd name="T4" fmla="*/ 219 w 219"/>
                <a:gd name="T5" fmla="*/ 50 h 243"/>
                <a:gd name="T6" fmla="*/ 201 w 219"/>
                <a:gd name="T7" fmla="*/ 36 h 243"/>
                <a:gd name="T8" fmla="*/ 169 w 219"/>
                <a:gd name="T9" fmla="*/ 35 h 243"/>
                <a:gd name="T10" fmla="*/ 159 w 219"/>
                <a:gd name="T11" fmla="*/ 28 h 243"/>
                <a:gd name="T12" fmla="*/ 153 w 219"/>
                <a:gd name="T13" fmla="*/ 12 h 243"/>
                <a:gd name="T14" fmla="*/ 137 w 219"/>
                <a:gd name="T15" fmla="*/ 0 h 243"/>
                <a:gd name="T16" fmla="*/ 68 w 219"/>
                <a:gd name="T17" fmla="*/ 0 h 243"/>
                <a:gd name="T18" fmla="*/ 48 w 219"/>
                <a:gd name="T19" fmla="*/ 13 h 243"/>
                <a:gd name="T20" fmla="*/ 38 w 219"/>
                <a:gd name="T21" fmla="*/ 29 h 243"/>
                <a:gd name="T22" fmla="*/ 27 w 219"/>
                <a:gd name="T23" fmla="*/ 35 h 243"/>
                <a:gd name="T24" fmla="*/ 0 w 219"/>
                <a:gd name="T25" fmla="*/ 63 h 243"/>
                <a:gd name="T26" fmla="*/ 0 w 219"/>
                <a:gd name="T27" fmla="*/ 232 h 243"/>
                <a:gd name="T28" fmla="*/ 1 w 219"/>
                <a:gd name="T29" fmla="*/ 242 h 243"/>
                <a:gd name="T30" fmla="*/ 3 w 219"/>
                <a:gd name="T31" fmla="*/ 243 h 243"/>
                <a:gd name="T32" fmla="*/ 7 w 219"/>
                <a:gd name="T33" fmla="*/ 231 h 243"/>
                <a:gd name="T34" fmla="*/ 50 w 219"/>
                <a:gd name="T35" fmla="*/ 89 h 243"/>
                <a:gd name="T36" fmla="*/ 73 w 219"/>
                <a:gd name="T37" fmla="*/ 5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43">
                  <a:moveTo>
                    <a:pt x="73" y="57"/>
                  </a:moveTo>
                  <a:cubicBezTo>
                    <a:pt x="85" y="49"/>
                    <a:pt x="99" y="50"/>
                    <a:pt x="112" y="50"/>
                  </a:cubicBezTo>
                  <a:cubicBezTo>
                    <a:pt x="147" y="50"/>
                    <a:pt x="183" y="50"/>
                    <a:pt x="219" y="50"/>
                  </a:cubicBezTo>
                  <a:cubicBezTo>
                    <a:pt x="215" y="40"/>
                    <a:pt x="211" y="35"/>
                    <a:pt x="201" y="36"/>
                  </a:cubicBezTo>
                  <a:cubicBezTo>
                    <a:pt x="190" y="36"/>
                    <a:pt x="180" y="36"/>
                    <a:pt x="169" y="35"/>
                  </a:cubicBezTo>
                  <a:cubicBezTo>
                    <a:pt x="166" y="35"/>
                    <a:pt x="161" y="31"/>
                    <a:pt x="159" y="28"/>
                  </a:cubicBezTo>
                  <a:cubicBezTo>
                    <a:pt x="156" y="23"/>
                    <a:pt x="154" y="17"/>
                    <a:pt x="153" y="12"/>
                  </a:cubicBezTo>
                  <a:cubicBezTo>
                    <a:pt x="151" y="3"/>
                    <a:pt x="146" y="0"/>
                    <a:pt x="137" y="0"/>
                  </a:cubicBezTo>
                  <a:cubicBezTo>
                    <a:pt x="114" y="1"/>
                    <a:pt x="91" y="1"/>
                    <a:pt x="68" y="0"/>
                  </a:cubicBezTo>
                  <a:cubicBezTo>
                    <a:pt x="58" y="0"/>
                    <a:pt x="51" y="3"/>
                    <a:pt x="48" y="13"/>
                  </a:cubicBezTo>
                  <a:cubicBezTo>
                    <a:pt x="46" y="19"/>
                    <a:pt x="42" y="24"/>
                    <a:pt x="38" y="29"/>
                  </a:cubicBezTo>
                  <a:cubicBezTo>
                    <a:pt x="35" y="32"/>
                    <a:pt x="31" y="35"/>
                    <a:pt x="27" y="35"/>
                  </a:cubicBezTo>
                  <a:cubicBezTo>
                    <a:pt x="8" y="37"/>
                    <a:pt x="0" y="44"/>
                    <a:pt x="0" y="63"/>
                  </a:cubicBezTo>
                  <a:cubicBezTo>
                    <a:pt x="0" y="120"/>
                    <a:pt x="0" y="176"/>
                    <a:pt x="0" y="232"/>
                  </a:cubicBezTo>
                  <a:cubicBezTo>
                    <a:pt x="0" y="235"/>
                    <a:pt x="1" y="239"/>
                    <a:pt x="1" y="242"/>
                  </a:cubicBezTo>
                  <a:cubicBezTo>
                    <a:pt x="1" y="242"/>
                    <a:pt x="2" y="243"/>
                    <a:pt x="3" y="243"/>
                  </a:cubicBezTo>
                  <a:cubicBezTo>
                    <a:pt x="4" y="239"/>
                    <a:pt x="5" y="235"/>
                    <a:pt x="7" y="231"/>
                  </a:cubicBezTo>
                  <a:cubicBezTo>
                    <a:pt x="21" y="183"/>
                    <a:pt x="35" y="136"/>
                    <a:pt x="50" y="89"/>
                  </a:cubicBezTo>
                  <a:cubicBezTo>
                    <a:pt x="54" y="76"/>
                    <a:pt x="60" y="64"/>
                    <a:pt x="73" y="57"/>
                  </a:cubicBezTo>
                  <a:close/>
                </a:path>
              </a:pathLst>
            </a:custGeom>
            <a:solidFill>
              <a:srgbClr val="F8A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" name="Freeform 11">
              <a:extLst>
                <a:ext uri="{FF2B5EF4-FFF2-40B4-BE49-F238E27FC236}">
                  <a16:creationId xmlns:a16="http://schemas.microsoft.com/office/drawing/2014/main" id="{7CD6F49C-FAD3-631F-5760-1664C4AFD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587"/>
              <a:ext cx="289" cy="29"/>
            </a:xfrm>
            <a:custGeom>
              <a:avLst/>
              <a:gdLst>
                <a:gd name="T0" fmla="*/ 6 w 150"/>
                <a:gd name="T1" fmla="*/ 13 h 15"/>
                <a:gd name="T2" fmla="*/ 19 w 150"/>
                <a:gd name="T3" fmla="*/ 15 h 15"/>
                <a:gd name="T4" fmla="*/ 140 w 150"/>
                <a:gd name="T5" fmla="*/ 15 h 15"/>
                <a:gd name="T6" fmla="*/ 150 w 150"/>
                <a:gd name="T7" fmla="*/ 14 h 15"/>
                <a:gd name="T8" fmla="*/ 125 w 150"/>
                <a:gd name="T9" fmla="*/ 1 h 15"/>
                <a:gd name="T10" fmla="*/ 12 w 150"/>
                <a:gd name="T11" fmla="*/ 1 h 15"/>
                <a:gd name="T12" fmla="*/ 6 w 150"/>
                <a:gd name="T13" fmla="*/ 1 h 15"/>
                <a:gd name="T14" fmla="*/ 1 w 150"/>
                <a:gd name="T15" fmla="*/ 8 h 15"/>
                <a:gd name="T16" fmla="*/ 6 w 150"/>
                <a:gd name="T1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15">
                  <a:moveTo>
                    <a:pt x="6" y="13"/>
                  </a:moveTo>
                  <a:cubicBezTo>
                    <a:pt x="10" y="15"/>
                    <a:pt x="15" y="15"/>
                    <a:pt x="19" y="15"/>
                  </a:cubicBezTo>
                  <a:cubicBezTo>
                    <a:pt x="60" y="15"/>
                    <a:pt x="100" y="15"/>
                    <a:pt x="140" y="15"/>
                  </a:cubicBezTo>
                  <a:cubicBezTo>
                    <a:pt x="143" y="15"/>
                    <a:pt x="146" y="14"/>
                    <a:pt x="150" y="14"/>
                  </a:cubicBezTo>
                  <a:cubicBezTo>
                    <a:pt x="144" y="4"/>
                    <a:pt x="136" y="1"/>
                    <a:pt x="125" y="1"/>
                  </a:cubicBezTo>
                  <a:cubicBezTo>
                    <a:pt x="88" y="1"/>
                    <a:pt x="50" y="1"/>
                    <a:pt x="12" y="1"/>
                  </a:cubicBezTo>
                  <a:cubicBezTo>
                    <a:pt x="10" y="1"/>
                    <a:pt x="7" y="0"/>
                    <a:pt x="6" y="1"/>
                  </a:cubicBezTo>
                  <a:cubicBezTo>
                    <a:pt x="4" y="3"/>
                    <a:pt x="1" y="5"/>
                    <a:pt x="1" y="8"/>
                  </a:cubicBezTo>
                  <a:cubicBezTo>
                    <a:pt x="0" y="10"/>
                    <a:pt x="3" y="13"/>
                    <a:pt x="6" y="13"/>
                  </a:cubicBezTo>
                  <a:close/>
                </a:path>
              </a:pathLst>
            </a:custGeom>
            <a:solidFill>
              <a:srgbClr val="F8A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" name="Freeform 12">
              <a:extLst>
                <a:ext uri="{FF2B5EF4-FFF2-40B4-BE49-F238E27FC236}">
                  <a16:creationId xmlns:a16="http://schemas.microsoft.com/office/drawing/2014/main" id="{2A599A5C-ECC0-8B77-D5CE-F86320F13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589"/>
              <a:ext cx="25" cy="25"/>
            </a:xfrm>
            <a:custGeom>
              <a:avLst/>
              <a:gdLst>
                <a:gd name="T0" fmla="*/ 12 w 13"/>
                <a:gd name="T1" fmla="*/ 12 h 13"/>
                <a:gd name="T2" fmla="*/ 11 w 13"/>
                <a:gd name="T3" fmla="*/ 2 h 13"/>
                <a:gd name="T4" fmla="*/ 1 w 13"/>
                <a:gd name="T5" fmla="*/ 0 h 13"/>
                <a:gd name="T6" fmla="*/ 0 w 13"/>
                <a:gd name="T7" fmla="*/ 3 h 13"/>
                <a:gd name="T8" fmla="*/ 8 w 13"/>
                <a:gd name="T9" fmla="*/ 13 h 13"/>
                <a:gd name="T10" fmla="*/ 12 w 13"/>
                <a:gd name="T1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2" y="12"/>
                  </a:moveTo>
                  <a:cubicBezTo>
                    <a:pt x="12" y="9"/>
                    <a:pt x="13" y="4"/>
                    <a:pt x="11" y="2"/>
                  </a:cubicBezTo>
                  <a:cubicBezTo>
                    <a:pt x="9" y="0"/>
                    <a:pt x="4" y="1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2" y="6"/>
                    <a:pt x="5" y="10"/>
                    <a:pt x="8" y="13"/>
                  </a:cubicBezTo>
                  <a:cubicBezTo>
                    <a:pt x="9" y="13"/>
                    <a:pt x="11" y="13"/>
                    <a:pt x="12" y="12"/>
                  </a:cubicBezTo>
                  <a:close/>
                </a:path>
              </a:pathLst>
            </a:custGeom>
            <a:solidFill>
              <a:srgbClr val="F8A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" name="Freeform 13">
              <a:extLst>
                <a:ext uri="{FF2B5EF4-FFF2-40B4-BE49-F238E27FC236}">
                  <a16:creationId xmlns:a16="http://schemas.microsoft.com/office/drawing/2014/main" id="{F07C10D2-2DC8-0938-C3EB-21D4D589D1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81" y="1665"/>
              <a:ext cx="815" cy="411"/>
            </a:xfrm>
            <a:custGeom>
              <a:avLst/>
              <a:gdLst>
                <a:gd name="T0" fmla="*/ 408 w 423"/>
                <a:gd name="T1" fmla="*/ 1 h 212"/>
                <a:gd name="T2" fmla="*/ 219 w 423"/>
                <a:gd name="T3" fmla="*/ 1 h 212"/>
                <a:gd name="T4" fmla="*/ 203 w 423"/>
                <a:gd name="T5" fmla="*/ 7 h 212"/>
                <a:gd name="T6" fmla="*/ 187 w 423"/>
                <a:gd name="T7" fmla="*/ 9 h 212"/>
                <a:gd name="T8" fmla="*/ 201 w 423"/>
                <a:gd name="T9" fmla="*/ 4 h 212"/>
                <a:gd name="T10" fmla="*/ 196 w 423"/>
                <a:gd name="T11" fmla="*/ 1 h 212"/>
                <a:gd name="T12" fmla="*/ 80 w 423"/>
                <a:gd name="T13" fmla="*/ 1 h 212"/>
                <a:gd name="T14" fmla="*/ 58 w 423"/>
                <a:gd name="T15" fmla="*/ 19 h 212"/>
                <a:gd name="T16" fmla="*/ 16 w 423"/>
                <a:gd name="T17" fmla="*/ 159 h 212"/>
                <a:gd name="T18" fmla="*/ 0 w 423"/>
                <a:gd name="T19" fmla="*/ 211 h 212"/>
                <a:gd name="T20" fmla="*/ 12 w 423"/>
                <a:gd name="T21" fmla="*/ 212 h 212"/>
                <a:gd name="T22" fmla="*/ 345 w 423"/>
                <a:gd name="T23" fmla="*/ 212 h 212"/>
                <a:gd name="T24" fmla="*/ 369 w 423"/>
                <a:gd name="T25" fmla="*/ 193 h 212"/>
                <a:gd name="T26" fmla="*/ 419 w 423"/>
                <a:gd name="T27" fmla="*/ 16 h 212"/>
                <a:gd name="T28" fmla="*/ 408 w 423"/>
                <a:gd name="T29" fmla="*/ 1 h 212"/>
                <a:gd name="T30" fmla="*/ 177 w 423"/>
                <a:gd name="T31" fmla="*/ 28 h 212"/>
                <a:gd name="T32" fmla="*/ 176 w 423"/>
                <a:gd name="T33" fmla="*/ 24 h 212"/>
                <a:gd name="T34" fmla="*/ 177 w 423"/>
                <a:gd name="T35" fmla="*/ 2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3" h="212">
                  <a:moveTo>
                    <a:pt x="408" y="1"/>
                  </a:moveTo>
                  <a:cubicBezTo>
                    <a:pt x="345" y="1"/>
                    <a:pt x="282" y="0"/>
                    <a:pt x="219" y="1"/>
                  </a:cubicBezTo>
                  <a:cubicBezTo>
                    <a:pt x="214" y="1"/>
                    <a:pt x="208" y="4"/>
                    <a:pt x="203" y="7"/>
                  </a:cubicBezTo>
                  <a:cubicBezTo>
                    <a:pt x="199" y="10"/>
                    <a:pt x="194" y="13"/>
                    <a:pt x="187" y="9"/>
                  </a:cubicBezTo>
                  <a:cubicBezTo>
                    <a:pt x="193" y="7"/>
                    <a:pt x="197" y="5"/>
                    <a:pt x="201" y="4"/>
                  </a:cubicBezTo>
                  <a:cubicBezTo>
                    <a:pt x="199" y="1"/>
                    <a:pt x="197" y="1"/>
                    <a:pt x="196" y="1"/>
                  </a:cubicBezTo>
                  <a:cubicBezTo>
                    <a:pt x="157" y="1"/>
                    <a:pt x="118" y="0"/>
                    <a:pt x="80" y="1"/>
                  </a:cubicBezTo>
                  <a:cubicBezTo>
                    <a:pt x="69" y="1"/>
                    <a:pt x="61" y="8"/>
                    <a:pt x="58" y="19"/>
                  </a:cubicBezTo>
                  <a:cubicBezTo>
                    <a:pt x="44" y="66"/>
                    <a:pt x="30" y="112"/>
                    <a:pt x="16" y="159"/>
                  </a:cubicBezTo>
                  <a:cubicBezTo>
                    <a:pt x="11" y="176"/>
                    <a:pt x="5" y="193"/>
                    <a:pt x="0" y="211"/>
                  </a:cubicBezTo>
                  <a:cubicBezTo>
                    <a:pt x="5" y="212"/>
                    <a:pt x="9" y="212"/>
                    <a:pt x="12" y="212"/>
                  </a:cubicBezTo>
                  <a:cubicBezTo>
                    <a:pt x="123" y="212"/>
                    <a:pt x="234" y="212"/>
                    <a:pt x="345" y="212"/>
                  </a:cubicBezTo>
                  <a:cubicBezTo>
                    <a:pt x="359" y="212"/>
                    <a:pt x="365" y="207"/>
                    <a:pt x="369" y="193"/>
                  </a:cubicBezTo>
                  <a:cubicBezTo>
                    <a:pt x="385" y="134"/>
                    <a:pt x="402" y="75"/>
                    <a:pt x="419" y="16"/>
                  </a:cubicBezTo>
                  <a:cubicBezTo>
                    <a:pt x="423" y="2"/>
                    <a:pt x="422" y="1"/>
                    <a:pt x="408" y="1"/>
                  </a:cubicBezTo>
                  <a:close/>
                  <a:moveTo>
                    <a:pt x="177" y="28"/>
                  </a:moveTo>
                  <a:cubicBezTo>
                    <a:pt x="177" y="27"/>
                    <a:pt x="177" y="26"/>
                    <a:pt x="176" y="24"/>
                  </a:cubicBezTo>
                  <a:cubicBezTo>
                    <a:pt x="177" y="26"/>
                    <a:pt x="177" y="27"/>
                    <a:pt x="177" y="28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" name="Freeform 14">
              <a:extLst>
                <a:ext uri="{FF2B5EF4-FFF2-40B4-BE49-F238E27FC236}">
                  <a16:creationId xmlns:a16="http://schemas.microsoft.com/office/drawing/2014/main" id="{67C7C445-3547-9322-562F-C0C62E86B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1519"/>
              <a:ext cx="421" cy="471"/>
            </a:xfrm>
            <a:custGeom>
              <a:avLst/>
              <a:gdLst>
                <a:gd name="T0" fmla="*/ 72 w 219"/>
                <a:gd name="T1" fmla="*/ 57 h 243"/>
                <a:gd name="T2" fmla="*/ 112 w 219"/>
                <a:gd name="T3" fmla="*/ 50 h 243"/>
                <a:gd name="T4" fmla="*/ 219 w 219"/>
                <a:gd name="T5" fmla="*/ 50 h 243"/>
                <a:gd name="T6" fmla="*/ 200 w 219"/>
                <a:gd name="T7" fmla="*/ 36 h 243"/>
                <a:gd name="T8" fmla="*/ 169 w 219"/>
                <a:gd name="T9" fmla="*/ 35 h 243"/>
                <a:gd name="T10" fmla="*/ 159 w 219"/>
                <a:gd name="T11" fmla="*/ 28 h 243"/>
                <a:gd name="T12" fmla="*/ 152 w 219"/>
                <a:gd name="T13" fmla="*/ 12 h 243"/>
                <a:gd name="T14" fmla="*/ 137 w 219"/>
                <a:gd name="T15" fmla="*/ 0 h 243"/>
                <a:gd name="T16" fmla="*/ 68 w 219"/>
                <a:gd name="T17" fmla="*/ 0 h 243"/>
                <a:gd name="T18" fmla="*/ 47 w 219"/>
                <a:gd name="T19" fmla="*/ 13 h 243"/>
                <a:gd name="T20" fmla="*/ 38 w 219"/>
                <a:gd name="T21" fmla="*/ 29 h 243"/>
                <a:gd name="T22" fmla="*/ 26 w 219"/>
                <a:gd name="T23" fmla="*/ 35 h 243"/>
                <a:gd name="T24" fmla="*/ 0 w 219"/>
                <a:gd name="T25" fmla="*/ 63 h 243"/>
                <a:gd name="T26" fmla="*/ 0 w 219"/>
                <a:gd name="T27" fmla="*/ 232 h 243"/>
                <a:gd name="T28" fmla="*/ 0 w 219"/>
                <a:gd name="T29" fmla="*/ 242 h 243"/>
                <a:gd name="T30" fmla="*/ 2 w 219"/>
                <a:gd name="T31" fmla="*/ 243 h 243"/>
                <a:gd name="T32" fmla="*/ 6 w 219"/>
                <a:gd name="T33" fmla="*/ 231 h 243"/>
                <a:gd name="T34" fmla="*/ 49 w 219"/>
                <a:gd name="T35" fmla="*/ 89 h 243"/>
                <a:gd name="T36" fmla="*/ 72 w 219"/>
                <a:gd name="T37" fmla="*/ 5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43">
                  <a:moveTo>
                    <a:pt x="72" y="57"/>
                  </a:moveTo>
                  <a:cubicBezTo>
                    <a:pt x="84" y="49"/>
                    <a:pt x="98" y="50"/>
                    <a:pt x="112" y="50"/>
                  </a:cubicBezTo>
                  <a:cubicBezTo>
                    <a:pt x="147" y="50"/>
                    <a:pt x="182" y="50"/>
                    <a:pt x="219" y="50"/>
                  </a:cubicBezTo>
                  <a:cubicBezTo>
                    <a:pt x="215" y="40"/>
                    <a:pt x="210" y="35"/>
                    <a:pt x="200" y="36"/>
                  </a:cubicBezTo>
                  <a:cubicBezTo>
                    <a:pt x="190" y="36"/>
                    <a:pt x="179" y="36"/>
                    <a:pt x="169" y="35"/>
                  </a:cubicBezTo>
                  <a:cubicBezTo>
                    <a:pt x="165" y="35"/>
                    <a:pt x="161" y="31"/>
                    <a:pt x="159" y="28"/>
                  </a:cubicBezTo>
                  <a:cubicBezTo>
                    <a:pt x="156" y="23"/>
                    <a:pt x="154" y="17"/>
                    <a:pt x="152" y="12"/>
                  </a:cubicBezTo>
                  <a:cubicBezTo>
                    <a:pt x="150" y="3"/>
                    <a:pt x="145" y="0"/>
                    <a:pt x="137" y="0"/>
                  </a:cubicBezTo>
                  <a:cubicBezTo>
                    <a:pt x="114" y="1"/>
                    <a:pt x="91" y="1"/>
                    <a:pt x="68" y="0"/>
                  </a:cubicBezTo>
                  <a:cubicBezTo>
                    <a:pt x="58" y="0"/>
                    <a:pt x="51" y="3"/>
                    <a:pt x="47" y="13"/>
                  </a:cubicBezTo>
                  <a:cubicBezTo>
                    <a:pt x="45" y="19"/>
                    <a:pt x="42" y="24"/>
                    <a:pt x="38" y="29"/>
                  </a:cubicBezTo>
                  <a:cubicBezTo>
                    <a:pt x="35" y="32"/>
                    <a:pt x="30" y="35"/>
                    <a:pt x="26" y="35"/>
                  </a:cubicBezTo>
                  <a:cubicBezTo>
                    <a:pt x="7" y="37"/>
                    <a:pt x="0" y="44"/>
                    <a:pt x="0" y="63"/>
                  </a:cubicBezTo>
                  <a:cubicBezTo>
                    <a:pt x="0" y="120"/>
                    <a:pt x="0" y="176"/>
                    <a:pt x="0" y="232"/>
                  </a:cubicBezTo>
                  <a:cubicBezTo>
                    <a:pt x="0" y="235"/>
                    <a:pt x="0" y="239"/>
                    <a:pt x="0" y="242"/>
                  </a:cubicBezTo>
                  <a:cubicBezTo>
                    <a:pt x="1" y="242"/>
                    <a:pt x="1" y="243"/>
                    <a:pt x="2" y="243"/>
                  </a:cubicBezTo>
                  <a:cubicBezTo>
                    <a:pt x="3" y="239"/>
                    <a:pt x="5" y="235"/>
                    <a:pt x="6" y="231"/>
                  </a:cubicBezTo>
                  <a:cubicBezTo>
                    <a:pt x="20" y="183"/>
                    <a:pt x="34" y="136"/>
                    <a:pt x="49" y="89"/>
                  </a:cubicBezTo>
                  <a:cubicBezTo>
                    <a:pt x="53" y="76"/>
                    <a:pt x="59" y="64"/>
                    <a:pt x="72" y="57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" name="Freeform 15">
              <a:extLst>
                <a:ext uri="{FF2B5EF4-FFF2-40B4-BE49-F238E27FC236}">
                  <a16:creationId xmlns:a16="http://schemas.microsoft.com/office/drawing/2014/main" id="{5C7371A6-C6B3-CFF3-020E-3EA0B645B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1587"/>
              <a:ext cx="289" cy="29"/>
            </a:xfrm>
            <a:custGeom>
              <a:avLst/>
              <a:gdLst>
                <a:gd name="T0" fmla="*/ 5 w 150"/>
                <a:gd name="T1" fmla="*/ 13 h 15"/>
                <a:gd name="T2" fmla="*/ 19 w 150"/>
                <a:gd name="T3" fmla="*/ 15 h 15"/>
                <a:gd name="T4" fmla="*/ 139 w 150"/>
                <a:gd name="T5" fmla="*/ 15 h 15"/>
                <a:gd name="T6" fmla="*/ 150 w 150"/>
                <a:gd name="T7" fmla="*/ 14 h 15"/>
                <a:gd name="T8" fmla="*/ 125 w 150"/>
                <a:gd name="T9" fmla="*/ 1 h 15"/>
                <a:gd name="T10" fmla="*/ 12 w 150"/>
                <a:gd name="T11" fmla="*/ 1 h 15"/>
                <a:gd name="T12" fmla="*/ 5 w 150"/>
                <a:gd name="T13" fmla="*/ 1 h 15"/>
                <a:gd name="T14" fmla="*/ 0 w 150"/>
                <a:gd name="T15" fmla="*/ 8 h 15"/>
                <a:gd name="T16" fmla="*/ 5 w 150"/>
                <a:gd name="T1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15">
                  <a:moveTo>
                    <a:pt x="5" y="13"/>
                  </a:moveTo>
                  <a:cubicBezTo>
                    <a:pt x="9" y="15"/>
                    <a:pt x="14" y="15"/>
                    <a:pt x="19" y="15"/>
                  </a:cubicBezTo>
                  <a:cubicBezTo>
                    <a:pt x="59" y="15"/>
                    <a:pt x="99" y="15"/>
                    <a:pt x="139" y="15"/>
                  </a:cubicBezTo>
                  <a:cubicBezTo>
                    <a:pt x="143" y="15"/>
                    <a:pt x="146" y="14"/>
                    <a:pt x="150" y="14"/>
                  </a:cubicBezTo>
                  <a:cubicBezTo>
                    <a:pt x="144" y="4"/>
                    <a:pt x="135" y="1"/>
                    <a:pt x="125" y="1"/>
                  </a:cubicBezTo>
                  <a:cubicBezTo>
                    <a:pt x="87" y="1"/>
                    <a:pt x="49" y="1"/>
                    <a:pt x="12" y="1"/>
                  </a:cubicBezTo>
                  <a:cubicBezTo>
                    <a:pt x="9" y="1"/>
                    <a:pt x="7" y="0"/>
                    <a:pt x="5" y="1"/>
                  </a:cubicBezTo>
                  <a:cubicBezTo>
                    <a:pt x="3" y="3"/>
                    <a:pt x="0" y="5"/>
                    <a:pt x="0" y="8"/>
                  </a:cubicBezTo>
                  <a:cubicBezTo>
                    <a:pt x="0" y="10"/>
                    <a:pt x="3" y="13"/>
                    <a:pt x="5" y="13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" name="Freeform 16">
              <a:extLst>
                <a:ext uri="{FF2B5EF4-FFF2-40B4-BE49-F238E27FC236}">
                  <a16:creationId xmlns:a16="http://schemas.microsoft.com/office/drawing/2014/main" id="{F3F095FB-44E2-31C6-8A8E-88A2ECCB9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1589"/>
              <a:ext cx="25" cy="25"/>
            </a:xfrm>
            <a:custGeom>
              <a:avLst/>
              <a:gdLst>
                <a:gd name="T0" fmla="*/ 12 w 13"/>
                <a:gd name="T1" fmla="*/ 12 h 13"/>
                <a:gd name="T2" fmla="*/ 11 w 13"/>
                <a:gd name="T3" fmla="*/ 2 h 13"/>
                <a:gd name="T4" fmla="*/ 1 w 13"/>
                <a:gd name="T5" fmla="*/ 0 h 13"/>
                <a:gd name="T6" fmla="*/ 0 w 13"/>
                <a:gd name="T7" fmla="*/ 3 h 13"/>
                <a:gd name="T8" fmla="*/ 8 w 13"/>
                <a:gd name="T9" fmla="*/ 13 h 13"/>
                <a:gd name="T10" fmla="*/ 12 w 13"/>
                <a:gd name="T1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2" y="12"/>
                  </a:moveTo>
                  <a:cubicBezTo>
                    <a:pt x="12" y="9"/>
                    <a:pt x="13" y="4"/>
                    <a:pt x="11" y="2"/>
                  </a:cubicBezTo>
                  <a:cubicBezTo>
                    <a:pt x="9" y="0"/>
                    <a:pt x="5" y="1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3" y="6"/>
                    <a:pt x="6" y="10"/>
                    <a:pt x="8" y="13"/>
                  </a:cubicBezTo>
                  <a:cubicBezTo>
                    <a:pt x="10" y="13"/>
                    <a:pt x="11" y="13"/>
                    <a:pt x="12" y="12"/>
                  </a:cubicBezTo>
                  <a:close/>
                </a:path>
              </a:pathLst>
            </a:custGeom>
            <a:solidFill>
              <a:srgbClr val="31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A0042AD-44C0-498C-8478-F90131E455F1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6042455" y="541626"/>
            <a:ext cx="2723695" cy="694797"/>
          </a:xfrm>
        </p:spPr>
        <p:txBody>
          <a:bodyPr anchorCtr="0"/>
          <a:lstStyle/>
          <a:p>
            <a:pPr lvl="0" rtl="1"/>
            <a:r>
              <a:rPr lang="fa-IR" sz="4400" dirty="0">
                <a:cs typeface="B Nazanin" panose="00000400000000000000" pitchFamily="2" charset="-78"/>
              </a:rPr>
              <a:t>طرح بندی ستون ها</a:t>
            </a:r>
            <a:endParaRPr lang="en-US" sz="4400" dirty="0">
              <a:cs typeface="B Nazanin" panose="00000400000000000000" pitchFamily="2" charset="-78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35DAFD-F4FC-4483-BFB7-9000F16B811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47251" y="949092"/>
            <a:ext cx="5396958" cy="338556"/>
          </a:xfrm>
        </p:spPr>
        <p:txBody>
          <a:bodyPr/>
          <a:lstStyle/>
          <a:p>
            <a:pPr marL="152403" lvl="0" indent="0" algn="ctr" rtl="1">
              <a:buNone/>
            </a:pPr>
            <a:r>
              <a:rPr lang="fa-IR" sz="2000" b="1" dirty="0">
                <a:cs typeface="B Nazanin" panose="00000400000000000000" pitchFamily="2" charset="-78"/>
              </a:rPr>
              <a:t>عنوان زیرنویس خود را در اینجا درج کنید</a:t>
            </a:r>
            <a:endParaRPr lang="en-US" sz="2000" b="1" dirty="0">
              <a:cs typeface="B Nazanin" panose="00000400000000000000" pitchFamily="2" charset="-78"/>
            </a:endParaRPr>
          </a:p>
        </p:txBody>
      </p:sp>
      <p:sp>
        <p:nvSpPr>
          <p:cNvPr id="4" name="TextBox 5">
            <a:extLst>
              <a:ext uri="{FF2B5EF4-FFF2-40B4-BE49-F238E27FC236}">
                <a16:creationId xmlns:a16="http://schemas.microsoft.com/office/drawing/2014/main" id="{6170DB15-23A9-4187-B943-9D30397BE90D}"/>
              </a:ext>
            </a:extLst>
          </p:cNvPr>
          <p:cNvSpPr txBox="1"/>
          <p:nvPr/>
        </p:nvSpPr>
        <p:spPr>
          <a:xfrm>
            <a:off x="595530" y="1539383"/>
            <a:ext cx="2421770" cy="33855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متن شما در اینجا</a:t>
            </a:r>
            <a:endParaRPr lang="en-US" sz="1600" b="1" i="0" u="none" strike="noStrike" kern="0" cap="none" spc="0" baseline="0" dirty="0">
              <a:solidFill>
                <a:srgbClr val="02123B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5" name="TextBox 6">
            <a:extLst>
              <a:ext uri="{FF2B5EF4-FFF2-40B4-BE49-F238E27FC236}">
                <a16:creationId xmlns:a16="http://schemas.microsoft.com/office/drawing/2014/main" id="{3AE6F12B-242E-4E4A-8FE1-9148B213404C}"/>
              </a:ext>
            </a:extLst>
          </p:cNvPr>
          <p:cNvSpPr txBox="1"/>
          <p:nvPr/>
        </p:nvSpPr>
        <p:spPr>
          <a:xfrm>
            <a:off x="595530" y="2054336"/>
            <a:ext cx="2421770" cy="186974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0" i="0" u="none" strike="noStrike" kern="0" cap="none" spc="0" baseline="0" dirty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050" b="0" i="0" u="none" strike="noStrike" kern="0" cap="none" spc="0" baseline="0" dirty="0">
              <a:solidFill>
                <a:srgbClr val="02123B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0" i="0" u="none" strike="noStrike" kern="0" cap="none" spc="0" baseline="0" dirty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en-US" sz="1050" b="0" i="0" u="none" strike="noStrike" kern="0" cap="none" spc="0" baseline="0" dirty="0">
              <a:solidFill>
                <a:srgbClr val="02123B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6" name="TextBox 8">
            <a:extLst>
              <a:ext uri="{FF2B5EF4-FFF2-40B4-BE49-F238E27FC236}">
                <a16:creationId xmlns:a16="http://schemas.microsoft.com/office/drawing/2014/main" id="{374BDBBF-2EEA-4A73-B9D7-33BD4A9DA7C1}"/>
              </a:ext>
            </a:extLst>
          </p:cNvPr>
          <p:cNvSpPr txBox="1"/>
          <p:nvPr/>
        </p:nvSpPr>
        <p:spPr>
          <a:xfrm>
            <a:off x="3354586" y="1539383"/>
            <a:ext cx="2421770" cy="33855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متن شما در اینجا</a:t>
            </a:r>
            <a:endParaRPr lang="en-US" sz="1600" b="1" i="0" u="none" strike="noStrike" kern="0" cap="none" spc="0" baseline="0" dirty="0">
              <a:solidFill>
                <a:srgbClr val="02123B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7" name="TextBox 9">
            <a:extLst>
              <a:ext uri="{FF2B5EF4-FFF2-40B4-BE49-F238E27FC236}">
                <a16:creationId xmlns:a16="http://schemas.microsoft.com/office/drawing/2014/main" id="{956E927B-434C-423C-A37F-78C858371B59}"/>
              </a:ext>
            </a:extLst>
          </p:cNvPr>
          <p:cNvSpPr txBox="1"/>
          <p:nvPr/>
        </p:nvSpPr>
        <p:spPr>
          <a:xfrm>
            <a:off x="3354586" y="2054336"/>
            <a:ext cx="2421770" cy="186974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0" i="0" u="none" strike="noStrike" kern="0" cap="none" spc="0" baseline="0" dirty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050" b="0" i="0" u="none" strike="noStrike" kern="0" cap="none" spc="0" baseline="0" dirty="0">
              <a:solidFill>
                <a:srgbClr val="02123B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0" i="0" u="none" strike="noStrike" kern="0" cap="none" spc="0" baseline="0" dirty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en-US" sz="1050" b="0" i="0" u="none" strike="noStrike" kern="0" cap="none" spc="0" baseline="0" dirty="0">
              <a:solidFill>
                <a:srgbClr val="02123B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8" name="Rectangle 13">
            <a:extLst>
              <a:ext uri="{FF2B5EF4-FFF2-40B4-BE49-F238E27FC236}">
                <a16:creationId xmlns:a16="http://schemas.microsoft.com/office/drawing/2014/main" id="{22074140-F236-42F2-A5A2-D49E51C599EC}"/>
              </a:ext>
            </a:extLst>
          </p:cNvPr>
          <p:cNvSpPr/>
          <p:nvPr/>
        </p:nvSpPr>
        <p:spPr>
          <a:xfrm>
            <a:off x="595530" y="1932218"/>
            <a:ext cx="2412004" cy="35999"/>
          </a:xfrm>
          <a:prstGeom prst="rect">
            <a:avLst/>
          </a:prstGeom>
          <a:solidFill>
            <a:srgbClr val="EEB24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EEB245"/>
              </a:solidFill>
              <a:uFillTx/>
              <a:latin typeface="Arial"/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9" name="Rectangle 15">
            <a:extLst>
              <a:ext uri="{FF2B5EF4-FFF2-40B4-BE49-F238E27FC236}">
                <a16:creationId xmlns:a16="http://schemas.microsoft.com/office/drawing/2014/main" id="{D3BEA933-EC03-40CC-B6B8-2557780A8C46}"/>
              </a:ext>
            </a:extLst>
          </p:cNvPr>
          <p:cNvSpPr/>
          <p:nvPr/>
        </p:nvSpPr>
        <p:spPr>
          <a:xfrm>
            <a:off x="3354586" y="1932218"/>
            <a:ext cx="2412004" cy="35999"/>
          </a:xfrm>
          <a:prstGeom prst="rect">
            <a:avLst/>
          </a:prstGeom>
          <a:solidFill>
            <a:srgbClr val="EEB24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EEB245"/>
              </a:solidFill>
              <a:uFillTx/>
              <a:latin typeface="Arial"/>
              <a:ea typeface="맑은 고딕" pitchFamily="34"/>
              <a:cs typeface="B Nazanin" panose="00000400000000000000" pitchFamily="2" charset="-78"/>
            </a:endParaRPr>
          </a:p>
        </p:txBody>
      </p:sp>
      <p:grpSp>
        <p:nvGrpSpPr>
          <p:cNvPr id="11" name="Group 4">
            <a:extLst>
              <a:ext uri="{FF2B5EF4-FFF2-40B4-BE49-F238E27FC236}">
                <a16:creationId xmlns:a16="http://schemas.microsoft.com/office/drawing/2014/main" id="{55E61848-CD52-9EF1-B5F1-BA46BC005F5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53139" y="2189163"/>
            <a:ext cx="2713038" cy="2565400"/>
            <a:chOff x="3813" y="1379"/>
            <a:chExt cx="1709" cy="1616"/>
          </a:xfrm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CE87E9E5-052F-4C0D-3D31-6E74A2C302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3" y="1379"/>
              <a:ext cx="1709" cy="1616"/>
            </a:xfrm>
            <a:custGeom>
              <a:avLst/>
              <a:gdLst>
                <a:gd name="T0" fmla="*/ 0 w 235"/>
                <a:gd name="T1" fmla="*/ 222 h 222"/>
                <a:gd name="T2" fmla="*/ 0 w 235"/>
                <a:gd name="T3" fmla="*/ 0 h 222"/>
                <a:gd name="T4" fmla="*/ 235 w 235"/>
                <a:gd name="T5" fmla="*/ 0 h 222"/>
                <a:gd name="T6" fmla="*/ 235 w 235"/>
                <a:gd name="T7" fmla="*/ 222 h 222"/>
                <a:gd name="T8" fmla="*/ 0 w 235"/>
                <a:gd name="T9" fmla="*/ 222 h 222"/>
                <a:gd name="T10" fmla="*/ 223 w 235"/>
                <a:gd name="T11" fmla="*/ 33 h 222"/>
                <a:gd name="T12" fmla="*/ 12 w 235"/>
                <a:gd name="T13" fmla="*/ 33 h 222"/>
                <a:gd name="T14" fmla="*/ 12 w 235"/>
                <a:gd name="T15" fmla="*/ 211 h 222"/>
                <a:gd name="T16" fmla="*/ 223 w 235"/>
                <a:gd name="T17" fmla="*/ 211 h 222"/>
                <a:gd name="T18" fmla="*/ 223 w 235"/>
                <a:gd name="T19" fmla="*/ 33 h 222"/>
                <a:gd name="T20" fmla="*/ 30 w 235"/>
                <a:gd name="T21" fmla="*/ 8 h 222"/>
                <a:gd name="T22" fmla="*/ 12 w 235"/>
                <a:gd name="T23" fmla="*/ 8 h 222"/>
                <a:gd name="T24" fmla="*/ 12 w 235"/>
                <a:gd name="T25" fmla="*/ 25 h 222"/>
                <a:gd name="T26" fmla="*/ 30 w 235"/>
                <a:gd name="T27" fmla="*/ 25 h 222"/>
                <a:gd name="T28" fmla="*/ 30 w 235"/>
                <a:gd name="T29" fmla="*/ 8 h 222"/>
                <a:gd name="T30" fmla="*/ 168 w 235"/>
                <a:gd name="T31" fmla="*/ 8 h 222"/>
                <a:gd name="T32" fmla="*/ 150 w 235"/>
                <a:gd name="T33" fmla="*/ 8 h 222"/>
                <a:gd name="T34" fmla="*/ 150 w 235"/>
                <a:gd name="T35" fmla="*/ 26 h 222"/>
                <a:gd name="T36" fmla="*/ 168 w 235"/>
                <a:gd name="T37" fmla="*/ 26 h 222"/>
                <a:gd name="T38" fmla="*/ 168 w 235"/>
                <a:gd name="T39" fmla="*/ 8 h 222"/>
                <a:gd name="T40" fmla="*/ 178 w 235"/>
                <a:gd name="T41" fmla="*/ 25 h 222"/>
                <a:gd name="T42" fmla="*/ 195 w 235"/>
                <a:gd name="T43" fmla="*/ 25 h 222"/>
                <a:gd name="T44" fmla="*/ 195 w 235"/>
                <a:gd name="T45" fmla="*/ 8 h 222"/>
                <a:gd name="T46" fmla="*/ 178 w 235"/>
                <a:gd name="T47" fmla="*/ 8 h 222"/>
                <a:gd name="T48" fmla="*/ 178 w 235"/>
                <a:gd name="T49" fmla="*/ 25 h 222"/>
                <a:gd name="T50" fmla="*/ 205 w 235"/>
                <a:gd name="T51" fmla="*/ 8 h 222"/>
                <a:gd name="T52" fmla="*/ 205 w 235"/>
                <a:gd name="T53" fmla="*/ 26 h 222"/>
                <a:gd name="T54" fmla="*/ 223 w 235"/>
                <a:gd name="T55" fmla="*/ 26 h 222"/>
                <a:gd name="T56" fmla="*/ 223 w 235"/>
                <a:gd name="T57" fmla="*/ 7 h 222"/>
                <a:gd name="T58" fmla="*/ 209 w 235"/>
                <a:gd name="T59" fmla="*/ 7 h 222"/>
                <a:gd name="T60" fmla="*/ 205 w 235"/>
                <a:gd name="T61" fmla="*/ 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5" h="222">
                  <a:moveTo>
                    <a:pt x="0" y="222"/>
                  </a:moveTo>
                  <a:cubicBezTo>
                    <a:pt x="0" y="148"/>
                    <a:pt x="0" y="74"/>
                    <a:pt x="0" y="0"/>
                  </a:cubicBezTo>
                  <a:cubicBezTo>
                    <a:pt x="78" y="0"/>
                    <a:pt x="156" y="0"/>
                    <a:pt x="235" y="0"/>
                  </a:cubicBezTo>
                  <a:cubicBezTo>
                    <a:pt x="235" y="74"/>
                    <a:pt x="235" y="148"/>
                    <a:pt x="235" y="222"/>
                  </a:cubicBezTo>
                  <a:cubicBezTo>
                    <a:pt x="157" y="222"/>
                    <a:pt x="79" y="222"/>
                    <a:pt x="0" y="222"/>
                  </a:cubicBezTo>
                  <a:close/>
                  <a:moveTo>
                    <a:pt x="223" y="33"/>
                  </a:moveTo>
                  <a:cubicBezTo>
                    <a:pt x="152" y="33"/>
                    <a:pt x="82" y="33"/>
                    <a:pt x="12" y="33"/>
                  </a:cubicBezTo>
                  <a:cubicBezTo>
                    <a:pt x="12" y="93"/>
                    <a:pt x="12" y="152"/>
                    <a:pt x="12" y="211"/>
                  </a:cubicBezTo>
                  <a:cubicBezTo>
                    <a:pt x="83" y="211"/>
                    <a:pt x="153" y="211"/>
                    <a:pt x="223" y="211"/>
                  </a:cubicBezTo>
                  <a:cubicBezTo>
                    <a:pt x="223" y="151"/>
                    <a:pt x="223" y="92"/>
                    <a:pt x="223" y="33"/>
                  </a:cubicBezTo>
                  <a:close/>
                  <a:moveTo>
                    <a:pt x="30" y="8"/>
                  </a:moveTo>
                  <a:cubicBezTo>
                    <a:pt x="24" y="8"/>
                    <a:pt x="18" y="8"/>
                    <a:pt x="12" y="8"/>
                  </a:cubicBezTo>
                  <a:cubicBezTo>
                    <a:pt x="12" y="14"/>
                    <a:pt x="12" y="20"/>
                    <a:pt x="12" y="25"/>
                  </a:cubicBezTo>
                  <a:cubicBezTo>
                    <a:pt x="18" y="25"/>
                    <a:pt x="24" y="25"/>
                    <a:pt x="30" y="25"/>
                  </a:cubicBezTo>
                  <a:cubicBezTo>
                    <a:pt x="30" y="19"/>
                    <a:pt x="30" y="14"/>
                    <a:pt x="30" y="8"/>
                  </a:cubicBezTo>
                  <a:close/>
                  <a:moveTo>
                    <a:pt x="168" y="8"/>
                  </a:moveTo>
                  <a:cubicBezTo>
                    <a:pt x="162" y="8"/>
                    <a:pt x="156" y="8"/>
                    <a:pt x="150" y="8"/>
                  </a:cubicBezTo>
                  <a:cubicBezTo>
                    <a:pt x="150" y="14"/>
                    <a:pt x="150" y="20"/>
                    <a:pt x="150" y="26"/>
                  </a:cubicBezTo>
                  <a:cubicBezTo>
                    <a:pt x="156" y="26"/>
                    <a:pt x="162" y="26"/>
                    <a:pt x="168" y="26"/>
                  </a:cubicBezTo>
                  <a:cubicBezTo>
                    <a:pt x="168" y="19"/>
                    <a:pt x="168" y="14"/>
                    <a:pt x="168" y="8"/>
                  </a:cubicBezTo>
                  <a:close/>
                  <a:moveTo>
                    <a:pt x="178" y="25"/>
                  </a:moveTo>
                  <a:cubicBezTo>
                    <a:pt x="184" y="25"/>
                    <a:pt x="190" y="25"/>
                    <a:pt x="195" y="25"/>
                  </a:cubicBezTo>
                  <a:cubicBezTo>
                    <a:pt x="195" y="19"/>
                    <a:pt x="195" y="14"/>
                    <a:pt x="195" y="8"/>
                  </a:cubicBezTo>
                  <a:cubicBezTo>
                    <a:pt x="189" y="8"/>
                    <a:pt x="184" y="8"/>
                    <a:pt x="178" y="8"/>
                  </a:cubicBezTo>
                  <a:cubicBezTo>
                    <a:pt x="178" y="14"/>
                    <a:pt x="178" y="19"/>
                    <a:pt x="178" y="25"/>
                  </a:cubicBezTo>
                  <a:close/>
                  <a:moveTo>
                    <a:pt x="205" y="8"/>
                  </a:moveTo>
                  <a:cubicBezTo>
                    <a:pt x="205" y="14"/>
                    <a:pt x="205" y="20"/>
                    <a:pt x="205" y="26"/>
                  </a:cubicBezTo>
                  <a:cubicBezTo>
                    <a:pt x="211" y="26"/>
                    <a:pt x="217" y="26"/>
                    <a:pt x="223" y="26"/>
                  </a:cubicBezTo>
                  <a:cubicBezTo>
                    <a:pt x="223" y="19"/>
                    <a:pt x="223" y="14"/>
                    <a:pt x="223" y="7"/>
                  </a:cubicBezTo>
                  <a:cubicBezTo>
                    <a:pt x="218" y="7"/>
                    <a:pt x="213" y="7"/>
                    <a:pt x="209" y="7"/>
                  </a:cubicBezTo>
                  <a:cubicBezTo>
                    <a:pt x="208" y="7"/>
                    <a:pt x="207" y="8"/>
                    <a:pt x="205" y="8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5D3AE7DF-482A-F83B-27C1-93515A926F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8" y="1787"/>
              <a:ext cx="953" cy="990"/>
            </a:xfrm>
            <a:custGeom>
              <a:avLst/>
              <a:gdLst>
                <a:gd name="T0" fmla="*/ 129 w 131"/>
                <a:gd name="T1" fmla="*/ 71 h 136"/>
                <a:gd name="T2" fmla="*/ 129 w 131"/>
                <a:gd name="T3" fmla="*/ 108 h 136"/>
                <a:gd name="T4" fmla="*/ 123 w 131"/>
                <a:gd name="T5" fmla="*/ 117 h 136"/>
                <a:gd name="T6" fmla="*/ 51 w 131"/>
                <a:gd name="T7" fmla="*/ 136 h 136"/>
                <a:gd name="T8" fmla="*/ 42 w 131"/>
                <a:gd name="T9" fmla="*/ 134 h 136"/>
                <a:gd name="T10" fmla="*/ 8 w 131"/>
                <a:gd name="T11" fmla="*/ 104 h 136"/>
                <a:gd name="T12" fmla="*/ 4 w 131"/>
                <a:gd name="T13" fmla="*/ 95 h 136"/>
                <a:gd name="T14" fmla="*/ 0 w 131"/>
                <a:gd name="T15" fmla="*/ 22 h 136"/>
                <a:gd name="T16" fmla="*/ 7 w 131"/>
                <a:gd name="T17" fmla="*/ 14 h 136"/>
                <a:gd name="T18" fmla="*/ 76 w 131"/>
                <a:gd name="T19" fmla="*/ 1 h 136"/>
                <a:gd name="T20" fmla="*/ 85 w 131"/>
                <a:gd name="T21" fmla="*/ 2 h 136"/>
                <a:gd name="T22" fmla="*/ 125 w 131"/>
                <a:gd name="T23" fmla="*/ 23 h 136"/>
                <a:gd name="T24" fmla="*/ 130 w 131"/>
                <a:gd name="T25" fmla="*/ 33 h 136"/>
                <a:gd name="T26" fmla="*/ 130 w 131"/>
                <a:gd name="T27" fmla="*/ 71 h 136"/>
                <a:gd name="T28" fmla="*/ 129 w 131"/>
                <a:gd name="T29" fmla="*/ 71 h 136"/>
                <a:gd name="T30" fmla="*/ 122 w 131"/>
                <a:gd name="T31" fmla="*/ 105 h 136"/>
                <a:gd name="T32" fmla="*/ 122 w 131"/>
                <a:gd name="T33" fmla="*/ 34 h 136"/>
                <a:gd name="T34" fmla="*/ 96 w 131"/>
                <a:gd name="T35" fmla="*/ 40 h 136"/>
                <a:gd name="T36" fmla="*/ 85 w 131"/>
                <a:gd name="T37" fmla="*/ 52 h 136"/>
                <a:gd name="T38" fmla="*/ 77 w 131"/>
                <a:gd name="T39" fmla="*/ 52 h 136"/>
                <a:gd name="T40" fmla="*/ 76 w 131"/>
                <a:gd name="T41" fmla="*/ 44 h 136"/>
                <a:gd name="T42" fmla="*/ 54 w 131"/>
                <a:gd name="T43" fmla="*/ 49 h 136"/>
                <a:gd name="T44" fmla="*/ 48 w 131"/>
                <a:gd name="T45" fmla="*/ 56 h 136"/>
                <a:gd name="T46" fmla="*/ 50 w 131"/>
                <a:gd name="T47" fmla="*/ 116 h 136"/>
                <a:gd name="T48" fmla="*/ 51 w 131"/>
                <a:gd name="T49" fmla="*/ 128 h 136"/>
                <a:gd name="T50" fmla="*/ 116 w 131"/>
                <a:gd name="T51" fmla="*/ 110 h 136"/>
                <a:gd name="T52" fmla="*/ 104 w 131"/>
                <a:gd name="T53" fmla="*/ 101 h 136"/>
                <a:gd name="T54" fmla="*/ 108 w 131"/>
                <a:gd name="T55" fmla="*/ 95 h 136"/>
                <a:gd name="T56" fmla="*/ 122 w 131"/>
                <a:gd name="T57" fmla="*/ 105 h 136"/>
                <a:gd name="T58" fmla="*/ 8 w 131"/>
                <a:gd name="T59" fmla="*/ 26 h 136"/>
                <a:gd name="T60" fmla="*/ 11 w 131"/>
                <a:gd name="T61" fmla="*/ 93 h 136"/>
                <a:gd name="T62" fmla="*/ 30 w 131"/>
                <a:gd name="T63" fmla="*/ 89 h 136"/>
                <a:gd name="T64" fmla="*/ 32 w 131"/>
                <a:gd name="T65" fmla="*/ 96 h 136"/>
                <a:gd name="T66" fmla="*/ 16 w 131"/>
                <a:gd name="T67" fmla="*/ 101 h 136"/>
                <a:gd name="T68" fmla="*/ 41 w 131"/>
                <a:gd name="T69" fmla="*/ 123 h 136"/>
                <a:gd name="T70" fmla="*/ 43 w 131"/>
                <a:gd name="T71" fmla="*/ 121 h 136"/>
                <a:gd name="T72" fmla="*/ 40 w 131"/>
                <a:gd name="T73" fmla="*/ 52 h 136"/>
                <a:gd name="T74" fmla="*/ 38 w 131"/>
                <a:gd name="T75" fmla="*/ 47 h 136"/>
                <a:gd name="T76" fmla="*/ 8 w 131"/>
                <a:gd name="T77" fmla="*/ 26 h 136"/>
                <a:gd name="T78" fmla="*/ 77 w 131"/>
                <a:gd name="T79" fmla="*/ 19 h 136"/>
                <a:gd name="T80" fmla="*/ 76 w 131"/>
                <a:gd name="T81" fmla="*/ 8 h 136"/>
                <a:gd name="T82" fmla="*/ 14 w 131"/>
                <a:gd name="T83" fmla="*/ 21 h 136"/>
                <a:gd name="T84" fmla="*/ 24 w 131"/>
                <a:gd name="T85" fmla="*/ 28 h 136"/>
                <a:gd name="T86" fmla="*/ 70 w 131"/>
                <a:gd name="T87" fmla="*/ 37 h 136"/>
                <a:gd name="T88" fmla="*/ 78 w 131"/>
                <a:gd name="T89" fmla="*/ 32 h 136"/>
                <a:gd name="T90" fmla="*/ 77 w 131"/>
                <a:gd name="T91" fmla="*/ 30 h 136"/>
                <a:gd name="T92" fmla="*/ 115 w 131"/>
                <a:gd name="T93" fmla="*/ 27 h 136"/>
                <a:gd name="T94" fmla="*/ 85 w 131"/>
                <a:gd name="T95" fmla="*/ 11 h 136"/>
                <a:gd name="T96" fmla="*/ 84 w 131"/>
                <a:gd name="T97" fmla="*/ 19 h 136"/>
                <a:gd name="T98" fmla="*/ 77 w 131"/>
                <a:gd name="T99" fmla="*/ 1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1" h="136">
                  <a:moveTo>
                    <a:pt x="129" y="71"/>
                  </a:moveTo>
                  <a:cubicBezTo>
                    <a:pt x="129" y="83"/>
                    <a:pt x="129" y="96"/>
                    <a:pt x="129" y="108"/>
                  </a:cubicBezTo>
                  <a:cubicBezTo>
                    <a:pt x="129" y="113"/>
                    <a:pt x="127" y="115"/>
                    <a:pt x="123" y="117"/>
                  </a:cubicBezTo>
                  <a:cubicBezTo>
                    <a:pt x="99" y="123"/>
                    <a:pt x="75" y="130"/>
                    <a:pt x="51" y="136"/>
                  </a:cubicBezTo>
                  <a:cubicBezTo>
                    <a:pt x="49" y="136"/>
                    <a:pt x="44" y="135"/>
                    <a:pt x="42" y="134"/>
                  </a:cubicBezTo>
                  <a:cubicBezTo>
                    <a:pt x="30" y="124"/>
                    <a:pt x="19" y="114"/>
                    <a:pt x="8" y="104"/>
                  </a:cubicBezTo>
                  <a:cubicBezTo>
                    <a:pt x="6" y="102"/>
                    <a:pt x="4" y="98"/>
                    <a:pt x="4" y="95"/>
                  </a:cubicBezTo>
                  <a:cubicBezTo>
                    <a:pt x="2" y="70"/>
                    <a:pt x="1" y="46"/>
                    <a:pt x="0" y="22"/>
                  </a:cubicBezTo>
                  <a:cubicBezTo>
                    <a:pt x="0" y="17"/>
                    <a:pt x="1" y="15"/>
                    <a:pt x="7" y="14"/>
                  </a:cubicBezTo>
                  <a:cubicBezTo>
                    <a:pt x="30" y="10"/>
                    <a:pt x="53" y="5"/>
                    <a:pt x="76" y="1"/>
                  </a:cubicBezTo>
                  <a:cubicBezTo>
                    <a:pt x="79" y="0"/>
                    <a:pt x="82" y="1"/>
                    <a:pt x="85" y="2"/>
                  </a:cubicBezTo>
                  <a:cubicBezTo>
                    <a:pt x="98" y="9"/>
                    <a:pt x="111" y="16"/>
                    <a:pt x="125" y="23"/>
                  </a:cubicBezTo>
                  <a:cubicBezTo>
                    <a:pt x="129" y="26"/>
                    <a:pt x="131" y="28"/>
                    <a:pt x="130" y="33"/>
                  </a:cubicBezTo>
                  <a:cubicBezTo>
                    <a:pt x="130" y="46"/>
                    <a:pt x="130" y="58"/>
                    <a:pt x="130" y="71"/>
                  </a:cubicBezTo>
                  <a:cubicBezTo>
                    <a:pt x="130" y="71"/>
                    <a:pt x="129" y="71"/>
                    <a:pt x="129" y="71"/>
                  </a:cubicBezTo>
                  <a:close/>
                  <a:moveTo>
                    <a:pt x="122" y="105"/>
                  </a:moveTo>
                  <a:cubicBezTo>
                    <a:pt x="122" y="80"/>
                    <a:pt x="122" y="57"/>
                    <a:pt x="122" y="34"/>
                  </a:cubicBezTo>
                  <a:cubicBezTo>
                    <a:pt x="113" y="36"/>
                    <a:pt x="104" y="38"/>
                    <a:pt x="96" y="40"/>
                  </a:cubicBezTo>
                  <a:cubicBezTo>
                    <a:pt x="89" y="41"/>
                    <a:pt x="81" y="41"/>
                    <a:pt x="85" y="52"/>
                  </a:cubicBezTo>
                  <a:cubicBezTo>
                    <a:pt x="82" y="52"/>
                    <a:pt x="79" y="52"/>
                    <a:pt x="77" y="52"/>
                  </a:cubicBezTo>
                  <a:cubicBezTo>
                    <a:pt x="77" y="49"/>
                    <a:pt x="76" y="47"/>
                    <a:pt x="76" y="44"/>
                  </a:cubicBezTo>
                  <a:cubicBezTo>
                    <a:pt x="68" y="46"/>
                    <a:pt x="61" y="47"/>
                    <a:pt x="54" y="49"/>
                  </a:cubicBezTo>
                  <a:cubicBezTo>
                    <a:pt x="49" y="49"/>
                    <a:pt x="48" y="51"/>
                    <a:pt x="48" y="56"/>
                  </a:cubicBezTo>
                  <a:cubicBezTo>
                    <a:pt x="49" y="76"/>
                    <a:pt x="50" y="96"/>
                    <a:pt x="50" y="116"/>
                  </a:cubicBezTo>
                  <a:cubicBezTo>
                    <a:pt x="50" y="120"/>
                    <a:pt x="51" y="123"/>
                    <a:pt x="51" y="128"/>
                  </a:cubicBezTo>
                  <a:cubicBezTo>
                    <a:pt x="73" y="122"/>
                    <a:pt x="94" y="116"/>
                    <a:pt x="116" y="110"/>
                  </a:cubicBezTo>
                  <a:cubicBezTo>
                    <a:pt x="111" y="107"/>
                    <a:pt x="107" y="104"/>
                    <a:pt x="104" y="101"/>
                  </a:cubicBezTo>
                  <a:cubicBezTo>
                    <a:pt x="105" y="99"/>
                    <a:pt x="107" y="97"/>
                    <a:pt x="108" y="95"/>
                  </a:cubicBezTo>
                  <a:cubicBezTo>
                    <a:pt x="113" y="98"/>
                    <a:pt x="116" y="101"/>
                    <a:pt x="122" y="105"/>
                  </a:cubicBezTo>
                  <a:close/>
                  <a:moveTo>
                    <a:pt x="8" y="26"/>
                  </a:moveTo>
                  <a:cubicBezTo>
                    <a:pt x="9" y="50"/>
                    <a:pt x="10" y="71"/>
                    <a:pt x="11" y="93"/>
                  </a:cubicBezTo>
                  <a:cubicBezTo>
                    <a:pt x="18" y="92"/>
                    <a:pt x="24" y="90"/>
                    <a:pt x="30" y="89"/>
                  </a:cubicBezTo>
                  <a:cubicBezTo>
                    <a:pt x="31" y="92"/>
                    <a:pt x="31" y="94"/>
                    <a:pt x="32" y="96"/>
                  </a:cubicBezTo>
                  <a:cubicBezTo>
                    <a:pt x="27" y="98"/>
                    <a:pt x="22" y="99"/>
                    <a:pt x="16" y="101"/>
                  </a:cubicBezTo>
                  <a:cubicBezTo>
                    <a:pt x="25" y="109"/>
                    <a:pt x="33" y="116"/>
                    <a:pt x="41" y="123"/>
                  </a:cubicBezTo>
                  <a:cubicBezTo>
                    <a:pt x="42" y="122"/>
                    <a:pt x="43" y="121"/>
                    <a:pt x="43" y="121"/>
                  </a:cubicBezTo>
                  <a:cubicBezTo>
                    <a:pt x="42" y="98"/>
                    <a:pt x="41" y="75"/>
                    <a:pt x="40" y="52"/>
                  </a:cubicBezTo>
                  <a:cubicBezTo>
                    <a:pt x="40" y="51"/>
                    <a:pt x="40" y="48"/>
                    <a:pt x="38" y="47"/>
                  </a:cubicBezTo>
                  <a:cubicBezTo>
                    <a:pt x="29" y="41"/>
                    <a:pt x="19" y="34"/>
                    <a:pt x="8" y="26"/>
                  </a:cubicBezTo>
                  <a:close/>
                  <a:moveTo>
                    <a:pt x="77" y="19"/>
                  </a:moveTo>
                  <a:cubicBezTo>
                    <a:pt x="76" y="16"/>
                    <a:pt x="76" y="12"/>
                    <a:pt x="76" y="8"/>
                  </a:cubicBezTo>
                  <a:cubicBezTo>
                    <a:pt x="55" y="13"/>
                    <a:pt x="35" y="16"/>
                    <a:pt x="14" y="21"/>
                  </a:cubicBezTo>
                  <a:cubicBezTo>
                    <a:pt x="18" y="24"/>
                    <a:pt x="22" y="25"/>
                    <a:pt x="24" y="28"/>
                  </a:cubicBezTo>
                  <a:cubicBezTo>
                    <a:pt x="37" y="41"/>
                    <a:pt x="52" y="45"/>
                    <a:pt x="70" y="37"/>
                  </a:cubicBezTo>
                  <a:cubicBezTo>
                    <a:pt x="73" y="36"/>
                    <a:pt x="75" y="34"/>
                    <a:pt x="78" y="32"/>
                  </a:cubicBezTo>
                  <a:cubicBezTo>
                    <a:pt x="78" y="32"/>
                    <a:pt x="78" y="31"/>
                    <a:pt x="77" y="30"/>
                  </a:cubicBezTo>
                  <a:cubicBezTo>
                    <a:pt x="90" y="36"/>
                    <a:pt x="102" y="30"/>
                    <a:pt x="115" y="27"/>
                  </a:cubicBezTo>
                  <a:cubicBezTo>
                    <a:pt x="104" y="21"/>
                    <a:pt x="95" y="16"/>
                    <a:pt x="85" y="11"/>
                  </a:cubicBezTo>
                  <a:cubicBezTo>
                    <a:pt x="84" y="14"/>
                    <a:pt x="84" y="17"/>
                    <a:pt x="84" y="19"/>
                  </a:cubicBezTo>
                  <a:cubicBezTo>
                    <a:pt x="81" y="19"/>
                    <a:pt x="79" y="19"/>
                    <a:pt x="77" y="19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EA22AA6B-2C93-B34C-4B19-6E70E01D2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2275"/>
              <a:ext cx="269" cy="189"/>
            </a:xfrm>
            <a:custGeom>
              <a:avLst/>
              <a:gdLst>
                <a:gd name="T0" fmla="*/ 19 w 37"/>
                <a:gd name="T1" fmla="*/ 0 h 26"/>
                <a:gd name="T2" fmla="*/ 25 w 37"/>
                <a:gd name="T3" fmla="*/ 0 h 26"/>
                <a:gd name="T4" fmla="*/ 37 w 37"/>
                <a:gd name="T5" fmla="*/ 19 h 26"/>
                <a:gd name="T6" fmla="*/ 32 w 37"/>
                <a:gd name="T7" fmla="*/ 26 h 26"/>
                <a:gd name="T8" fmla="*/ 3 w 37"/>
                <a:gd name="T9" fmla="*/ 22 h 26"/>
                <a:gd name="T10" fmla="*/ 0 w 37"/>
                <a:gd name="T11" fmla="*/ 16 h 26"/>
                <a:gd name="T12" fmla="*/ 2 w 37"/>
                <a:gd name="T13" fmla="*/ 15 h 26"/>
                <a:gd name="T14" fmla="*/ 7 w 37"/>
                <a:gd name="T15" fmla="*/ 13 h 26"/>
                <a:gd name="T16" fmla="*/ 19 w 37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6">
                  <a:moveTo>
                    <a:pt x="19" y="0"/>
                  </a:moveTo>
                  <a:cubicBezTo>
                    <a:pt x="21" y="0"/>
                    <a:pt x="23" y="0"/>
                    <a:pt x="25" y="0"/>
                  </a:cubicBezTo>
                  <a:cubicBezTo>
                    <a:pt x="23" y="9"/>
                    <a:pt x="28" y="15"/>
                    <a:pt x="37" y="19"/>
                  </a:cubicBezTo>
                  <a:cubicBezTo>
                    <a:pt x="35" y="21"/>
                    <a:pt x="34" y="23"/>
                    <a:pt x="32" y="26"/>
                  </a:cubicBezTo>
                  <a:cubicBezTo>
                    <a:pt x="24" y="14"/>
                    <a:pt x="13" y="19"/>
                    <a:pt x="3" y="22"/>
                  </a:cubicBezTo>
                  <a:cubicBezTo>
                    <a:pt x="2" y="20"/>
                    <a:pt x="1" y="18"/>
                    <a:pt x="0" y="16"/>
                  </a:cubicBezTo>
                  <a:cubicBezTo>
                    <a:pt x="1" y="16"/>
                    <a:pt x="1" y="15"/>
                    <a:pt x="2" y="15"/>
                  </a:cubicBezTo>
                  <a:cubicBezTo>
                    <a:pt x="3" y="14"/>
                    <a:pt x="5" y="14"/>
                    <a:pt x="7" y="13"/>
                  </a:cubicBezTo>
                  <a:cubicBezTo>
                    <a:pt x="17" y="11"/>
                    <a:pt x="17" y="11"/>
                    <a:pt x="19" y="0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12;p52">
            <a:extLst>
              <a:ext uri="{FF2B5EF4-FFF2-40B4-BE49-F238E27FC236}">
                <a16:creationId xmlns:a16="http://schemas.microsoft.com/office/drawing/2014/main" id="{631CB3D2-2579-4A65-98D5-EA22E38BA19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627797" y="3135148"/>
            <a:ext cx="9771796" cy="699296"/>
          </a:xfrm>
        </p:spPr>
        <p:txBody>
          <a:bodyPr/>
          <a:lstStyle/>
          <a:p>
            <a:pPr lvl="0" rtl="1"/>
            <a:r>
              <a:rPr lang="fa-IR" sz="4400" dirty="0">
                <a:solidFill>
                  <a:srgbClr val="02123B"/>
                </a:solidFill>
                <a:cs typeface="B Nazanin" panose="00000400000000000000" pitchFamily="2" charset="-78"/>
              </a:rPr>
              <a:t>با تشکر از شما دوستان عزیز... !</a:t>
            </a:r>
            <a:endParaRPr lang="en-US" sz="4400" dirty="0">
              <a:solidFill>
                <a:srgbClr val="02123B"/>
              </a:solidFill>
              <a:cs typeface="B Nazanin" panose="00000400000000000000" pitchFamily="2" charset="-78"/>
            </a:endParaRPr>
          </a:p>
        </p:txBody>
      </p:sp>
      <p:sp>
        <p:nvSpPr>
          <p:cNvPr id="3" name="Google Shape;2447;p52">
            <a:extLst>
              <a:ext uri="{FF2B5EF4-FFF2-40B4-BE49-F238E27FC236}">
                <a16:creationId xmlns:a16="http://schemas.microsoft.com/office/drawing/2014/main" id="{98817829-476D-4D32-9736-CDDDCBE53EF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07112" y="3834444"/>
            <a:ext cx="2496485" cy="371356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n-US" sz="1600" b="1" dirty="0">
                <a:solidFill>
                  <a:srgbClr val="FF3F47"/>
                </a:solidFill>
                <a:cs typeface="B Nazanin" panose="00000400000000000000" pitchFamily="2" charset="-78"/>
              </a:rPr>
              <a:t>20begir.com</a:t>
            </a:r>
          </a:p>
        </p:txBody>
      </p:sp>
      <p:grpSp>
        <p:nvGrpSpPr>
          <p:cNvPr id="4" name="Grupo 7">
            <a:extLst>
              <a:ext uri="{FF2B5EF4-FFF2-40B4-BE49-F238E27FC236}">
                <a16:creationId xmlns:a16="http://schemas.microsoft.com/office/drawing/2014/main" id="{3786108B-87A0-441A-A9A9-FB929AC6DB14}"/>
              </a:ext>
            </a:extLst>
          </p:cNvPr>
          <p:cNvGrpSpPr/>
          <p:nvPr/>
        </p:nvGrpSpPr>
        <p:grpSpPr>
          <a:xfrm>
            <a:off x="-22192" y="-25923"/>
            <a:ext cx="9185276" cy="965752"/>
            <a:chOff x="-22192" y="-25923"/>
            <a:chExt cx="9185276" cy="965752"/>
          </a:xfrm>
        </p:grpSpPr>
        <p:grpSp>
          <p:nvGrpSpPr>
            <p:cNvPr id="5" name="Grupo 8">
              <a:extLst>
                <a:ext uri="{FF2B5EF4-FFF2-40B4-BE49-F238E27FC236}">
                  <a16:creationId xmlns:a16="http://schemas.microsoft.com/office/drawing/2014/main" id="{72BF54FA-1AAD-4BC1-BF08-FD21CA96E4BA}"/>
                </a:ext>
              </a:extLst>
            </p:cNvPr>
            <p:cNvGrpSpPr/>
            <p:nvPr/>
          </p:nvGrpSpPr>
          <p:grpSpPr>
            <a:xfrm>
              <a:off x="8620121" y="415951"/>
              <a:ext cx="523878" cy="523878"/>
              <a:chOff x="8620121" y="415951"/>
              <a:chExt cx="523878" cy="523878"/>
            </a:xfrm>
          </p:grpSpPr>
          <p:sp>
            <p:nvSpPr>
              <p:cNvPr id="6" name="Freeform 5">
                <a:extLst>
                  <a:ext uri="{FF2B5EF4-FFF2-40B4-BE49-F238E27FC236}">
                    <a16:creationId xmlns:a16="http://schemas.microsoft.com/office/drawing/2014/main" id="{7F0699E5-B817-4A79-BC2D-36E0DD90DBFC}"/>
                  </a:ext>
                </a:extLst>
              </p:cNvPr>
              <p:cNvSpPr/>
              <p:nvPr/>
            </p:nvSpPr>
            <p:spPr>
              <a:xfrm>
                <a:off x="8620121" y="415951"/>
                <a:ext cx="523878" cy="5238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0"/>
                  <a:gd name="f7" fmla="val 209"/>
                  <a:gd name="f8" fmla="val 27"/>
                  <a:gd name="f9" fmla="val 200"/>
                  <a:gd name="f10" fmla="val 203"/>
                  <a:gd name="f11" fmla="val 26"/>
                  <a:gd name="f12" fmla="val 206"/>
                  <a:gd name="f13" fmla="val 17"/>
                  <a:gd name="f14" fmla="val 9"/>
                  <a:gd name="f15" fmla="val 192"/>
                  <a:gd name="f16" fmla="val 183"/>
                  <a:gd name="f17" fmla="val 3"/>
                  <a:gd name="f18" fmla="val 6"/>
                  <a:gd name="f19" fmla="val 10"/>
                  <a:gd name="f20" fmla="val 182"/>
                  <a:gd name="f21" fmla="val 161"/>
                  <a:gd name="f22" fmla="val 140"/>
                  <a:gd name="f23" fmla="val 118"/>
                  <a:gd name="f24" fmla="val 109"/>
                  <a:gd name="f25" fmla="val 100"/>
                  <a:gd name="f26" fmla="val 91"/>
                  <a:gd name="f27" fmla="val 69"/>
                  <a:gd name="f28" fmla="val 48"/>
                  <a:gd name="f29" fmla="val 92"/>
                  <a:gd name="f30" fmla="val 117"/>
                  <a:gd name="f31" fmla="val 201"/>
                  <a:gd name="f32" fmla="val 8"/>
                  <a:gd name="f33" fmla="val 25"/>
                  <a:gd name="f34" fmla="val 208"/>
                  <a:gd name="f35" fmla="val 207"/>
                  <a:gd name="f36" fmla="val 199"/>
                  <a:gd name="f37" fmla="val 28"/>
                  <a:gd name="f38" fmla="val 33"/>
                  <a:gd name="f39" fmla="val 50"/>
                  <a:gd name="f40" fmla="val 67"/>
                  <a:gd name="f41" fmla="val 84"/>
                  <a:gd name="f42" fmla="val 86"/>
                  <a:gd name="f43" fmla="val 88"/>
                  <a:gd name="f44" fmla="val 108"/>
                  <a:gd name="f45" fmla="val 119"/>
                  <a:gd name="f46" fmla="val 128"/>
                  <a:gd name="f47" fmla="val 138"/>
                  <a:gd name="f48" fmla="val 147"/>
                  <a:gd name="f49" fmla="val 157"/>
                  <a:gd name="f50" fmla="val 166"/>
                  <a:gd name="f51" fmla="val 175"/>
                  <a:gd name="f52" fmla="val 181"/>
                  <a:gd name="f53" fmla="val 184"/>
                  <a:gd name="f54" fmla="val 101"/>
                  <a:gd name="f55" fmla="val 70"/>
                  <a:gd name="f56" fmla="val 49"/>
                  <a:gd name="f57" fmla="val 187"/>
                  <a:gd name="f58" fmla="val 190"/>
                  <a:gd name="f59" fmla="val 193"/>
                  <a:gd name="f60" fmla="val 189"/>
                  <a:gd name="f61" fmla="val 186"/>
                  <a:gd name="f62" fmla="val 194"/>
                  <a:gd name="f63" fmla="val 172"/>
                  <a:gd name="f64" fmla="val 158"/>
                  <a:gd name="f65" fmla="val 144"/>
                  <a:gd name="f66" fmla="val 130"/>
                  <a:gd name="f67" fmla="val 126"/>
                  <a:gd name="f68" fmla="val 122"/>
                  <a:gd name="f69" fmla="val 73"/>
                  <a:gd name="f70" fmla="val 56"/>
                  <a:gd name="f71" fmla="val 39"/>
                  <a:gd name="f72" fmla="val 22"/>
                  <a:gd name="f73" fmla="val 19"/>
                  <a:gd name="f74" fmla="val 16"/>
                  <a:gd name="f75" fmla="val 20"/>
                  <a:gd name="f76" fmla="val 23"/>
                  <a:gd name="f77" fmla="val 21"/>
                  <a:gd name="f78" fmla="val 97"/>
                  <a:gd name="f79" fmla="val 15"/>
                  <a:gd name="f80" fmla="val 5"/>
                  <a:gd name="f81" fmla="val 102"/>
                  <a:gd name="f82" fmla="val 107"/>
                  <a:gd name="f83" fmla="val 112"/>
                  <a:gd name="f84" fmla="val 11"/>
                  <a:gd name="f85" fmla="val 204"/>
                  <a:gd name="f86" fmla="val 4"/>
                  <a:gd name="f87" fmla="val 1"/>
                  <a:gd name="f88" fmla="val 115"/>
                  <a:gd name="f89" fmla="val 114"/>
                  <a:gd name="f90" fmla="val 198"/>
                  <a:gd name="f91" fmla="val 188"/>
                  <a:gd name="f92" fmla="val 113"/>
                  <a:gd name="f93" fmla="val 103"/>
                  <a:gd name="f94" fmla="+- 0 0 -90"/>
                  <a:gd name="f95" fmla="*/ f3 1 210"/>
                  <a:gd name="f96" fmla="*/ f4 1 209"/>
                  <a:gd name="f97" fmla="val f5"/>
                  <a:gd name="f98" fmla="val f6"/>
                  <a:gd name="f99" fmla="val f7"/>
                  <a:gd name="f100" fmla="*/ f94 f0 1"/>
                  <a:gd name="f101" fmla="+- f99 0 f97"/>
                  <a:gd name="f102" fmla="+- f98 0 f97"/>
                  <a:gd name="f103" fmla="*/ f100 1 f2"/>
                  <a:gd name="f104" fmla="*/ f102 1 210"/>
                  <a:gd name="f105" fmla="*/ f101 1 209"/>
                  <a:gd name="f106" fmla="*/ 26 f102 1"/>
                  <a:gd name="f107" fmla="*/ 209 f101 1"/>
                  <a:gd name="f108" fmla="*/ 0 f102 1"/>
                  <a:gd name="f109" fmla="*/ 183 f101 1"/>
                  <a:gd name="f110" fmla="*/ 10 f102 1"/>
                  <a:gd name="f111" fmla="*/ 118 f101 1"/>
                  <a:gd name="f112" fmla="*/ 91 f101 1"/>
                  <a:gd name="f113" fmla="*/ 27 f101 1"/>
                  <a:gd name="f114" fmla="*/ 0 f101 1"/>
                  <a:gd name="f115" fmla="*/ 27 f102 1"/>
                  <a:gd name="f116" fmla="*/ 9 f101 1"/>
                  <a:gd name="f117" fmla="*/ 92 f102 1"/>
                  <a:gd name="f118" fmla="*/ 118 f102 1"/>
                  <a:gd name="f119" fmla="*/ 183 f102 1"/>
                  <a:gd name="f120" fmla="*/ 209 f102 1"/>
                  <a:gd name="f121" fmla="*/ 25 f101 1"/>
                  <a:gd name="f122" fmla="*/ 199 f102 1"/>
                  <a:gd name="f123" fmla="*/ 33 f101 1"/>
                  <a:gd name="f124" fmla="*/ 200 f102 1"/>
                  <a:gd name="f125" fmla="*/ 117 f101 1"/>
                  <a:gd name="f126" fmla="*/ 147 f101 1"/>
                  <a:gd name="f127" fmla="*/ 207 f102 1"/>
                  <a:gd name="f128" fmla="*/ 210 f102 1"/>
                  <a:gd name="f129" fmla="*/ 200 f101 1"/>
                  <a:gd name="f130" fmla="*/ 91 f102 1"/>
                  <a:gd name="f131" fmla="*/ 193 f101 1"/>
                  <a:gd name="f132" fmla="*/ 184 f101 1"/>
                  <a:gd name="f133" fmla="*/ 193 f102 1"/>
                  <a:gd name="f134" fmla="*/ 130 f101 1"/>
                  <a:gd name="f135" fmla="*/ 184 f102 1"/>
                  <a:gd name="f136" fmla="*/ 16 f101 1"/>
                  <a:gd name="f137" fmla="*/ 26 f101 1"/>
                  <a:gd name="f138" fmla="*/ 17 f102 1"/>
                  <a:gd name="f139" fmla="*/ 92 f101 1"/>
                  <a:gd name="f140" fmla="*/ 21 f102 1"/>
                  <a:gd name="f141" fmla="*/ 97 f101 1"/>
                  <a:gd name="f142" fmla="*/ 5 f102 1"/>
                  <a:gd name="f143" fmla="*/ 112 f101 1"/>
                  <a:gd name="f144" fmla="*/ 189 f102 1"/>
                  <a:gd name="f145" fmla="*/ 204 f102 1"/>
                  <a:gd name="f146" fmla="*/ 21 f101 1"/>
                  <a:gd name="f147" fmla="*/ 5 f101 1"/>
                  <a:gd name="f148" fmla="*/ 97 f102 1"/>
                  <a:gd name="f149" fmla="*/ 20 f101 1"/>
                  <a:gd name="f150" fmla="*/ 204 f101 1"/>
                  <a:gd name="f151" fmla="*/ 188 f101 1"/>
                  <a:gd name="f152" fmla="*/ 113 f102 1"/>
                  <a:gd name="f153" fmla="+- f103 0 f1"/>
                  <a:gd name="f154" fmla="*/ f106 1 210"/>
                  <a:gd name="f155" fmla="*/ f107 1 209"/>
                  <a:gd name="f156" fmla="*/ f108 1 210"/>
                  <a:gd name="f157" fmla="*/ f109 1 209"/>
                  <a:gd name="f158" fmla="*/ f110 1 210"/>
                  <a:gd name="f159" fmla="*/ f111 1 209"/>
                  <a:gd name="f160" fmla="*/ f112 1 209"/>
                  <a:gd name="f161" fmla="*/ f113 1 209"/>
                  <a:gd name="f162" fmla="*/ f114 1 209"/>
                  <a:gd name="f163" fmla="*/ f115 1 210"/>
                  <a:gd name="f164" fmla="*/ f116 1 209"/>
                  <a:gd name="f165" fmla="*/ f117 1 210"/>
                  <a:gd name="f166" fmla="*/ f118 1 210"/>
                  <a:gd name="f167" fmla="*/ f119 1 210"/>
                  <a:gd name="f168" fmla="*/ f120 1 210"/>
                  <a:gd name="f169" fmla="*/ f121 1 209"/>
                  <a:gd name="f170" fmla="*/ f122 1 210"/>
                  <a:gd name="f171" fmla="*/ f123 1 209"/>
                  <a:gd name="f172" fmla="*/ f124 1 210"/>
                  <a:gd name="f173" fmla="*/ f125 1 209"/>
                  <a:gd name="f174" fmla="*/ f126 1 209"/>
                  <a:gd name="f175" fmla="*/ f127 1 210"/>
                  <a:gd name="f176" fmla="*/ f128 1 210"/>
                  <a:gd name="f177" fmla="*/ f129 1 209"/>
                  <a:gd name="f178" fmla="*/ f130 1 210"/>
                  <a:gd name="f179" fmla="*/ f131 1 209"/>
                  <a:gd name="f180" fmla="*/ f132 1 209"/>
                  <a:gd name="f181" fmla="*/ f133 1 210"/>
                  <a:gd name="f182" fmla="*/ f134 1 209"/>
                  <a:gd name="f183" fmla="*/ f135 1 210"/>
                  <a:gd name="f184" fmla="*/ f136 1 209"/>
                  <a:gd name="f185" fmla="*/ f137 1 209"/>
                  <a:gd name="f186" fmla="*/ f138 1 210"/>
                  <a:gd name="f187" fmla="*/ f139 1 209"/>
                  <a:gd name="f188" fmla="*/ f140 1 210"/>
                  <a:gd name="f189" fmla="*/ f141 1 209"/>
                  <a:gd name="f190" fmla="*/ f142 1 210"/>
                  <a:gd name="f191" fmla="*/ f143 1 209"/>
                  <a:gd name="f192" fmla="*/ f144 1 210"/>
                  <a:gd name="f193" fmla="*/ f145 1 210"/>
                  <a:gd name="f194" fmla="*/ f146 1 209"/>
                  <a:gd name="f195" fmla="*/ f147 1 209"/>
                  <a:gd name="f196" fmla="*/ f148 1 210"/>
                  <a:gd name="f197" fmla="*/ f149 1 209"/>
                  <a:gd name="f198" fmla="*/ f150 1 209"/>
                  <a:gd name="f199" fmla="*/ f151 1 209"/>
                  <a:gd name="f200" fmla="*/ f152 1 210"/>
                  <a:gd name="f201" fmla="*/ 0 1 f104"/>
                  <a:gd name="f202" fmla="*/ f98 1 f104"/>
                  <a:gd name="f203" fmla="*/ 0 1 f105"/>
                  <a:gd name="f204" fmla="*/ f99 1 f105"/>
                  <a:gd name="f205" fmla="*/ f154 1 f104"/>
                  <a:gd name="f206" fmla="*/ f155 1 f105"/>
                  <a:gd name="f207" fmla="*/ f156 1 f104"/>
                  <a:gd name="f208" fmla="*/ f157 1 f105"/>
                  <a:gd name="f209" fmla="*/ f158 1 f104"/>
                  <a:gd name="f210" fmla="*/ f159 1 f105"/>
                  <a:gd name="f211" fmla="*/ f160 1 f105"/>
                  <a:gd name="f212" fmla="*/ f161 1 f105"/>
                  <a:gd name="f213" fmla="*/ f162 1 f105"/>
                  <a:gd name="f214" fmla="*/ f163 1 f104"/>
                  <a:gd name="f215" fmla="*/ f164 1 f105"/>
                  <a:gd name="f216" fmla="*/ f165 1 f104"/>
                  <a:gd name="f217" fmla="*/ f166 1 f104"/>
                  <a:gd name="f218" fmla="*/ f167 1 f104"/>
                  <a:gd name="f219" fmla="*/ f168 1 f104"/>
                  <a:gd name="f220" fmla="*/ f169 1 f105"/>
                  <a:gd name="f221" fmla="*/ f170 1 f104"/>
                  <a:gd name="f222" fmla="*/ f171 1 f105"/>
                  <a:gd name="f223" fmla="*/ f172 1 f104"/>
                  <a:gd name="f224" fmla="*/ f173 1 f105"/>
                  <a:gd name="f225" fmla="*/ f174 1 f105"/>
                  <a:gd name="f226" fmla="*/ f175 1 f104"/>
                  <a:gd name="f227" fmla="*/ f176 1 f104"/>
                  <a:gd name="f228" fmla="*/ f177 1 f105"/>
                  <a:gd name="f229" fmla="*/ f178 1 f104"/>
                  <a:gd name="f230" fmla="*/ f179 1 f105"/>
                  <a:gd name="f231" fmla="*/ f180 1 f105"/>
                  <a:gd name="f232" fmla="*/ f181 1 f104"/>
                  <a:gd name="f233" fmla="*/ f182 1 f105"/>
                  <a:gd name="f234" fmla="*/ f183 1 f104"/>
                  <a:gd name="f235" fmla="*/ f184 1 f105"/>
                  <a:gd name="f236" fmla="*/ f185 1 f105"/>
                  <a:gd name="f237" fmla="*/ f186 1 f104"/>
                  <a:gd name="f238" fmla="*/ f187 1 f105"/>
                  <a:gd name="f239" fmla="*/ f188 1 f104"/>
                  <a:gd name="f240" fmla="*/ f189 1 f105"/>
                  <a:gd name="f241" fmla="*/ f190 1 f104"/>
                  <a:gd name="f242" fmla="*/ f191 1 f105"/>
                  <a:gd name="f243" fmla="*/ f192 1 f104"/>
                  <a:gd name="f244" fmla="*/ f193 1 f104"/>
                  <a:gd name="f245" fmla="*/ f194 1 f105"/>
                  <a:gd name="f246" fmla="*/ f195 1 f105"/>
                  <a:gd name="f247" fmla="*/ f196 1 f104"/>
                  <a:gd name="f248" fmla="*/ f197 1 f105"/>
                  <a:gd name="f249" fmla="*/ f198 1 f105"/>
                  <a:gd name="f250" fmla="*/ f199 1 f105"/>
                  <a:gd name="f251" fmla="*/ f200 1 f104"/>
                  <a:gd name="f252" fmla="*/ f201 f95 1"/>
                  <a:gd name="f253" fmla="*/ f202 f95 1"/>
                  <a:gd name="f254" fmla="*/ f204 f96 1"/>
                  <a:gd name="f255" fmla="*/ f203 f96 1"/>
                  <a:gd name="f256" fmla="*/ f205 f95 1"/>
                  <a:gd name="f257" fmla="*/ f206 f96 1"/>
                  <a:gd name="f258" fmla="*/ f207 f95 1"/>
                  <a:gd name="f259" fmla="*/ f208 f96 1"/>
                  <a:gd name="f260" fmla="*/ f209 f95 1"/>
                  <a:gd name="f261" fmla="*/ f210 f96 1"/>
                  <a:gd name="f262" fmla="*/ f211 f96 1"/>
                  <a:gd name="f263" fmla="*/ f212 f96 1"/>
                  <a:gd name="f264" fmla="*/ f213 f96 1"/>
                  <a:gd name="f265" fmla="*/ f214 f95 1"/>
                  <a:gd name="f266" fmla="*/ f215 f96 1"/>
                  <a:gd name="f267" fmla="*/ f216 f95 1"/>
                  <a:gd name="f268" fmla="*/ f217 f95 1"/>
                  <a:gd name="f269" fmla="*/ f218 f95 1"/>
                  <a:gd name="f270" fmla="*/ f219 f95 1"/>
                  <a:gd name="f271" fmla="*/ f220 f96 1"/>
                  <a:gd name="f272" fmla="*/ f221 f95 1"/>
                  <a:gd name="f273" fmla="*/ f222 f96 1"/>
                  <a:gd name="f274" fmla="*/ f223 f95 1"/>
                  <a:gd name="f275" fmla="*/ f224 f96 1"/>
                  <a:gd name="f276" fmla="*/ f225 f96 1"/>
                  <a:gd name="f277" fmla="*/ f226 f95 1"/>
                  <a:gd name="f278" fmla="*/ f227 f95 1"/>
                  <a:gd name="f279" fmla="*/ f228 f96 1"/>
                  <a:gd name="f280" fmla="*/ f229 f95 1"/>
                  <a:gd name="f281" fmla="*/ f230 f96 1"/>
                  <a:gd name="f282" fmla="*/ f231 f96 1"/>
                  <a:gd name="f283" fmla="*/ f232 f95 1"/>
                  <a:gd name="f284" fmla="*/ f233 f96 1"/>
                  <a:gd name="f285" fmla="*/ f234 f95 1"/>
                  <a:gd name="f286" fmla="*/ f235 f96 1"/>
                  <a:gd name="f287" fmla="*/ f236 f96 1"/>
                  <a:gd name="f288" fmla="*/ f237 f95 1"/>
                  <a:gd name="f289" fmla="*/ f238 f96 1"/>
                  <a:gd name="f290" fmla="*/ f239 f95 1"/>
                  <a:gd name="f291" fmla="*/ f240 f96 1"/>
                  <a:gd name="f292" fmla="*/ f241 f95 1"/>
                  <a:gd name="f293" fmla="*/ f242 f96 1"/>
                  <a:gd name="f294" fmla="*/ f243 f95 1"/>
                  <a:gd name="f295" fmla="*/ f244 f95 1"/>
                  <a:gd name="f296" fmla="*/ f245 f96 1"/>
                  <a:gd name="f297" fmla="*/ f246 f96 1"/>
                  <a:gd name="f298" fmla="*/ f247 f95 1"/>
                  <a:gd name="f299" fmla="*/ f248 f96 1"/>
                  <a:gd name="f300" fmla="*/ f249 f96 1"/>
                  <a:gd name="f301" fmla="*/ f250 f96 1"/>
                  <a:gd name="f302" fmla="*/ f251 f9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3">
                    <a:pos x="f256" y="f257"/>
                  </a:cxn>
                  <a:cxn ang="f153">
                    <a:pos x="f258" y="f259"/>
                  </a:cxn>
                  <a:cxn ang="f153">
                    <a:pos x="f260" y="f261"/>
                  </a:cxn>
                  <a:cxn ang="f153">
                    <a:pos x="f258" y="f262"/>
                  </a:cxn>
                  <a:cxn ang="f153">
                    <a:pos x="f260" y="f263"/>
                  </a:cxn>
                  <a:cxn ang="f153">
                    <a:pos x="f258" y="f264"/>
                  </a:cxn>
                  <a:cxn ang="f153">
                    <a:pos x="f265" y="f266"/>
                  </a:cxn>
                  <a:cxn ang="f153">
                    <a:pos x="f267" y="f264"/>
                  </a:cxn>
                  <a:cxn ang="f153">
                    <a:pos x="f268" y="f266"/>
                  </a:cxn>
                  <a:cxn ang="f153">
                    <a:pos x="f269" y="f264"/>
                  </a:cxn>
                  <a:cxn ang="f153">
                    <a:pos x="f270" y="f271"/>
                  </a:cxn>
                  <a:cxn ang="f153">
                    <a:pos x="f272" y="f273"/>
                  </a:cxn>
                  <a:cxn ang="f153">
                    <a:pos x="f274" y="f262"/>
                  </a:cxn>
                  <a:cxn ang="f153">
                    <a:pos x="f270" y="f275"/>
                  </a:cxn>
                  <a:cxn ang="f153">
                    <a:pos x="f272" y="f276"/>
                  </a:cxn>
                  <a:cxn ang="f153">
                    <a:pos x="f277" y="f259"/>
                  </a:cxn>
                  <a:cxn ang="f153">
                    <a:pos x="f278" y="f257"/>
                  </a:cxn>
                  <a:cxn ang="f153">
                    <a:pos x="f269" y="f279"/>
                  </a:cxn>
                  <a:cxn ang="f153">
                    <a:pos x="f268" y="f257"/>
                  </a:cxn>
                  <a:cxn ang="f153">
                    <a:pos x="f280" y="f279"/>
                  </a:cxn>
                  <a:cxn ang="f153">
                    <a:pos x="f267" y="f259"/>
                  </a:cxn>
                  <a:cxn ang="f153">
                    <a:pos x="f268" y="f281"/>
                  </a:cxn>
                  <a:cxn ang="f153">
                    <a:pos x="f269" y="f282"/>
                  </a:cxn>
                  <a:cxn ang="f153">
                    <a:pos x="f283" y="f284"/>
                  </a:cxn>
                  <a:cxn ang="f153">
                    <a:pos x="f285" y="f275"/>
                  </a:cxn>
                  <a:cxn ang="f153">
                    <a:pos x="f283" y="f262"/>
                  </a:cxn>
                  <a:cxn ang="f153">
                    <a:pos x="f269" y="f271"/>
                  </a:cxn>
                  <a:cxn ang="f153">
                    <a:pos x="f268" y="f286"/>
                  </a:cxn>
                  <a:cxn ang="f153">
                    <a:pos x="f267" y="f287"/>
                  </a:cxn>
                  <a:cxn ang="f153">
                    <a:pos x="f265" y="f286"/>
                  </a:cxn>
                  <a:cxn ang="f153">
                    <a:pos x="f288" y="f263"/>
                  </a:cxn>
                  <a:cxn ang="f153">
                    <a:pos x="f256" y="f289"/>
                  </a:cxn>
                  <a:cxn ang="f153">
                    <a:pos x="f288" y="f261"/>
                  </a:cxn>
                  <a:cxn ang="f153">
                    <a:pos x="f256" y="f259"/>
                  </a:cxn>
                  <a:cxn ang="f153">
                    <a:pos x="f280" y="f281"/>
                  </a:cxn>
                  <a:cxn ang="f153">
                    <a:pos x="f290" y="f291"/>
                  </a:cxn>
                  <a:cxn ang="f153">
                    <a:pos x="f292" y="f293"/>
                  </a:cxn>
                  <a:cxn ang="f153">
                    <a:pos x="f290" y="f291"/>
                  </a:cxn>
                  <a:cxn ang="f153">
                    <a:pos x="f294" y="f291"/>
                  </a:cxn>
                  <a:cxn ang="f153">
                    <a:pos x="f295" y="f293"/>
                  </a:cxn>
                  <a:cxn ang="f153">
                    <a:pos x="f295" y="f296"/>
                  </a:cxn>
                  <a:cxn ang="f153">
                    <a:pos x="f294" y="f297"/>
                  </a:cxn>
                  <a:cxn ang="f153">
                    <a:pos x="f295" y="f296"/>
                  </a:cxn>
                  <a:cxn ang="f153">
                    <a:pos x="f290" y="f297"/>
                  </a:cxn>
                  <a:cxn ang="f153">
                    <a:pos x="f290" y="f296"/>
                  </a:cxn>
                  <a:cxn ang="f153">
                    <a:pos x="f298" y="f299"/>
                  </a:cxn>
                  <a:cxn ang="f153">
                    <a:pos x="f298" y="f297"/>
                  </a:cxn>
                  <a:cxn ang="f153">
                    <a:pos x="f290" y="f300"/>
                  </a:cxn>
                  <a:cxn ang="f153">
                    <a:pos x="f292" y="f301"/>
                  </a:cxn>
                  <a:cxn ang="f153">
                    <a:pos x="f302" y="f300"/>
                  </a:cxn>
                  <a:cxn ang="f153">
                    <a:pos x="f298" y="f301"/>
                  </a:cxn>
                  <a:cxn ang="f153">
                    <a:pos x="f302" y="f300"/>
                  </a:cxn>
                  <a:cxn ang="f153">
                    <a:pos x="f294" y="f300"/>
                  </a:cxn>
                  <a:cxn ang="f153">
                    <a:pos x="f295" y="f301"/>
                  </a:cxn>
                </a:cxnLst>
                <a:rect l="f252" t="f255" r="f253" b="f254"/>
                <a:pathLst>
                  <a:path w="210" h="209">
                    <a:moveTo>
                      <a:pt x="f8" y="f9"/>
                    </a:moveTo>
                    <a:cubicBezTo>
                      <a:pt x="f8" y="f10"/>
                      <a:pt x="f11" y="f12"/>
                      <a:pt x="f11" y="f7"/>
                    </a:cubicBezTo>
                    <a:cubicBezTo>
                      <a:pt x="f13" y="f7"/>
                      <a:pt x="f14" y="f7"/>
                      <a:pt x="f5" y="f7"/>
                    </a:cubicBezTo>
                    <a:cubicBezTo>
                      <a:pt x="f5" y="f9"/>
                      <a:pt x="f5" y="f15"/>
                      <a:pt x="f5" y="f16"/>
                    </a:cubicBezTo>
                    <a:cubicBezTo>
                      <a:pt x="f17" y="f16"/>
                      <a:pt x="f18" y="f16"/>
                      <a:pt x="f19" y="f20"/>
                    </a:cubicBezTo>
                    <a:cubicBezTo>
                      <a:pt x="f19" y="f21"/>
                      <a:pt x="f19" y="f22"/>
                      <a:pt x="f19" y="f23"/>
                    </a:cubicBezTo>
                    <a:cubicBezTo>
                      <a:pt x="f18" y="f23"/>
                      <a:pt x="f17" y="f23"/>
                      <a:pt x="f5" y="f23"/>
                    </a:cubicBezTo>
                    <a:cubicBezTo>
                      <a:pt x="f5" y="f24"/>
                      <a:pt x="f5" y="f25"/>
                      <a:pt x="f5" y="f26"/>
                    </a:cubicBezTo>
                    <a:cubicBezTo>
                      <a:pt x="f17" y="f26"/>
                      <a:pt x="f18" y="f26"/>
                      <a:pt x="f19" y="f26"/>
                    </a:cubicBezTo>
                    <a:cubicBezTo>
                      <a:pt x="f19" y="f27"/>
                      <a:pt x="f19" y="f28"/>
                      <a:pt x="f19" y="f8"/>
                    </a:cubicBezTo>
                    <a:cubicBezTo>
                      <a:pt x="f18" y="f11"/>
                      <a:pt x="f17" y="f11"/>
                      <a:pt x="f5" y="f11"/>
                    </a:cubicBezTo>
                    <a:cubicBezTo>
                      <a:pt x="f5" y="f13"/>
                      <a:pt x="f5" y="f14"/>
                      <a:pt x="f5" y="f5"/>
                    </a:cubicBezTo>
                    <a:cubicBezTo>
                      <a:pt x="f14" y="f5"/>
                      <a:pt x="f13" y="f5"/>
                      <a:pt x="f11" y="f5"/>
                    </a:cubicBezTo>
                    <a:cubicBezTo>
                      <a:pt x="f11" y="f17"/>
                      <a:pt x="f8" y="f18"/>
                      <a:pt x="f8" y="f14"/>
                    </a:cubicBezTo>
                    <a:cubicBezTo>
                      <a:pt x="f28" y="f14"/>
                      <a:pt x="f27" y="f14"/>
                      <a:pt x="f26" y="f14"/>
                    </a:cubicBezTo>
                    <a:cubicBezTo>
                      <a:pt x="f26" y="f18"/>
                      <a:pt x="f29" y="f17"/>
                      <a:pt x="f29" y="f5"/>
                    </a:cubicBezTo>
                    <a:cubicBezTo>
                      <a:pt x="f25" y="f5"/>
                      <a:pt x="f24" y="f5"/>
                      <a:pt x="f30" y="f5"/>
                    </a:cubicBezTo>
                    <a:cubicBezTo>
                      <a:pt x="f23" y="f17"/>
                      <a:pt x="f23" y="f18"/>
                      <a:pt x="f23" y="f14"/>
                    </a:cubicBezTo>
                    <a:cubicBezTo>
                      <a:pt x="f22" y="f14"/>
                      <a:pt x="f21" y="f14"/>
                      <a:pt x="f16" y="f14"/>
                    </a:cubicBezTo>
                    <a:cubicBezTo>
                      <a:pt x="f16" y="f18"/>
                      <a:pt x="f16" y="f17"/>
                      <a:pt x="f16" y="f5"/>
                    </a:cubicBezTo>
                    <a:cubicBezTo>
                      <a:pt x="f15" y="f5"/>
                      <a:pt x="f31" y="f5"/>
                      <a:pt x="f7" y="f5"/>
                    </a:cubicBezTo>
                    <a:cubicBezTo>
                      <a:pt x="f7" y="f32"/>
                      <a:pt x="f7" y="f13"/>
                      <a:pt x="f7" y="f33"/>
                    </a:cubicBezTo>
                    <a:cubicBezTo>
                      <a:pt x="f34" y="f11"/>
                      <a:pt x="f35" y="f11"/>
                      <a:pt x="f12" y="f11"/>
                    </a:cubicBezTo>
                    <a:cubicBezTo>
                      <a:pt x="f9" y="f33"/>
                      <a:pt x="f36" y="f37"/>
                      <a:pt x="f36" y="f38"/>
                    </a:cubicBezTo>
                    <a:cubicBezTo>
                      <a:pt x="f9" y="f39"/>
                      <a:pt x="f36" y="f40"/>
                      <a:pt x="f36" y="f41"/>
                    </a:cubicBezTo>
                    <a:cubicBezTo>
                      <a:pt x="f36" y="f42"/>
                      <a:pt x="f9" y="f43"/>
                      <a:pt x="f9" y="f26"/>
                    </a:cubicBezTo>
                    <a:cubicBezTo>
                      <a:pt x="f10" y="f26"/>
                      <a:pt x="f12" y="f26"/>
                      <a:pt x="f7" y="f26"/>
                    </a:cubicBezTo>
                    <a:cubicBezTo>
                      <a:pt x="f7" y="f25"/>
                      <a:pt x="f7" y="f44"/>
                      <a:pt x="f7" y="f30"/>
                    </a:cubicBezTo>
                    <a:cubicBezTo>
                      <a:pt x="f12" y="f23"/>
                      <a:pt x="f10" y="f23"/>
                      <a:pt x="f36" y="f45"/>
                    </a:cubicBezTo>
                    <a:cubicBezTo>
                      <a:pt x="f36" y="f46"/>
                      <a:pt x="f36" y="f47"/>
                      <a:pt x="f36" y="f48"/>
                    </a:cubicBezTo>
                    <a:cubicBezTo>
                      <a:pt x="f36" y="f49"/>
                      <a:pt x="f9" y="f50"/>
                      <a:pt x="f36" y="f51"/>
                    </a:cubicBezTo>
                    <a:cubicBezTo>
                      <a:pt x="f36" y="f52"/>
                      <a:pt x="f9" y="f53"/>
                      <a:pt x="f35" y="f16"/>
                    </a:cubicBezTo>
                    <a:cubicBezTo>
                      <a:pt x="f34" y="f16"/>
                      <a:pt x="f34" y="f16"/>
                      <a:pt x="f6" y="f53"/>
                    </a:cubicBezTo>
                    <a:cubicBezTo>
                      <a:pt x="f6" y="f15"/>
                      <a:pt x="f6" y="f9"/>
                      <a:pt x="f6" y="f7"/>
                    </a:cubicBezTo>
                    <a:cubicBezTo>
                      <a:pt x="f31" y="f7"/>
                      <a:pt x="f15" y="f7"/>
                      <a:pt x="f16" y="f7"/>
                    </a:cubicBezTo>
                    <a:cubicBezTo>
                      <a:pt x="f16" y="f12"/>
                      <a:pt x="f16" y="f10"/>
                      <a:pt x="f16" y="f9"/>
                    </a:cubicBezTo>
                    <a:cubicBezTo>
                      <a:pt x="f21" y="f9"/>
                      <a:pt x="f22" y="f9"/>
                      <a:pt x="f45" y="f9"/>
                    </a:cubicBezTo>
                    <a:cubicBezTo>
                      <a:pt x="f23" y="f10"/>
                      <a:pt x="f23" y="f12"/>
                      <a:pt x="f23" y="f7"/>
                    </a:cubicBezTo>
                    <a:cubicBezTo>
                      <a:pt x="f24" y="f7"/>
                      <a:pt x="f54" y="f7"/>
                      <a:pt x="f29" y="f7"/>
                    </a:cubicBezTo>
                    <a:cubicBezTo>
                      <a:pt x="f29" y="f12"/>
                      <a:pt x="f26" y="f10"/>
                      <a:pt x="f26" y="f9"/>
                    </a:cubicBezTo>
                    <a:cubicBezTo>
                      <a:pt x="f55" y="f9"/>
                      <a:pt x="f56" y="f9"/>
                      <a:pt x="f8" y="f9"/>
                    </a:cubicBezTo>
                    <a:close/>
                    <a:moveTo>
                      <a:pt x="f29" y="f16"/>
                    </a:moveTo>
                    <a:cubicBezTo>
                      <a:pt x="f54" y="f16"/>
                      <a:pt x="f24" y="f16"/>
                      <a:pt x="f23" y="f16"/>
                    </a:cubicBezTo>
                    <a:cubicBezTo>
                      <a:pt x="f23" y="f57"/>
                      <a:pt x="f23" y="f58"/>
                      <a:pt x="f23" y="f59"/>
                    </a:cubicBezTo>
                    <a:cubicBezTo>
                      <a:pt x="f22" y="f59"/>
                      <a:pt x="f21" y="f59"/>
                      <a:pt x="f16" y="f59"/>
                    </a:cubicBezTo>
                    <a:cubicBezTo>
                      <a:pt x="f16" y="f60"/>
                      <a:pt x="f16" y="f61"/>
                      <a:pt x="f16" y="f53"/>
                    </a:cubicBezTo>
                    <a:cubicBezTo>
                      <a:pt x="f62" y="f20"/>
                      <a:pt x="f59" y="f20"/>
                      <a:pt x="f59" y="f63"/>
                    </a:cubicBezTo>
                    <a:cubicBezTo>
                      <a:pt x="f59" y="f64"/>
                      <a:pt x="f59" y="f65"/>
                      <a:pt x="f59" y="f66"/>
                    </a:cubicBezTo>
                    <a:cubicBezTo>
                      <a:pt x="f59" y="f67"/>
                      <a:pt x="f59" y="f68"/>
                      <a:pt x="f59" y="f23"/>
                    </a:cubicBezTo>
                    <a:cubicBezTo>
                      <a:pt x="f58" y="f23"/>
                      <a:pt x="f57" y="f23"/>
                      <a:pt x="f53" y="f30"/>
                    </a:cubicBezTo>
                    <a:cubicBezTo>
                      <a:pt x="f53" y="f24"/>
                      <a:pt x="f53" y="f25"/>
                      <a:pt x="f53" y="f26"/>
                    </a:cubicBezTo>
                    <a:cubicBezTo>
                      <a:pt x="f57" y="f26"/>
                      <a:pt x="f58" y="f26"/>
                      <a:pt x="f59" y="f26"/>
                    </a:cubicBezTo>
                    <a:cubicBezTo>
                      <a:pt x="f59" y="f69"/>
                      <a:pt x="f59" y="f70"/>
                      <a:pt x="f59" y="f71"/>
                    </a:cubicBezTo>
                    <a:cubicBezTo>
                      <a:pt x="f59" y="f8"/>
                      <a:pt x="f59" y="f8"/>
                      <a:pt x="f16" y="f33"/>
                    </a:cubicBezTo>
                    <a:cubicBezTo>
                      <a:pt x="f16" y="f72"/>
                      <a:pt x="f16" y="f73"/>
                      <a:pt x="f16" y="f74"/>
                    </a:cubicBezTo>
                    <a:cubicBezTo>
                      <a:pt x="f21" y="f74"/>
                      <a:pt x="f22" y="f74"/>
                      <a:pt x="f23" y="f74"/>
                    </a:cubicBezTo>
                    <a:cubicBezTo>
                      <a:pt x="f23" y="f75"/>
                      <a:pt x="f23" y="f72"/>
                      <a:pt x="f23" y="f11"/>
                    </a:cubicBezTo>
                    <a:cubicBezTo>
                      <a:pt x="f24" y="f11"/>
                      <a:pt x="f54" y="f11"/>
                      <a:pt x="f29" y="f11"/>
                    </a:cubicBezTo>
                    <a:cubicBezTo>
                      <a:pt x="f29" y="f72"/>
                      <a:pt x="f26" y="f73"/>
                      <a:pt x="f26" y="f74"/>
                    </a:cubicBezTo>
                    <a:cubicBezTo>
                      <a:pt x="f27" y="f74"/>
                      <a:pt x="f28" y="f74"/>
                      <a:pt x="f8" y="f74"/>
                    </a:cubicBezTo>
                    <a:cubicBezTo>
                      <a:pt x="f8" y="f75"/>
                      <a:pt x="f11" y="f76"/>
                      <a:pt x="f11" y="f11"/>
                    </a:cubicBezTo>
                    <a:cubicBezTo>
                      <a:pt x="f76" y="f11"/>
                      <a:pt x="f75" y="f11"/>
                      <a:pt x="f13" y="f8"/>
                    </a:cubicBezTo>
                    <a:cubicBezTo>
                      <a:pt x="f13" y="f28"/>
                      <a:pt x="f13" y="f27"/>
                      <a:pt x="f13" y="f26"/>
                    </a:cubicBezTo>
                    <a:cubicBezTo>
                      <a:pt x="f75" y="f26"/>
                      <a:pt x="f76" y="f26"/>
                      <a:pt x="f11" y="f29"/>
                    </a:cubicBezTo>
                    <a:cubicBezTo>
                      <a:pt x="f11" y="f54"/>
                      <a:pt x="f11" y="f24"/>
                      <a:pt x="f11" y="f23"/>
                    </a:cubicBezTo>
                    <a:cubicBezTo>
                      <a:pt x="f76" y="f23"/>
                      <a:pt x="f75" y="f23"/>
                      <a:pt x="f13" y="f23"/>
                    </a:cubicBezTo>
                    <a:cubicBezTo>
                      <a:pt x="f13" y="f22"/>
                      <a:pt x="f13" y="f21"/>
                      <a:pt x="f13" y="f20"/>
                    </a:cubicBezTo>
                    <a:cubicBezTo>
                      <a:pt x="f75" y="f16"/>
                      <a:pt x="f76" y="f16"/>
                      <a:pt x="f11" y="f16"/>
                    </a:cubicBezTo>
                    <a:cubicBezTo>
                      <a:pt x="f11" y="f57"/>
                      <a:pt x="f8" y="f60"/>
                      <a:pt x="f8" y="f59"/>
                    </a:cubicBezTo>
                    <a:cubicBezTo>
                      <a:pt x="f56" y="f59"/>
                      <a:pt x="f55" y="f59"/>
                      <a:pt x="f26" y="f59"/>
                    </a:cubicBezTo>
                    <a:cubicBezTo>
                      <a:pt x="f26" y="f60"/>
                      <a:pt x="f29" y="f57"/>
                      <a:pt x="f29" y="f16"/>
                    </a:cubicBezTo>
                    <a:close/>
                    <a:moveTo>
                      <a:pt x="f77" y="f78"/>
                    </a:moveTo>
                    <a:cubicBezTo>
                      <a:pt x="f79" y="f78"/>
                      <a:pt x="f19" y="f78"/>
                      <a:pt x="f80" y="f78"/>
                    </a:cubicBezTo>
                    <a:cubicBezTo>
                      <a:pt x="f80" y="f81"/>
                      <a:pt x="f80" y="f82"/>
                      <a:pt x="f80" y="f83"/>
                    </a:cubicBezTo>
                    <a:cubicBezTo>
                      <a:pt x="f84" y="f83"/>
                      <a:pt x="f74" y="f83"/>
                      <a:pt x="f77" y="f83"/>
                    </a:cubicBezTo>
                    <a:cubicBezTo>
                      <a:pt x="f77" y="f82"/>
                      <a:pt x="f77" y="f81"/>
                      <a:pt x="f77" y="f78"/>
                    </a:cubicBezTo>
                    <a:close/>
                    <a:moveTo>
                      <a:pt x="f85" y="f78"/>
                    </a:moveTo>
                    <a:cubicBezTo>
                      <a:pt x="f36" y="f78"/>
                      <a:pt x="f62" y="f78"/>
                      <a:pt x="f60" y="f78"/>
                    </a:cubicBezTo>
                    <a:cubicBezTo>
                      <a:pt x="f60" y="f81"/>
                      <a:pt x="f60" y="f82"/>
                      <a:pt x="f60" y="f83"/>
                    </a:cubicBezTo>
                    <a:cubicBezTo>
                      <a:pt x="f62" y="f83"/>
                      <a:pt x="f36" y="f83"/>
                      <a:pt x="f85" y="f83"/>
                    </a:cubicBezTo>
                    <a:cubicBezTo>
                      <a:pt x="f85" y="f82"/>
                      <a:pt x="f85" y="f81"/>
                      <a:pt x="f85" y="f78"/>
                    </a:cubicBezTo>
                    <a:close/>
                    <a:moveTo>
                      <a:pt x="f85" y="f77"/>
                    </a:moveTo>
                    <a:cubicBezTo>
                      <a:pt x="f85" y="f79"/>
                      <a:pt x="f85" y="f19"/>
                      <a:pt x="f85" y="f80"/>
                    </a:cubicBezTo>
                    <a:cubicBezTo>
                      <a:pt x="f36" y="f80"/>
                      <a:pt x="f62" y="f80"/>
                      <a:pt x="f60" y="f80"/>
                    </a:cubicBezTo>
                    <a:cubicBezTo>
                      <a:pt x="f60" y="f84"/>
                      <a:pt x="f60" y="f74"/>
                      <a:pt x="f60" y="f77"/>
                    </a:cubicBezTo>
                    <a:cubicBezTo>
                      <a:pt x="f62" y="f77"/>
                      <a:pt x="f36" y="f77"/>
                      <a:pt x="f85" y="f77"/>
                    </a:cubicBezTo>
                    <a:close/>
                    <a:moveTo>
                      <a:pt x="f77" y="f77"/>
                    </a:moveTo>
                    <a:cubicBezTo>
                      <a:pt x="f77" y="f79"/>
                      <a:pt x="f77" y="f19"/>
                      <a:pt x="f77" y="f80"/>
                    </a:cubicBezTo>
                    <a:cubicBezTo>
                      <a:pt x="f17" y="f86"/>
                      <a:pt x="f87" y="f18"/>
                      <a:pt x="f18" y="f77"/>
                    </a:cubicBezTo>
                    <a:cubicBezTo>
                      <a:pt x="f84" y="f77"/>
                      <a:pt x="f79" y="f77"/>
                      <a:pt x="f77" y="f77"/>
                    </a:cubicBezTo>
                    <a:close/>
                    <a:moveTo>
                      <a:pt x="f78" y="f80"/>
                    </a:moveTo>
                    <a:cubicBezTo>
                      <a:pt x="f78" y="f84"/>
                      <a:pt x="f78" y="f74"/>
                      <a:pt x="f78" y="f75"/>
                    </a:cubicBezTo>
                    <a:cubicBezTo>
                      <a:pt x="f88" y="f72"/>
                      <a:pt x="f89" y="f76"/>
                      <a:pt x="f83" y="f80"/>
                    </a:cubicBezTo>
                    <a:cubicBezTo>
                      <a:pt x="f82" y="f80"/>
                      <a:pt x="f81" y="f80"/>
                      <a:pt x="f78" y="f80"/>
                    </a:cubicBezTo>
                    <a:close/>
                    <a:moveTo>
                      <a:pt x="f80" y="f85"/>
                    </a:moveTo>
                    <a:cubicBezTo>
                      <a:pt x="f84" y="f85"/>
                      <a:pt x="f74" y="f85"/>
                      <a:pt x="f77" y="f85"/>
                    </a:cubicBezTo>
                    <a:cubicBezTo>
                      <a:pt x="f77" y="f90"/>
                      <a:pt x="f77" y="f59"/>
                      <a:pt x="f77" y="f91"/>
                    </a:cubicBezTo>
                    <a:cubicBezTo>
                      <a:pt x="f79" y="f91"/>
                      <a:pt x="f19" y="f91"/>
                      <a:pt x="f80" y="f91"/>
                    </a:cubicBezTo>
                    <a:cubicBezTo>
                      <a:pt x="f80" y="f62"/>
                      <a:pt x="f80" y="f90"/>
                      <a:pt x="f80" y="f85"/>
                    </a:cubicBezTo>
                    <a:close/>
                    <a:moveTo>
                      <a:pt x="f92" y="f85"/>
                    </a:moveTo>
                    <a:cubicBezTo>
                      <a:pt x="f92" y="f90"/>
                      <a:pt x="f92" y="f59"/>
                      <a:pt x="f92" y="f91"/>
                    </a:cubicBezTo>
                    <a:cubicBezTo>
                      <a:pt x="f82" y="f91"/>
                      <a:pt x="f81" y="f91"/>
                      <a:pt x="f78" y="f91"/>
                    </a:cubicBezTo>
                    <a:cubicBezTo>
                      <a:pt x="f78" y="f62"/>
                      <a:pt x="f78" y="f36"/>
                      <a:pt x="f78" y="f85"/>
                    </a:cubicBezTo>
                    <a:cubicBezTo>
                      <a:pt x="f93" y="f85"/>
                      <a:pt x="f82" y="f85"/>
                      <a:pt x="f92" y="f85"/>
                    </a:cubicBezTo>
                    <a:close/>
                    <a:moveTo>
                      <a:pt x="f60" y="f91"/>
                    </a:moveTo>
                    <a:cubicBezTo>
                      <a:pt x="f60" y="f62"/>
                      <a:pt x="f60" y="f36"/>
                      <a:pt x="f60" y="f85"/>
                    </a:cubicBezTo>
                    <a:cubicBezTo>
                      <a:pt x="f62" y="f85"/>
                      <a:pt x="f36" y="f85"/>
                      <a:pt x="f85" y="f85"/>
                    </a:cubicBezTo>
                    <a:cubicBezTo>
                      <a:pt x="f85" y="f90"/>
                      <a:pt x="f85" y="f62"/>
                      <a:pt x="f85" y="f91"/>
                    </a:cubicBezTo>
                    <a:cubicBezTo>
                      <a:pt x="f36" y="f91"/>
                      <a:pt x="f62" y="f91"/>
                      <a:pt x="f60" y="f91"/>
                    </a:cubicBezTo>
                    <a:close/>
                  </a:path>
                </a:pathLst>
              </a:custGeom>
              <a:solidFill>
                <a:srgbClr val="E944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ct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AR" sz="10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BE5346E5-F722-4B4C-BA0D-5D0DF5702386}"/>
                  </a:ext>
                </a:extLst>
              </p:cNvPr>
              <p:cNvSpPr/>
              <p:nvPr/>
            </p:nvSpPr>
            <p:spPr>
              <a:xfrm>
                <a:off x="8856658" y="650897"/>
                <a:ext cx="50804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21"/>
                  <a:gd name="f8" fmla="val 7"/>
                  <a:gd name="f9" fmla="val 14"/>
                  <a:gd name="f10" fmla="val 13"/>
                  <a:gd name="f11" fmla="val 6"/>
                  <a:gd name="f12" fmla="+- 0 0 -90"/>
                  <a:gd name="f13" fmla="*/ f3 1 20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0"/>
                  <a:gd name="f23" fmla="*/ f19 1 21"/>
                  <a:gd name="f24" fmla="*/ 20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20"/>
                  <a:gd name="f30" fmla="*/ f25 1 21"/>
                  <a:gd name="f31" fmla="*/ f26 1 21"/>
                  <a:gd name="f32" fmla="*/ f27 1 20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20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8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E944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ct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AR" sz="10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" name="Grupo 9">
              <a:extLst>
                <a:ext uri="{FF2B5EF4-FFF2-40B4-BE49-F238E27FC236}">
                  <a16:creationId xmlns:a16="http://schemas.microsoft.com/office/drawing/2014/main" id="{7F433F5A-82B7-45DD-A45A-4D4F54C8837D}"/>
                </a:ext>
              </a:extLst>
            </p:cNvPr>
            <p:cNvGrpSpPr/>
            <p:nvPr/>
          </p:nvGrpSpPr>
          <p:grpSpPr>
            <a:xfrm>
              <a:off x="-22192" y="417533"/>
              <a:ext cx="519114" cy="522286"/>
              <a:chOff x="-22192" y="417533"/>
              <a:chExt cx="519114" cy="522286"/>
            </a:xfrm>
          </p:grpSpPr>
          <p:sp>
            <p:nvSpPr>
              <p:cNvPr id="9" name="Freeform 7">
                <a:extLst>
                  <a:ext uri="{FF2B5EF4-FFF2-40B4-BE49-F238E27FC236}">
                    <a16:creationId xmlns:a16="http://schemas.microsoft.com/office/drawing/2014/main" id="{F7E74593-13A7-4CC6-AF3B-F54F0FBF5EF1}"/>
                  </a:ext>
                </a:extLst>
              </p:cNvPr>
              <p:cNvSpPr/>
              <p:nvPr/>
            </p:nvSpPr>
            <p:spPr>
              <a:xfrm>
                <a:off x="-22192" y="417533"/>
                <a:ext cx="519114" cy="522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9"/>
                  <a:gd name="f7" fmla="val 27"/>
                  <a:gd name="f8" fmla="val 200"/>
                  <a:gd name="f9" fmla="val 26"/>
                  <a:gd name="f10" fmla="val 203"/>
                  <a:gd name="f11" fmla="val 206"/>
                  <a:gd name="f12" fmla="val 17"/>
                  <a:gd name="f13" fmla="val 9"/>
                  <a:gd name="f14" fmla="val 201"/>
                  <a:gd name="f15" fmla="val 192"/>
                  <a:gd name="f16" fmla="val 184"/>
                  <a:gd name="f17" fmla="val 3"/>
                  <a:gd name="f18" fmla="val 183"/>
                  <a:gd name="f19" fmla="val 6"/>
                  <a:gd name="f20" fmla="val 161"/>
                  <a:gd name="f21" fmla="val 140"/>
                  <a:gd name="f22" fmla="val 119"/>
                  <a:gd name="f23" fmla="val 118"/>
                  <a:gd name="f24" fmla="val 109"/>
                  <a:gd name="f25" fmla="val 101"/>
                  <a:gd name="f26" fmla="val 92"/>
                  <a:gd name="f27" fmla="val 91"/>
                  <a:gd name="f28" fmla="val 70"/>
                  <a:gd name="f29" fmla="val 49"/>
                  <a:gd name="f30" fmla="val 10"/>
                  <a:gd name="f31" fmla="val 48"/>
                  <a:gd name="f32" fmla="val 69"/>
                  <a:gd name="f33" fmla="val 7"/>
                  <a:gd name="f34" fmla="val 4"/>
                  <a:gd name="f35" fmla="val 100"/>
                  <a:gd name="f36" fmla="val 108"/>
                  <a:gd name="f37" fmla="val 117"/>
                  <a:gd name="f38" fmla="val 182"/>
                  <a:gd name="f39" fmla="val 208"/>
                  <a:gd name="f40" fmla="val 207"/>
                  <a:gd name="f41" fmla="val 199"/>
                  <a:gd name="f42" fmla="val 28"/>
                  <a:gd name="f43" fmla="val 34"/>
                  <a:gd name="f44" fmla="val 51"/>
                  <a:gd name="f45" fmla="val 68"/>
                  <a:gd name="f46" fmla="val 85"/>
                  <a:gd name="f47" fmla="val 87"/>
                  <a:gd name="f48" fmla="val 89"/>
                  <a:gd name="f49" fmla="val 129"/>
                  <a:gd name="f50" fmla="val 138"/>
                  <a:gd name="f51" fmla="val 148"/>
                  <a:gd name="f52" fmla="val 157"/>
                  <a:gd name="f53" fmla="val 166"/>
                  <a:gd name="f54" fmla="val 175"/>
                  <a:gd name="f55" fmla="val 181"/>
                  <a:gd name="f56" fmla="val 204"/>
                  <a:gd name="f57" fmla="val 187"/>
                  <a:gd name="f58" fmla="val 190"/>
                  <a:gd name="f59" fmla="val 193"/>
                  <a:gd name="f60" fmla="val 172"/>
                  <a:gd name="f61" fmla="val 158"/>
                  <a:gd name="f62" fmla="val 144"/>
                  <a:gd name="f63" fmla="val 130"/>
                  <a:gd name="f64" fmla="val 126"/>
                  <a:gd name="f65" fmla="val 123"/>
                  <a:gd name="f66" fmla="val 189"/>
                  <a:gd name="f67" fmla="val 186"/>
                  <a:gd name="f68" fmla="val 73"/>
                  <a:gd name="f69" fmla="val 56"/>
                  <a:gd name="f70" fmla="val 39"/>
                  <a:gd name="f71" fmla="val 25"/>
                  <a:gd name="f72" fmla="val 23"/>
                  <a:gd name="f73" fmla="val 20"/>
                  <a:gd name="f74" fmla="val 22"/>
                  <a:gd name="f75" fmla="val 19"/>
                  <a:gd name="f76" fmla="val 16"/>
                  <a:gd name="f77" fmla="val 21"/>
                  <a:gd name="f78" fmla="val 97"/>
                  <a:gd name="f79" fmla="val 15"/>
                  <a:gd name="f80" fmla="val 5"/>
                  <a:gd name="f81" fmla="val 103"/>
                  <a:gd name="f82" fmla="val 113"/>
                  <a:gd name="f83" fmla="val 11"/>
                  <a:gd name="f84" fmla="val 107"/>
                  <a:gd name="f85" fmla="val 198"/>
                  <a:gd name="f86" fmla="val 188"/>
                  <a:gd name="f87" fmla="val 194"/>
                  <a:gd name="f88" fmla="val 102"/>
                  <a:gd name="f89" fmla="val 1"/>
                  <a:gd name="f90" fmla="val 114"/>
                  <a:gd name="f91" fmla="val 24"/>
                  <a:gd name="f92" fmla="val 112"/>
                  <a:gd name="f93" fmla="+- 0 0 -90"/>
                  <a:gd name="f94" fmla="*/ f3 1 209"/>
                  <a:gd name="f95" fmla="*/ f4 1 209"/>
                  <a:gd name="f96" fmla="val f5"/>
                  <a:gd name="f97" fmla="val f6"/>
                  <a:gd name="f98" fmla="*/ f93 f0 1"/>
                  <a:gd name="f99" fmla="+- f97 0 f96"/>
                  <a:gd name="f100" fmla="*/ f98 1 f2"/>
                  <a:gd name="f101" fmla="*/ f99 1 209"/>
                  <a:gd name="f102" fmla="*/ 26 f99 1"/>
                  <a:gd name="f103" fmla="*/ 209 f99 1"/>
                  <a:gd name="f104" fmla="*/ 0 f99 1"/>
                  <a:gd name="f105" fmla="*/ 184 f99 1"/>
                  <a:gd name="f106" fmla="*/ 9 f99 1"/>
                  <a:gd name="f107" fmla="*/ 119 f99 1"/>
                  <a:gd name="f108" fmla="*/ 92 f99 1"/>
                  <a:gd name="f109" fmla="*/ 27 f99 1"/>
                  <a:gd name="f110" fmla="*/ 10 f99 1"/>
                  <a:gd name="f111" fmla="*/ 118 f99 1"/>
                  <a:gd name="f112" fmla="*/ 183 f99 1"/>
                  <a:gd name="f113" fmla="*/ 199 f99 1"/>
                  <a:gd name="f114" fmla="*/ 34 f99 1"/>
                  <a:gd name="f115" fmla="*/ 200 f99 1"/>
                  <a:gd name="f116" fmla="*/ 91 f99 1"/>
                  <a:gd name="f117" fmla="*/ 148 f99 1"/>
                  <a:gd name="f118" fmla="*/ 206 f99 1"/>
                  <a:gd name="f119" fmla="*/ 182 f99 1"/>
                  <a:gd name="f120" fmla="*/ 117 f99 1"/>
                  <a:gd name="f121" fmla="*/ 193 f99 1"/>
                  <a:gd name="f122" fmla="*/ 130 f99 1"/>
                  <a:gd name="f123" fmla="*/ 25 f99 1"/>
                  <a:gd name="f124" fmla="*/ 17 f99 1"/>
                  <a:gd name="f125" fmla="*/ 16 f99 1"/>
                  <a:gd name="f126" fmla="*/ 21 f99 1"/>
                  <a:gd name="f127" fmla="*/ 97 f99 1"/>
                  <a:gd name="f128" fmla="*/ 5 f99 1"/>
                  <a:gd name="f129" fmla="*/ 113 f99 1"/>
                  <a:gd name="f130" fmla="*/ 188 f99 1"/>
                  <a:gd name="f131" fmla="*/ 204 f99 1"/>
                  <a:gd name="f132" fmla="*/ 6 f99 1"/>
                  <a:gd name="f133" fmla="*/ 189 f99 1"/>
                  <a:gd name="f134" fmla="*/ 112 f99 1"/>
                  <a:gd name="f135" fmla="+- f100 0 f1"/>
                  <a:gd name="f136" fmla="*/ f102 1 209"/>
                  <a:gd name="f137" fmla="*/ f103 1 209"/>
                  <a:gd name="f138" fmla="*/ f104 1 209"/>
                  <a:gd name="f139" fmla="*/ f105 1 209"/>
                  <a:gd name="f140" fmla="*/ f106 1 209"/>
                  <a:gd name="f141" fmla="*/ f107 1 209"/>
                  <a:gd name="f142" fmla="*/ f108 1 209"/>
                  <a:gd name="f143" fmla="*/ f109 1 209"/>
                  <a:gd name="f144" fmla="*/ f110 1 209"/>
                  <a:gd name="f145" fmla="*/ f111 1 209"/>
                  <a:gd name="f146" fmla="*/ f112 1 209"/>
                  <a:gd name="f147" fmla="*/ f113 1 209"/>
                  <a:gd name="f148" fmla="*/ f114 1 209"/>
                  <a:gd name="f149" fmla="*/ f115 1 209"/>
                  <a:gd name="f150" fmla="*/ f116 1 209"/>
                  <a:gd name="f151" fmla="*/ f117 1 209"/>
                  <a:gd name="f152" fmla="*/ f118 1 209"/>
                  <a:gd name="f153" fmla="*/ f119 1 209"/>
                  <a:gd name="f154" fmla="*/ f120 1 209"/>
                  <a:gd name="f155" fmla="*/ f121 1 209"/>
                  <a:gd name="f156" fmla="*/ f122 1 209"/>
                  <a:gd name="f157" fmla="*/ f123 1 209"/>
                  <a:gd name="f158" fmla="*/ f124 1 209"/>
                  <a:gd name="f159" fmla="*/ f125 1 209"/>
                  <a:gd name="f160" fmla="*/ f126 1 209"/>
                  <a:gd name="f161" fmla="*/ f127 1 209"/>
                  <a:gd name="f162" fmla="*/ f128 1 209"/>
                  <a:gd name="f163" fmla="*/ f129 1 209"/>
                  <a:gd name="f164" fmla="*/ f130 1 209"/>
                  <a:gd name="f165" fmla="*/ f131 1 209"/>
                  <a:gd name="f166" fmla="*/ f132 1 209"/>
                  <a:gd name="f167" fmla="*/ f133 1 209"/>
                  <a:gd name="f168" fmla="*/ f134 1 209"/>
                  <a:gd name="f169" fmla="*/ 0 1 f101"/>
                  <a:gd name="f170" fmla="*/ f97 1 f101"/>
                  <a:gd name="f171" fmla="*/ f136 1 f101"/>
                  <a:gd name="f172" fmla="*/ f137 1 f101"/>
                  <a:gd name="f173" fmla="*/ f138 1 f101"/>
                  <a:gd name="f174" fmla="*/ f139 1 f101"/>
                  <a:gd name="f175" fmla="*/ f140 1 f101"/>
                  <a:gd name="f176" fmla="*/ f141 1 f101"/>
                  <a:gd name="f177" fmla="*/ f142 1 f101"/>
                  <a:gd name="f178" fmla="*/ f143 1 f101"/>
                  <a:gd name="f179" fmla="*/ f144 1 f101"/>
                  <a:gd name="f180" fmla="*/ f145 1 f101"/>
                  <a:gd name="f181" fmla="*/ f146 1 f101"/>
                  <a:gd name="f182" fmla="*/ f147 1 f101"/>
                  <a:gd name="f183" fmla="*/ f148 1 f101"/>
                  <a:gd name="f184" fmla="*/ f149 1 f101"/>
                  <a:gd name="f185" fmla="*/ f150 1 f101"/>
                  <a:gd name="f186" fmla="*/ f151 1 f101"/>
                  <a:gd name="f187" fmla="*/ f152 1 f101"/>
                  <a:gd name="f188" fmla="*/ f153 1 f101"/>
                  <a:gd name="f189" fmla="*/ f154 1 f101"/>
                  <a:gd name="f190" fmla="*/ f155 1 f101"/>
                  <a:gd name="f191" fmla="*/ f156 1 f101"/>
                  <a:gd name="f192" fmla="*/ f157 1 f101"/>
                  <a:gd name="f193" fmla="*/ f158 1 f101"/>
                  <a:gd name="f194" fmla="*/ f159 1 f101"/>
                  <a:gd name="f195" fmla="*/ f160 1 f101"/>
                  <a:gd name="f196" fmla="*/ f161 1 f101"/>
                  <a:gd name="f197" fmla="*/ f162 1 f101"/>
                  <a:gd name="f198" fmla="*/ f163 1 f101"/>
                  <a:gd name="f199" fmla="*/ f164 1 f101"/>
                  <a:gd name="f200" fmla="*/ f165 1 f101"/>
                  <a:gd name="f201" fmla="*/ f166 1 f101"/>
                  <a:gd name="f202" fmla="*/ f167 1 f101"/>
                  <a:gd name="f203" fmla="*/ f168 1 f101"/>
                  <a:gd name="f204" fmla="*/ f169 f94 1"/>
                  <a:gd name="f205" fmla="*/ f170 f94 1"/>
                  <a:gd name="f206" fmla="*/ f170 f95 1"/>
                  <a:gd name="f207" fmla="*/ f169 f95 1"/>
                  <a:gd name="f208" fmla="*/ f171 f94 1"/>
                  <a:gd name="f209" fmla="*/ f172 f95 1"/>
                  <a:gd name="f210" fmla="*/ f173 f94 1"/>
                  <a:gd name="f211" fmla="*/ f174 f95 1"/>
                  <a:gd name="f212" fmla="*/ f175 f94 1"/>
                  <a:gd name="f213" fmla="*/ f176 f95 1"/>
                  <a:gd name="f214" fmla="*/ f177 f95 1"/>
                  <a:gd name="f215" fmla="*/ f178 f95 1"/>
                  <a:gd name="f216" fmla="*/ f173 f95 1"/>
                  <a:gd name="f217" fmla="*/ f179 f95 1"/>
                  <a:gd name="f218" fmla="*/ f177 f94 1"/>
                  <a:gd name="f219" fmla="*/ f180 f94 1"/>
                  <a:gd name="f220" fmla="*/ f175 f95 1"/>
                  <a:gd name="f221" fmla="*/ f181 f94 1"/>
                  <a:gd name="f222" fmla="*/ f172 f94 1"/>
                  <a:gd name="f223" fmla="*/ f171 f95 1"/>
                  <a:gd name="f224" fmla="*/ f182 f94 1"/>
                  <a:gd name="f225" fmla="*/ f183 f95 1"/>
                  <a:gd name="f226" fmla="*/ f184 f94 1"/>
                  <a:gd name="f227" fmla="*/ f185 f95 1"/>
                  <a:gd name="f228" fmla="*/ f180 f95 1"/>
                  <a:gd name="f229" fmla="*/ f186 f95 1"/>
                  <a:gd name="f230" fmla="*/ f187 f94 1"/>
                  <a:gd name="f231" fmla="*/ f181 f95 1"/>
                  <a:gd name="f232" fmla="*/ f188 f94 1"/>
                  <a:gd name="f233" fmla="*/ f184 f95 1"/>
                  <a:gd name="f234" fmla="*/ f189 f94 1"/>
                  <a:gd name="f235" fmla="*/ f185 f94 1"/>
                  <a:gd name="f236" fmla="*/ f190 f95 1"/>
                  <a:gd name="f237" fmla="*/ f190 f94 1"/>
                  <a:gd name="f238" fmla="*/ f191 f95 1"/>
                  <a:gd name="f239" fmla="*/ f192 f95 1"/>
                  <a:gd name="f240" fmla="*/ f193 f95 1"/>
                  <a:gd name="f241" fmla="*/ f178 f94 1"/>
                  <a:gd name="f242" fmla="*/ f194 f94 1"/>
                  <a:gd name="f243" fmla="*/ f195 f94 1"/>
                  <a:gd name="f244" fmla="*/ f196 f95 1"/>
                  <a:gd name="f245" fmla="*/ f197 f94 1"/>
                  <a:gd name="f246" fmla="*/ f198 f95 1"/>
                  <a:gd name="f247" fmla="*/ f199 f94 1"/>
                  <a:gd name="f248" fmla="*/ f200 f94 1"/>
                  <a:gd name="f249" fmla="*/ f195 f95 1"/>
                  <a:gd name="f250" fmla="*/ f201 f95 1"/>
                  <a:gd name="f251" fmla="*/ f197 f95 1"/>
                  <a:gd name="f252" fmla="*/ f196 f94 1"/>
                  <a:gd name="f253" fmla="*/ f200 f95 1"/>
                  <a:gd name="f254" fmla="*/ f202 f95 1"/>
                  <a:gd name="f255" fmla="*/ f203 f9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5">
                    <a:pos x="f208" y="f209"/>
                  </a:cxn>
                  <a:cxn ang="f135">
                    <a:pos x="f210" y="f211"/>
                  </a:cxn>
                  <a:cxn ang="f135">
                    <a:pos x="f212" y="f213"/>
                  </a:cxn>
                  <a:cxn ang="f135">
                    <a:pos x="f210" y="f214"/>
                  </a:cxn>
                  <a:cxn ang="f135">
                    <a:pos x="f212" y="f215"/>
                  </a:cxn>
                  <a:cxn ang="f135">
                    <a:pos x="f210" y="f216"/>
                  </a:cxn>
                  <a:cxn ang="f135">
                    <a:pos x="f208" y="f217"/>
                  </a:cxn>
                  <a:cxn ang="f135">
                    <a:pos x="f218" y="f216"/>
                  </a:cxn>
                  <a:cxn ang="f135">
                    <a:pos x="f219" y="f220"/>
                  </a:cxn>
                  <a:cxn ang="f135">
                    <a:pos x="f221" y="f216"/>
                  </a:cxn>
                  <a:cxn ang="f135">
                    <a:pos x="f222" y="f223"/>
                  </a:cxn>
                  <a:cxn ang="f135">
                    <a:pos x="f224" y="f225"/>
                  </a:cxn>
                  <a:cxn ang="f135">
                    <a:pos x="f226" y="f227"/>
                  </a:cxn>
                  <a:cxn ang="f135">
                    <a:pos x="f222" y="f228"/>
                  </a:cxn>
                  <a:cxn ang="f135">
                    <a:pos x="f224" y="f229"/>
                  </a:cxn>
                  <a:cxn ang="f135">
                    <a:pos x="f230" y="f231"/>
                  </a:cxn>
                  <a:cxn ang="f135">
                    <a:pos x="f222" y="f209"/>
                  </a:cxn>
                  <a:cxn ang="f135">
                    <a:pos x="f232" y="f233"/>
                  </a:cxn>
                  <a:cxn ang="f135">
                    <a:pos x="f234" y="f209"/>
                  </a:cxn>
                  <a:cxn ang="f135">
                    <a:pos x="f235" y="f233"/>
                  </a:cxn>
                  <a:cxn ang="f135">
                    <a:pos x="f218" y="f211"/>
                  </a:cxn>
                  <a:cxn ang="f135">
                    <a:pos x="f219" y="f236"/>
                  </a:cxn>
                  <a:cxn ang="f135">
                    <a:pos x="f221" y="f211"/>
                  </a:cxn>
                  <a:cxn ang="f135">
                    <a:pos x="f237" y="f238"/>
                  </a:cxn>
                  <a:cxn ang="f135">
                    <a:pos x="f221" y="f228"/>
                  </a:cxn>
                  <a:cxn ang="f135">
                    <a:pos x="f237" y="f227"/>
                  </a:cxn>
                  <a:cxn ang="f135">
                    <a:pos x="f221" y="f239"/>
                  </a:cxn>
                  <a:cxn ang="f135">
                    <a:pos x="f219" y="f240"/>
                  </a:cxn>
                  <a:cxn ang="f135">
                    <a:pos x="f218" y="f223"/>
                  </a:cxn>
                  <a:cxn ang="f135">
                    <a:pos x="f241" y="f240"/>
                  </a:cxn>
                  <a:cxn ang="f135">
                    <a:pos x="f242" y="f215"/>
                  </a:cxn>
                  <a:cxn ang="f135">
                    <a:pos x="f208" y="f214"/>
                  </a:cxn>
                  <a:cxn ang="f135">
                    <a:pos x="f242" y="f213"/>
                  </a:cxn>
                  <a:cxn ang="f135">
                    <a:pos x="f208" y="f211"/>
                  </a:cxn>
                  <a:cxn ang="f135">
                    <a:pos x="f235" y="f236"/>
                  </a:cxn>
                  <a:cxn ang="f135">
                    <a:pos x="f243" y="f244"/>
                  </a:cxn>
                  <a:cxn ang="f135">
                    <a:pos x="f245" y="f246"/>
                  </a:cxn>
                  <a:cxn ang="f135">
                    <a:pos x="f243" y="f244"/>
                  </a:cxn>
                  <a:cxn ang="f135">
                    <a:pos x="f247" y="f244"/>
                  </a:cxn>
                  <a:cxn ang="f135">
                    <a:pos x="f248" y="f246"/>
                  </a:cxn>
                  <a:cxn ang="f135">
                    <a:pos x="f248" y="f249"/>
                  </a:cxn>
                  <a:cxn ang="f135">
                    <a:pos x="f247" y="f250"/>
                  </a:cxn>
                  <a:cxn ang="f135">
                    <a:pos x="f248" y="f249"/>
                  </a:cxn>
                  <a:cxn ang="f135">
                    <a:pos x="f243" y="f251"/>
                  </a:cxn>
                  <a:cxn ang="f135">
                    <a:pos x="f243" y="f249"/>
                  </a:cxn>
                  <a:cxn ang="f135">
                    <a:pos x="f252" y="f249"/>
                  </a:cxn>
                  <a:cxn ang="f135">
                    <a:pos x="f252" y="f251"/>
                  </a:cxn>
                  <a:cxn ang="f135">
                    <a:pos x="f243" y="f253"/>
                  </a:cxn>
                  <a:cxn ang="f135">
                    <a:pos x="f245" y="f254"/>
                  </a:cxn>
                  <a:cxn ang="f135">
                    <a:pos x="f255" y="f253"/>
                  </a:cxn>
                  <a:cxn ang="f135">
                    <a:pos x="f252" y="f254"/>
                  </a:cxn>
                  <a:cxn ang="f135">
                    <a:pos x="f255" y="f253"/>
                  </a:cxn>
                  <a:cxn ang="f135">
                    <a:pos x="f247" y="f253"/>
                  </a:cxn>
                  <a:cxn ang="f135">
                    <a:pos x="f248" y="f254"/>
                  </a:cxn>
                </a:cxnLst>
                <a:rect l="f204" t="f207" r="f205" b="f206"/>
                <a:pathLst>
                  <a:path w="209" h="209">
                    <a:moveTo>
                      <a:pt x="f7" y="f8"/>
                    </a:moveTo>
                    <a:cubicBezTo>
                      <a:pt x="f9" y="f10"/>
                      <a:pt x="f9" y="f11"/>
                      <a:pt x="f9" y="f6"/>
                    </a:cubicBezTo>
                    <a:cubicBezTo>
                      <a:pt x="f12" y="f6"/>
                      <a:pt x="f13" y="f6"/>
                      <a:pt x="f5" y="f6"/>
                    </a:cubicBezTo>
                    <a:cubicBezTo>
                      <a:pt x="f5" y="f14"/>
                      <a:pt x="f5" y="f15"/>
                      <a:pt x="f5" y="f16"/>
                    </a:cubicBezTo>
                    <a:cubicBezTo>
                      <a:pt x="f17" y="f18"/>
                      <a:pt x="f19" y="f18"/>
                      <a:pt x="f13" y="f18"/>
                    </a:cubicBezTo>
                    <a:cubicBezTo>
                      <a:pt x="f13" y="f20"/>
                      <a:pt x="f13" y="f21"/>
                      <a:pt x="f13" y="f22"/>
                    </a:cubicBezTo>
                    <a:cubicBezTo>
                      <a:pt x="f19" y="f23"/>
                      <a:pt x="f17" y="f23"/>
                      <a:pt x="f5" y="f23"/>
                    </a:cubicBezTo>
                    <a:cubicBezTo>
                      <a:pt x="f5" y="f24"/>
                      <a:pt x="f5" y="f25"/>
                      <a:pt x="f5" y="f26"/>
                    </a:cubicBezTo>
                    <a:cubicBezTo>
                      <a:pt x="f17" y="f27"/>
                      <a:pt x="f19" y="f27"/>
                      <a:pt x="f13" y="f27"/>
                    </a:cubicBezTo>
                    <a:cubicBezTo>
                      <a:pt x="f13" y="f28"/>
                      <a:pt x="f13" y="f29"/>
                      <a:pt x="f13" y="f7"/>
                    </a:cubicBezTo>
                    <a:cubicBezTo>
                      <a:pt x="f19" y="f7"/>
                      <a:pt x="f17" y="f9"/>
                      <a:pt x="f5" y="f9"/>
                    </a:cubicBezTo>
                    <a:cubicBezTo>
                      <a:pt x="f5" y="f12"/>
                      <a:pt x="f5" y="f13"/>
                      <a:pt x="f5" y="f5"/>
                    </a:cubicBezTo>
                    <a:cubicBezTo>
                      <a:pt x="f13" y="f5"/>
                      <a:pt x="f12" y="f5"/>
                      <a:pt x="f9" y="f5"/>
                    </a:cubicBezTo>
                    <a:cubicBezTo>
                      <a:pt x="f9" y="f17"/>
                      <a:pt x="f9" y="f19"/>
                      <a:pt x="f9" y="f30"/>
                    </a:cubicBezTo>
                    <a:cubicBezTo>
                      <a:pt x="f31" y="f30"/>
                      <a:pt x="f32" y="f30"/>
                      <a:pt x="f27" y="f30"/>
                    </a:cubicBezTo>
                    <a:cubicBezTo>
                      <a:pt x="f27" y="f33"/>
                      <a:pt x="f27" y="f34"/>
                      <a:pt x="f26" y="f5"/>
                    </a:cubicBezTo>
                    <a:cubicBezTo>
                      <a:pt x="f35" y="f5"/>
                      <a:pt x="f36" y="f5"/>
                      <a:pt x="f37" y="f5"/>
                    </a:cubicBezTo>
                    <a:cubicBezTo>
                      <a:pt x="f23" y="f17"/>
                      <a:pt x="f23" y="f19"/>
                      <a:pt x="f23" y="f13"/>
                    </a:cubicBezTo>
                    <a:cubicBezTo>
                      <a:pt x="f21" y="f13"/>
                      <a:pt x="f20" y="f13"/>
                      <a:pt x="f38" y="f13"/>
                    </a:cubicBezTo>
                    <a:cubicBezTo>
                      <a:pt x="f18" y="f19"/>
                      <a:pt x="f18" y="f34"/>
                      <a:pt x="f18" y="f5"/>
                    </a:cubicBezTo>
                    <a:cubicBezTo>
                      <a:pt x="f15" y="f5"/>
                      <a:pt x="f8" y="f5"/>
                      <a:pt x="f6" y="f5"/>
                    </a:cubicBezTo>
                    <a:cubicBezTo>
                      <a:pt x="f6" y="f13"/>
                      <a:pt x="f6" y="f12"/>
                      <a:pt x="f6" y="f9"/>
                    </a:cubicBezTo>
                    <a:cubicBezTo>
                      <a:pt x="f39" y="f9"/>
                      <a:pt x="f40" y="f7"/>
                      <a:pt x="f11" y="f9"/>
                    </a:cubicBezTo>
                    <a:cubicBezTo>
                      <a:pt x="f8" y="f9"/>
                      <a:pt x="f41" y="f42"/>
                      <a:pt x="f41" y="f43"/>
                    </a:cubicBezTo>
                    <a:cubicBezTo>
                      <a:pt x="f41" y="f44"/>
                      <a:pt x="f41" y="f45"/>
                      <a:pt x="f41" y="f46"/>
                    </a:cubicBezTo>
                    <a:cubicBezTo>
                      <a:pt x="f41" y="f47"/>
                      <a:pt x="f41" y="f48"/>
                      <a:pt x="f8" y="f27"/>
                    </a:cubicBezTo>
                    <a:cubicBezTo>
                      <a:pt x="f10" y="f27"/>
                      <a:pt x="f11" y="f26"/>
                      <a:pt x="f6" y="f26"/>
                    </a:cubicBezTo>
                    <a:cubicBezTo>
                      <a:pt x="f6" y="f35"/>
                      <a:pt x="f6" y="f24"/>
                      <a:pt x="f6" y="f23"/>
                    </a:cubicBezTo>
                    <a:cubicBezTo>
                      <a:pt x="f11" y="f23"/>
                      <a:pt x="f10" y="f23"/>
                      <a:pt x="f41" y="f22"/>
                    </a:cubicBezTo>
                    <a:cubicBezTo>
                      <a:pt x="f41" y="f49"/>
                      <a:pt x="f41" y="f50"/>
                      <a:pt x="f41" y="f51"/>
                    </a:cubicBezTo>
                    <a:cubicBezTo>
                      <a:pt x="f41" y="f52"/>
                      <a:pt x="f41" y="f53"/>
                      <a:pt x="f41" y="f54"/>
                    </a:cubicBezTo>
                    <a:cubicBezTo>
                      <a:pt x="f41" y="f55"/>
                      <a:pt x="f8" y="f16"/>
                      <a:pt x="f11" y="f18"/>
                    </a:cubicBezTo>
                    <a:cubicBezTo>
                      <a:pt x="f40" y="f18"/>
                      <a:pt x="f39" y="f16"/>
                      <a:pt x="f6" y="f16"/>
                    </a:cubicBezTo>
                    <a:cubicBezTo>
                      <a:pt x="f6" y="f15"/>
                      <a:pt x="f6" y="f14"/>
                      <a:pt x="f6" y="f6"/>
                    </a:cubicBezTo>
                    <a:cubicBezTo>
                      <a:pt x="f14" y="f6"/>
                      <a:pt x="f15" y="f6"/>
                      <a:pt x="f18" y="f6"/>
                    </a:cubicBezTo>
                    <a:cubicBezTo>
                      <a:pt x="f18" y="f11"/>
                      <a:pt x="f18" y="f10"/>
                      <a:pt x="f38" y="f8"/>
                    </a:cubicBezTo>
                    <a:cubicBezTo>
                      <a:pt x="f20" y="f8"/>
                      <a:pt x="f21" y="f8"/>
                      <a:pt x="f23" y="f8"/>
                    </a:cubicBezTo>
                    <a:cubicBezTo>
                      <a:pt x="f23" y="f10"/>
                      <a:pt x="f23" y="f11"/>
                      <a:pt x="f37" y="f6"/>
                    </a:cubicBezTo>
                    <a:cubicBezTo>
                      <a:pt x="f24" y="f6"/>
                      <a:pt x="f25" y="f6"/>
                      <a:pt x="f26" y="f6"/>
                    </a:cubicBezTo>
                    <a:cubicBezTo>
                      <a:pt x="f27" y="f11"/>
                      <a:pt x="f27" y="f56"/>
                      <a:pt x="f27" y="f8"/>
                    </a:cubicBezTo>
                    <a:cubicBezTo>
                      <a:pt x="f28" y="f8"/>
                      <a:pt x="f29" y="f8"/>
                      <a:pt x="f7" y="f8"/>
                    </a:cubicBezTo>
                    <a:close/>
                    <a:moveTo>
                      <a:pt x="f26" y="f16"/>
                    </a:moveTo>
                    <a:cubicBezTo>
                      <a:pt x="f25" y="f16"/>
                      <a:pt x="f24" y="f16"/>
                      <a:pt x="f37" y="f16"/>
                    </a:cubicBezTo>
                    <a:cubicBezTo>
                      <a:pt x="f23" y="f57"/>
                      <a:pt x="f23" y="f58"/>
                      <a:pt x="f23" y="f59"/>
                    </a:cubicBezTo>
                    <a:cubicBezTo>
                      <a:pt x="f21" y="f59"/>
                      <a:pt x="f20" y="f59"/>
                      <a:pt x="f38" y="f59"/>
                    </a:cubicBezTo>
                    <a:cubicBezTo>
                      <a:pt x="f18" y="f58"/>
                      <a:pt x="f18" y="f57"/>
                      <a:pt x="f18" y="f16"/>
                    </a:cubicBezTo>
                    <a:cubicBezTo>
                      <a:pt x="f59" y="f18"/>
                      <a:pt x="f59" y="f18"/>
                      <a:pt x="f59" y="f60"/>
                    </a:cubicBezTo>
                    <a:cubicBezTo>
                      <a:pt x="f59" y="f61"/>
                      <a:pt x="f59" y="f62"/>
                      <a:pt x="f59" y="f63"/>
                    </a:cubicBezTo>
                    <a:cubicBezTo>
                      <a:pt x="f59" y="f64"/>
                      <a:pt x="f59" y="f65"/>
                      <a:pt x="f59" y="f22"/>
                    </a:cubicBezTo>
                    <a:cubicBezTo>
                      <a:pt x="f66" y="f23"/>
                      <a:pt x="f67" y="f23"/>
                      <a:pt x="f18" y="f23"/>
                    </a:cubicBezTo>
                    <a:cubicBezTo>
                      <a:pt x="f18" y="f24"/>
                      <a:pt x="f18" y="f35"/>
                      <a:pt x="f18" y="f26"/>
                    </a:cubicBezTo>
                    <a:cubicBezTo>
                      <a:pt x="f57" y="f27"/>
                      <a:pt x="f58" y="f27"/>
                      <a:pt x="f59" y="f27"/>
                    </a:cubicBezTo>
                    <a:cubicBezTo>
                      <a:pt x="f59" y="f68"/>
                      <a:pt x="f59" y="f69"/>
                      <a:pt x="f59" y="f70"/>
                    </a:cubicBezTo>
                    <a:cubicBezTo>
                      <a:pt x="f59" y="f42"/>
                      <a:pt x="f59" y="f42"/>
                      <a:pt x="f18" y="f71"/>
                    </a:cubicBezTo>
                    <a:cubicBezTo>
                      <a:pt x="f18" y="f72"/>
                      <a:pt x="f18" y="f73"/>
                      <a:pt x="f38" y="f12"/>
                    </a:cubicBezTo>
                    <a:cubicBezTo>
                      <a:pt x="f20" y="f12"/>
                      <a:pt x="f21" y="f12"/>
                      <a:pt x="f23" y="f12"/>
                    </a:cubicBezTo>
                    <a:cubicBezTo>
                      <a:pt x="f23" y="f73"/>
                      <a:pt x="f23" y="f72"/>
                      <a:pt x="f37" y="f9"/>
                    </a:cubicBezTo>
                    <a:cubicBezTo>
                      <a:pt x="f24" y="f9"/>
                      <a:pt x="f35" y="f9"/>
                      <a:pt x="f26" y="f9"/>
                    </a:cubicBezTo>
                    <a:cubicBezTo>
                      <a:pt x="f27" y="f72"/>
                      <a:pt x="f27" y="f73"/>
                      <a:pt x="f27" y="f12"/>
                    </a:cubicBezTo>
                    <a:cubicBezTo>
                      <a:pt x="f32" y="f12"/>
                      <a:pt x="f31" y="f12"/>
                      <a:pt x="f7" y="f12"/>
                    </a:cubicBezTo>
                    <a:cubicBezTo>
                      <a:pt x="f9" y="f73"/>
                      <a:pt x="f9" y="f72"/>
                      <a:pt x="f9" y="f9"/>
                    </a:cubicBezTo>
                    <a:cubicBezTo>
                      <a:pt x="f74" y="f9"/>
                      <a:pt x="f75" y="f7"/>
                      <a:pt x="f76" y="f7"/>
                    </a:cubicBezTo>
                    <a:cubicBezTo>
                      <a:pt x="f76" y="f29"/>
                      <a:pt x="f76" y="f28"/>
                      <a:pt x="f76" y="f27"/>
                    </a:cubicBezTo>
                    <a:cubicBezTo>
                      <a:pt x="f73" y="f27"/>
                      <a:pt x="f72" y="f26"/>
                      <a:pt x="f9" y="f26"/>
                    </a:cubicBezTo>
                    <a:cubicBezTo>
                      <a:pt x="f9" y="f25"/>
                      <a:pt x="f9" y="f24"/>
                      <a:pt x="f9" y="f23"/>
                    </a:cubicBezTo>
                    <a:cubicBezTo>
                      <a:pt x="f74" y="f23"/>
                      <a:pt x="f73" y="f23"/>
                      <a:pt x="f76" y="f22"/>
                    </a:cubicBezTo>
                    <a:cubicBezTo>
                      <a:pt x="f76" y="f21"/>
                      <a:pt x="f76" y="f20"/>
                      <a:pt x="f76" y="f18"/>
                    </a:cubicBezTo>
                    <a:cubicBezTo>
                      <a:pt x="f73" y="f18"/>
                      <a:pt x="f72" y="f18"/>
                      <a:pt x="f9" y="f16"/>
                    </a:cubicBezTo>
                    <a:cubicBezTo>
                      <a:pt x="f9" y="f57"/>
                      <a:pt x="f9" y="f58"/>
                      <a:pt x="f7" y="f59"/>
                    </a:cubicBezTo>
                    <a:cubicBezTo>
                      <a:pt x="f31" y="f59"/>
                      <a:pt x="f32" y="f59"/>
                      <a:pt x="f27" y="f59"/>
                    </a:cubicBezTo>
                    <a:cubicBezTo>
                      <a:pt x="f27" y="f58"/>
                      <a:pt x="f27" y="f57"/>
                      <a:pt x="f26" y="f16"/>
                    </a:cubicBezTo>
                    <a:close/>
                    <a:moveTo>
                      <a:pt x="f77" y="f78"/>
                    </a:moveTo>
                    <a:cubicBezTo>
                      <a:pt x="f79" y="f78"/>
                      <a:pt x="f30" y="f78"/>
                      <a:pt x="f80" y="f78"/>
                    </a:cubicBezTo>
                    <a:cubicBezTo>
                      <a:pt x="f80" y="f81"/>
                      <a:pt x="f80" y="f36"/>
                      <a:pt x="f80" y="f82"/>
                    </a:cubicBezTo>
                    <a:cubicBezTo>
                      <a:pt x="f83" y="f82"/>
                      <a:pt x="f76" y="f82"/>
                      <a:pt x="f77" y="f82"/>
                    </a:cubicBezTo>
                    <a:cubicBezTo>
                      <a:pt x="f77" y="f84"/>
                      <a:pt x="f77" y="f81"/>
                      <a:pt x="f77" y="f78"/>
                    </a:cubicBezTo>
                    <a:close/>
                    <a:moveTo>
                      <a:pt x="f56" y="f78"/>
                    </a:moveTo>
                    <a:cubicBezTo>
                      <a:pt x="f85" y="f78"/>
                      <a:pt x="f59" y="f78"/>
                      <a:pt x="f86" y="f78"/>
                    </a:cubicBezTo>
                    <a:cubicBezTo>
                      <a:pt x="f86" y="f81"/>
                      <a:pt x="f86" y="f84"/>
                      <a:pt x="f86" y="f82"/>
                    </a:cubicBezTo>
                    <a:cubicBezTo>
                      <a:pt x="f87" y="f82"/>
                      <a:pt x="f41" y="f82"/>
                      <a:pt x="f56" y="f82"/>
                    </a:cubicBezTo>
                    <a:cubicBezTo>
                      <a:pt x="f56" y="f84"/>
                      <a:pt x="f56" y="f88"/>
                      <a:pt x="f56" y="f78"/>
                    </a:cubicBezTo>
                    <a:close/>
                    <a:moveTo>
                      <a:pt x="f56" y="f77"/>
                    </a:moveTo>
                    <a:cubicBezTo>
                      <a:pt x="f56" y="f76"/>
                      <a:pt x="f56" y="f83"/>
                      <a:pt x="f56" y="f19"/>
                    </a:cubicBezTo>
                    <a:cubicBezTo>
                      <a:pt x="f41" y="f19"/>
                      <a:pt x="f87" y="f19"/>
                      <a:pt x="f86" y="f19"/>
                    </a:cubicBezTo>
                    <a:cubicBezTo>
                      <a:pt x="f86" y="f83"/>
                      <a:pt x="f86" y="f76"/>
                      <a:pt x="f86" y="f77"/>
                    </a:cubicBezTo>
                    <a:cubicBezTo>
                      <a:pt x="f87" y="f77"/>
                      <a:pt x="f41" y="f77"/>
                      <a:pt x="f56" y="f77"/>
                    </a:cubicBezTo>
                    <a:close/>
                    <a:moveTo>
                      <a:pt x="f77" y="f77"/>
                    </a:moveTo>
                    <a:cubicBezTo>
                      <a:pt x="f77" y="f76"/>
                      <a:pt x="f77" y="f30"/>
                      <a:pt x="f77" y="f80"/>
                    </a:cubicBezTo>
                    <a:cubicBezTo>
                      <a:pt x="f17" y="f34"/>
                      <a:pt x="f89" y="f33"/>
                      <a:pt x="f19" y="f77"/>
                    </a:cubicBezTo>
                    <a:cubicBezTo>
                      <a:pt x="f83" y="f77"/>
                      <a:pt x="f79" y="f77"/>
                      <a:pt x="f77" y="f77"/>
                    </a:cubicBezTo>
                    <a:close/>
                    <a:moveTo>
                      <a:pt x="f78" y="f80"/>
                    </a:moveTo>
                    <a:cubicBezTo>
                      <a:pt x="f78" y="f83"/>
                      <a:pt x="f78" y="f76"/>
                      <a:pt x="f78" y="f77"/>
                    </a:cubicBezTo>
                    <a:cubicBezTo>
                      <a:pt x="f90" y="f74"/>
                      <a:pt x="f90" y="f91"/>
                      <a:pt x="f92" y="f80"/>
                    </a:cubicBezTo>
                    <a:cubicBezTo>
                      <a:pt x="f84" y="f80"/>
                      <a:pt x="f88" y="f80"/>
                      <a:pt x="f78" y="f80"/>
                    </a:cubicBezTo>
                    <a:close/>
                    <a:moveTo>
                      <a:pt x="f80" y="f56"/>
                    </a:moveTo>
                    <a:cubicBezTo>
                      <a:pt x="f83" y="f56"/>
                      <a:pt x="f76" y="f56"/>
                      <a:pt x="f77" y="f56"/>
                    </a:cubicBezTo>
                    <a:cubicBezTo>
                      <a:pt x="f77" y="f41"/>
                      <a:pt x="f77" y="f87"/>
                      <a:pt x="f77" y="f66"/>
                    </a:cubicBezTo>
                    <a:cubicBezTo>
                      <a:pt x="f79" y="f66"/>
                      <a:pt x="f30" y="f66"/>
                      <a:pt x="f80" y="f66"/>
                    </a:cubicBezTo>
                    <a:cubicBezTo>
                      <a:pt x="f80" y="f87"/>
                      <a:pt x="f80" y="f41"/>
                      <a:pt x="f80" y="f56"/>
                    </a:cubicBezTo>
                    <a:close/>
                    <a:moveTo>
                      <a:pt x="f92" y="f56"/>
                    </a:moveTo>
                    <a:cubicBezTo>
                      <a:pt x="f92" y="f41"/>
                      <a:pt x="f92" y="f87"/>
                      <a:pt x="f92" y="f66"/>
                    </a:cubicBezTo>
                    <a:cubicBezTo>
                      <a:pt x="f84" y="f66"/>
                      <a:pt x="f88" y="f66"/>
                      <a:pt x="f78" y="f66"/>
                    </a:cubicBezTo>
                    <a:cubicBezTo>
                      <a:pt x="f78" y="f87"/>
                      <a:pt x="f78" y="f41"/>
                      <a:pt x="f78" y="f56"/>
                    </a:cubicBezTo>
                    <a:cubicBezTo>
                      <a:pt x="f88" y="f56"/>
                      <a:pt x="f84" y="f56"/>
                      <a:pt x="f92" y="f56"/>
                    </a:cubicBezTo>
                    <a:close/>
                    <a:moveTo>
                      <a:pt x="f86" y="f66"/>
                    </a:moveTo>
                    <a:cubicBezTo>
                      <a:pt x="f86" y="f87"/>
                      <a:pt x="f86" y="f41"/>
                      <a:pt x="f86" y="f56"/>
                    </a:cubicBezTo>
                    <a:cubicBezTo>
                      <a:pt x="f87" y="f56"/>
                      <a:pt x="f41" y="f56"/>
                      <a:pt x="f56" y="f56"/>
                    </a:cubicBezTo>
                    <a:cubicBezTo>
                      <a:pt x="f56" y="f41"/>
                      <a:pt x="f56" y="f87"/>
                      <a:pt x="f56" y="f66"/>
                    </a:cubicBezTo>
                    <a:cubicBezTo>
                      <a:pt x="f41" y="f66"/>
                      <a:pt x="f87" y="f66"/>
                      <a:pt x="f86" y="f66"/>
                    </a:cubicBezTo>
                    <a:close/>
                  </a:path>
                </a:pathLst>
              </a:custGeom>
              <a:solidFill>
                <a:srgbClr val="E944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ct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AR" sz="10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0" name="Freeform 8">
                <a:extLst>
                  <a:ext uri="{FF2B5EF4-FFF2-40B4-BE49-F238E27FC236}">
                    <a16:creationId xmlns:a16="http://schemas.microsoft.com/office/drawing/2014/main" id="{7AE84ABB-ED7A-47DF-98DE-9EEB4C238020}"/>
                  </a:ext>
                </a:extLst>
              </p:cNvPr>
              <p:cNvSpPr/>
              <p:nvPr/>
            </p:nvSpPr>
            <p:spPr>
              <a:xfrm>
                <a:off x="211171" y="652488"/>
                <a:ext cx="52385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8"/>
                  <a:gd name="f8" fmla="val 14"/>
                  <a:gd name="f9" fmla="val 7"/>
                  <a:gd name="f10" fmla="+- 0 0 -90"/>
                  <a:gd name="f11" fmla="*/ f3 1 21"/>
                  <a:gd name="f12" fmla="*/ f4 1 21"/>
                  <a:gd name="f13" fmla="val f5"/>
                  <a:gd name="f14" fmla="val f6"/>
                  <a:gd name="f15" fmla="*/ f10 f0 1"/>
                  <a:gd name="f16" fmla="+- f14 0 f13"/>
                  <a:gd name="f17" fmla="*/ f15 1 f2"/>
                  <a:gd name="f18" fmla="*/ f16 1 21"/>
                  <a:gd name="f19" fmla="*/ 21 f16 1"/>
                  <a:gd name="f20" fmla="*/ 0 f16 1"/>
                  <a:gd name="f21" fmla="+- f17 0 f1"/>
                  <a:gd name="f22" fmla="*/ f19 1 21"/>
                  <a:gd name="f23" fmla="*/ f20 1 21"/>
                  <a:gd name="f24" fmla="*/ 0 1 f18"/>
                  <a:gd name="f25" fmla="*/ f14 1 f18"/>
                  <a:gd name="f26" fmla="*/ f22 1 f18"/>
                  <a:gd name="f27" fmla="*/ f23 1 f18"/>
                  <a:gd name="f28" fmla="*/ f24 f11 1"/>
                  <a:gd name="f29" fmla="*/ f25 f11 1"/>
                  <a:gd name="f30" fmla="*/ f25 f12 1"/>
                  <a:gd name="f31" fmla="*/ f24 f12 1"/>
                  <a:gd name="f32" fmla="*/ f26 f11 1"/>
                  <a:gd name="f33" fmla="*/ f27 f12 1"/>
                  <a:gd name="f34" fmla="*/ f26 f12 1"/>
                  <a:gd name="f35" fmla="*/ f27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1">
                    <a:pos x="f32" y="f33"/>
                  </a:cxn>
                  <a:cxn ang="f21">
                    <a:pos x="f32" y="f34"/>
                  </a:cxn>
                  <a:cxn ang="f21">
                    <a:pos x="f35" y="f34"/>
                  </a:cxn>
                  <a:cxn ang="f21">
                    <a:pos x="f35" y="f33"/>
                  </a:cxn>
                  <a:cxn ang="f21">
                    <a:pos x="f32" y="f33"/>
                  </a:cxn>
                </a:cxnLst>
                <a:rect l="f28" t="f31" r="f29" b="f30"/>
                <a:pathLst>
                  <a:path w="21" h="21">
                    <a:moveTo>
                      <a:pt x="f6" y="f5"/>
                    </a:moveTo>
                    <a:cubicBezTo>
                      <a:pt x="f6" y="f7"/>
                      <a:pt x="f6" y="f8"/>
                      <a:pt x="f6" y="f6"/>
                    </a:cubicBezTo>
                    <a:cubicBezTo>
                      <a:pt x="f8" y="f6"/>
                      <a:pt x="f7" y="f6"/>
                      <a:pt x="f5" y="f6"/>
                    </a:cubicBezTo>
                    <a:cubicBezTo>
                      <a:pt x="f5" y="f8"/>
                      <a:pt x="f5" y="f7"/>
                      <a:pt x="f5" y="f5"/>
                    </a:cubicBezTo>
                    <a:cubicBezTo>
                      <a:pt x="f9" y="f5"/>
                      <a:pt x="f8" y="f5"/>
                      <a:pt x="f6" y="f5"/>
                    </a:cubicBezTo>
                    <a:close/>
                  </a:path>
                </a:pathLst>
              </a:custGeom>
              <a:solidFill>
                <a:srgbClr val="E944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ct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AR" sz="10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1" name="Rectangle 9">
              <a:extLst>
                <a:ext uri="{FF2B5EF4-FFF2-40B4-BE49-F238E27FC236}">
                  <a16:creationId xmlns:a16="http://schemas.microsoft.com/office/drawing/2014/main" id="{C694CBD0-6011-41C1-BF19-F14028DD20BE}"/>
                </a:ext>
              </a:extLst>
            </p:cNvPr>
            <p:cNvSpPr/>
            <p:nvPr/>
          </p:nvSpPr>
          <p:spPr>
            <a:xfrm>
              <a:off x="-22192" y="-25923"/>
              <a:ext cx="9185276" cy="260347"/>
            </a:xfrm>
            <a:prstGeom prst="rect">
              <a:avLst/>
            </a:prstGeom>
            <a:solidFill>
              <a:srgbClr val="F8AC2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0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12" name="Freeform 5">
            <a:extLst>
              <a:ext uri="{FF2B5EF4-FFF2-40B4-BE49-F238E27FC236}">
                <a16:creationId xmlns:a16="http://schemas.microsoft.com/office/drawing/2014/main" id="{50C3D906-0CA9-4F6E-93F7-D7822E3CA05A}"/>
              </a:ext>
            </a:extLst>
          </p:cNvPr>
          <p:cNvSpPr/>
          <p:nvPr/>
        </p:nvSpPr>
        <p:spPr>
          <a:xfrm>
            <a:off x="3743325" y="533396"/>
            <a:ext cx="2024060" cy="18843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46"/>
              <a:gd name="f7" fmla="val 229"/>
              <a:gd name="f8" fmla="val 36"/>
              <a:gd name="f9" fmla="val 184"/>
              <a:gd name="f10" fmla="val 38"/>
              <a:gd name="f11" fmla="val 186"/>
              <a:gd name="f12" fmla="val 40"/>
              <a:gd name="f13" fmla="val 188"/>
              <a:gd name="f14" fmla="val 42"/>
              <a:gd name="f15" fmla="val 190"/>
              <a:gd name="f16" fmla="val 34"/>
              <a:gd name="f17" fmla="val 197"/>
              <a:gd name="f18" fmla="val 27"/>
              <a:gd name="f19" fmla="val 204"/>
              <a:gd name="f20" fmla="val 20"/>
              <a:gd name="f21" fmla="val 211"/>
              <a:gd name="f22" fmla="val 14"/>
              <a:gd name="f23" fmla="val 205"/>
              <a:gd name="f24" fmla="val 7"/>
              <a:gd name="f25" fmla="val 198"/>
              <a:gd name="f26" fmla="val 191"/>
              <a:gd name="f27" fmla="val 6"/>
              <a:gd name="f28" fmla="val 177"/>
              <a:gd name="f29" fmla="val 21"/>
              <a:gd name="f30" fmla="val 170"/>
              <a:gd name="f31" fmla="val 24"/>
              <a:gd name="f32" fmla="val 172"/>
              <a:gd name="f33" fmla="val 175"/>
              <a:gd name="f34" fmla="val 31"/>
              <a:gd name="f35" fmla="val 179"/>
              <a:gd name="f36" fmla="val 57"/>
              <a:gd name="f37" fmla="val 158"/>
              <a:gd name="f38" fmla="val 83"/>
              <a:gd name="f39" fmla="val 138"/>
              <a:gd name="f40" fmla="val 104"/>
              <a:gd name="f41" fmla="val 110"/>
              <a:gd name="f42" fmla="val 100"/>
              <a:gd name="f43" fmla="val 106"/>
              <a:gd name="f44" fmla="val 96"/>
              <a:gd name="f45" fmla="val 102"/>
              <a:gd name="f46" fmla="val 91"/>
              <a:gd name="f47" fmla="val 97"/>
              <a:gd name="f48" fmla="val 98"/>
              <a:gd name="f49" fmla="val 105"/>
              <a:gd name="f50" fmla="val 84"/>
              <a:gd name="f51" fmla="val 112"/>
              <a:gd name="f52" fmla="val 78"/>
              <a:gd name="f53" fmla="val 113"/>
              <a:gd name="f54" fmla="val 77"/>
              <a:gd name="f55" fmla="val 115"/>
              <a:gd name="f56" fmla="val 118"/>
              <a:gd name="f57" fmla="val 124"/>
              <a:gd name="f58" fmla="val 62"/>
              <a:gd name="f59" fmla="val 130"/>
              <a:gd name="f60" fmla="val 45"/>
              <a:gd name="f61" fmla="val 136"/>
              <a:gd name="f62" fmla="val 29"/>
              <a:gd name="f63" fmla="val 137"/>
              <a:gd name="f64" fmla="val 135"/>
              <a:gd name="f65" fmla="val 23"/>
              <a:gd name="f66" fmla="val 131"/>
              <a:gd name="f67" fmla="val 17"/>
              <a:gd name="f68" fmla="val 12"/>
              <a:gd name="f69" fmla="val 2"/>
              <a:gd name="f70" fmla="val 143"/>
              <a:gd name="f71" fmla="val 149"/>
              <a:gd name="f72" fmla="val 155"/>
              <a:gd name="f73" fmla="val 4"/>
              <a:gd name="f74" fmla="val 9"/>
              <a:gd name="f75" fmla="val 157"/>
              <a:gd name="f76" fmla="val 15"/>
              <a:gd name="f77" fmla="val 22"/>
              <a:gd name="f78" fmla="val 153"/>
              <a:gd name="f79" fmla="val 25"/>
              <a:gd name="f80" fmla="val 147"/>
              <a:gd name="f81" fmla="val 145"/>
              <a:gd name="f82" fmla="val 28"/>
              <a:gd name="f83" fmla="val 142"/>
              <a:gd name="f84" fmla="val 30"/>
              <a:gd name="f85" fmla="val 141"/>
              <a:gd name="f86" fmla="val 32"/>
              <a:gd name="f87" fmla="val 47"/>
              <a:gd name="f88" fmla="val 63"/>
              <a:gd name="f89" fmla="val 122"/>
              <a:gd name="f90" fmla="val 82"/>
              <a:gd name="f91" fmla="val 86"/>
              <a:gd name="f92" fmla="val 127"/>
              <a:gd name="f93" fmla="val 89"/>
              <a:gd name="f94" fmla="val 132"/>
              <a:gd name="f95" fmla="val 94"/>
              <a:gd name="f96" fmla="val 133"/>
              <a:gd name="f97" fmla="val 129"/>
              <a:gd name="f98" fmla="val 114"/>
              <a:gd name="f99" fmla="val 150"/>
              <a:gd name="f100" fmla="val 120"/>
              <a:gd name="f101" fmla="val 162"/>
              <a:gd name="f102" fmla="val 123"/>
              <a:gd name="f103" fmla="val 125"/>
              <a:gd name="f104" fmla="val 126"/>
              <a:gd name="f105" fmla="val 187"/>
              <a:gd name="f106" fmla="val 192"/>
              <a:gd name="f107" fmla="val 128"/>
              <a:gd name="f108" fmla="val 196"/>
              <a:gd name="f109" fmla="val 199"/>
              <a:gd name="f110" fmla="val 206"/>
              <a:gd name="f111" fmla="val 214"/>
              <a:gd name="f112" fmla="val 154"/>
              <a:gd name="f113" fmla="val 221"/>
              <a:gd name="f114" fmla="val 164"/>
              <a:gd name="f115" fmla="val 223"/>
              <a:gd name="f116" fmla="val 167"/>
              <a:gd name="f117" fmla="val 226"/>
              <a:gd name="f118" fmla="val 173"/>
              <a:gd name="f119" fmla="val 231"/>
              <a:gd name="f120" fmla="val 171"/>
              <a:gd name="f121" fmla="val 232"/>
              <a:gd name="f122" fmla="val 234"/>
              <a:gd name="f123" fmla="val 169"/>
              <a:gd name="f124" fmla="val 238"/>
              <a:gd name="f125" fmla="val 242"/>
              <a:gd name="f126" fmla="val 181"/>
              <a:gd name="f127" fmla="val 230"/>
              <a:gd name="f128" fmla="val 213"/>
              <a:gd name="f129" fmla="val 195"/>
              <a:gd name="f130" fmla="val 217"/>
              <a:gd name="f131" fmla="val 215"/>
              <a:gd name="f132" fmla="val 212"/>
              <a:gd name="f133" fmla="val 189"/>
              <a:gd name="f134" fmla="val 210"/>
              <a:gd name="f135" fmla="val 176"/>
              <a:gd name="f136" fmla="val 201"/>
              <a:gd name="f137" fmla="val 152"/>
              <a:gd name="f138" fmla="val 182"/>
              <a:gd name="f139" fmla="val 148"/>
              <a:gd name="f140" fmla="val 151"/>
              <a:gd name="f141" fmla="val 139"/>
              <a:gd name="f142" fmla="val 116"/>
              <a:gd name="f143" fmla="val 111"/>
              <a:gd name="f144" fmla="val 119"/>
              <a:gd name="f145" fmla="val 117"/>
              <a:gd name="f146" fmla="val 109"/>
              <a:gd name="f147" fmla="val 108"/>
              <a:gd name="f148" fmla="val 121"/>
              <a:gd name="f149" fmla="val 90"/>
              <a:gd name="f150" fmla="val 168"/>
              <a:gd name="f151" fmla="val 92"/>
              <a:gd name="f152" fmla="val 178"/>
              <a:gd name="f153" fmla="val 88"/>
              <a:gd name="f154" fmla="val 194"/>
              <a:gd name="f155" fmla="val 193"/>
              <a:gd name="f156" fmla="val 72"/>
              <a:gd name="f157" fmla="val 69"/>
              <a:gd name="f158" fmla="val 70"/>
              <a:gd name="f159" fmla="val 74"/>
              <a:gd name="f160" fmla="val 80"/>
              <a:gd name="f161" fmla="val 85"/>
              <a:gd name="f162" fmla="val 166"/>
              <a:gd name="f163" fmla="val 95"/>
              <a:gd name="f164" fmla="val 140"/>
              <a:gd name="f165" fmla="val 99"/>
              <a:gd name="f166" fmla="val 146"/>
              <a:gd name="f167" fmla="val 165"/>
              <a:gd name="f168" fmla="val 174"/>
              <a:gd name="f169" fmla="val 144"/>
              <a:gd name="f170" fmla="val 161"/>
              <a:gd name="f171" fmla="+- 0 0 -90"/>
              <a:gd name="f172" fmla="*/ f3 1 246"/>
              <a:gd name="f173" fmla="*/ f4 1 229"/>
              <a:gd name="f174" fmla="val f5"/>
              <a:gd name="f175" fmla="val f6"/>
              <a:gd name="f176" fmla="val f7"/>
              <a:gd name="f177" fmla="*/ f171 f0 1"/>
              <a:gd name="f178" fmla="+- f176 0 f174"/>
              <a:gd name="f179" fmla="+- f175 0 f174"/>
              <a:gd name="f180" fmla="*/ f177 1 f2"/>
              <a:gd name="f181" fmla="*/ f179 1 246"/>
              <a:gd name="f182" fmla="*/ f178 1 229"/>
              <a:gd name="f183" fmla="*/ 36 f179 1"/>
              <a:gd name="f184" fmla="*/ 184 f178 1"/>
              <a:gd name="f185" fmla="*/ 42 f179 1"/>
              <a:gd name="f186" fmla="*/ 190 f178 1"/>
              <a:gd name="f187" fmla="*/ 20 f179 1"/>
              <a:gd name="f188" fmla="*/ 211 f178 1"/>
              <a:gd name="f189" fmla="*/ 0 f179 1"/>
              <a:gd name="f190" fmla="*/ 191 f178 1"/>
              <a:gd name="f191" fmla="*/ 21 f179 1"/>
              <a:gd name="f192" fmla="*/ 170 f178 1"/>
              <a:gd name="f193" fmla="*/ 31 f179 1"/>
              <a:gd name="f194" fmla="*/ 179 f178 1"/>
              <a:gd name="f195" fmla="*/ 104 f179 1"/>
              <a:gd name="f196" fmla="*/ 110 f178 1"/>
              <a:gd name="f197" fmla="*/ 91 f179 1"/>
              <a:gd name="f198" fmla="*/ 97 f178 1"/>
              <a:gd name="f199" fmla="*/ 112 f179 1"/>
              <a:gd name="f200" fmla="*/ 78 f178 1"/>
              <a:gd name="f201" fmla="*/ 118 f179 1"/>
              <a:gd name="f202" fmla="*/ 136 f179 1"/>
              <a:gd name="f203" fmla="*/ 29 f178 1"/>
              <a:gd name="f204" fmla="*/ 135 f179 1"/>
              <a:gd name="f205" fmla="*/ 23 f178 1"/>
              <a:gd name="f206" fmla="*/ 7 f178 1"/>
              <a:gd name="f207" fmla="*/ 149 f179 1"/>
              <a:gd name="f208" fmla="*/ 2 f178 1"/>
              <a:gd name="f209" fmla="*/ 157 f179 1"/>
              <a:gd name="f210" fmla="*/ 15 f178 1"/>
              <a:gd name="f211" fmla="*/ 147 f179 1"/>
              <a:gd name="f212" fmla="*/ 27 f178 1"/>
              <a:gd name="f213" fmla="*/ 141 f179 1"/>
              <a:gd name="f214" fmla="*/ 32 f178 1"/>
              <a:gd name="f215" fmla="*/ 124 f179 1"/>
              <a:gd name="f216" fmla="*/ 77 f178 1"/>
              <a:gd name="f217" fmla="*/ 127 f179 1"/>
              <a:gd name="f218" fmla="*/ 89 f178 1"/>
              <a:gd name="f219" fmla="*/ 129 f179 1"/>
              <a:gd name="f220" fmla="*/ 105 f178 1"/>
              <a:gd name="f221" fmla="*/ 162 f179 1"/>
              <a:gd name="f222" fmla="*/ 123 f178 1"/>
              <a:gd name="f223" fmla="*/ 187 f179 1"/>
              <a:gd name="f224" fmla="*/ 127 f178 1"/>
              <a:gd name="f225" fmla="*/ 199 f179 1"/>
              <a:gd name="f226" fmla="*/ 135 f178 1"/>
              <a:gd name="f227" fmla="*/ 221 f179 1"/>
              <a:gd name="f228" fmla="*/ 164 f178 1"/>
              <a:gd name="f229" fmla="*/ 229 f179 1"/>
              <a:gd name="f230" fmla="*/ 173 f178 1"/>
              <a:gd name="f231" fmla="*/ 234 f179 1"/>
              <a:gd name="f232" fmla="*/ 169 f178 1"/>
              <a:gd name="f233" fmla="*/ 246 f179 1"/>
              <a:gd name="f234" fmla="*/ 181 f178 1"/>
              <a:gd name="f235" fmla="*/ 198 f179 1"/>
              <a:gd name="f236" fmla="*/ 229 f178 1"/>
              <a:gd name="f237" fmla="*/ 186 f179 1"/>
              <a:gd name="f238" fmla="*/ 217 f178 1"/>
              <a:gd name="f239" fmla="*/ 190 f179 1"/>
              <a:gd name="f240" fmla="*/ 212 f178 1"/>
              <a:gd name="f241" fmla="*/ 188 f179 1"/>
              <a:gd name="f242" fmla="*/ 210 f178 1"/>
              <a:gd name="f243" fmla="*/ 152 f179 1"/>
              <a:gd name="f244" fmla="*/ 182 f178 1"/>
              <a:gd name="f245" fmla="*/ 145 f179 1"/>
              <a:gd name="f246" fmla="*/ 118 f178 1"/>
              <a:gd name="f247" fmla="*/ 122 f179 1"/>
              <a:gd name="f248" fmla="*/ 111 f178 1"/>
              <a:gd name="f249" fmla="*/ 114 f179 1"/>
              <a:gd name="f250" fmla="*/ 119 f178 1"/>
              <a:gd name="f251" fmla="*/ 109 f179 1"/>
              <a:gd name="f252" fmla="*/ 117 f178 1"/>
              <a:gd name="f253" fmla="*/ 108 f179 1"/>
              <a:gd name="f254" fmla="*/ 121 f178 1"/>
              <a:gd name="f255" fmla="*/ 92 f179 1"/>
              <a:gd name="f256" fmla="*/ 189 f178 1"/>
              <a:gd name="f257" fmla="*/ 78 f179 1"/>
              <a:gd name="f258" fmla="*/ 193 f178 1"/>
              <a:gd name="f259" fmla="*/ 69 f179 1"/>
              <a:gd name="f260" fmla="*/ 180 f178 1"/>
              <a:gd name="f261" fmla="*/ 80 f179 1"/>
              <a:gd name="f262" fmla="*/ 168 f178 1"/>
              <a:gd name="f263" fmla="*/ 85 f179 1"/>
              <a:gd name="f264" fmla="*/ 166 f178 1"/>
              <a:gd name="f265" fmla="*/ 99 f179 1"/>
              <a:gd name="f266" fmla="*/ 174 f179 1"/>
              <a:gd name="f267" fmla="*/ 157 f178 1"/>
              <a:gd name="f268" fmla="*/ 144 f178 1"/>
              <a:gd name="f269" fmla="*/ 161 f179 1"/>
              <a:gd name="f270" fmla="+- f180 0 f1"/>
              <a:gd name="f271" fmla="*/ f183 1 246"/>
              <a:gd name="f272" fmla="*/ f184 1 229"/>
              <a:gd name="f273" fmla="*/ f185 1 246"/>
              <a:gd name="f274" fmla="*/ f186 1 229"/>
              <a:gd name="f275" fmla="*/ f187 1 246"/>
              <a:gd name="f276" fmla="*/ f188 1 229"/>
              <a:gd name="f277" fmla="*/ f189 1 246"/>
              <a:gd name="f278" fmla="*/ f190 1 229"/>
              <a:gd name="f279" fmla="*/ f191 1 246"/>
              <a:gd name="f280" fmla="*/ f192 1 229"/>
              <a:gd name="f281" fmla="*/ f193 1 246"/>
              <a:gd name="f282" fmla="*/ f194 1 229"/>
              <a:gd name="f283" fmla="*/ f195 1 246"/>
              <a:gd name="f284" fmla="*/ f196 1 229"/>
              <a:gd name="f285" fmla="*/ f197 1 246"/>
              <a:gd name="f286" fmla="*/ f198 1 229"/>
              <a:gd name="f287" fmla="*/ f199 1 246"/>
              <a:gd name="f288" fmla="*/ f200 1 229"/>
              <a:gd name="f289" fmla="*/ f201 1 246"/>
              <a:gd name="f290" fmla="*/ f202 1 246"/>
              <a:gd name="f291" fmla="*/ f203 1 229"/>
              <a:gd name="f292" fmla="*/ f204 1 246"/>
              <a:gd name="f293" fmla="*/ f205 1 229"/>
              <a:gd name="f294" fmla="*/ f206 1 229"/>
              <a:gd name="f295" fmla="*/ f207 1 246"/>
              <a:gd name="f296" fmla="*/ f208 1 229"/>
              <a:gd name="f297" fmla="*/ f209 1 246"/>
              <a:gd name="f298" fmla="*/ f210 1 229"/>
              <a:gd name="f299" fmla="*/ f211 1 246"/>
              <a:gd name="f300" fmla="*/ f212 1 229"/>
              <a:gd name="f301" fmla="*/ f213 1 246"/>
              <a:gd name="f302" fmla="*/ f214 1 229"/>
              <a:gd name="f303" fmla="*/ f215 1 246"/>
              <a:gd name="f304" fmla="*/ f216 1 229"/>
              <a:gd name="f305" fmla="*/ f217 1 246"/>
              <a:gd name="f306" fmla="*/ f218 1 229"/>
              <a:gd name="f307" fmla="*/ f219 1 246"/>
              <a:gd name="f308" fmla="*/ f220 1 229"/>
              <a:gd name="f309" fmla="*/ f221 1 246"/>
              <a:gd name="f310" fmla="*/ f222 1 229"/>
              <a:gd name="f311" fmla="*/ f223 1 246"/>
              <a:gd name="f312" fmla="*/ f224 1 229"/>
              <a:gd name="f313" fmla="*/ f225 1 246"/>
              <a:gd name="f314" fmla="*/ f226 1 229"/>
              <a:gd name="f315" fmla="*/ f227 1 246"/>
              <a:gd name="f316" fmla="*/ f228 1 229"/>
              <a:gd name="f317" fmla="*/ f229 1 246"/>
              <a:gd name="f318" fmla="*/ f230 1 229"/>
              <a:gd name="f319" fmla="*/ f231 1 246"/>
              <a:gd name="f320" fmla="*/ f232 1 229"/>
              <a:gd name="f321" fmla="*/ f233 1 246"/>
              <a:gd name="f322" fmla="*/ f234 1 229"/>
              <a:gd name="f323" fmla="*/ f235 1 246"/>
              <a:gd name="f324" fmla="*/ f236 1 229"/>
              <a:gd name="f325" fmla="*/ f237 1 246"/>
              <a:gd name="f326" fmla="*/ f238 1 229"/>
              <a:gd name="f327" fmla="*/ f239 1 246"/>
              <a:gd name="f328" fmla="*/ f240 1 229"/>
              <a:gd name="f329" fmla="*/ f241 1 246"/>
              <a:gd name="f330" fmla="*/ f242 1 229"/>
              <a:gd name="f331" fmla="*/ f243 1 246"/>
              <a:gd name="f332" fmla="*/ f244 1 229"/>
              <a:gd name="f333" fmla="*/ f245 1 246"/>
              <a:gd name="f334" fmla="*/ f246 1 229"/>
              <a:gd name="f335" fmla="*/ f247 1 246"/>
              <a:gd name="f336" fmla="*/ f248 1 229"/>
              <a:gd name="f337" fmla="*/ f249 1 246"/>
              <a:gd name="f338" fmla="*/ f250 1 229"/>
              <a:gd name="f339" fmla="*/ f251 1 246"/>
              <a:gd name="f340" fmla="*/ f252 1 229"/>
              <a:gd name="f341" fmla="*/ f253 1 246"/>
              <a:gd name="f342" fmla="*/ f254 1 229"/>
              <a:gd name="f343" fmla="*/ f255 1 246"/>
              <a:gd name="f344" fmla="*/ f256 1 229"/>
              <a:gd name="f345" fmla="*/ f257 1 246"/>
              <a:gd name="f346" fmla="*/ f258 1 229"/>
              <a:gd name="f347" fmla="*/ f259 1 246"/>
              <a:gd name="f348" fmla="*/ f260 1 229"/>
              <a:gd name="f349" fmla="*/ f261 1 246"/>
              <a:gd name="f350" fmla="*/ f262 1 229"/>
              <a:gd name="f351" fmla="*/ f263 1 246"/>
              <a:gd name="f352" fmla="*/ f264 1 229"/>
              <a:gd name="f353" fmla="*/ f265 1 246"/>
              <a:gd name="f354" fmla="*/ f266 1 246"/>
              <a:gd name="f355" fmla="*/ f267 1 229"/>
              <a:gd name="f356" fmla="*/ f268 1 229"/>
              <a:gd name="f357" fmla="*/ f269 1 246"/>
              <a:gd name="f358" fmla="*/ 0 1 f181"/>
              <a:gd name="f359" fmla="*/ f175 1 f181"/>
              <a:gd name="f360" fmla="*/ 0 1 f182"/>
              <a:gd name="f361" fmla="*/ f176 1 f182"/>
              <a:gd name="f362" fmla="*/ f271 1 f181"/>
              <a:gd name="f363" fmla="*/ f272 1 f182"/>
              <a:gd name="f364" fmla="*/ f273 1 f181"/>
              <a:gd name="f365" fmla="*/ f274 1 f182"/>
              <a:gd name="f366" fmla="*/ f275 1 f181"/>
              <a:gd name="f367" fmla="*/ f276 1 f182"/>
              <a:gd name="f368" fmla="*/ f277 1 f181"/>
              <a:gd name="f369" fmla="*/ f278 1 f182"/>
              <a:gd name="f370" fmla="*/ f279 1 f181"/>
              <a:gd name="f371" fmla="*/ f280 1 f182"/>
              <a:gd name="f372" fmla="*/ f281 1 f181"/>
              <a:gd name="f373" fmla="*/ f282 1 f182"/>
              <a:gd name="f374" fmla="*/ f283 1 f181"/>
              <a:gd name="f375" fmla="*/ f284 1 f182"/>
              <a:gd name="f376" fmla="*/ f285 1 f181"/>
              <a:gd name="f377" fmla="*/ f286 1 f182"/>
              <a:gd name="f378" fmla="*/ f287 1 f181"/>
              <a:gd name="f379" fmla="*/ f288 1 f182"/>
              <a:gd name="f380" fmla="*/ f289 1 f181"/>
              <a:gd name="f381" fmla="*/ f290 1 f181"/>
              <a:gd name="f382" fmla="*/ f291 1 f182"/>
              <a:gd name="f383" fmla="*/ f292 1 f181"/>
              <a:gd name="f384" fmla="*/ f293 1 f182"/>
              <a:gd name="f385" fmla="*/ f294 1 f182"/>
              <a:gd name="f386" fmla="*/ f295 1 f181"/>
              <a:gd name="f387" fmla="*/ f296 1 f182"/>
              <a:gd name="f388" fmla="*/ f297 1 f181"/>
              <a:gd name="f389" fmla="*/ f298 1 f182"/>
              <a:gd name="f390" fmla="*/ f299 1 f181"/>
              <a:gd name="f391" fmla="*/ f300 1 f182"/>
              <a:gd name="f392" fmla="*/ f301 1 f181"/>
              <a:gd name="f393" fmla="*/ f302 1 f182"/>
              <a:gd name="f394" fmla="*/ f303 1 f181"/>
              <a:gd name="f395" fmla="*/ f304 1 f182"/>
              <a:gd name="f396" fmla="*/ f305 1 f181"/>
              <a:gd name="f397" fmla="*/ f306 1 f182"/>
              <a:gd name="f398" fmla="*/ f307 1 f181"/>
              <a:gd name="f399" fmla="*/ f308 1 f182"/>
              <a:gd name="f400" fmla="*/ f309 1 f181"/>
              <a:gd name="f401" fmla="*/ f310 1 f182"/>
              <a:gd name="f402" fmla="*/ f311 1 f181"/>
              <a:gd name="f403" fmla="*/ f312 1 f182"/>
              <a:gd name="f404" fmla="*/ f313 1 f181"/>
              <a:gd name="f405" fmla="*/ f314 1 f182"/>
              <a:gd name="f406" fmla="*/ f315 1 f181"/>
              <a:gd name="f407" fmla="*/ f316 1 f182"/>
              <a:gd name="f408" fmla="*/ f317 1 f181"/>
              <a:gd name="f409" fmla="*/ f318 1 f182"/>
              <a:gd name="f410" fmla="*/ f319 1 f181"/>
              <a:gd name="f411" fmla="*/ f320 1 f182"/>
              <a:gd name="f412" fmla="*/ f321 1 f181"/>
              <a:gd name="f413" fmla="*/ f322 1 f182"/>
              <a:gd name="f414" fmla="*/ f323 1 f181"/>
              <a:gd name="f415" fmla="*/ f324 1 f182"/>
              <a:gd name="f416" fmla="*/ f325 1 f181"/>
              <a:gd name="f417" fmla="*/ f326 1 f182"/>
              <a:gd name="f418" fmla="*/ f327 1 f181"/>
              <a:gd name="f419" fmla="*/ f328 1 f182"/>
              <a:gd name="f420" fmla="*/ f329 1 f181"/>
              <a:gd name="f421" fmla="*/ f330 1 f182"/>
              <a:gd name="f422" fmla="*/ f331 1 f181"/>
              <a:gd name="f423" fmla="*/ f332 1 f182"/>
              <a:gd name="f424" fmla="*/ f333 1 f181"/>
              <a:gd name="f425" fmla="*/ f334 1 f182"/>
              <a:gd name="f426" fmla="*/ f335 1 f181"/>
              <a:gd name="f427" fmla="*/ f336 1 f182"/>
              <a:gd name="f428" fmla="*/ f337 1 f181"/>
              <a:gd name="f429" fmla="*/ f338 1 f182"/>
              <a:gd name="f430" fmla="*/ f339 1 f181"/>
              <a:gd name="f431" fmla="*/ f340 1 f182"/>
              <a:gd name="f432" fmla="*/ f341 1 f181"/>
              <a:gd name="f433" fmla="*/ f342 1 f182"/>
              <a:gd name="f434" fmla="*/ f343 1 f181"/>
              <a:gd name="f435" fmla="*/ f344 1 f182"/>
              <a:gd name="f436" fmla="*/ f345 1 f181"/>
              <a:gd name="f437" fmla="*/ f346 1 f182"/>
              <a:gd name="f438" fmla="*/ f347 1 f181"/>
              <a:gd name="f439" fmla="*/ f348 1 f182"/>
              <a:gd name="f440" fmla="*/ f349 1 f181"/>
              <a:gd name="f441" fmla="*/ f350 1 f182"/>
              <a:gd name="f442" fmla="*/ f351 1 f181"/>
              <a:gd name="f443" fmla="*/ f352 1 f182"/>
              <a:gd name="f444" fmla="*/ f353 1 f181"/>
              <a:gd name="f445" fmla="*/ f354 1 f181"/>
              <a:gd name="f446" fmla="*/ f355 1 f182"/>
              <a:gd name="f447" fmla="*/ f356 1 f182"/>
              <a:gd name="f448" fmla="*/ f357 1 f181"/>
              <a:gd name="f449" fmla="*/ f358 f172 1"/>
              <a:gd name="f450" fmla="*/ f359 f172 1"/>
              <a:gd name="f451" fmla="*/ f361 f173 1"/>
              <a:gd name="f452" fmla="*/ f360 f173 1"/>
              <a:gd name="f453" fmla="*/ f362 f172 1"/>
              <a:gd name="f454" fmla="*/ f363 f173 1"/>
              <a:gd name="f455" fmla="*/ f364 f172 1"/>
              <a:gd name="f456" fmla="*/ f365 f173 1"/>
              <a:gd name="f457" fmla="*/ f366 f172 1"/>
              <a:gd name="f458" fmla="*/ f367 f173 1"/>
              <a:gd name="f459" fmla="*/ f368 f172 1"/>
              <a:gd name="f460" fmla="*/ f369 f173 1"/>
              <a:gd name="f461" fmla="*/ f370 f172 1"/>
              <a:gd name="f462" fmla="*/ f371 f173 1"/>
              <a:gd name="f463" fmla="*/ f372 f172 1"/>
              <a:gd name="f464" fmla="*/ f373 f173 1"/>
              <a:gd name="f465" fmla="*/ f374 f172 1"/>
              <a:gd name="f466" fmla="*/ f375 f173 1"/>
              <a:gd name="f467" fmla="*/ f376 f172 1"/>
              <a:gd name="f468" fmla="*/ f377 f173 1"/>
              <a:gd name="f469" fmla="*/ f378 f172 1"/>
              <a:gd name="f470" fmla="*/ f379 f173 1"/>
              <a:gd name="f471" fmla="*/ f380 f172 1"/>
              <a:gd name="f472" fmla="*/ f381 f172 1"/>
              <a:gd name="f473" fmla="*/ f382 f173 1"/>
              <a:gd name="f474" fmla="*/ f383 f172 1"/>
              <a:gd name="f475" fmla="*/ f384 f173 1"/>
              <a:gd name="f476" fmla="*/ f385 f173 1"/>
              <a:gd name="f477" fmla="*/ f386 f172 1"/>
              <a:gd name="f478" fmla="*/ f387 f173 1"/>
              <a:gd name="f479" fmla="*/ f388 f172 1"/>
              <a:gd name="f480" fmla="*/ f389 f173 1"/>
              <a:gd name="f481" fmla="*/ f390 f172 1"/>
              <a:gd name="f482" fmla="*/ f391 f173 1"/>
              <a:gd name="f483" fmla="*/ f392 f172 1"/>
              <a:gd name="f484" fmla="*/ f393 f173 1"/>
              <a:gd name="f485" fmla="*/ f394 f172 1"/>
              <a:gd name="f486" fmla="*/ f395 f173 1"/>
              <a:gd name="f487" fmla="*/ f396 f172 1"/>
              <a:gd name="f488" fmla="*/ f397 f173 1"/>
              <a:gd name="f489" fmla="*/ f398 f172 1"/>
              <a:gd name="f490" fmla="*/ f399 f173 1"/>
              <a:gd name="f491" fmla="*/ f400 f172 1"/>
              <a:gd name="f492" fmla="*/ f401 f173 1"/>
              <a:gd name="f493" fmla="*/ f402 f172 1"/>
              <a:gd name="f494" fmla="*/ f403 f173 1"/>
              <a:gd name="f495" fmla="*/ f404 f172 1"/>
              <a:gd name="f496" fmla="*/ f405 f173 1"/>
              <a:gd name="f497" fmla="*/ f406 f172 1"/>
              <a:gd name="f498" fmla="*/ f407 f173 1"/>
              <a:gd name="f499" fmla="*/ f408 f172 1"/>
              <a:gd name="f500" fmla="*/ f409 f173 1"/>
              <a:gd name="f501" fmla="*/ f410 f172 1"/>
              <a:gd name="f502" fmla="*/ f411 f173 1"/>
              <a:gd name="f503" fmla="*/ f412 f172 1"/>
              <a:gd name="f504" fmla="*/ f413 f173 1"/>
              <a:gd name="f505" fmla="*/ f414 f172 1"/>
              <a:gd name="f506" fmla="*/ f415 f173 1"/>
              <a:gd name="f507" fmla="*/ f416 f172 1"/>
              <a:gd name="f508" fmla="*/ f417 f173 1"/>
              <a:gd name="f509" fmla="*/ f418 f172 1"/>
              <a:gd name="f510" fmla="*/ f419 f173 1"/>
              <a:gd name="f511" fmla="*/ f420 f172 1"/>
              <a:gd name="f512" fmla="*/ f421 f173 1"/>
              <a:gd name="f513" fmla="*/ f422 f172 1"/>
              <a:gd name="f514" fmla="*/ f423 f173 1"/>
              <a:gd name="f515" fmla="*/ f424 f172 1"/>
              <a:gd name="f516" fmla="*/ f425 f173 1"/>
              <a:gd name="f517" fmla="*/ f426 f172 1"/>
              <a:gd name="f518" fmla="*/ f427 f173 1"/>
              <a:gd name="f519" fmla="*/ f428 f172 1"/>
              <a:gd name="f520" fmla="*/ f429 f173 1"/>
              <a:gd name="f521" fmla="*/ f430 f172 1"/>
              <a:gd name="f522" fmla="*/ f431 f173 1"/>
              <a:gd name="f523" fmla="*/ f432 f172 1"/>
              <a:gd name="f524" fmla="*/ f433 f173 1"/>
              <a:gd name="f525" fmla="*/ f434 f172 1"/>
              <a:gd name="f526" fmla="*/ f435 f173 1"/>
              <a:gd name="f527" fmla="*/ f436 f172 1"/>
              <a:gd name="f528" fmla="*/ f437 f173 1"/>
              <a:gd name="f529" fmla="*/ f438 f172 1"/>
              <a:gd name="f530" fmla="*/ f439 f173 1"/>
              <a:gd name="f531" fmla="*/ f440 f172 1"/>
              <a:gd name="f532" fmla="*/ f441 f173 1"/>
              <a:gd name="f533" fmla="*/ f442 f172 1"/>
              <a:gd name="f534" fmla="*/ f443 f173 1"/>
              <a:gd name="f535" fmla="*/ f444 f172 1"/>
              <a:gd name="f536" fmla="*/ f445 f172 1"/>
              <a:gd name="f537" fmla="*/ f446 f173 1"/>
              <a:gd name="f538" fmla="*/ f447 f173 1"/>
              <a:gd name="f539" fmla="*/ f448 f17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0">
                <a:pos x="f453" y="f454"/>
              </a:cxn>
              <a:cxn ang="f270">
                <a:pos x="f455" y="f456"/>
              </a:cxn>
              <a:cxn ang="f270">
                <a:pos x="f457" y="f458"/>
              </a:cxn>
              <a:cxn ang="f270">
                <a:pos x="f459" y="f460"/>
              </a:cxn>
              <a:cxn ang="f270">
                <a:pos x="f461" y="f462"/>
              </a:cxn>
              <a:cxn ang="f270">
                <a:pos x="f463" y="f464"/>
              </a:cxn>
              <a:cxn ang="f270">
                <a:pos x="f465" y="f466"/>
              </a:cxn>
              <a:cxn ang="f270">
                <a:pos x="f467" y="f468"/>
              </a:cxn>
              <a:cxn ang="f270">
                <a:pos x="f469" y="f470"/>
              </a:cxn>
              <a:cxn ang="f270">
                <a:pos x="f471" y="f470"/>
              </a:cxn>
              <a:cxn ang="f270">
                <a:pos x="f472" y="f473"/>
              </a:cxn>
              <a:cxn ang="f270">
                <a:pos x="f474" y="f475"/>
              </a:cxn>
              <a:cxn ang="f270">
                <a:pos x="f474" y="f476"/>
              </a:cxn>
              <a:cxn ang="f270">
                <a:pos x="f477" y="f478"/>
              </a:cxn>
              <a:cxn ang="f270">
                <a:pos x="f479" y="f480"/>
              </a:cxn>
              <a:cxn ang="f270">
                <a:pos x="f481" y="f482"/>
              </a:cxn>
              <a:cxn ang="f270">
                <a:pos x="f483" y="f484"/>
              </a:cxn>
              <a:cxn ang="f270">
                <a:pos x="f485" y="f486"/>
              </a:cxn>
              <a:cxn ang="f270">
                <a:pos x="f487" y="f488"/>
              </a:cxn>
              <a:cxn ang="f270">
                <a:pos x="f474" y="f468"/>
              </a:cxn>
              <a:cxn ang="f270">
                <a:pos x="f489" y="f490"/>
              </a:cxn>
              <a:cxn ang="f270">
                <a:pos x="f491" y="f492"/>
              </a:cxn>
              <a:cxn ang="f270">
                <a:pos x="f493" y="f494"/>
              </a:cxn>
              <a:cxn ang="f270">
                <a:pos x="f495" y="f496"/>
              </a:cxn>
              <a:cxn ang="f270">
                <a:pos x="f497" y="f498"/>
              </a:cxn>
              <a:cxn ang="f270">
                <a:pos x="f499" y="f500"/>
              </a:cxn>
              <a:cxn ang="f270">
                <a:pos x="f501" y="f502"/>
              </a:cxn>
              <a:cxn ang="f270">
                <a:pos x="f503" y="f504"/>
              </a:cxn>
              <a:cxn ang="f270">
                <a:pos x="f505" y="f506"/>
              </a:cxn>
              <a:cxn ang="f270">
                <a:pos x="f507" y="f508"/>
              </a:cxn>
              <a:cxn ang="f270">
                <a:pos x="f509" y="f510"/>
              </a:cxn>
              <a:cxn ang="f270">
                <a:pos x="f511" y="f512"/>
              </a:cxn>
              <a:cxn ang="f270">
                <a:pos x="f513" y="f514"/>
              </a:cxn>
              <a:cxn ang="f270">
                <a:pos x="f515" y="f462"/>
              </a:cxn>
              <a:cxn ang="f270">
                <a:pos x="f487" y="f516"/>
              </a:cxn>
              <a:cxn ang="f270">
                <a:pos x="f517" y="f518"/>
              </a:cxn>
              <a:cxn ang="f270">
                <a:pos x="f519" y="f520"/>
              </a:cxn>
              <a:cxn ang="f270">
                <a:pos x="f521" y="f522"/>
              </a:cxn>
              <a:cxn ang="f270">
                <a:pos x="f523" y="f524"/>
              </a:cxn>
              <a:cxn ang="f270">
                <a:pos x="f467" y="f498"/>
              </a:cxn>
              <a:cxn ang="f270">
                <a:pos x="f525" y="f500"/>
              </a:cxn>
              <a:cxn ang="f270">
                <a:pos x="f525" y="f526"/>
              </a:cxn>
              <a:cxn ang="f270">
                <a:pos x="f527" y="f528"/>
              </a:cxn>
              <a:cxn ang="f270">
                <a:pos x="f529" y="f530"/>
              </a:cxn>
              <a:cxn ang="f270">
                <a:pos x="f531" y="f532"/>
              </a:cxn>
              <a:cxn ang="f270">
                <a:pos x="f533" y="f534"/>
              </a:cxn>
              <a:cxn ang="f270">
                <a:pos x="f535" y="f494"/>
              </a:cxn>
              <a:cxn ang="f270">
                <a:pos x="f453" y="f454"/>
              </a:cxn>
              <a:cxn ang="f270">
                <a:pos x="f536" y="f502"/>
              </a:cxn>
              <a:cxn ang="f270">
                <a:pos x="f507" y="f537"/>
              </a:cxn>
              <a:cxn ang="f270">
                <a:pos x="f536" y="f538"/>
              </a:cxn>
              <a:cxn ang="f270">
                <a:pos x="f539" y="f537"/>
              </a:cxn>
              <a:cxn ang="f270">
                <a:pos x="f536" y="f502"/>
              </a:cxn>
            </a:cxnLst>
            <a:rect l="f449" t="f452" r="f450" b="f451"/>
            <a:pathLst>
              <a:path w="246" h="22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5" y="f26"/>
                </a:cubicBezTo>
                <a:cubicBezTo>
                  <a:pt x="f27" y="f9"/>
                  <a:pt x="f22" y="f28"/>
                  <a:pt x="f29" y="f30"/>
                </a:cubicBezTo>
                <a:cubicBezTo>
                  <a:pt x="f31" y="f32"/>
                  <a:pt x="f18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6"/>
                  <a:pt x="f49" y="f50"/>
                  <a:pt x="f51" y="f52"/>
                </a:cubicBezTo>
                <a:cubicBezTo>
                  <a:pt x="f53" y="f54"/>
                  <a:pt x="f55" y="f52"/>
                  <a:pt x="f56" y="f52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18"/>
                  <a:pt x="f61" y="f31"/>
                  <a:pt x="f64" y="f65"/>
                </a:cubicBezTo>
                <a:cubicBezTo>
                  <a:pt x="f66" y="f67"/>
                  <a:pt x="f66" y="f68"/>
                  <a:pt x="f64" y="f24"/>
                </a:cubicBezTo>
                <a:cubicBezTo>
                  <a:pt x="f39" y="f69"/>
                  <a:pt x="f70" y="f5"/>
                  <a:pt x="f71" y="f69"/>
                </a:cubicBezTo>
                <a:cubicBezTo>
                  <a:pt x="f72" y="f73"/>
                  <a:pt x="f37" y="f74"/>
                  <a:pt x="f75" y="f76"/>
                </a:cubicBezTo>
                <a:cubicBezTo>
                  <a:pt x="f75" y="f77"/>
                  <a:pt x="f78" y="f79"/>
                  <a:pt x="f80" y="f18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64" y="f87"/>
                  <a:pt x="f59" y="f88"/>
                  <a:pt x="f57" y="f54"/>
                </a:cubicBezTo>
                <a:cubicBezTo>
                  <a:pt x="f89" y="f90"/>
                  <a:pt x="f89" y="f91"/>
                  <a:pt x="f92" y="f93"/>
                </a:cubicBezTo>
                <a:cubicBezTo>
                  <a:pt x="f59" y="f46"/>
                  <a:pt x="f94" y="f95"/>
                  <a:pt x="f64" y="f47"/>
                </a:cubicBezTo>
                <a:cubicBezTo>
                  <a:pt x="f96" y="f42"/>
                  <a:pt x="f66" y="f45"/>
                  <a:pt x="f97" y="f49"/>
                </a:cubicBezTo>
                <a:cubicBezTo>
                  <a:pt x="f39" y="f98"/>
                  <a:pt x="f99" y="f100"/>
                  <a:pt x="f101" y="f102"/>
                </a:cubicBezTo>
                <a:cubicBezTo>
                  <a:pt x="f30" y="f103"/>
                  <a:pt x="f35" y="f104"/>
                  <a:pt x="f105" y="f92"/>
                </a:cubicBezTo>
                <a:cubicBezTo>
                  <a:pt x="f106" y="f107"/>
                  <a:pt x="f108" y="f59"/>
                  <a:pt x="f109" y="f64"/>
                </a:cubicBezTo>
                <a:cubicBezTo>
                  <a:pt x="f110" y="f81"/>
                  <a:pt x="f111" y="f112"/>
                  <a:pt x="f113" y="f114"/>
                </a:cubicBezTo>
                <a:cubicBezTo>
                  <a:pt x="f115" y="f116"/>
                  <a:pt x="f117" y="f30"/>
                  <a:pt x="f7" y="f118"/>
                </a:cubicBezTo>
                <a:cubicBezTo>
                  <a:pt x="f119" y="f120"/>
                  <a:pt x="f121" y="f30"/>
                  <a:pt x="f122" y="f123"/>
                </a:cubicBezTo>
                <a:cubicBezTo>
                  <a:pt x="f124" y="f118"/>
                  <a:pt x="f125" y="f28"/>
                  <a:pt x="f6" y="f126"/>
                </a:cubicBezTo>
                <a:cubicBezTo>
                  <a:pt x="f127" y="f17"/>
                  <a:pt x="f111" y="f128"/>
                  <a:pt x="f25" y="f7"/>
                </a:cubicBezTo>
                <a:cubicBezTo>
                  <a:pt x="f129" y="f117"/>
                  <a:pt x="f26" y="f113"/>
                  <a:pt x="f11" y="f130"/>
                </a:cubicBezTo>
                <a:cubicBezTo>
                  <a:pt x="f105" y="f131"/>
                  <a:pt x="f13" y="f111"/>
                  <a:pt x="f15" y="f132"/>
                </a:cubicBezTo>
                <a:cubicBezTo>
                  <a:pt x="f133" y="f21"/>
                  <a:pt x="f133" y="f134"/>
                  <a:pt x="f13" y="f134"/>
                </a:cubicBezTo>
                <a:cubicBezTo>
                  <a:pt x="f135" y="f136"/>
                  <a:pt x="f114" y="f26"/>
                  <a:pt x="f137" y="f138"/>
                </a:cubicBezTo>
                <a:cubicBezTo>
                  <a:pt x="f139" y="f35"/>
                  <a:pt x="f81" y="f135"/>
                  <a:pt x="f81" y="f30"/>
                </a:cubicBezTo>
                <a:cubicBezTo>
                  <a:pt x="f70" y="f140"/>
                  <a:pt x="f141" y="f96"/>
                  <a:pt x="f92" y="f56"/>
                </a:cubicBezTo>
                <a:cubicBezTo>
                  <a:pt x="f104" y="f142"/>
                  <a:pt x="f57" y="f98"/>
                  <a:pt x="f89" y="f143"/>
                </a:cubicBezTo>
                <a:cubicBezTo>
                  <a:pt x="f144" y="f98"/>
                  <a:pt x="f145" y="f142"/>
                  <a:pt x="f98" y="f144"/>
                </a:cubicBezTo>
                <a:cubicBezTo>
                  <a:pt x="f53" y="f56"/>
                  <a:pt x="f143" y="f56"/>
                  <a:pt x="f146" y="f145"/>
                </a:cubicBezTo>
                <a:cubicBezTo>
                  <a:pt x="f146" y="f56"/>
                  <a:pt x="f147" y="f100"/>
                  <a:pt x="f147" y="f148"/>
                </a:cubicBezTo>
                <a:cubicBezTo>
                  <a:pt x="f45" y="f61"/>
                  <a:pt x="f47" y="f99"/>
                  <a:pt x="f46" y="f114"/>
                </a:cubicBezTo>
                <a:cubicBezTo>
                  <a:pt x="f149" y="f150"/>
                  <a:pt x="f149" y="f30"/>
                  <a:pt x="f151" y="f118"/>
                </a:cubicBezTo>
                <a:cubicBezTo>
                  <a:pt x="f44" y="f152"/>
                  <a:pt x="f44" y="f9"/>
                  <a:pt x="f151" y="f133"/>
                </a:cubicBezTo>
                <a:cubicBezTo>
                  <a:pt x="f153" y="f154"/>
                  <a:pt x="f38" y="f129"/>
                  <a:pt x="f52" y="f155"/>
                </a:cubicBezTo>
                <a:cubicBezTo>
                  <a:pt x="f156" y="f26"/>
                  <a:pt x="f157" y="f11"/>
                  <a:pt x="f157" y="f2"/>
                </a:cubicBezTo>
                <a:cubicBezTo>
                  <a:pt x="f158" y="f118"/>
                  <a:pt x="f159" y="f30"/>
                  <a:pt x="f160" y="f150"/>
                </a:cubicBezTo>
                <a:cubicBezTo>
                  <a:pt x="f90" y="f150"/>
                  <a:pt x="f50" y="f116"/>
                  <a:pt x="f161" y="f162"/>
                </a:cubicBezTo>
                <a:cubicBezTo>
                  <a:pt x="f149" y="f78"/>
                  <a:pt x="f163" y="f164"/>
                  <a:pt x="f165" y="f92"/>
                </a:cubicBezTo>
                <a:cubicBezTo>
                  <a:pt x="f52" y="f166"/>
                  <a:pt x="f36" y="f167"/>
                  <a:pt x="f8" y="f9"/>
                </a:cubicBezTo>
                <a:close/>
                <a:moveTo>
                  <a:pt x="f168" y="f123"/>
                </a:moveTo>
                <a:cubicBezTo>
                  <a:pt x="f126" y="f123"/>
                  <a:pt x="f11" y="f114"/>
                  <a:pt x="f11" y="f75"/>
                </a:cubicBezTo>
                <a:cubicBezTo>
                  <a:pt x="f11" y="f99"/>
                  <a:pt x="f2" y="f169"/>
                  <a:pt x="f168" y="f169"/>
                </a:cubicBezTo>
                <a:cubicBezTo>
                  <a:pt x="f116" y="f169"/>
                  <a:pt x="f170" y="f99"/>
                  <a:pt x="f170" y="f75"/>
                </a:cubicBezTo>
                <a:cubicBezTo>
                  <a:pt x="f170" y="f114"/>
                  <a:pt x="f116" y="f123"/>
                  <a:pt x="f168" y="f123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98;p53">
            <a:extLst>
              <a:ext uri="{FF2B5EF4-FFF2-40B4-BE49-F238E27FC236}">
                <a16:creationId xmlns:a16="http://schemas.microsoft.com/office/drawing/2014/main" id="{09B9773F-48D3-4943-BC6A-7B4A36F8B62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12019" y="279953"/>
            <a:ext cx="8520114" cy="5730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 algn="ctr" rtl="1"/>
            <a:r>
              <a:rPr lang="fa-IR" dirty="0">
                <a:solidFill>
                  <a:srgbClr val="FF3F47"/>
                </a:solidFill>
                <a:cs typeface="B Nazanin" panose="00000400000000000000" pitchFamily="2" charset="-78"/>
              </a:rPr>
              <a:t>منابع</a:t>
            </a:r>
            <a:endParaRPr lang="en-US" dirty="0">
              <a:solidFill>
                <a:srgbClr val="FF3F47"/>
              </a:solidFill>
              <a:cs typeface="B Nazanin" panose="00000400000000000000" pitchFamily="2" charset="-78"/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6A4FF8CC-9C52-448C-A89B-89892441AA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12791" y="1463945"/>
            <a:ext cx="3122840" cy="311305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4" name="Imagen 3">
            <a:extLst>
              <a:ext uri="{FF2B5EF4-FFF2-40B4-BE49-F238E27FC236}">
                <a16:creationId xmlns:a16="http://schemas.microsoft.com/office/drawing/2014/main" id="{31EA6AD0-7F86-4C08-BDBE-F27D259E1B3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37438" y="2644810"/>
            <a:ext cx="1478758" cy="153887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7354ECC2-863D-4B87-A556-F2B8B7D07C6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404902" y="1426893"/>
            <a:ext cx="1343829" cy="965286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D3B0CCB3-76E0-4F5A-A5F5-8A2B4B39FB0C}"/>
              </a:ext>
            </a:extLst>
          </p:cNvPr>
          <p:cNvSpPr/>
          <p:nvPr/>
        </p:nvSpPr>
        <p:spPr>
          <a:xfrm>
            <a:off x="2849563" y="3760790"/>
            <a:ext cx="700092" cy="590546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508"/>
              <a:gd name="f8" fmla="val 429"/>
              <a:gd name="f9" fmla="val 85"/>
              <a:gd name="f10" fmla="val 83"/>
              <a:gd name="f11" fmla="val 103"/>
              <a:gd name="f12" fmla="val 119"/>
              <a:gd name="f13" fmla="val 136"/>
              <a:gd name="f14" fmla="val 61"/>
              <a:gd name="f15" fmla="val 137"/>
              <a:gd name="f16" fmla="val 41"/>
              <a:gd name="f17" fmla="val 20"/>
              <a:gd name="f18" fmla="val 9"/>
              <a:gd name="f19" fmla="val 140"/>
              <a:gd name="f20" fmla="val 4"/>
              <a:gd name="f21" fmla="val 152"/>
              <a:gd name="f22" fmla="val 3"/>
              <a:gd name="f23" fmla="val 208"/>
              <a:gd name="f24" fmla="val 55"/>
              <a:gd name="f25" fmla="val 63"/>
              <a:gd name="f26" fmla="val 72"/>
              <a:gd name="f27" fmla="val 84"/>
              <a:gd name="f28" fmla="val 215"/>
              <a:gd name="f29" fmla="val 222"/>
              <a:gd name="f30" fmla="val 229"/>
              <a:gd name="f31" fmla="val 291"/>
              <a:gd name="f32" fmla="val 352"/>
              <a:gd name="f33" fmla="val 413"/>
              <a:gd name="f34" fmla="val 447"/>
              <a:gd name="f35" fmla="val 449"/>
              <a:gd name="f36" fmla="val 121"/>
              <a:gd name="f37" fmla="val 461"/>
              <a:gd name="f38" fmla="val 474"/>
              <a:gd name="f39" fmla="val 486"/>
              <a:gd name="f40" fmla="val 120"/>
              <a:gd name="f41" fmla="val 498"/>
              <a:gd name="f42" fmla="val 506"/>
              <a:gd name="f43" fmla="val 125"/>
              <a:gd name="f44" fmla="val 507"/>
              <a:gd name="f45" fmla="val 153"/>
              <a:gd name="f46" fmla="val 170"/>
              <a:gd name="f47" fmla="val 187"/>
              <a:gd name="f48" fmla="val 199"/>
              <a:gd name="f49" fmla="val 203"/>
              <a:gd name="f50" fmla="val 202"/>
              <a:gd name="f51" fmla="val 201"/>
              <a:gd name="f52" fmla="val 462"/>
              <a:gd name="f53" fmla="val 448"/>
              <a:gd name="f54" fmla="val 247"/>
              <a:gd name="f55" fmla="val 335"/>
              <a:gd name="f56" fmla="val 339"/>
              <a:gd name="f57" fmla="val 343"/>
              <a:gd name="f58" fmla="val 347"/>
              <a:gd name="f59" fmla="val 385"/>
              <a:gd name="f60" fmla="val 408"/>
              <a:gd name="f61" fmla="val 395"/>
              <a:gd name="f62" fmla="val 415"/>
              <a:gd name="f63" fmla="val 400"/>
              <a:gd name="f64" fmla="val 422"/>
              <a:gd name="f65" fmla="val 404"/>
              <a:gd name="f66" fmla="val 428"/>
              <a:gd name="f67" fmla="val 410"/>
              <a:gd name="f68" fmla="val 432"/>
              <a:gd name="f69" fmla="val 433"/>
              <a:gd name="f70" fmla="val 419"/>
              <a:gd name="f71" fmla="val 435"/>
              <a:gd name="f72" fmla="val 423"/>
              <a:gd name="f73" fmla="val 430"/>
              <a:gd name="f74" fmla="val 425"/>
              <a:gd name="f75" fmla="val 420"/>
              <a:gd name="f76" fmla="val 377"/>
              <a:gd name="f77" fmla="val 334"/>
              <a:gd name="f78" fmla="val 290"/>
              <a:gd name="f79" fmla="val 278"/>
              <a:gd name="f80" fmla="val 266"/>
              <a:gd name="f81" fmla="val 254"/>
              <a:gd name="f82" fmla="val 228"/>
              <a:gd name="f83" fmla="val 402"/>
              <a:gd name="f84" fmla="val 398"/>
              <a:gd name="f85" fmla="val 388"/>
              <a:gd name="f86" fmla="val 198"/>
              <a:gd name="f87" fmla="val 168"/>
              <a:gd name="f88" fmla="val 138"/>
              <a:gd name="f89" fmla="val 107"/>
              <a:gd name="f90" fmla="val 76"/>
              <a:gd name="f91" fmla="val 389"/>
              <a:gd name="f92" fmla="val 44"/>
              <a:gd name="f93" fmla="val 18"/>
              <a:gd name="f94" fmla="val 371"/>
              <a:gd name="f95" fmla="val 345"/>
              <a:gd name="f96" fmla="val 250"/>
              <a:gd name="f97" fmla="val 155"/>
              <a:gd name="f98" fmla="val 34"/>
              <a:gd name="f99" fmla="val 17"/>
              <a:gd name="f100" fmla="val 46"/>
              <a:gd name="f101" fmla="val 16"/>
              <a:gd name="f102" fmla="val 14"/>
              <a:gd name="f103" fmla="val 52"/>
              <a:gd name="f104" fmla="val 62"/>
              <a:gd name="f105" fmla="val 102"/>
              <a:gd name="f106" fmla="val 298"/>
              <a:gd name="f107" fmla="val 297"/>
              <a:gd name="f108" fmla="val 160"/>
              <a:gd name="f109" fmla="val 273"/>
              <a:gd name="f110" fmla="val 223"/>
              <a:gd name="f111" fmla="val 173"/>
              <a:gd name="f112" fmla="val 123"/>
              <a:gd name="f113" fmla="val 116"/>
              <a:gd name="f114" fmla="val 109"/>
              <a:gd name="f115" fmla="val 135"/>
              <a:gd name="f116" fmla="val 117"/>
              <a:gd name="f117" fmla="val 163"/>
              <a:gd name="f118" fmla="val 282"/>
              <a:gd name="f119" fmla="val 318"/>
              <a:gd name="f120" fmla="val 49"/>
              <a:gd name="f121" fmla="val 320"/>
              <a:gd name="f122" fmla="val 29"/>
              <a:gd name="f123" fmla="val 322"/>
              <a:gd name="f124" fmla="val 332"/>
              <a:gd name="f125" fmla="val 362"/>
              <a:gd name="f126" fmla="val 30"/>
              <a:gd name="f127" fmla="val 372"/>
              <a:gd name="f128" fmla="val 50"/>
              <a:gd name="f129" fmla="val 96"/>
              <a:gd name="f130" fmla="val 143"/>
              <a:gd name="f131" fmla="val 190"/>
              <a:gd name="f132" fmla="val 328"/>
              <a:gd name="f133" fmla="val 286"/>
              <a:gd name="f134" fmla="val 244"/>
              <a:gd name="f135" fmla="val 237"/>
              <a:gd name="f136" fmla="val 232"/>
              <a:gd name="f137" fmla="val 231"/>
              <a:gd name="f138" fmla="val 234"/>
              <a:gd name="f139" fmla="val 224"/>
              <a:gd name="f140" fmla="val 240"/>
              <a:gd name="f141" fmla="val 227"/>
              <a:gd name="f142" fmla="val 248"/>
              <a:gd name="f143" fmla="val 252"/>
              <a:gd name="f144" fmla="val 293"/>
              <a:gd name="f145" fmla="val 313"/>
              <a:gd name="f146" fmla="val 354"/>
              <a:gd name="f147" fmla="val 390"/>
              <a:gd name="f148" fmla="val 374"/>
              <a:gd name="f149" fmla="val 409"/>
              <a:gd name="f150" fmla="val 431"/>
              <a:gd name="f151" fmla="val 370"/>
              <a:gd name="f152" fmla="val 314"/>
              <a:gd name="f153" fmla="val 259"/>
              <a:gd name="f154" fmla="val 396"/>
              <a:gd name="f155" fmla="val 378"/>
              <a:gd name="f156" fmla="val 342"/>
              <a:gd name="f157" fmla="val 206"/>
              <a:gd name="f158" fmla="val 311"/>
              <a:gd name="f159" fmla="val 196"/>
              <a:gd name="f160" fmla="val 284"/>
              <a:gd name="f161" fmla="val 172"/>
              <a:gd name="f162" fmla="val 280"/>
              <a:gd name="f163" fmla="val 277"/>
              <a:gd name="f164" fmla="val 157"/>
              <a:gd name="f165" fmla="val 300"/>
              <a:gd name="f166" fmla="val 317"/>
              <a:gd name="f167" fmla="val 113"/>
              <a:gd name="f168" fmla="val 108"/>
              <a:gd name="f169" fmla="val 357"/>
              <a:gd name="f170" fmla="val 308"/>
              <a:gd name="f171" fmla="val 306"/>
              <a:gd name="f172" fmla="val 304"/>
              <a:gd name="f173" fmla="val 66"/>
              <a:gd name="f174" fmla="val 302"/>
              <a:gd name="f175" fmla="val 212"/>
              <a:gd name="f176" fmla="val 25"/>
              <a:gd name="f177" fmla="val 31"/>
              <a:gd name="f178" fmla="val 39"/>
              <a:gd name="f179" fmla="val 78"/>
              <a:gd name="f180" fmla="val 98"/>
              <a:gd name="f181" fmla="val 194"/>
              <a:gd name="f182" fmla="val 279"/>
              <a:gd name="f183" fmla="val 192"/>
              <a:gd name="f184" fmla="val 106"/>
              <a:gd name="f185" fmla="val 21"/>
              <a:gd name="f186" fmla="val 178"/>
              <a:gd name="f187" fmla="val 156"/>
              <a:gd name="f188" fmla="val 27"/>
              <a:gd name="f189" fmla="val 33"/>
              <a:gd name="f190" fmla="val 36"/>
              <a:gd name="f191" fmla="val 164"/>
              <a:gd name="f192" fmla="val 40"/>
              <a:gd name="f193" fmla="val 169"/>
              <a:gd name="f194" fmla="val 175"/>
              <a:gd name="f195" fmla="val 48"/>
              <a:gd name="f196" fmla="val 56"/>
              <a:gd name="f197" fmla="val 65"/>
              <a:gd name="f198" fmla="val 71"/>
              <a:gd name="f199" fmla="val 81"/>
              <a:gd name="f200" fmla="val 90"/>
              <a:gd name="f201" fmla="val 95"/>
              <a:gd name="f202" fmla="val 162"/>
              <a:gd name="f203" fmla="val 100"/>
              <a:gd name="f204" fmla="val 181"/>
              <a:gd name="f205" fmla="val 130"/>
              <a:gd name="f206" fmla="val 139"/>
              <a:gd name="f207" fmla="val 149"/>
              <a:gd name="f208" fmla="val 154"/>
              <a:gd name="f209" fmla="val 165"/>
              <a:gd name="f210" fmla="val 176"/>
              <a:gd name="f211" fmla="val 184"/>
              <a:gd name="f212" fmla="val 204"/>
              <a:gd name="f213" fmla="val 216"/>
              <a:gd name="f214" fmla="val 220"/>
              <a:gd name="f215" fmla="val 225"/>
              <a:gd name="f216" fmla="val 236"/>
              <a:gd name="f217" fmla="val 245"/>
              <a:gd name="f218" fmla="val 177"/>
              <a:gd name="f219" fmla="val 263"/>
              <a:gd name="f220" fmla="val 147"/>
              <a:gd name="f221" fmla="val 158"/>
              <a:gd name="f222" fmla="val 411"/>
              <a:gd name="f223" fmla="val 296"/>
              <a:gd name="f224" fmla="val 312"/>
              <a:gd name="f225" fmla="val 264"/>
              <a:gd name="f226" fmla="val 309"/>
              <a:gd name="f227" fmla="val 351"/>
              <a:gd name="f228" fmla="val 458"/>
              <a:gd name="f229" fmla="val 382"/>
              <a:gd name="f230" fmla="val 134"/>
              <a:gd name="f231" fmla="val 145"/>
              <a:gd name="f232" fmla="val 380"/>
              <a:gd name="f233" fmla="val 418"/>
              <a:gd name="f234" fmla="val 457"/>
              <a:gd name="f235" fmla="val 456"/>
              <a:gd name="f236" fmla="val 455"/>
              <a:gd name="f237" fmla="val 171"/>
              <a:gd name="f238" fmla="val 421"/>
              <a:gd name="f239" fmla="val 350"/>
              <a:gd name="f240" fmla="val 340"/>
              <a:gd name="f241" fmla="val 379"/>
              <a:gd name="f242" fmla="val 412"/>
              <a:gd name="f243" fmla="val 445"/>
              <a:gd name="f244" fmla="val 453"/>
              <a:gd name="f245" fmla="val 179"/>
              <a:gd name="f246" fmla="val 492"/>
              <a:gd name="f247" fmla="val 183"/>
              <a:gd name="f248" fmla="val 483"/>
              <a:gd name="f249" fmla="val 478"/>
              <a:gd name="f250" fmla="val 141"/>
              <a:gd name="f251" fmla="val 479"/>
              <a:gd name="f252" fmla="val 484"/>
              <a:gd name="f253" fmla="+- 0 0 -90"/>
              <a:gd name="f254" fmla="*/ f4 1 508"/>
              <a:gd name="f255" fmla="*/ f5 1 429"/>
              <a:gd name="f256" fmla="val f6"/>
              <a:gd name="f257" fmla="val f7"/>
              <a:gd name="f258" fmla="val f8"/>
              <a:gd name="f259" fmla="*/ f253 f0 1"/>
              <a:gd name="f260" fmla="+- f258 0 f256"/>
              <a:gd name="f261" fmla="+- f257 0 f256"/>
              <a:gd name="f262" fmla="*/ f259 1 f3"/>
              <a:gd name="f263" fmla="*/ f261 1 508"/>
              <a:gd name="f264" fmla="*/ f260 1 429"/>
              <a:gd name="f265" fmla="*/ 136 f261 1"/>
              <a:gd name="f266" fmla="*/ 83 f260 1"/>
              <a:gd name="f267" fmla="*/ 152 f261 1"/>
              <a:gd name="f268" fmla="*/ 3 f260 1"/>
              <a:gd name="f269" fmla="*/ 208 f261 1"/>
              <a:gd name="f270" fmla="*/ 84 f260 1"/>
              <a:gd name="f271" fmla="*/ 413 f261 1"/>
              <a:gd name="f272" fmla="*/ 486 f261 1"/>
              <a:gd name="f273" fmla="*/ 120 f260 1"/>
              <a:gd name="f274" fmla="*/ 507 f261 1"/>
              <a:gd name="f275" fmla="*/ 187 f260 1"/>
              <a:gd name="f276" fmla="*/ 448 f261 1"/>
              <a:gd name="f277" fmla="*/ 202 f260 1"/>
              <a:gd name="f278" fmla="*/ 347 f260 1"/>
              <a:gd name="f279" fmla="*/ 428 f261 1"/>
              <a:gd name="f280" fmla="*/ 410 f260 1"/>
              <a:gd name="f281" fmla="*/ 420 f261 1"/>
              <a:gd name="f282" fmla="*/ 428 f260 1"/>
              <a:gd name="f283" fmla="*/ 254 f261 1"/>
              <a:gd name="f284" fmla="*/ 228 f261 1"/>
              <a:gd name="f285" fmla="*/ 388 f260 1"/>
              <a:gd name="f286" fmla="*/ 44 f261 1"/>
              <a:gd name="f287" fmla="*/ 0 f261 1"/>
              <a:gd name="f288" fmla="*/ 61 f260 1"/>
              <a:gd name="f289" fmla="*/ 85 f261 1"/>
              <a:gd name="f290" fmla="*/ 52 f260 1"/>
              <a:gd name="f291" fmla="*/ 102 f260 1"/>
              <a:gd name="f292" fmla="*/ 160 f261 1"/>
              <a:gd name="f293" fmla="*/ 298 f260 1"/>
              <a:gd name="f294" fmla="*/ 123 f260 1"/>
              <a:gd name="f295" fmla="*/ 103 f260 1"/>
              <a:gd name="f296" fmla="*/ 49 f261 1"/>
              <a:gd name="f297" fmla="*/ 320 f260 1"/>
              <a:gd name="f298" fmla="*/ 50 f261 1"/>
              <a:gd name="f299" fmla="*/ 372 f260 1"/>
              <a:gd name="f300" fmla="*/ 234 f261 1"/>
              <a:gd name="f301" fmla="*/ 224 f260 1"/>
              <a:gd name="f302" fmla="*/ 372 f261 1"/>
              <a:gd name="f303" fmla="*/ 354 f260 1"/>
              <a:gd name="f304" fmla="*/ 431 f261 1"/>
              <a:gd name="f305" fmla="*/ 203 f260 1"/>
              <a:gd name="f306" fmla="*/ 284 f261 1"/>
              <a:gd name="f307" fmla="*/ 172 f260 1"/>
              <a:gd name="f308" fmla="*/ 345 f261 1"/>
              <a:gd name="f309" fmla="*/ 121 f260 1"/>
              <a:gd name="f310" fmla="*/ 16 f261 1"/>
              <a:gd name="f311" fmla="*/ 308 f260 1"/>
              <a:gd name="f312" fmla="*/ 66 f261 1"/>
              <a:gd name="f313" fmla="*/ 34 f260 1"/>
              <a:gd name="f314" fmla="*/ 136 f260 1"/>
              <a:gd name="f315" fmla="*/ 190 f261 1"/>
              <a:gd name="f316" fmla="*/ 279 f260 1"/>
              <a:gd name="f317" fmla="*/ 156 f261 1"/>
              <a:gd name="f318" fmla="*/ 21 f260 1"/>
              <a:gd name="f319" fmla="*/ 175 f261 1"/>
              <a:gd name="f320" fmla="*/ 48 f260 1"/>
              <a:gd name="f321" fmla="*/ 76 f260 1"/>
              <a:gd name="f322" fmla="*/ 100 f260 1"/>
              <a:gd name="f323" fmla="*/ 181 f261 1"/>
              <a:gd name="f324" fmla="*/ 130 f260 1"/>
              <a:gd name="f325" fmla="*/ 160 f260 1"/>
              <a:gd name="f326" fmla="*/ 155 f261 1"/>
              <a:gd name="f327" fmla="*/ 184 f260 1"/>
              <a:gd name="f328" fmla="*/ 212 f260 1"/>
              <a:gd name="f329" fmla="*/ 240 f260 1"/>
              <a:gd name="f330" fmla="*/ 158 f261 1"/>
              <a:gd name="f331" fmla="*/ 396 f261 1"/>
              <a:gd name="f332" fmla="*/ 411 f260 1"/>
              <a:gd name="f333" fmla="*/ 248 f261 1"/>
              <a:gd name="f334" fmla="*/ 458 f261 1"/>
              <a:gd name="f335" fmla="*/ 153 f260 1"/>
              <a:gd name="f336" fmla="*/ 455 f261 1"/>
              <a:gd name="f337" fmla="*/ 171 f260 1"/>
              <a:gd name="f338" fmla="*/ 340 f261 1"/>
              <a:gd name="f339" fmla="*/ 457 f261 1"/>
              <a:gd name="f340" fmla="*/ 177 f260 1"/>
              <a:gd name="f341" fmla="*/ 492 f261 1"/>
              <a:gd name="f342" fmla="*/ 139 f260 1"/>
              <a:gd name="f343" fmla="*/ 474 f261 1"/>
              <a:gd name="f344" fmla="*/ 183 f260 1"/>
              <a:gd name="f345" fmla="+- f262 0 f1"/>
              <a:gd name="f346" fmla="*/ f265 1 508"/>
              <a:gd name="f347" fmla="*/ f266 1 429"/>
              <a:gd name="f348" fmla="*/ f267 1 508"/>
              <a:gd name="f349" fmla="*/ f268 1 429"/>
              <a:gd name="f350" fmla="*/ f269 1 508"/>
              <a:gd name="f351" fmla="*/ f270 1 429"/>
              <a:gd name="f352" fmla="*/ f271 1 508"/>
              <a:gd name="f353" fmla="*/ f272 1 508"/>
              <a:gd name="f354" fmla="*/ f273 1 429"/>
              <a:gd name="f355" fmla="*/ f274 1 508"/>
              <a:gd name="f356" fmla="*/ f275 1 429"/>
              <a:gd name="f357" fmla="*/ f276 1 508"/>
              <a:gd name="f358" fmla="*/ f277 1 429"/>
              <a:gd name="f359" fmla="*/ f278 1 429"/>
              <a:gd name="f360" fmla="*/ f279 1 508"/>
              <a:gd name="f361" fmla="*/ f280 1 429"/>
              <a:gd name="f362" fmla="*/ f281 1 508"/>
              <a:gd name="f363" fmla="*/ f282 1 429"/>
              <a:gd name="f364" fmla="*/ f283 1 508"/>
              <a:gd name="f365" fmla="*/ f284 1 508"/>
              <a:gd name="f366" fmla="*/ f285 1 429"/>
              <a:gd name="f367" fmla="*/ f286 1 508"/>
              <a:gd name="f368" fmla="*/ f287 1 508"/>
              <a:gd name="f369" fmla="*/ f288 1 429"/>
              <a:gd name="f370" fmla="*/ f289 1 508"/>
              <a:gd name="f371" fmla="*/ f290 1 429"/>
              <a:gd name="f372" fmla="*/ f291 1 429"/>
              <a:gd name="f373" fmla="*/ f292 1 508"/>
              <a:gd name="f374" fmla="*/ f293 1 429"/>
              <a:gd name="f375" fmla="*/ f294 1 429"/>
              <a:gd name="f376" fmla="*/ f295 1 429"/>
              <a:gd name="f377" fmla="*/ f296 1 508"/>
              <a:gd name="f378" fmla="*/ f297 1 429"/>
              <a:gd name="f379" fmla="*/ f298 1 508"/>
              <a:gd name="f380" fmla="*/ f299 1 429"/>
              <a:gd name="f381" fmla="*/ f300 1 508"/>
              <a:gd name="f382" fmla="*/ f301 1 429"/>
              <a:gd name="f383" fmla="*/ f302 1 508"/>
              <a:gd name="f384" fmla="*/ f303 1 429"/>
              <a:gd name="f385" fmla="*/ f304 1 508"/>
              <a:gd name="f386" fmla="*/ f305 1 429"/>
              <a:gd name="f387" fmla="*/ f306 1 508"/>
              <a:gd name="f388" fmla="*/ f307 1 429"/>
              <a:gd name="f389" fmla="*/ f308 1 508"/>
              <a:gd name="f390" fmla="*/ f309 1 429"/>
              <a:gd name="f391" fmla="*/ f310 1 508"/>
              <a:gd name="f392" fmla="*/ f311 1 429"/>
              <a:gd name="f393" fmla="*/ f312 1 508"/>
              <a:gd name="f394" fmla="*/ f313 1 429"/>
              <a:gd name="f395" fmla="*/ f314 1 429"/>
              <a:gd name="f396" fmla="*/ f315 1 508"/>
              <a:gd name="f397" fmla="*/ f316 1 429"/>
              <a:gd name="f398" fmla="*/ f317 1 508"/>
              <a:gd name="f399" fmla="*/ f318 1 429"/>
              <a:gd name="f400" fmla="*/ f319 1 508"/>
              <a:gd name="f401" fmla="*/ f320 1 429"/>
              <a:gd name="f402" fmla="*/ f321 1 429"/>
              <a:gd name="f403" fmla="*/ f322 1 429"/>
              <a:gd name="f404" fmla="*/ f323 1 508"/>
              <a:gd name="f405" fmla="*/ f324 1 429"/>
              <a:gd name="f406" fmla="*/ f325 1 429"/>
              <a:gd name="f407" fmla="*/ f326 1 508"/>
              <a:gd name="f408" fmla="*/ f327 1 429"/>
              <a:gd name="f409" fmla="*/ f328 1 429"/>
              <a:gd name="f410" fmla="*/ f329 1 429"/>
              <a:gd name="f411" fmla="*/ f330 1 508"/>
              <a:gd name="f412" fmla="*/ f331 1 508"/>
              <a:gd name="f413" fmla="*/ f332 1 429"/>
              <a:gd name="f414" fmla="*/ f333 1 508"/>
              <a:gd name="f415" fmla="*/ f334 1 508"/>
              <a:gd name="f416" fmla="*/ f335 1 429"/>
              <a:gd name="f417" fmla="*/ f336 1 508"/>
              <a:gd name="f418" fmla="*/ f337 1 429"/>
              <a:gd name="f419" fmla="*/ f338 1 508"/>
              <a:gd name="f420" fmla="*/ f339 1 508"/>
              <a:gd name="f421" fmla="*/ f340 1 429"/>
              <a:gd name="f422" fmla="*/ f341 1 508"/>
              <a:gd name="f423" fmla="*/ f342 1 429"/>
              <a:gd name="f424" fmla="*/ f343 1 508"/>
              <a:gd name="f425" fmla="*/ f344 1 429"/>
              <a:gd name="f426" fmla="*/ 0 1 f263"/>
              <a:gd name="f427" fmla="*/ f257 1 f263"/>
              <a:gd name="f428" fmla="*/ 0 1 f264"/>
              <a:gd name="f429" fmla="*/ f258 1 f264"/>
              <a:gd name="f430" fmla="*/ f346 1 f263"/>
              <a:gd name="f431" fmla="*/ f347 1 f264"/>
              <a:gd name="f432" fmla="*/ f348 1 f263"/>
              <a:gd name="f433" fmla="*/ f349 1 f264"/>
              <a:gd name="f434" fmla="*/ f350 1 f263"/>
              <a:gd name="f435" fmla="*/ f351 1 f264"/>
              <a:gd name="f436" fmla="*/ f352 1 f263"/>
              <a:gd name="f437" fmla="*/ f353 1 f263"/>
              <a:gd name="f438" fmla="*/ f354 1 f264"/>
              <a:gd name="f439" fmla="*/ f355 1 f263"/>
              <a:gd name="f440" fmla="*/ f356 1 f264"/>
              <a:gd name="f441" fmla="*/ f357 1 f263"/>
              <a:gd name="f442" fmla="*/ f358 1 f264"/>
              <a:gd name="f443" fmla="*/ f359 1 f264"/>
              <a:gd name="f444" fmla="*/ f360 1 f263"/>
              <a:gd name="f445" fmla="*/ f361 1 f264"/>
              <a:gd name="f446" fmla="*/ f362 1 f263"/>
              <a:gd name="f447" fmla="*/ f363 1 f264"/>
              <a:gd name="f448" fmla="*/ f364 1 f263"/>
              <a:gd name="f449" fmla="*/ f365 1 f263"/>
              <a:gd name="f450" fmla="*/ f366 1 f264"/>
              <a:gd name="f451" fmla="*/ f367 1 f263"/>
              <a:gd name="f452" fmla="*/ f368 1 f263"/>
              <a:gd name="f453" fmla="*/ f369 1 f264"/>
              <a:gd name="f454" fmla="*/ f370 1 f263"/>
              <a:gd name="f455" fmla="*/ f371 1 f264"/>
              <a:gd name="f456" fmla="*/ f372 1 f264"/>
              <a:gd name="f457" fmla="*/ f373 1 f263"/>
              <a:gd name="f458" fmla="*/ f374 1 f264"/>
              <a:gd name="f459" fmla="*/ f375 1 f264"/>
              <a:gd name="f460" fmla="*/ f376 1 f264"/>
              <a:gd name="f461" fmla="*/ f377 1 f263"/>
              <a:gd name="f462" fmla="*/ f378 1 f264"/>
              <a:gd name="f463" fmla="*/ f379 1 f263"/>
              <a:gd name="f464" fmla="*/ f380 1 f264"/>
              <a:gd name="f465" fmla="*/ f381 1 f263"/>
              <a:gd name="f466" fmla="*/ f382 1 f264"/>
              <a:gd name="f467" fmla="*/ f383 1 f263"/>
              <a:gd name="f468" fmla="*/ f384 1 f264"/>
              <a:gd name="f469" fmla="*/ f385 1 f263"/>
              <a:gd name="f470" fmla="*/ f386 1 f264"/>
              <a:gd name="f471" fmla="*/ f387 1 f263"/>
              <a:gd name="f472" fmla="*/ f388 1 f264"/>
              <a:gd name="f473" fmla="*/ f389 1 f263"/>
              <a:gd name="f474" fmla="*/ f390 1 f264"/>
              <a:gd name="f475" fmla="*/ f391 1 f263"/>
              <a:gd name="f476" fmla="*/ f392 1 f264"/>
              <a:gd name="f477" fmla="*/ f393 1 f263"/>
              <a:gd name="f478" fmla="*/ f394 1 f264"/>
              <a:gd name="f479" fmla="*/ f395 1 f264"/>
              <a:gd name="f480" fmla="*/ f396 1 f263"/>
              <a:gd name="f481" fmla="*/ f397 1 f264"/>
              <a:gd name="f482" fmla="*/ f398 1 f263"/>
              <a:gd name="f483" fmla="*/ f399 1 f264"/>
              <a:gd name="f484" fmla="*/ f400 1 f263"/>
              <a:gd name="f485" fmla="*/ f401 1 f264"/>
              <a:gd name="f486" fmla="*/ f402 1 f264"/>
              <a:gd name="f487" fmla="*/ f403 1 f264"/>
              <a:gd name="f488" fmla="*/ f404 1 f263"/>
              <a:gd name="f489" fmla="*/ f405 1 f264"/>
              <a:gd name="f490" fmla="*/ f406 1 f264"/>
              <a:gd name="f491" fmla="*/ f407 1 f263"/>
              <a:gd name="f492" fmla="*/ f408 1 f264"/>
              <a:gd name="f493" fmla="*/ f409 1 f264"/>
              <a:gd name="f494" fmla="*/ f410 1 f264"/>
              <a:gd name="f495" fmla="*/ f411 1 f263"/>
              <a:gd name="f496" fmla="*/ f412 1 f263"/>
              <a:gd name="f497" fmla="*/ f413 1 f264"/>
              <a:gd name="f498" fmla="*/ f414 1 f263"/>
              <a:gd name="f499" fmla="*/ f415 1 f263"/>
              <a:gd name="f500" fmla="*/ f416 1 f264"/>
              <a:gd name="f501" fmla="*/ f417 1 f263"/>
              <a:gd name="f502" fmla="*/ f418 1 f264"/>
              <a:gd name="f503" fmla="*/ f419 1 f263"/>
              <a:gd name="f504" fmla="*/ f420 1 f263"/>
              <a:gd name="f505" fmla="*/ f421 1 f264"/>
              <a:gd name="f506" fmla="*/ f422 1 f263"/>
              <a:gd name="f507" fmla="*/ f423 1 f264"/>
              <a:gd name="f508" fmla="*/ f424 1 f263"/>
              <a:gd name="f509" fmla="*/ f425 1 f264"/>
              <a:gd name="f510" fmla="*/ f426 f254 1"/>
              <a:gd name="f511" fmla="*/ f427 f254 1"/>
              <a:gd name="f512" fmla="*/ f429 f255 1"/>
              <a:gd name="f513" fmla="*/ f428 f255 1"/>
              <a:gd name="f514" fmla="*/ f430 f254 1"/>
              <a:gd name="f515" fmla="*/ f431 f255 1"/>
              <a:gd name="f516" fmla="*/ f432 f254 1"/>
              <a:gd name="f517" fmla="*/ f433 f255 1"/>
              <a:gd name="f518" fmla="*/ f434 f254 1"/>
              <a:gd name="f519" fmla="*/ f435 f255 1"/>
              <a:gd name="f520" fmla="*/ f436 f254 1"/>
              <a:gd name="f521" fmla="*/ f437 f254 1"/>
              <a:gd name="f522" fmla="*/ f438 f255 1"/>
              <a:gd name="f523" fmla="*/ f439 f254 1"/>
              <a:gd name="f524" fmla="*/ f440 f255 1"/>
              <a:gd name="f525" fmla="*/ f441 f254 1"/>
              <a:gd name="f526" fmla="*/ f442 f255 1"/>
              <a:gd name="f527" fmla="*/ f443 f255 1"/>
              <a:gd name="f528" fmla="*/ f444 f254 1"/>
              <a:gd name="f529" fmla="*/ f445 f255 1"/>
              <a:gd name="f530" fmla="*/ f446 f254 1"/>
              <a:gd name="f531" fmla="*/ f447 f255 1"/>
              <a:gd name="f532" fmla="*/ f448 f254 1"/>
              <a:gd name="f533" fmla="*/ f449 f254 1"/>
              <a:gd name="f534" fmla="*/ f450 f255 1"/>
              <a:gd name="f535" fmla="*/ f451 f254 1"/>
              <a:gd name="f536" fmla="*/ f452 f254 1"/>
              <a:gd name="f537" fmla="*/ f453 f255 1"/>
              <a:gd name="f538" fmla="*/ f454 f254 1"/>
              <a:gd name="f539" fmla="*/ f455 f255 1"/>
              <a:gd name="f540" fmla="*/ f456 f255 1"/>
              <a:gd name="f541" fmla="*/ f457 f254 1"/>
              <a:gd name="f542" fmla="*/ f458 f255 1"/>
              <a:gd name="f543" fmla="*/ f459 f255 1"/>
              <a:gd name="f544" fmla="*/ f460 f255 1"/>
              <a:gd name="f545" fmla="*/ f461 f254 1"/>
              <a:gd name="f546" fmla="*/ f462 f255 1"/>
              <a:gd name="f547" fmla="*/ f463 f254 1"/>
              <a:gd name="f548" fmla="*/ f464 f255 1"/>
              <a:gd name="f549" fmla="*/ f465 f254 1"/>
              <a:gd name="f550" fmla="*/ f466 f255 1"/>
              <a:gd name="f551" fmla="*/ f467 f254 1"/>
              <a:gd name="f552" fmla="*/ f468 f255 1"/>
              <a:gd name="f553" fmla="*/ f469 f254 1"/>
              <a:gd name="f554" fmla="*/ f470 f255 1"/>
              <a:gd name="f555" fmla="*/ f471 f254 1"/>
              <a:gd name="f556" fmla="*/ f472 f255 1"/>
              <a:gd name="f557" fmla="*/ f473 f254 1"/>
              <a:gd name="f558" fmla="*/ f474 f255 1"/>
              <a:gd name="f559" fmla="*/ f475 f254 1"/>
              <a:gd name="f560" fmla="*/ f476 f255 1"/>
              <a:gd name="f561" fmla="*/ f477 f254 1"/>
              <a:gd name="f562" fmla="*/ f478 f255 1"/>
              <a:gd name="f563" fmla="*/ f479 f255 1"/>
              <a:gd name="f564" fmla="*/ f480 f254 1"/>
              <a:gd name="f565" fmla="*/ f481 f255 1"/>
              <a:gd name="f566" fmla="*/ f482 f254 1"/>
              <a:gd name="f567" fmla="*/ f483 f255 1"/>
              <a:gd name="f568" fmla="*/ f484 f254 1"/>
              <a:gd name="f569" fmla="*/ f485 f255 1"/>
              <a:gd name="f570" fmla="*/ f486 f255 1"/>
              <a:gd name="f571" fmla="*/ f487 f255 1"/>
              <a:gd name="f572" fmla="*/ f488 f254 1"/>
              <a:gd name="f573" fmla="*/ f489 f255 1"/>
              <a:gd name="f574" fmla="*/ f490 f255 1"/>
              <a:gd name="f575" fmla="*/ f491 f254 1"/>
              <a:gd name="f576" fmla="*/ f492 f255 1"/>
              <a:gd name="f577" fmla="*/ f493 f255 1"/>
              <a:gd name="f578" fmla="*/ f494 f255 1"/>
              <a:gd name="f579" fmla="*/ f495 f254 1"/>
              <a:gd name="f580" fmla="*/ f496 f254 1"/>
              <a:gd name="f581" fmla="*/ f497 f255 1"/>
              <a:gd name="f582" fmla="*/ f498 f254 1"/>
              <a:gd name="f583" fmla="*/ f499 f254 1"/>
              <a:gd name="f584" fmla="*/ f500 f255 1"/>
              <a:gd name="f585" fmla="*/ f501 f254 1"/>
              <a:gd name="f586" fmla="*/ f502 f255 1"/>
              <a:gd name="f587" fmla="*/ f503 f254 1"/>
              <a:gd name="f588" fmla="*/ f504 f254 1"/>
              <a:gd name="f589" fmla="*/ f505 f255 1"/>
              <a:gd name="f590" fmla="*/ f506 f254 1"/>
              <a:gd name="f591" fmla="*/ f507 f255 1"/>
              <a:gd name="f592" fmla="*/ f508 f254 1"/>
              <a:gd name="f593" fmla="*/ f509 f25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5">
                <a:pos x="f514" y="f515"/>
              </a:cxn>
              <a:cxn ang="f345">
                <a:pos x="f516" y="f517"/>
              </a:cxn>
              <a:cxn ang="f345">
                <a:pos x="f518" y="f519"/>
              </a:cxn>
              <a:cxn ang="f345">
                <a:pos x="f520" y="f519"/>
              </a:cxn>
              <a:cxn ang="f345">
                <a:pos x="f521" y="f522"/>
              </a:cxn>
              <a:cxn ang="f345">
                <a:pos x="f523" y="f524"/>
              </a:cxn>
              <a:cxn ang="f345">
                <a:pos x="f525" y="f526"/>
              </a:cxn>
              <a:cxn ang="f345">
                <a:pos x="f525" y="f527"/>
              </a:cxn>
              <a:cxn ang="f345">
                <a:pos x="f528" y="f529"/>
              </a:cxn>
              <a:cxn ang="f345">
                <a:pos x="f530" y="f531"/>
              </a:cxn>
              <a:cxn ang="f345">
                <a:pos x="f532" y="f531"/>
              </a:cxn>
              <a:cxn ang="f345">
                <a:pos x="f533" y="f534"/>
              </a:cxn>
              <a:cxn ang="f345">
                <a:pos x="f535" y="f534"/>
              </a:cxn>
              <a:cxn ang="f345">
                <a:pos x="f536" y="f537"/>
              </a:cxn>
              <a:cxn ang="f345">
                <a:pos x="f538" y="f539"/>
              </a:cxn>
              <a:cxn ang="f345">
                <a:pos x="f518" y="f540"/>
              </a:cxn>
              <a:cxn ang="f345">
                <a:pos x="f541" y="f542"/>
              </a:cxn>
              <a:cxn ang="f345">
                <a:pos x="f514" y="f543"/>
              </a:cxn>
              <a:cxn ang="f345">
                <a:pos x="f538" y="f544"/>
              </a:cxn>
              <a:cxn ang="f345">
                <a:pos x="f545" y="f546"/>
              </a:cxn>
              <a:cxn ang="f345">
                <a:pos x="f547" y="f548"/>
              </a:cxn>
              <a:cxn ang="f345">
                <a:pos x="f533" y="f548"/>
              </a:cxn>
              <a:cxn ang="f345">
                <a:pos x="f549" y="f550"/>
              </a:cxn>
              <a:cxn ang="f345">
                <a:pos x="f551" y="f552"/>
              </a:cxn>
              <a:cxn ang="f345">
                <a:pos x="f553" y="f554"/>
              </a:cxn>
              <a:cxn ang="f345">
                <a:pos x="f555" y="f556"/>
              </a:cxn>
              <a:cxn ang="f345">
                <a:pos x="f557" y="f558"/>
              </a:cxn>
              <a:cxn ang="f345">
                <a:pos x="f553" y="f540"/>
              </a:cxn>
              <a:cxn ang="f345">
                <a:pos x="f559" y="f560"/>
              </a:cxn>
              <a:cxn ang="f345">
                <a:pos x="f561" y="f562"/>
              </a:cxn>
              <a:cxn ang="f345">
                <a:pos x="f559" y="f563"/>
              </a:cxn>
              <a:cxn ang="f345">
                <a:pos x="f564" y="f565"/>
              </a:cxn>
              <a:cxn ang="f345">
                <a:pos x="f566" y="f567"/>
              </a:cxn>
              <a:cxn ang="f345">
                <a:pos x="f568" y="f569"/>
              </a:cxn>
              <a:cxn ang="f345">
                <a:pos x="f566" y="f570"/>
              </a:cxn>
              <a:cxn ang="f345">
                <a:pos x="f566" y="f571"/>
              </a:cxn>
              <a:cxn ang="f345">
                <a:pos x="f572" y="f573"/>
              </a:cxn>
              <a:cxn ang="f345">
                <a:pos x="f566" y="f574"/>
              </a:cxn>
              <a:cxn ang="f345">
                <a:pos x="f575" y="f576"/>
              </a:cxn>
              <a:cxn ang="f345">
                <a:pos x="f568" y="f577"/>
              </a:cxn>
              <a:cxn ang="f345">
                <a:pos x="f566" y="f578"/>
              </a:cxn>
              <a:cxn ang="f345">
                <a:pos x="f579" y="f565"/>
              </a:cxn>
              <a:cxn ang="f345">
                <a:pos x="f580" y="f581"/>
              </a:cxn>
              <a:cxn ang="f345">
                <a:pos x="f582" y="f581"/>
              </a:cxn>
              <a:cxn ang="f345">
                <a:pos x="f583" y="f584"/>
              </a:cxn>
              <a:cxn ang="f345">
                <a:pos x="f583" y="f584"/>
              </a:cxn>
              <a:cxn ang="f345">
                <a:pos x="f585" y="f586"/>
              </a:cxn>
              <a:cxn ang="f345">
                <a:pos x="f587" y="f576"/>
              </a:cxn>
              <a:cxn ang="f345">
                <a:pos x="f588" y="f589"/>
              </a:cxn>
              <a:cxn ang="f345">
                <a:pos x="f590" y="f591"/>
              </a:cxn>
              <a:cxn ang="f345">
                <a:pos x="f592" y="f593"/>
              </a:cxn>
            </a:cxnLst>
            <a:rect l="f510" t="f513" r="f511" b="f512"/>
            <a:pathLst>
              <a:path w="508" h="429">
                <a:moveTo>
                  <a:pt x="f9" y="f10"/>
                </a:moveTo>
                <a:cubicBezTo>
                  <a:pt x="f11" y="f10"/>
                  <a:pt x="f12" y="f10"/>
                  <a:pt x="f13" y="f10"/>
                </a:cubicBezTo>
                <a:cubicBezTo>
                  <a:pt x="f13" y="f14"/>
                  <a:pt x="f15" y="f16"/>
                  <a:pt x="f13" y="f17"/>
                </a:cubicBezTo>
                <a:cubicBezTo>
                  <a:pt x="f13" y="f18"/>
                  <a:pt x="f19" y="f20"/>
                  <a:pt x="f21" y="f22"/>
                </a:cubicBezTo>
                <a:cubicBezTo>
                  <a:pt x="f23" y="f6"/>
                  <a:pt x="f23" y="f6"/>
                  <a:pt x="f23" y="f24"/>
                </a:cubicBezTo>
                <a:cubicBezTo>
                  <a:pt x="f23" y="f25"/>
                  <a:pt x="f23" y="f26"/>
                  <a:pt x="f23" y="f27"/>
                </a:cubicBezTo>
                <a:cubicBezTo>
                  <a:pt x="f28" y="f27"/>
                  <a:pt x="f29" y="f27"/>
                  <a:pt x="f30" y="f27"/>
                </a:cubicBezTo>
                <a:cubicBezTo>
                  <a:pt x="f31" y="f27"/>
                  <a:pt x="f32" y="f27"/>
                  <a:pt x="f33" y="f27"/>
                </a:cubicBezTo>
                <a:cubicBezTo>
                  <a:pt x="f34" y="f27"/>
                  <a:pt x="f34" y="f27"/>
                  <a:pt x="f35" y="f36"/>
                </a:cubicBezTo>
                <a:cubicBezTo>
                  <a:pt x="f37" y="f36"/>
                  <a:pt x="f38" y="f36"/>
                  <a:pt x="f39" y="f40"/>
                </a:cubicBezTo>
                <a:cubicBezTo>
                  <a:pt x="f41" y="f40"/>
                  <a:pt x="f42" y="f43"/>
                  <a:pt x="f44" y="f13"/>
                </a:cubicBezTo>
                <a:cubicBezTo>
                  <a:pt x="f7" y="f45"/>
                  <a:pt x="f7" y="f46"/>
                  <a:pt x="f44" y="f47"/>
                </a:cubicBezTo>
                <a:cubicBezTo>
                  <a:pt x="f42" y="f48"/>
                  <a:pt x="f41" y="f49"/>
                  <a:pt x="f39" y="f50"/>
                </a:cubicBezTo>
                <a:cubicBezTo>
                  <a:pt x="f38" y="f51"/>
                  <a:pt x="f52" y="f50"/>
                  <a:pt x="f53" y="f50"/>
                </a:cubicBezTo>
                <a:cubicBezTo>
                  <a:pt x="f53" y="f54"/>
                  <a:pt x="f53" y="f31"/>
                  <a:pt x="f53" y="f55"/>
                </a:cubicBezTo>
                <a:cubicBezTo>
                  <a:pt x="f53" y="f56"/>
                  <a:pt x="f53" y="f57"/>
                  <a:pt x="f53" y="f58"/>
                </a:cubicBezTo>
                <a:cubicBezTo>
                  <a:pt x="f53" y="f59"/>
                  <a:pt x="f53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33"/>
                  <a:pt x="f69" y="f70"/>
                  <a:pt x="f71" y="f72"/>
                </a:cubicBezTo>
                <a:cubicBezTo>
                  <a:pt x="f73" y="f74"/>
                  <a:pt x="f74" y="f66"/>
                  <a:pt x="f75" y="f66"/>
                </a:cubicBezTo>
                <a:cubicBezTo>
                  <a:pt x="f76" y="f66"/>
                  <a:pt x="f77" y="f66"/>
                  <a:pt x="f78" y="f66"/>
                </a:cubicBezTo>
                <a:cubicBezTo>
                  <a:pt x="f79" y="f66"/>
                  <a:pt x="f80" y="f66"/>
                  <a:pt x="f81" y="f66"/>
                </a:cubicBezTo>
                <a:cubicBezTo>
                  <a:pt x="f82" y="f8"/>
                  <a:pt x="f82" y="f8"/>
                  <a:pt x="f82" y="f83"/>
                </a:cubicBezTo>
                <a:cubicBezTo>
                  <a:pt x="f82" y="f84"/>
                  <a:pt x="f82" y="f61"/>
                  <a:pt x="f82" y="f85"/>
                </a:cubicBezTo>
                <a:cubicBezTo>
                  <a:pt x="f86" y="f85"/>
                  <a:pt x="f87" y="f85"/>
                  <a:pt x="f88" y="f85"/>
                </a:cubicBezTo>
                <a:cubicBezTo>
                  <a:pt x="f89" y="f85"/>
                  <a:pt x="f90" y="f91"/>
                  <a:pt x="f92" y="f85"/>
                </a:cubicBezTo>
                <a:cubicBezTo>
                  <a:pt x="f93" y="f85"/>
                  <a:pt x="f6" y="f94"/>
                  <a:pt x="f6" y="f95"/>
                </a:cubicBezTo>
                <a:cubicBezTo>
                  <a:pt x="f6" y="f96"/>
                  <a:pt x="f6" y="f97"/>
                  <a:pt x="f6" y="f14"/>
                </a:cubicBezTo>
                <a:cubicBezTo>
                  <a:pt x="f6" y="f98"/>
                  <a:pt x="f93" y="f99"/>
                  <a:pt x="f100" y="f101"/>
                </a:cubicBezTo>
                <a:cubicBezTo>
                  <a:pt x="f9" y="f102"/>
                  <a:pt x="f9" y="f102"/>
                  <a:pt x="f9" y="f103"/>
                </a:cubicBezTo>
                <a:cubicBezTo>
                  <a:pt x="f9" y="f104"/>
                  <a:pt x="f9" y="f26"/>
                  <a:pt x="f9" y="f10"/>
                </a:cubicBezTo>
                <a:close/>
                <a:moveTo>
                  <a:pt x="f23" y="f105"/>
                </a:moveTo>
                <a:cubicBezTo>
                  <a:pt x="f23" y="f21"/>
                  <a:pt x="f23" y="f51"/>
                  <a:pt x="f23" y="f96"/>
                </a:cubicBezTo>
                <a:cubicBezTo>
                  <a:pt x="f23" y="f106"/>
                  <a:pt x="f23" y="f107"/>
                  <a:pt x="f108" y="f106"/>
                </a:cubicBezTo>
                <a:cubicBezTo>
                  <a:pt x="f19" y="f106"/>
                  <a:pt x="f13" y="f78"/>
                  <a:pt x="f13" y="f109"/>
                </a:cubicBezTo>
                <a:cubicBezTo>
                  <a:pt x="f15" y="f110"/>
                  <a:pt x="f13" y="f111"/>
                  <a:pt x="f13" y="f112"/>
                </a:cubicBezTo>
                <a:cubicBezTo>
                  <a:pt x="f13" y="f113"/>
                  <a:pt x="f13" y="f114"/>
                  <a:pt x="f115" y="f11"/>
                </a:cubicBezTo>
                <a:cubicBezTo>
                  <a:pt x="f116" y="f11"/>
                  <a:pt x="f105" y="f11"/>
                  <a:pt x="f9" y="f11"/>
                </a:cubicBezTo>
                <a:cubicBezTo>
                  <a:pt x="f9" y="f117"/>
                  <a:pt x="f9" y="f110"/>
                  <a:pt x="f9" y="f118"/>
                </a:cubicBezTo>
                <a:cubicBezTo>
                  <a:pt x="f9" y="f119"/>
                  <a:pt x="f9" y="f119"/>
                  <a:pt x="f120" y="f121"/>
                </a:cubicBezTo>
                <a:cubicBezTo>
                  <a:pt x="f122" y="f123"/>
                  <a:pt x="f99" y="f124"/>
                  <a:pt x="f99" y="f58"/>
                </a:cubicBezTo>
                <a:cubicBezTo>
                  <a:pt x="f93" y="f125"/>
                  <a:pt x="f126" y="f127"/>
                  <a:pt x="f128" y="f127"/>
                </a:cubicBezTo>
                <a:cubicBezTo>
                  <a:pt x="f129" y="f127"/>
                  <a:pt x="f130" y="f127"/>
                  <a:pt x="f131" y="f127"/>
                </a:cubicBezTo>
                <a:cubicBezTo>
                  <a:pt x="f50" y="f127"/>
                  <a:pt x="f28" y="f127"/>
                  <a:pt x="f82" y="f127"/>
                </a:cubicBezTo>
                <a:cubicBezTo>
                  <a:pt x="f82" y="f132"/>
                  <a:pt x="f82" y="f133"/>
                  <a:pt x="f82" y="f134"/>
                </a:cubicBezTo>
                <a:cubicBezTo>
                  <a:pt x="f30" y="f135"/>
                  <a:pt x="f136" y="f137"/>
                  <a:pt x="f138" y="f139"/>
                </a:cubicBezTo>
                <a:cubicBezTo>
                  <a:pt x="f140" y="f141"/>
                  <a:pt x="f142" y="f30"/>
                  <a:pt x="f143" y="f138"/>
                </a:cubicBezTo>
                <a:cubicBezTo>
                  <a:pt x="f144" y="f109"/>
                  <a:pt x="f77" y="f145"/>
                  <a:pt x="f127" y="f146"/>
                </a:cubicBezTo>
                <a:cubicBezTo>
                  <a:pt x="f147" y="f148"/>
                  <a:pt x="f149" y="f148"/>
                  <a:pt x="f150" y="f151"/>
                </a:cubicBezTo>
                <a:cubicBezTo>
                  <a:pt x="f150" y="f152"/>
                  <a:pt x="f150" y="f153"/>
                  <a:pt x="f150" y="f49"/>
                </a:cubicBezTo>
                <a:cubicBezTo>
                  <a:pt x="f33" y="f49"/>
                  <a:pt x="f154" y="f50"/>
                  <a:pt x="f155" y="f49"/>
                </a:cubicBezTo>
                <a:cubicBezTo>
                  <a:pt x="f156" y="f157"/>
                  <a:pt x="f158" y="f159"/>
                  <a:pt x="f160" y="f161"/>
                </a:cubicBezTo>
                <a:cubicBezTo>
                  <a:pt x="f162" y="f87"/>
                  <a:pt x="f163" y="f164"/>
                  <a:pt x="f79" y="f164"/>
                </a:cubicBezTo>
                <a:cubicBezTo>
                  <a:pt x="f165" y="f130"/>
                  <a:pt x="f166" y="f36"/>
                  <a:pt x="f95" y="f36"/>
                </a:cubicBezTo>
                <a:cubicBezTo>
                  <a:pt x="f148" y="f40"/>
                  <a:pt x="f83" y="f36"/>
                  <a:pt x="f68" y="f36"/>
                </a:cubicBezTo>
                <a:cubicBezTo>
                  <a:pt x="f150" y="f167"/>
                  <a:pt x="f150" y="f168"/>
                  <a:pt x="f150" y="f105"/>
                </a:cubicBezTo>
                <a:cubicBezTo>
                  <a:pt x="f169" y="f105"/>
                  <a:pt x="f160" y="f105"/>
                  <a:pt x="f23" y="f105"/>
                </a:cubicBezTo>
                <a:close/>
                <a:moveTo>
                  <a:pt x="f101" y="f170"/>
                </a:moveTo>
                <a:cubicBezTo>
                  <a:pt x="f98" y="f171"/>
                  <a:pt x="f128" y="f172"/>
                  <a:pt x="f173" y="f174"/>
                </a:cubicBezTo>
                <a:cubicBezTo>
                  <a:pt x="f173" y="f175"/>
                  <a:pt x="f173" y="f112"/>
                  <a:pt x="f173" y="f98"/>
                </a:cubicBezTo>
                <a:cubicBezTo>
                  <a:pt x="f176" y="f177"/>
                  <a:pt x="f101" y="f178"/>
                  <a:pt x="f101" y="f179"/>
                </a:cubicBezTo>
                <a:cubicBezTo>
                  <a:pt x="f99" y="f180"/>
                  <a:pt x="f101" y="f116"/>
                  <a:pt x="f101" y="f13"/>
                </a:cubicBezTo>
                <a:cubicBezTo>
                  <a:pt x="f101" y="f181"/>
                  <a:pt x="f101" y="f143"/>
                  <a:pt x="f101" y="f170"/>
                </a:cubicBezTo>
                <a:close/>
                <a:moveTo>
                  <a:pt x="f131" y="f182"/>
                </a:moveTo>
                <a:cubicBezTo>
                  <a:pt x="f131" y="f183"/>
                  <a:pt x="f131" y="f184"/>
                  <a:pt x="f131" y="f185"/>
                </a:cubicBezTo>
                <a:cubicBezTo>
                  <a:pt x="f186" y="f185"/>
                  <a:pt x="f87" y="f185"/>
                  <a:pt x="f187" y="f185"/>
                </a:cubicBezTo>
                <a:cubicBezTo>
                  <a:pt x="f187" y="f188"/>
                  <a:pt x="f187" y="f189"/>
                  <a:pt x="f187" y="f190"/>
                </a:cubicBezTo>
                <a:cubicBezTo>
                  <a:pt x="f191" y="f192"/>
                  <a:pt x="f193" y="f92"/>
                  <a:pt x="f194" y="f195"/>
                </a:cubicBezTo>
                <a:cubicBezTo>
                  <a:pt x="f193" y="f103"/>
                  <a:pt x="f117" y="f196"/>
                  <a:pt x="f187" y="f14"/>
                </a:cubicBezTo>
                <a:cubicBezTo>
                  <a:pt x="f187" y="f197"/>
                  <a:pt x="f187" y="f198"/>
                  <a:pt x="f187" y="f90"/>
                </a:cubicBezTo>
                <a:cubicBezTo>
                  <a:pt x="f191" y="f199"/>
                  <a:pt x="f46" y="f27"/>
                  <a:pt x="f3" y="f200"/>
                </a:cubicBezTo>
                <a:cubicBezTo>
                  <a:pt x="f87" y="f201"/>
                  <a:pt x="f202" y="f180"/>
                  <a:pt x="f187" y="f203"/>
                </a:cubicBezTo>
                <a:cubicBezTo>
                  <a:pt x="f187" y="f89"/>
                  <a:pt x="f187" y="f167"/>
                  <a:pt x="f187" y="f116"/>
                </a:cubicBezTo>
                <a:cubicBezTo>
                  <a:pt x="f191" y="f36"/>
                  <a:pt x="f46" y="f43"/>
                  <a:pt x="f204" y="f205"/>
                </a:cubicBezTo>
                <a:cubicBezTo>
                  <a:pt x="f193" y="f13"/>
                  <a:pt x="f117" y="f206"/>
                  <a:pt x="f187" y="f130"/>
                </a:cubicBezTo>
                <a:cubicBezTo>
                  <a:pt x="f187" y="f207"/>
                  <a:pt x="f187" y="f208"/>
                  <a:pt x="f187" y="f108"/>
                </a:cubicBezTo>
                <a:cubicBezTo>
                  <a:pt x="f117" y="f117"/>
                  <a:pt x="f193" y="f209"/>
                  <a:pt x="f204" y="f46"/>
                </a:cubicBezTo>
                <a:cubicBezTo>
                  <a:pt x="f193" y="f210"/>
                  <a:pt x="f117" y="f3"/>
                  <a:pt x="f97" y="f211"/>
                </a:cubicBezTo>
                <a:cubicBezTo>
                  <a:pt x="f187" y="f131"/>
                  <a:pt x="f187" y="f159"/>
                  <a:pt x="f187" y="f48"/>
                </a:cubicBezTo>
                <a:cubicBezTo>
                  <a:pt x="f191" y="f212"/>
                  <a:pt x="f46" y="f23"/>
                  <a:pt x="f194" y="f175"/>
                </a:cubicBezTo>
                <a:cubicBezTo>
                  <a:pt x="f193" y="f213"/>
                  <a:pt x="f117" y="f214"/>
                  <a:pt x="f187" y="f215"/>
                </a:cubicBezTo>
                <a:cubicBezTo>
                  <a:pt x="f187" y="f30"/>
                  <a:pt x="f187" y="f216"/>
                  <a:pt x="f187" y="f140"/>
                </a:cubicBezTo>
                <a:cubicBezTo>
                  <a:pt x="f191" y="f217"/>
                  <a:pt x="f46" y="f142"/>
                  <a:pt x="f218" y="f143"/>
                </a:cubicBezTo>
                <a:cubicBezTo>
                  <a:pt x="f193" y="f219"/>
                  <a:pt x="f220" y="f153"/>
                  <a:pt x="f221" y="f182"/>
                </a:cubicBezTo>
                <a:cubicBezTo>
                  <a:pt x="f87" y="f182"/>
                  <a:pt x="f186" y="f182"/>
                  <a:pt x="f131" y="f182"/>
                </a:cubicBezTo>
                <a:close/>
                <a:moveTo>
                  <a:pt x="f154" y="f222"/>
                </a:moveTo>
                <a:cubicBezTo>
                  <a:pt x="f58" y="f125"/>
                  <a:pt x="f223" y="f224"/>
                  <a:pt x="f142" y="f225"/>
                </a:cubicBezTo>
                <a:cubicBezTo>
                  <a:pt x="f142" y="f226"/>
                  <a:pt x="f142" y="f2"/>
                  <a:pt x="f142" y="f222"/>
                </a:cubicBezTo>
                <a:cubicBezTo>
                  <a:pt x="f165" y="f222"/>
                  <a:pt x="f227" y="f222"/>
                  <a:pt x="f154" y="f222"/>
                </a:cubicBezTo>
                <a:close/>
                <a:moveTo>
                  <a:pt x="f228" y="f45"/>
                </a:moveTo>
                <a:cubicBezTo>
                  <a:pt x="f35" y="f88"/>
                  <a:pt x="f229" y="f230"/>
                  <a:pt x="f95" y="f231"/>
                </a:cubicBezTo>
                <a:cubicBezTo>
                  <a:pt x="f232" y="f221"/>
                  <a:pt x="f233" y="f207"/>
                  <a:pt x="f228" y="f45"/>
                </a:cubicBezTo>
                <a:close/>
                <a:moveTo>
                  <a:pt x="f234" y="f218"/>
                </a:moveTo>
                <a:cubicBezTo>
                  <a:pt x="f235" y="f194"/>
                  <a:pt x="f236" y="f111"/>
                  <a:pt x="f236" y="f237"/>
                </a:cubicBezTo>
                <a:cubicBezTo>
                  <a:pt x="f238" y="f237"/>
                  <a:pt x="f85" y="f237"/>
                  <a:pt x="f146" y="f161"/>
                </a:cubicBezTo>
                <a:cubicBezTo>
                  <a:pt x="f239" y="f161"/>
                  <a:pt x="f58" y="f218"/>
                  <a:pt x="f240" y="f211"/>
                </a:cubicBezTo>
                <a:cubicBezTo>
                  <a:pt x="f241" y="f211"/>
                  <a:pt x="f242" y="f211"/>
                  <a:pt x="f243" y="f211"/>
                </a:cubicBezTo>
                <a:cubicBezTo>
                  <a:pt x="f35" y="f211"/>
                  <a:pt x="f244" y="f245"/>
                  <a:pt x="f234" y="f218"/>
                </a:cubicBezTo>
                <a:close/>
                <a:moveTo>
                  <a:pt x="f246" y="f247"/>
                </a:moveTo>
                <a:cubicBezTo>
                  <a:pt x="f246" y="f87"/>
                  <a:pt x="f246" y="f208"/>
                  <a:pt x="f246" y="f206"/>
                </a:cubicBezTo>
                <a:cubicBezTo>
                  <a:pt x="f248" y="f19"/>
                  <a:pt x="f249" y="f19"/>
                  <a:pt x="f38" y="f250"/>
                </a:cubicBezTo>
                <a:cubicBezTo>
                  <a:pt x="f38" y="f187"/>
                  <a:pt x="f38" y="f193"/>
                  <a:pt x="f38" y="f247"/>
                </a:cubicBezTo>
                <a:cubicBezTo>
                  <a:pt x="f251" y="f247"/>
                  <a:pt x="f252" y="f247"/>
                  <a:pt x="f246" y="f247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1C0CEB32-9096-442C-88B7-99E13F2F65FF}"/>
              </a:ext>
            </a:extLst>
          </p:cNvPr>
          <p:cNvSpPr/>
          <p:nvPr/>
        </p:nvSpPr>
        <p:spPr>
          <a:xfrm>
            <a:off x="1812926" y="3956051"/>
            <a:ext cx="579436" cy="45402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21"/>
              <a:gd name="f7" fmla="val 330"/>
              <a:gd name="f8" fmla="val 31"/>
              <a:gd name="f9" fmla="val 62"/>
              <a:gd name="f10" fmla="val 35"/>
              <a:gd name="f11" fmla="val 25"/>
              <a:gd name="f12" fmla="val 70"/>
              <a:gd name="f13" fmla="val 102"/>
              <a:gd name="f14" fmla="val 134"/>
              <a:gd name="f15" fmla="val 165"/>
              <a:gd name="f16" fmla="val 169"/>
              <a:gd name="f17" fmla="val 18"/>
              <a:gd name="f18" fmla="val 173"/>
              <a:gd name="f19" fmla="val 12"/>
              <a:gd name="f20" fmla="val 179"/>
              <a:gd name="f21" fmla="val 183"/>
              <a:gd name="f22" fmla="val 11"/>
              <a:gd name="f23" fmla="val 187"/>
              <a:gd name="f24" fmla="val 17"/>
              <a:gd name="f25" fmla="val 23"/>
              <a:gd name="f26" fmla="val 188"/>
              <a:gd name="f27" fmla="val 57"/>
              <a:gd name="f28" fmla="val 91"/>
              <a:gd name="f29" fmla="val 125"/>
              <a:gd name="f30" fmla="val 130"/>
              <a:gd name="f31" fmla="val 181"/>
              <a:gd name="f32" fmla="val 136"/>
              <a:gd name="f33" fmla="val 177"/>
              <a:gd name="f34" fmla="val 141"/>
              <a:gd name="f35" fmla="val 175"/>
              <a:gd name="f36" fmla="val 170"/>
              <a:gd name="f37" fmla="val 131"/>
              <a:gd name="f38" fmla="val 168"/>
              <a:gd name="f39" fmla="val 116"/>
              <a:gd name="f40" fmla="val 172"/>
              <a:gd name="f41" fmla="val 157"/>
              <a:gd name="f42" fmla="val 103"/>
              <a:gd name="f43" fmla="val 146"/>
              <a:gd name="f44" fmla="val 104"/>
              <a:gd name="f45" fmla="val 110"/>
              <a:gd name="f46" fmla="val 126"/>
              <a:gd name="f47" fmla="val 118"/>
              <a:gd name="f48" fmla="val 120"/>
              <a:gd name="f49" fmla="val 138"/>
              <a:gd name="f50" fmla="val 101"/>
              <a:gd name="f51" fmla="val 95"/>
              <a:gd name="f52" fmla="val 142"/>
              <a:gd name="f53" fmla="val 87"/>
              <a:gd name="f54" fmla="val 88"/>
              <a:gd name="f55" fmla="val 99"/>
              <a:gd name="f56" fmla="val 184"/>
              <a:gd name="f57" fmla="val 112"/>
              <a:gd name="f58" fmla="val 122"/>
              <a:gd name="f59" fmla="val 129"/>
              <a:gd name="f60" fmla="val 137"/>
              <a:gd name="f61" fmla="val 150"/>
              <a:gd name="f62" fmla="val 156"/>
              <a:gd name="f63" fmla="val 186"/>
              <a:gd name="f64" fmla="val 193"/>
              <a:gd name="f65" fmla="val 217"/>
              <a:gd name="f66" fmla="val 239"/>
              <a:gd name="f67" fmla="val 263"/>
              <a:gd name="f68" fmla="val 185"/>
              <a:gd name="f69" fmla="val 280"/>
              <a:gd name="f70" fmla="val 189"/>
              <a:gd name="f71" fmla="val 301"/>
              <a:gd name="f72" fmla="val 178"/>
              <a:gd name="f73" fmla="val 321"/>
              <a:gd name="f74" fmla="val 325"/>
              <a:gd name="f75" fmla="val 333"/>
              <a:gd name="f76" fmla="val 164"/>
              <a:gd name="f77" fmla="val 331"/>
              <a:gd name="f78" fmla="val 159"/>
              <a:gd name="f79" fmla="val 329"/>
              <a:gd name="f80" fmla="val 151"/>
              <a:gd name="f81" fmla="val 314"/>
              <a:gd name="f82" fmla="val 140"/>
              <a:gd name="f83" fmla="val 298"/>
              <a:gd name="f84" fmla="val 293"/>
              <a:gd name="f85" fmla="val 121"/>
              <a:gd name="f86" fmla="val 290"/>
              <a:gd name="f87" fmla="val 114"/>
              <a:gd name="f88" fmla="val 283"/>
              <a:gd name="f89" fmla="val 107"/>
              <a:gd name="f90" fmla="val 275"/>
              <a:gd name="f91" fmla="val 259"/>
              <a:gd name="f92" fmla="val 96"/>
              <a:gd name="f93" fmla="val 250"/>
              <a:gd name="f94" fmla="val 248"/>
              <a:gd name="f95" fmla="val 243"/>
              <a:gd name="f96" fmla="val 135"/>
              <a:gd name="f97" fmla="val 240"/>
              <a:gd name="f98" fmla="val 237"/>
              <a:gd name="f99" fmla="val 231"/>
              <a:gd name="f100" fmla="val 128"/>
              <a:gd name="f101" fmla="val 230"/>
              <a:gd name="f102" fmla="val 229"/>
              <a:gd name="f103" fmla="val 90"/>
              <a:gd name="f104" fmla="val 60"/>
              <a:gd name="f105" fmla="val 29"/>
              <a:gd name="f106" fmla="val 21"/>
              <a:gd name="f107" fmla="val 233"/>
              <a:gd name="f108" fmla="val 13"/>
              <a:gd name="f109" fmla="val 234"/>
              <a:gd name="f110" fmla="val 6"/>
              <a:gd name="f111" fmla="val 5"/>
              <a:gd name="f112" fmla="val 241"/>
              <a:gd name="f113" fmla="val 244"/>
              <a:gd name="f114" fmla="val 252"/>
              <a:gd name="f115" fmla="val 286"/>
              <a:gd name="f116" fmla="val 322"/>
              <a:gd name="f117" fmla="val 357"/>
              <a:gd name="f118" fmla="val 384"/>
              <a:gd name="f119" fmla="val 385"/>
              <a:gd name="f120" fmla="val 52"/>
              <a:gd name="f121" fmla="val 55"/>
              <a:gd name="f122" fmla="val 386"/>
              <a:gd name="f123" fmla="val 58"/>
              <a:gd name="f124" fmla="val 61"/>
              <a:gd name="f125" fmla="val 65"/>
              <a:gd name="f126" fmla="val 417"/>
              <a:gd name="f127" fmla="val 167"/>
              <a:gd name="f128" fmla="val 416"/>
              <a:gd name="f129" fmla="val 238"/>
              <a:gd name="f130" fmla="val 309"/>
              <a:gd name="f131" fmla="val 413"/>
              <a:gd name="f132" fmla="val 397"/>
              <a:gd name="f133" fmla="val 272"/>
              <a:gd name="f134" fmla="val 147"/>
              <a:gd name="f135" fmla="val 3"/>
              <a:gd name="f136" fmla="val 323"/>
              <a:gd name="f137" fmla="val 1"/>
              <a:gd name="f138" fmla="val 308"/>
              <a:gd name="f139" fmla="val 94"/>
              <a:gd name="f140" fmla="val 64"/>
              <a:gd name="f141" fmla="val 51"/>
              <a:gd name="f142" fmla="val 43"/>
              <a:gd name="f143" fmla="val 115"/>
              <a:gd name="f144" fmla="val 258"/>
              <a:gd name="f145" fmla="val 200"/>
              <a:gd name="f146" fmla="val 219"/>
              <a:gd name="f147" fmla="val 198"/>
              <a:gd name="f148" fmla="val 190"/>
              <a:gd name="f149" fmla="val 195"/>
              <a:gd name="f150" fmla="val 171"/>
              <a:gd name="f151" fmla="val 199"/>
              <a:gd name="f152" fmla="val 207"/>
              <a:gd name="f153" fmla="val 143"/>
              <a:gd name="f154" fmla="val 124"/>
              <a:gd name="f155" fmla="val 197"/>
              <a:gd name="f156" fmla="val 113"/>
              <a:gd name="f157" fmla="val 92"/>
              <a:gd name="f158" fmla="val 75"/>
              <a:gd name="f159" fmla="val 74"/>
              <a:gd name="f160" fmla="val 133"/>
              <a:gd name="f161" fmla="val 98"/>
              <a:gd name="f162" fmla="val 105"/>
              <a:gd name="f163" fmla="val 106"/>
              <a:gd name="f164" fmla="val 117"/>
              <a:gd name="f165" fmla="val 89"/>
              <a:gd name="f166" fmla="val 139"/>
              <a:gd name="f167" fmla="val 82"/>
              <a:gd name="f168" fmla="val 86"/>
              <a:gd name="f169" fmla="val 71"/>
              <a:gd name="f170" fmla="val 249"/>
              <a:gd name="f171" fmla="val 85"/>
              <a:gd name="f172" fmla="val 296"/>
              <a:gd name="f173" fmla="val 307"/>
              <a:gd name="f174" fmla="val 108"/>
              <a:gd name="f175" fmla="val 312"/>
              <a:gd name="f176" fmla="val 319"/>
              <a:gd name="f177" fmla="val 326"/>
              <a:gd name="f178" fmla="val 352"/>
              <a:gd name="f179" fmla="val 359"/>
              <a:gd name="f180" fmla="val 176"/>
              <a:gd name="f181" fmla="val 335"/>
              <a:gd name="f182" fmla="val 256"/>
              <a:gd name="f183" fmla="val 202"/>
              <a:gd name="f184" fmla="val 203"/>
              <a:gd name="f185" fmla="val 218"/>
              <a:gd name="f186" fmla="val 196"/>
              <a:gd name="f187" fmla="val 220"/>
              <a:gd name="f188" fmla="val 257"/>
              <a:gd name="f189" fmla="val 268"/>
              <a:gd name="f190" fmla="val 317"/>
              <a:gd name="f191" fmla="val 367"/>
              <a:gd name="f192" fmla="val 327"/>
              <a:gd name="f193" fmla="val 288"/>
              <a:gd name="f194" fmla="val 302"/>
              <a:gd name="f195" fmla="val 305"/>
              <a:gd name="f196" fmla="val 310"/>
              <a:gd name="f197" fmla="val 278"/>
              <a:gd name="f198" fmla="val 338"/>
              <a:gd name="f199" fmla="val 400"/>
              <a:gd name="f200" fmla="val 393"/>
              <a:gd name="f201" fmla="val 84"/>
              <a:gd name="f202" fmla="val 390"/>
              <a:gd name="f203" fmla="val 80"/>
              <a:gd name="f204" fmla="val 388"/>
              <a:gd name="f205" fmla="val 81"/>
              <a:gd name="f206" fmla="val 387"/>
              <a:gd name="f207" fmla="val 83"/>
              <a:gd name="f208" fmla="val 163"/>
              <a:gd name="f209" fmla="val 222"/>
              <a:gd name="f210" fmla="val 297"/>
              <a:gd name="f211" fmla="val 381"/>
              <a:gd name="f212" fmla="val 303"/>
              <a:gd name="f213" fmla="val 364"/>
              <a:gd name="f214" fmla="val 287"/>
              <a:gd name="f215" fmla="val 228"/>
              <a:gd name="f216" fmla="val 313"/>
              <a:gd name="f217" fmla="val 78"/>
              <a:gd name="f218" fmla="val 204"/>
              <a:gd name="f219" fmla="val 53"/>
              <a:gd name="f220" fmla="val 37"/>
              <a:gd name="f221" fmla="val 32"/>
              <a:gd name="f222" fmla="val 282"/>
              <a:gd name="f223" fmla="val 34"/>
              <a:gd name="f224" fmla="val 33"/>
              <a:gd name="f225" fmla="val 215"/>
              <a:gd name="f226" fmla="val 182"/>
              <a:gd name="f227" fmla="val 149"/>
              <a:gd name="f228" fmla="val 28"/>
              <a:gd name="f229" fmla="val 26"/>
              <a:gd name="f230" fmla="val 166"/>
              <a:gd name="f231" fmla="val 194"/>
              <a:gd name="f232" fmla="val 277"/>
              <a:gd name="f233" fmla="val 48"/>
              <a:gd name="f234" fmla="val 274"/>
              <a:gd name="f235" fmla="val 56"/>
              <a:gd name="f236" fmla="val 291"/>
              <a:gd name="f237" fmla="val 223"/>
              <a:gd name="f238" fmla="val 284"/>
              <a:gd name="f239" fmla="val 224"/>
              <a:gd name="f240" fmla="val 285"/>
              <a:gd name="f241" fmla="val 361"/>
              <a:gd name="f242" fmla="val 365"/>
              <a:gd name="f243" fmla="val 369"/>
              <a:gd name="f244" fmla="val 368"/>
              <a:gd name="f245" fmla="val 276"/>
              <a:gd name="f246" fmla="val 324"/>
              <a:gd name="f247" fmla="val 236"/>
              <a:gd name="f248" fmla="val 227"/>
              <a:gd name="f249" fmla="val 279"/>
              <a:gd name="f250" fmla="+- 0 0 -90"/>
              <a:gd name="f251" fmla="*/ f3 1 421"/>
              <a:gd name="f252" fmla="*/ f4 1 330"/>
              <a:gd name="f253" fmla="val f5"/>
              <a:gd name="f254" fmla="val f6"/>
              <a:gd name="f255" fmla="val f7"/>
              <a:gd name="f256" fmla="*/ f250 f0 1"/>
              <a:gd name="f257" fmla="+- f255 0 f253"/>
              <a:gd name="f258" fmla="+- f254 0 f253"/>
              <a:gd name="f259" fmla="*/ f256 1 f2"/>
              <a:gd name="f260" fmla="*/ f258 1 421"/>
              <a:gd name="f261" fmla="*/ f257 1 330"/>
              <a:gd name="f262" fmla="*/ 70 f258 1"/>
              <a:gd name="f263" fmla="*/ 25 f257 1"/>
              <a:gd name="f264" fmla="*/ 179 f258 1"/>
              <a:gd name="f265" fmla="*/ 0 f257 1"/>
              <a:gd name="f266" fmla="*/ 187 f258 1"/>
              <a:gd name="f267" fmla="*/ 125 f257 1"/>
              <a:gd name="f268" fmla="*/ 169 f258 1"/>
              <a:gd name="f269" fmla="*/ 126 f258 1"/>
              <a:gd name="f270" fmla="*/ 118 f257 1"/>
              <a:gd name="f271" fmla="*/ 87 f258 1"/>
              <a:gd name="f272" fmla="*/ 165 f257 1"/>
              <a:gd name="f273" fmla="*/ 137 f258 1"/>
              <a:gd name="f274" fmla="*/ 183 f257 1"/>
              <a:gd name="f275" fmla="*/ 193 f258 1"/>
              <a:gd name="f276" fmla="*/ 179 f257 1"/>
              <a:gd name="f277" fmla="*/ 321 f258 1"/>
              <a:gd name="f278" fmla="*/ 177 f257 1"/>
              <a:gd name="f279" fmla="*/ 314 f258 1"/>
              <a:gd name="f280" fmla="*/ 140 f257 1"/>
              <a:gd name="f281" fmla="*/ 275 f258 1"/>
              <a:gd name="f282" fmla="*/ 104 f257 1"/>
              <a:gd name="f283" fmla="*/ 240 f258 1"/>
              <a:gd name="f284" fmla="*/ 142 f257 1"/>
              <a:gd name="f285" fmla="*/ 230 f258 1"/>
              <a:gd name="f286" fmla="*/ 29 f257 1"/>
              <a:gd name="f287" fmla="*/ 241 f258 1"/>
              <a:gd name="f288" fmla="*/ 5 f257 1"/>
              <a:gd name="f289" fmla="*/ 357 f258 1"/>
              <a:gd name="f290" fmla="*/ 386 f258 1"/>
              <a:gd name="f291" fmla="*/ 61 f257 1"/>
              <a:gd name="f292" fmla="*/ 417 f258 1"/>
              <a:gd name="f293" fmla="*/ 309 f257 1"/>
              <a:gd name="f294" fmla="*/ 21 f258 1"/>
              <a:gd name="f295" fmla="*/ 330 f257 1"/>
              <a:gd name="f296" fmla="*/ 1 f258 1"/>
              <a:gd name="f297" fmla="*/ 94 f257 1"/>
              <a:gd name="f298" fmla="*/ 51 f258 1"/>
              <a:gd name="f299" fmla="*/ 43 f257 1"/>
              <a:gd name="f300" fmla="*/ 200 f258 1"/>
              <a:gd name="f301" fmla="*/ 258 f257 1"/>
              <a:gd name="f302" fmla="*/ 171 f258 1"/>
              <a:gd name="f303" fmla="*/ 199 f257 1"/>
              <a:gd name="f304" fmla="*/ 113 f258 1"/>
              <a:gd name="f305" fmla="*/ 198 f257 1"/>
              <a:gd name="f306" fmla="*/ 94 f258 1"/>
              <a:gd name="f307" fmla="*/ 124 f257 1"/>
              <a:gd name="f308" fmla="*/ 168 f258 1"/>
              <a:gd name="f309" fmla="*/ 86 f257 1"/>
              <a:gd name="f310" fmla="*/ 307 f258 1"/>
              <a:gd name="f311" fmla="*/ 108 f257 1"/>
              <a:gd name="f312" fmla="*/ 335 f258 1"/>
              <a:gd name="f313" fmla="*/ 188 f257 1"/>
              <a:gd name="f314" fmla="*/ 218 f258 1"/>
              <a:gd name="f315" fmla="*/ 196 f257 1"/>
              <a:gd name="f316" fmla="*/ 367 f258 1"/>
              <a:gd name="f317" fmla="*/ 257 f257 1"/>
              <a:gd name="f318" fmla="*/ 249 f258 1"/>
              <a:gd name="f319" fmla="*/ 302 f257 1"/>
              <a:gd name="f320" fmla="*/ 400 f258 1"/>
              <a:gd name="f321" fmla="*/ 310 f257 1"/>
              <a:gd name="f322" fmla="*/ 390 f258 1"/>
              <a:gd name="f323" fmla="*/ 80 f257 1"/>
              <a:gd name="f324" fmla="*/ 385 f258 1"/>
              <a:gd name="f325" fmla="*/ 105 f257 1"/>
              <a:gd name="f326" fmla="*/ 364 f258 1"/>
              <a:gd name="f327" fmla="*/ 195 f258 1"/>
              <a:gd name="f328" fmla="*/ 312 f257 1"/>
              <a:gd name="f329" fmla="*/ 180 f258 1"/>
              <a:gd name="f330" fmla="*/ 32 f258 1"/>
              <a:gd name="f331" fmla="*/ 282 f257 1"/>
              <a:gd name="f332" fmla="*/ 33 f258 1"/>
              <a:gd name="f333" fmla="*/ 82 f257 1"/>
              <a:gd name="f334" fmla="*/ 18 f258 1"/>
              <a:gd name="f335" fmla="*/ 194 f258 1"/>
              <a:gd name="f336" fmla="*/ 224 f258 1"/>
              <a:gd name="f337" fmla="*/ 286 f257 1"/>
              <a:gd name="f338" fmla="*/ 369 f258 1"/>
              <a:gd name="f339" fmla="*/ 280 f257 1"/>
              <a:gd name="f340" fmla="*/ 236 f258 1"/>
              <a:gd name="f341" fmla="*/ 275 f257 1"/>
              <a:gd name="f342" fmla="+- f259 0 f1"/>
              <a:gd name="f343" fmla="*/ f262 1 421"/>
              <a:gd name="f344" fmla="*/ f263 1 330"/>
              <a:gd name="f345" fmla="*/ f264 1 421"/>
              <a:gd name="f346" fmla="*/ f265 1 330"/>
              <a:gd name="f347" fmla="*/ f266 1 421"/>
              <a:gd name="f348" fmla="*/ f267 1 330"/>
              <a:gd name="f349" fmla="*/ f268 1 421"/>
              <a:gd name="f350" fmla="*/ f269 1 421"/>
              <a:gd name="f351" fmla="*/ f270 1 330"/>
              <a:gd name="f352" fmla="*/ f271 1 421"/>
              <a:gd name="f353" fmla="*/ f272 1 330"/>
              <a:gd name="f354" fmla="*/ f273 1 421"/>
              <a:gd name="f355" fmla="*/ f274 1 330"/>
              <a:gd name="f356" fmla="*/ f275 1 421"/>
              <a:gd name="f357" fmla="*/ f276 1 330"/>
              <a:gd name="f358" fmla="*/ f277 1 421"/>
              <a:gd name="f359" fmla="*/ f278 1 330"/>
              <a:gd name="f360" fmla="*/ f279 1 421"/>
              <a:gd name="f361" fmla="*/ f280 1 330"/>
              <a:gd name="f362" fmla="*/ f281 1 421"/>
              <a:gd name="f363" fmla="*/ f282 1 330"/>
              <a:gd name="f364" fmla="*/ f283 1 421"/>
              <a:gd name="f365" fmla="*/ f284 1 330"/>
              <a:gd name="f366" fmla="*/ f285 1 421"/>
              <a:gd name="f367" fmla="*/ f286 1 330"/>
              <a:gd name="f368" fmla="*/ f287 1 421"/>
              <a:gd name="f369" fmla="*/ f288 1 330"/>
              <a:gd name="f370" fmla="*/ f289 1 421"/>
              <a:gd name="f371" fmla="*/ f290 1 421"/>
              <a:gd name="f372" fmla="*/ f291 1 330"/>
              <a:gd name="f373" fmla="*/ f292 1 421"/>
              <a:gd name="f374" fmla="*/ f293 1 330"/>
              <a:gd name="f375" fmla="*/ f294 1 421"/>
              <a:gd name="f376" fmla="*/ f295 1 330"/>
              <a:gd name="f377" fmla="*/ f296 1 421"/>
              <a:gd name="f378" fmla="*/ f297 1 330"/>
              <a:gd name="f379" fmla="*/ f298 1 421"/>
              <a:gd name="f380" fmla="*/ f299 1 330"/>
              <a:gd name="f381" fmla="*/ f300 1 421"/>
              <a:gd name="f382" fmla="*/ f301 1 330"/>
              <a:gd name="f383" fmla="*/ f302 1 421"/>
              <a:gd name="f384" fmla="*/ f303 1 330"/>
              <a:gd name="f385" fmla="*/ f304 1 421"/>
              <a:gd name="f386" fmla="*/ f305 1 330"/>
              <a:gd name="f387" fmla="*/ f306 1 421"/>
              <a:gd name="f388" fmla="*/ f307 1 330"/>
              <a:gd name="f389" fmla="*/ f308 1 421"/>
              <a:gd name="f390" fmla="*/ f309 1 330"/>
              <a:gd name="f391" fmla="*/ f310 1 421"/>
              <a:gd name="f392" fmla="*/ f311 1 330"/>
              <a:gd name="f393" fmla="*/ f312 1 421"/>
              <a:gd name="f394" fmla="*/ f313 1 330"/>
              <a:gd name="f395" fmla="*/ f314 1 421"/>
              <a:gd name="f396" fmla="*/ f315 1 330"/>
              <a:gd name="f397" fmla="*/ f316 1 421"/>
              <a:gd name="f398" fmla="*/ f317 1 330"/>
              <a:gd name="f399" fmla="*/ f318 1 421"/>
              <a:gd name="f400" fmla="*/ f319 1 330"/>
              <a:gd name="f401" fmla="*/ f320 1 421"/>
              <a:gd name="f402" fmla="*/ f321 1 330"/>
              <a:gd name="f403" fmla="*/ f322 1 421"/>
              <a:gd name="f404" fmla="*/ f323 1 330"/>
              <a:gd name="f405" fmla="*/ f324 1 421"/>
              <a:gd name="f406" fmla="*/ f325 1 330"/>
              <a:gd name="f407" fmla="*/ f326 1 421"/>
              <a:gd name="f408" fmla="*/ f327 1 421"/>
              <a:gd name="f409" fmla="*/ f328 1 330"/>
              <a:gd name="f410" fmla="*/ f329 1 421"/>
              <a:gd name="f411" fmla="*/ f330 1 421"/>
              <a:gd name="f412" fmla="*/ f331 1 330"/>
              <a:gd name="f413" fmla="*/ f332 1 421"/>
              <a:gd name="f414" fmla="*/ f333 1 330"/>
              <a:gd name="f415" fmla="*/ f334 1 421"/>
              <a:gd name="f416" fmla="*/ f335 1 421"/>
              <a:gd name="f417" fmla="*/ f336 1 421"/>
              <a:gd name="f418" fmla="*/ f337 1 330"/>
              <a:gd name="f419" fmla="*/ f338 1 421"/>
              <a:gd name="f420" fmla="*/ f339 1 330"/>
              <a:gd name="f421" fmla="*/ f340 1 421"/>
              <a:gd name="f422" fmla="*/ f341 1 330"/>
              <a:gd name="f423" fmla="*/ 0 1 f260"/>
              <a:gd name="f424" fmla="*/ f254 1 f260"/>
              <a:gd name="f425" fmla="*/ 0 1 f261"/>
              <a:gd name="f426" fmla="*/ f255 1 f261"/>
              <a:gd name="f427" fmla="*/ f343 1 f260"/>
              <a:gd name="f428" fmla="*/ f344 1 f261"/>
              <a:gd name="f429" fmla="*/ f345 1 f260"/>
              <a:gd name="f430" fmla="*/ f346 1 f261"/>
              <a:gd name="f431" fmla="*/ f347 1 f260"/>
              <a:gd name="f432" fmla="*/ f348 1 f261"/>
              <a:gd name="f433" fmla="*/ f349 1 f260"/>
              <a:gd name="f434" fmla="*/ f350 1 f260"/>
              <a:gd name="f435" fmla="*/ f351 1 f261"/>
              <a:gd name="f436" fmla="*/ f352 1 f260"/>
              <a:gd name="f437" fmla="*/ f353 1 f261"/>
              <a:gd name="f438" fmla="*/ f354 1 f260"/>
              <a:gd name="f439" fmla="*/ f355 1 f261"/>
              <a:gd name="f440" fmla="*/ f356 1 f260"/>
              <a:gd name="f441" fmla="*/ f357 1 f261"/>
              <a:gd name="f442" fmla="*/ f358 1 f260"/>
              <a:gd name="f443" fmla="*/ f359 1 f261"/>
              <a:gd name="f444" fmla="*/ f360 1 f260"/>
              <a:gd name="f445" fmla="*/ f361 1 f261"/>
              <a:gd name="f446" fmla="*/ f362 1 f260"/>
              <a:gd name="f447" fmla="*/ f363 1 f261"/>
              <a:gd name="f448" fmla="*/ f364 1 f260"/>
              <a:gd name="f449" fmla="*/ f365 1 f261"/>
              <a:gd name="f450" fmla="*/ f366 1 f260"/>
              <a:gd name="f451" fmla="*/ f367 1 f261"/>
              <a:gd name="f452" fmla="*/ f368 1 f260"/>
              <a:gd name="f453" fmla="*/ f369 1 f261"/>
              <a:gd name="f454" fmla="*/ f370 1 f260"/>
              <a:gd name="f455" fmla="*/ f371 1 f260"/>
              <a:gd name="f456" fmla="*/ f372 1 f261"/>
              <a:gd name="f457" fmla="*/ f373 1 f260"/>
              <a:gd name="f458" fmla="*/ f374 1 f261"/>
              <a:gd name="f459" fmla="*/ f375 1 f260"/>
              <a:gd name="f460" fmla="*/ f376 1 f261"/>
              <a:gd name="f461" fmla="*/ f377 1 f260"/>
              <a:gd name="f462" fmla="*/ f378 1 f261"/>
              <a:gd name="f463" fmla="*/ f379 1 f260"/>
              <a:gd name="f464" fmla="*/ f380 1 f261"/>
              <a:gd name="f465" fmla="*/ f381 1 f260"/>
              <a:gd name="f466" fmla="*/ f382 1 f261"/>
              <a:gd name="f467" fmla="*/ f383 1 f260"/>
              <a:gd name="f468" fmla="*/ f384 1 f261"/>
              <a:gd name="f469" fmla="*/ f385 1 f260"/>
              <a:gd name="f470" fmla="*/ f386 1 f261"/>
              <a:gd name="f471" fmla="*/ f387 1 f260"/>
              <a:gd name="f472" fmla="*/ f388 1 f261"/>
              <a:gd name="f473" fmla="*/ f389 1 f260"/>
              <a:gd name="f474" fmla="*/ f390 1 f261"/>
              <a:gd name="f475" fmla="*/ f391 1 f260"/>
              <a:gd name="f476" fmla="*/ f392 1 f261"/>
              <a:gd name="f477" fmla="*/ f393 1 f260"/>
              <a:gd name="f478" fmla="*/ f394 1 f261"/>
              <a:gd name="f479" fmla="*/ f395 1 f260"/>
              <a:gd name="f480" fmla="*/ f396 1 f261"/>
              <a:gd name="f481" fmla="*/ f397 1 f260"/>
              <a:gd name="f482" fmla="*/ f398 1 f261"/>
              <a:gd name="f483" fmla="*/ f399 1 f260"/>
              <a:gd name="f484" fmla="*/ f400 1 f261"/>
              <a:gd name="f485" fmla="*/ f401 1 f260"/>
              <a:gd name="f486" fmla="*/ f402 1 f261"/>
              <a:gd name="f487" fmla="*/ f403 1 f260"/>
              <a:gd name="f488" fmla="*/ f404 1 f261"/>
              <a:gd name="f489" fmla="*/ f405 1 f260"/>
              <a:gd name="f490" fmla="*/ f406 1 f261"/>
              <a:gd name="f491" fmla="*/ f407 1 f260"/>
              <a:gd name="f492" fmla="*/ f408 1 f260"/>
              <a:gd name="f493" fmla="*/ f409 1 f261"/>
              <a:gd name="f494" fmla="*/ f410 1 f260"/>
              <a:gd name="f495" fmla="*/ f411 1 f260"/>
              <a:gd name="f496" fmla="*/ f412 1 f261"/>
              <a:gd name="f497" fmla="*/ f413 1 f260"/>
              <a:gd name="f498" fmla="*/ f414 1 f261"/>
              <a:gd name="f499" fmla="*/ f415 1 f260"/>
              <a:gd name="f500" fmla="*/ f416 1 f260"/>
              <a:gd name="f501" fmla="*/ f417 1 f260"/>
              <a:gd name="f502" fmla="*/ f418 1 f261"/>
              <a:gd name="f503" fmla="*/ f419 1 f260"/>
              <a:gd name="f504" fmla="*/ f420 1 f261"/>
              <a:gd name="f505" fmla="*/ f421 1 f260"/>
              <a:gd name="f506" fmla="*/ f422 1 f261"/>
              <a:gd name="f507" fmla="*/ f423 f251 1"/>
              <a:gd name="f508" fmla="*/ f424 f251 1"/>
              <a:gd name="f509" fmla="*/ f426 f252 1"/>
              <a:gd name="f510" fmla="*/ f425 f252 1"/>
              <a:gd name="f511" fmla="*/ f427 f251 1"/>
              <a:gd name="f512" fmla="*/ f428 f252 1"/>
              <a:gd name="f513" fmla="*/ f429 f251 1"/>
              <a:gd name="f514" fmla="*/ f430 f252 1"/>
              <a:gd name="f515" fmla="*/ f431 f251 1"/>
              <a:gd name="f516" fmla="*/ f432 f252 1"/>
              <a:gd name="f517" fmla="*/ f433 f251 1"/>
              <a:gd name="f518" fmla="*/ f434 f251 1"/>
              <a:gd name="f519" fmla="*/ f435 f252 1"/>
              <a:gd name="f520" fmla="*/ f436 f251 1"/>
              <a:gd name="f521" fmla="*/ f437 f252 1"/>
              <a:gd name="f522" fmla="*/ f438 f251 1"/>
              <a:gd name="f523" fmla="*/ f439 f252 1"/>
              <a:gd name="f524" fmla="*/ f440 f251 1"/>
              <a:gd name="f525" fmla="*/ f441 f252 1"/>
              <a:gd name="f526" fmla="*/ f442 f251 1"/>
              <a:gd name="f527" fmla="*/ f443 f252 1"/>
              <a:gd name="f528" fmla="*/ f444 f251 1"/>
              <a:gd name="f529" fmla="*/ f445 f252 1"/>
              <a:gd name="f530" fmla="*/ f446 f251 1"/>
              <a:gd name="f531" fmla="*/ f447 f252 1"/>
              <a:gd name="f532" fmla="*/ f448 f251 1"/>
              <a:gd name="f533" fmla="*/ f449 f252 1"/>
              <a:gd name="f534" fmla="*/ f450 f251 1"/>
              <a:gd name="f535" fmla="*/ f451 f252 1"/>
              <a:gd name="f536" fmla="*/ f452 f251 1"/>
              <a:gd name="f537" fmla="*/ f453 f252 1"/>
              <a:gd name="f538" fmla="*/ f454 f251 1"/>
              <a:gd name="f539" fmla="*/ f455 f251 1"/>
              <a:gd name="f540" fmla="*/ f456 f252 1"/>
              <a:gd name="f541" fmla="*/ f457 f251 1"/>
              <a:gd name="f542" fmla="*/ f458 f252 1"/>
              <a:gd name="f543" fmla="*/ f459 f251 1"/>
              <a:gd name="f544" fmla="*/ f460 f252 1"/>
              <a:gd name="f545" fmla="*/ f461 f251 1"/>
              <a:gd name="f546" fmla="*/ f462 f252 1"/>
              <a:gd name="f547" fmla="*/ f463 f251 1"/>
              <a:gd name="f548" fmla="*/ f464 f252 1"/>
              <a:gd name="f549" fmla="*/ f465 f251 1"/>
              <a:gd name="f550" fmla="*/ f466 f252 1"/>
              <a:gd name="f551" fmla="*/ f467 f251 1"/>
              <a:gd name="f552" fmla="*/ f468 f252 1"/>
              <a:gd name="f553" fmla="*/ f469 f251 1"/>
              <a:gd name="f554" fmla="*/ f470 f252 1"/>
              <a:gd name="f555" fmla="*/ f471 f251 1"/>
              <a:gd name="f556" fmla="*/ f472 f252 1"/>
              <a:gd name="f557" fmla="*/ f473 f251 1"/>
              <a:gd name="f558" fmla="*/ f474 f252 1"/>
              <a:gd name="f559" fmla="*/ f475 f251 1"/>
              <a:gd name="f560" fmla="*/ f476 f252 1"/>
              <a:gd name="f561" fmla="*/ f477 f251 1"/>
              <a:gd name="f562" fmla="*/ f478 f252 1"/>
              <a:gd name="f563" fmla="*/ f479 f251 1"/>
              <a:gd name="f564" fmla="*/ f480 f252 1"/>
              <a:gd name="f565" fmla="*/ f481 f251 1"/>
              <a:gd name="f566" fmla="*/ f482 f252 1"/>
              <a:gd name="f567" fmla="*/ f483 f251 1"/>
              <a:gd name="f568" fmla="*/ f484 f252 1"/>
              <a:gd name="f569" fmla="*/ f485 f251 1"/>
              <a:gd name="f570" fmla="*/ f486 f252 1"/>
              <a:gd name="f571" fmla="*/ f487 f251 1"/>
              <a:gd name="f572" fmla="*/ f488 f252 1"/>
              <a:gd name="f573" fmla="*/ f489 f251 1"/>
              <a:gd name="f574" fmla="*/ f490 f252 1"/>
              <a:gd name="f575" fmla="*/ f491 f251 1"/>
              <a:gd name="f576" fmla="*/ f492 f251 1"/>
              <a:gd name="f577" fmla="*/ f493 f252 1"/>
              <a:gd name="f578" fmla="*/ f494 f251 1"/>
              <a:gd name="f579" fmla="*/ f495 f251 1"/>
              <a:gd name="f580" fmla="*/ f496 f252 1"/>
              <a:gd name="f581" fmla="*/ f497 f251 1"/>
              <a:gd name="f582" fmla="*/ f498 f252 1"/>
              <a:gd name="f583" fmla="*/ f499 f251 1"/>
              <a:gd name="f584" fmla="*/ f500 f251 1"/>
              <a:gd name="f585" fmla="*/ f501 f251 1"/>
              <a:gd name="f586" fmla="*/ f502 f252 1"/>
              <a:gd name="f587" fmla="*/ f503 f251 1"/>
              <a:gd name="f588" fmla="*/ f504 f252 1"/>
              <a:gd name="f589" fmla="*/ f505 f251 1"/>
              <a:gd name="f590" fmla="*/ f506 f25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2">
                <a:pos x="f511" y="f512"/>
              </a:cxn>
              <a:cxn ang="f342">
                <a:pos x="f513" y="f514"/>
              </a:cxn>
              <a:cxn ang="f342">
                <a:pos x="f515" y="f516"/>
              </a:cxn>
              <a:cxn ang="f342">
                <a:pos x="f517" y="f516"/>
              </a:cxn>
              <a:cxn ang="f342">
                <a:pos x="f518" y="f519"/>
              </a:cxn>
              <a:cxn ang="f342">
                <a:pos x="f520" y="f521"/>
              </a:cxn>
              <a:cxn ang="f342">
                <a:pos x="f522" y="f523"/>
              </a:cxn>
              <a:cxn ang="f342">
                <a:pos x="f524" y="f525"/>
              </a:cxn>
              <a:cxn ang="f342">
                <a:pos x="f526" y="f527"/>
              </a:cxn>
              <a:cxn ang="f342">
                <a:pos x="f528" y="f529"/>
              </a:cxn>
              <a:cxn ang="f342">
                <a:pos x="f530" y="f531"/>
              </a:cxn>
              <a:cxn ang="f342">
                <a:pos x="f532" y="f533"/>
              </a:cxn>
              <a:cxn ang="f342">
                <a:pos x="f534" y="f535"/>
              </a:cxn>
              <a:cxn ang="f342">
                <a:pos x="f536" y="f537"/>
              </a:cxn>
              <a:cxn ang="f342">
                <a:pos x="f538" y="f512"/>
              </a:cxn>
              <a:cxn ang="f342">
                <a:pos x="f539" y="f540"/>
              </a:cxn>
              <a:cxn ang="f342">
                <a:pos x="f541" y="f542"/>
              </a:cxn>
              <a:cxn ang="f342">
                <a:pos x="f543" y="f544"/>
              </a:cxn>
              <a:cxn ang="f342">
                <a:pos x="f545" y="f546"/>
              </a:cxn>
              <a:cxn ang="f342">
                <a:pos x="f547" y="f548"/>
              </a:cxn>
              <a:cxn ang="f342">
                <a:pos x="f549" y="f550"/>
              </a:cxn>
              <a:cxn ang="f342">
                <a:pos x="f551" y="f552"/>
              </a:cxn>
              <a:cxn ang="f342">
                <a:pos x="f553" y="f554"/>
              </a:cxn>
              <a:cxn ang="f342">
                <a:pos x="f555" y="f556"/>
              </a:cxn>
              <a:cxn ang="f342">
                <a:pos x="f557" y="f558"/>
              </a:cxn>
              <a:cxn ang="f342">
                <a:pos x="f547" y="f548"/>
              </a:cxn>
              <a:cxn ang="f342">
                <a:pos x="f559" y="f560"/>
              </a:cxn>
              <a:cxn ang="f342">
                <a:pos x="f561" y="f562"/>
              </a:cxn>
              <a:cxn ang="f342">
                <a:pos x="f563" y="f564"/>
              </a:cxn>
              <a:cxn ang="f342">
                <a:pos x="f565" y="f566"/>
              </a:cxn>
              <a:cxn ang="f342">
                <a:pos x="f567" y="f548"/>
              </a:cxn>
              <a:cxn ang="f342">
                <a:pos x="f563" y="f568"/>
              </a:cxn>
              <a:cxn ang="f342">
                <a:pos x="f569" y="f570"/>
              </a:cxn>
              <a:cxn ang="f342">
                <a:pos x="f571" y="f572"/>
              </a:cxn>
              <a:cxn ang="f342">
                <a:pos x="f573" y="f574"/>
              </a:cxn>
              <a:cxn ang="f342">
                <a:pos x="f575" y="f568"/>
              </a:cxn>
              <a:cxn ang="f342">
                <a:pos x="f563" y="f568"/>
              </a:cxn>
              <a:cxn ang="f342">
                <a:pos x="f576" y="f577"/>
              </a:cxn>
              <a:cxn ang="f342">
                <a:pos x="f578" y="f568"/>
              </a:cxn>
              <a:cxn ang="f342">
                <a:pos x="f579" y="f580"/>
              </a:cxn>
              <a:cxn ang="f342">
                <a:pos x="f581" y="f582"/>
              </a:cxn>
              <a:cxn ang="f342">
                <a:pos x="f583" y="f546"/>
              </a:cxn>
              <a:cxn ang="f342">
                <a:pos x="f584" y="f580"/>
              </a:cxn>
              <a:cxn ang="f342">
                <a:pos x="f584" y="f580"/>
              </a:cxn>
              <a:cxn ang="f342">
                <a:pos x="f585" y="f586"/>
              </a:cxn>
              <a:cxn ang="f342">
                <a:pos x="f587" y="f588"/>
              </a:cxn>
              <a:cxn ang="f342">
                <a:pos x="f589" y="f590"/>
              </a:cxn>
            </a:cxnLst>
            <a:rect l="f507" t="f510" r="f508" b="f509"/>
            <a:pathLst>
              <a:path w="421" h="330">
                <a:moveTo>
                  <a:pt x="f8" y="f9"/>
                </a:moveTo>
                <a:cubicBezTo>
                  <a:pt x="f10" y="f11"/>
                  <a:pt x="f10" y="f11"/>
                  <a:pt x="f12" y="f11"/>
                </a:cubicBezTo>
                <a:cubicBezTo>
                  <a:pt x="f13" y="f11"/>
                  <a:pt x="f14" y="f11"/>
                  <a:pt x="f15" y="f11"/>
                </a:cubicBezTo>
                <a:cubicBezTo>
                  <a:pt x="f16" y="f17"/>
                  <a:pt x="f18" y="f19"/>
                  <a:pt x="f20" y="f5"/>
                </a:cubicBezTo>
                <a:cubicBezTo>
                  <a:pt x="f21" y="f22"/>
                  <a:pt x="f23" y="f24"/>
                  <a:pt x="f23" y="f25"/>
                </a:cubicBezTo>
                <a:cubicBezTo>
                  <a:pt x="f26" y="f27"/>
                  <a:pt x="f26" y="f28"/>
                  <a:pt x="f23" y="f29"/>
                </a:cubicBezTo>
                <a:cubicBezTo>
                  <a:pt x="f23" y="f30"/>
                  <a:pt x="f31" y="f32"/>
                  <a:pt x="f33" y="f34"/>
                </a:cubicBezTo>
                <a:cubicBezTo>
                  <a:pt x="f35" y="f32"/>
                  <a:pt x="f36" y="f37"/>
                  <a:pt x="f16" y="f29"/>
                </a:cubicBezTo>
                <a:cubicBezTo>
                  <a:pt x="f38" y="f39"/>
                  <a:pt x="f40" y="f13"/>
                  <a:pt x="f41" y="f42"/>
                </a:cubicBezTo>
                <a:cubicBezTo>
                  <a:pt x="f43" y="f44"/>
                  <a:pt x="f37" y="f45"/>
                  <a:pt x="f46" y="f47"/>
                </a:cubicBezTo>
                <a:cubicBezTo>
                  <a:pt x="f48" y="f30"/>
                  <a:pt x="f39" y="f49"/>
                  <a:pt x="f50" y="f34"/>
                </a:cubicBezTo>
                <a:cubicBezTo>
                  <a:pt x="f51" y="f52"/>
                  <a:pt x="f53" y="f41"/>
                  <a:pt x="f53" y="f15"/>
                </a:cubicBezTo>
                <a:cubicBezTo>
                  <a:pt x="f54" y="f33"/>
                  <a:pt x="f55" y="f56"/>
                  <a:pt x="f57" y="f2"/>
                </a:cubicBezTo>
                <a:cubicBezTo>
                  <a:pt x="f58" y="f33"/>
                  <a:pt x="f59" y="f35"/>
                  <a:pt x="f60" y="f21"/>
                </a:cubicBezTo>
                <a:cubicBezTo>
                  <a:pt x="f34" y="f23"/>
                  <a:pt x="f61" y="f23"/>
                  <a:pt x="f62" y="f63"/>
                </a:cubicBezTo>
                <a:cubicBezTo>
                  <a:pt x="f38" y="f56"/>
                  <a:pt x="f2" y="f31"/>
                  <a:pt x="f64" y="f20"/>
                </a:cubicBezTo>
                <a:cubicBezTo>
                  <a:pt x="f65" y="f35"/>
                  <a:pt x="f66" y="f20"/>
                  <a:pt x="f67" y="f68"/>
                </a:cubicBezTo>
                <a:cubicBezTo>
                  <a:pt x="f69" y="f70"/>
                  <a:pt x="f71" y="f72"/>
                  <a:pt x="f73" y="f33"/>
                </a:cubicBezTo>
                <a:cubicBezTo>
                  <a:pt x="f74" y="f33"/>
                  <a:pt x="f75" y="f76"/>
                  <a:pt x="f77" y="f78"/>
                </a:cubicBezTo>
                <a:cubicBezTo>
                  <a:pt x="f79" y="f80"/>
                  <a:pt x="f73" y="f34"/>
                  <a:pt x="f81" y="f82"/>
                </a:cubicBezTo>
                <a:cubicBezTo>
                  <a:pt x="f71" y="f49"/>
                  <a:pt x="f83" y="f37"/>
                  <a:pt x="f84" y="f85"/>
                </a:cubicBezTo>
                <a:cubicBezTo>
                  <a:pt x="f86" y="f87"/>
                  <a:pt x="f88" y="f89"/>
                  <a:pt x="f90" y="f44"/>
                </a:cubicBezTo>
                <a:cubicBezTo>
                  <a:pt x="f91" y="f92"/>
                  <a:pt x="f93" y="f44"/>
                  <a:pt x="f94" y="f58"/>
                </a:cubicBezTo>
                <a:cubicBezTo>
                  <a:pt x="f94" y="f59"/>
                  <a:pt x="f95" y="f96"/>
                  <a:pt x="f97" y="f52"/>
                </a:cubicBezTo>
                <a:cubicBezTo>
                  <a:pt x="f98" y="f96"/>
                  <a:pt x="f99" y="f100"/>
                  <a:pt x="f101" y="f85"/>
                </a:cubicBezTo>
                <a:cubicBezTo>
                  <a:pt x="f102" y="f103"/>
                  <a:pt x="f101" y="f104"/>
                  <a:pt x="f101" y="f105"/>
                </a:cubicBezTo>
                <a:cubicBezTo>
                  <a:pt x="f101" y="f106"/>
                  <a:pt x="f107" y="f108"/>
                  <a:pt x="f109" y="f110"/>
                </a:cubicBezTo>
                <a:cubicBezTo>
                  <a:pt x="f98" y="f111"/>
                  <a:pt x="f66" y="f111"/>
                  <a:pt x="f112" y="f111"/>
                </a:cubicBezTo>
                <a:cubicBezTo>
                  <a:pt x="f113" y="f22"/>
                  <a:pt x="f94" y="f17"/>
                  <a:pt x="f114" y="f11"/>
                </a:cubicBezTo>
                <a:cubicBezTo>
                  <a:pt x="f115" y="f11"/>
                  <a:pt x="f116" y="f11"/>
                  <a:pt x="f117" y="f11"/>
                </a:cubicBezTo>
                <a:cubicBezTo>
                  <a:pt x="f118" y="f11"/>
                  <a:pt x="f118" y="f11"/>
                  <a:pt x="f119" y="f120"/>
                </a:cubicBezTo>
                <a:cubicBezTo>
                  <a:pt x="f119" y="f121"/>
                  <a:pt x="f122" y="f123"/>
                  <a:pt x="f122" y="f124"/>
                </a:cubicBezTo>
                <a:cubicBezTo>
                  <a:pt x="f6" y="f125"/>
                  <a:pt x="f126" y="f124"/>
                  <a:pt x="f126" y="f51"/>
                </a:cubicBezTo>
                <a:cubicBezTo>
                  <a:pt x="f126" y="f127"/>
                  <a:pt x="f128" y="f129"/>
                  <a:pt x="f126" y="f130"/>
                </a:cubicBezTo>
                <a:cubicBezTo>
                  <a:pt x="f126" y="f74"/>
                  <a:pt x="f131" y="f7"/>
                  <a:pt x="f132" y="f7"/>
                </a:cubicBezTo>
                <a:cubicBezTo>
                  <a:pt x="f133" y="f7"/>
                  <a:pt x="f134" y="f7"/>
                  <a:pt x="f106" y="f7"/>
                </a:cubicBezTo>
                <a:cubicBezTo>
                  <a:pt x="f135" y="f7"/>
                  <a:pt x="f5" y="f136"/>
                  <a:pt x="f137" y="f138"/>
                </a:cubicBezTo>
                <a:cubicBezTo>
                  <a:pt x="f137" y="f98"/>
                  <a:pt x="f137" y="f15"/>
                  <a:pt x="f137" y="f139"/>
                </a:cubicBezTo>
                <a:cubicBezTo>
                  <a:pt x="f137" y="f140"/>
                  <a:pt x="f137" y="f140"/>
                  <a:pt x="f8" y="f9"/>
                </a:cubicBezTo>
                <a:close/>
                <a:moveTo>
                  <a:pt x="f141" y="f142"/>
                </a:moveTo>
                <a:cubicBezTo>
                  <a:pt x="f141" y="f143"/>
                  <a:pt x="f141" y="f68"/>
                  <a:pt x="f141" y="f144"/>
                </a:cubicBezTo>
                <a:cubicBezTo>
                  <a:pt x="f50" y="f144"/>
                  <a:pt x="f61" y="f144"/>
                  <a:pt x="f145" y="f144"/>
                </a:cubicBezTo>
                <a:cubicBezTo>
                  <a:pt x="f145" y="f66"/>
                  <a:pt x="f145" y="f146"/>
                  <a:pt x="f145" y="f147"/>
                </a:cubicBezTo>
                <a:cubicBezTo>
                  <a:pt x="f148" y="f147"/>
                  <a:pt x="f20" y="f149"/>
                  <a:pt x="f150" y="f151"/>
                </a:cubicBezTo>
                <a:cubicBezTo>
                  <a:pt x="f62" y="f152"/>
                  <a:pt x="f153" y="f152"/>
                  <a:pt x="f100" y="f151"/>
                </a:cubicBezTo>
                <a:cubicBezTo>
                  <a:pt x="f154" y="f155"/>
                  <a:pt x="f47" y="f155"/>
                  <a:pt x="f156" y="f147"/>
                </a:cubicBezTo>
                <a:cubicBezTo>
                  <a:pt x="f157" y="f151"/>
                  <a:pt x="f158" y="f70"/>
                  <a:pt x="f12" y="f36"/>
                </a:cubicBezTo>
                <a:cubicBezTo>
                  <a:pt x="f140" y="f80"/>
                  <a:pt x="f159" y="f160"/>
                  <a:pt x="f139" y="f154"/>
                </a:cubicBezTo>
                <a:cubicBezTo>
                  <a:pt x="f161" y="f58"/>
                  <a:pt x="f162" y="f85"/>
                  <a:pt x="f163" y="f47"/>
                </a:cubicBezTo>
                <a:cubicBezTo>
                  <a:pt x="f164" y="f165"/>
                  <a:pt x="f166" y="f167"/>
                  <a:pt x="f38" y="f168"/>
                </a:cubicBezTo>
                <a:cubicBezTo>
                  <a:pt x="f38" y="f169"/>
                  <a:pt x="f38" y="f123"/>
                  <a:pt x="f38" y="f142"/>
                </a:cubicBezTo>
                <a:cubicBezTo>
                  <a:pt x="f59" y="f142"/>
                  <a:pt x="f103" y="f142"/>
                  <a:pt x="f141" y="f142"/>
                </a:cubicBezTo>
                <a:close/>
                <a:moveTo>
                  <a:pt x="f170" y="f168"/>
                </a:moveTo>
                <a:cubicBezTo>
                  <a:pt x="f88" y="f171"/>
                  <a:pt x="f172" y="f28"/>
                  <a:pt x="f173" y="f174"/>
                </a:cubicBezTo>
                <a:cubicBezTo>
                  <a:pt x="f175" y="f87"/>
                  <a:pt x="f176" y="f85"/>
                  <a:pt x="f177" y="f29"/>
                </a:cubicBezTo>
                <a:cubicBezTo>
                  <a:pt x="f178" y="f49"/>
                  <a:pt x="f179" y="f180"/>
                  <a:pt x="f181" y="f26"/>
                </a:cubicBezTo>
                <a:cubicBezTo>
                  <a:pt x="f175" y="f151"/>
                  <a:pt x="f88" y="f145"/>
                  <a:pt x="f182" y="f183"/>
                </a:cubicBezTo>
                <a:cubicBezTo>
                  <a:pt x="f113" y="f184"/>
                  <a:pt x="f99" y="f147"/>
                  <a:pt x="f185" y="f186"/>
                </a:cubicBezTo>
                <a:cubicBezTo>
                  <a:pt x="f185" y="f187"/>
                  <a:pt x="f185" y="f112"/>
                  <a:pt x="f185" y="f188"/>
                </a:cubicBezTo>
                <a:cubicBezTo>
                  <a:pt x="f189" y="f188"/>
                  <a:pt x="f190" y="f188"/>
                  <a:pt x="f191" y="f188"/>
                </a:cubicBezTo>
                <a:cubicBezTo>
                  <a:pt x="f191" y="f56"/>
                  <a:pt x="f191" y="f87"/>
                  <a:pt x="f191" y="f142"/>
                </a:cubicBezTo>
                <a:cubicBezTo>
                  <a:pt x="f192" y="f142"/>
                  <a:pt x="f193" y="f142"/>
                  <a:pt x="f170" y="f142"/>
                </a:cubicBezTo>
                <a:cubicBezTo>
                  <a:pt x="f170" y="f123"/>
                  <a:pt x="f170" y="f169"/>
                  <a:pt x="f170" y="f168"/>
                </a:cubicBezTo>
                <a:close/>
                <a:moveTo>
                  <a:pt x="f185" y="f194"/>
                </a:moveTo>
                <a:cubicBezTo>
                  <a:pt x="f65" y="f195"/>
                  <a:pt x="f65" y="f138"/>
                  <a:pt x="f65" y="f196"/>
                </a:cubicBezTo>
                <a:cubicBezTo>
                  <a:pt x="f197" y="f196"/>
                  <a:pt x="f198" y="f196"/>
                  <a:pt x="f199" y="f196"/>
                </a:cubicBezTo>
                <a:cubicBezTo>
                  <a:pt x="f199" y="f129"/>
                  <a:pt x="f199" y="f76"/>
                  <a:pt x="f199" y="f28"/>
                </a:cubicBezTo>
                <a:cubicBezTo>
                  <a:pt x="f199" y="f54"/>
                  <a:pt x="f200" y="f201"/>
                  <a:pt x="f202" y="f203"/>
                </a:cubicBezTo>
                <a:cubicBezTo>
                  <a:pt x="f204" y="f205"/>
                  <a:pt x="f206" y="f167"/>
                  <a:pt x="f119" y="f207"/>
                </a:cubicBezTo>
                <a:cubicBezTo>
                  <a:pt x="f119" y="f103"/>
                  <a:pt x="f119" y="f161"/>
                  <a:pt x="f119" y="f162"/>
                </a:cubicBezTo>
                <a:cubicBezTo>
                  <a:pt x="f119" y="f208"/>
                  <a:pt x="f118" y="f209"/>
                  <a:pt x="f119" y="f69"/>
                </a:cubicBezTo>
                <a:cubicBezTo>
                  <a:pt x="f119" y="f210"/>
                  <a:pt x="f211" y="f212"/>
                  <a:pt x="f213" y="f194"/>
                </a:cubicBezTo>
                <a:cubicBezTo>
                  <a:pt x="f74" y="f71"/>
                  <a:pt x="f214" y="f194"/>
                  <a:pt x="f94" y="f194"/>
                </a:cubicBezTo>
                <a:cubicBezTo>
                  <a:pt x="f129" y="f194"/>
                  <a:pt x="f215" y="f194"/>
                  <a:pt x="f185" y="f194"/>
                </a:cubicBezTo>
                <a:close/>
                <a:moveTo>
                  <a:pt x="f24" y="f216"/>
                </a:moveTo>
                <a:cubicBezTo>
                  <a:pt x="f217" y="f216"/>
                  <a:pt x="f32" y="f216"/>
                  <a:pt x="f149" y="f175"/>
                </a:cubicBezTo>
                <a:cubicBezTo>
                  <a:pt x="f155" y="f175"/>
                  <a:pt x="f151" y="f138"/>
                  <a:pt x="f218" y="f194"/>
                </a:cubicBezTo>
                <a:cubicBezTo>
                  <a:pt x="f64" y="f194"/>
                  <a:pt x="f23" y="f194"/>
                  <a:pt x="f2" y="f194"/>
                </a:cubicBezTo>
                <a:cubicBezTo>
                  <a:pt x="f49" y="f194"/>
                  <a:pt x="f51" y="f71"/>
                  <a:pt x="f219" y="f194"/>
                </a:cubicBezTo>
                <a:cubicBezTo>
                  <a:pt x="f220" y="f212"/>
                  <a:pt x="f221" y="f210"/>
                  <a:pt x="f221" y="f222"/>
                </a:cubicBezTo>
                <a:cubicBezTo>
                  <a:pt x="f223" y="f94"/>
                  <a:pt x="f224" y="f225"/>
                  <a:pt x="f224" y="f226"/>
                </a:cubicBezTo>
                <a:cubicBezTo>
                  <a:pt x="f224" y="f227"/>
                  <a:pt x="f224" y="f143"/>
                  <a:pt x="f224" y="f167"/>
                </a:cubicBezTo>
                <a:cubicBezTo>
                  <a:pt x="f8" y="f205"/>
                  <a:pt x="f228" y="f205"/>
                  <a:pt x="f229" y="f203"/>
                </a:cubicBezTo>
                <a:cubicBezTo>
                  <a:pt x="f25" y="f171"/>
                  <a:pt x="f17" y="f165"/>
                  <a:pt x="f17" y="f139"/>
                </a:cubicBezTo>
                <a:cubicBezTo>
                  <a:pt x="f24" y="f230"/>
                  <a:pt x="f24" y="f129"/>
                  <a:pt x="f24" y="f216"/>
                </a:cubicBezTo>
                <a:close/>
                <a:moveTo>
                  <a:pt x="f231" y="f222"/>
                </a:moveTo>
                <a:cubicBezTo>
                  <a:pt x="f134" y="f189"/>
                  <a:pt x="f161" y="f232"/>
                  <a:pt x="f233" y="f234"/>
                </a:cubicBezTo>
                <a:cubicBezTo>
                  <a:pt x="f235" y="f214"/>
                  <a:pt x="f96" y="f236"/>
                  <a:pt x="f231" y="f222"/>
                </a:cubicBezTo>
                <a:close/>
                <a:moveTo>
                  <a:pt x="f209" y="f222"/>
                </a:moveTo>
                <a:cubicBezTo>
                  <a:pt x="f237" y="f88"/>
                  <a:pt x="f237" y="f238"/>
                  <a:pt x="f239" y="f115"/>
                </a:cubicBezTo>
                <a:cubicBezTo>
                  <a:pt x="f189" y="f115"/>
                  <a:pt x="f175" y="f115"/>
                  <a:pt x="f117" y="f240"/>
                </a:cubicBezTo>
                <a:cubicBezTo>
                  <a:pt x="f241" y="f240"/>
                  <a:pt x="f242" y="f222"/>
                  <a:pt x="f243" y="f69"/>
                </a:cubicBezTo>
                <a:cubicBezTo>
                  <a:pt x="f244" y="f197"/>
                  <a:pt x="f244" y="f245"/>
                  <a:pt x="f191" y="f234"/>
                </a:cubicBezTo>
                <a:cubicBezTo>
                  <a:pt x="f246" y="f234"/>
                  <a:pt x="f69" y="f234"/>
                  <a:pt x="f247" y="f90"/>
                </a:cubicBezTo>
                <a:cubicBezTo>
                  <a:pt x="f99" y="f90"/>
                  <a:pt x="f248" y="f249"/>
                  <a:pt x="f209" y="f222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9A8B4DA5-BF57-42FA-9732-1323C31FFD7E}"/>
              </a:ext>
            </a:extLst>
          </p:cNvPr>
          <p:cNvSpPr/>
          <p:nvPr/>
        </p:nvSpPr>
        <p:spPr>
          <a:xfrm>
            <a:off x="2847971" y="3151186"/>
            <a:ext cx="708029" cy="2190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14"/>
              <a:gd name="f7" fmla="val 159"/>
              <a:gd name="f8" fmla="val 257"/>
              <a:gd name="f9" fmla="val 158"/>
              <a:gd name="f10" fmla="val 179"/>
              <a:gd name="f11" fmla="val 101"/>
              <a:gd name="f12" fmla="val 157"/>
              <a:gd name="f13" fmla="val 23"/>
              <a:gd name="f14" fmla="val 5"/>
              <a:gd name="f15" fmla="val 153"/>
              <a:gd name="f16" fmla="val 135"/>
              <a:gd name="f17" fmla="val 2"/>
              <a:gd name="f18" fmla="val 98"/>
              <a:gd name="f19" fmla="val 1"/>
              <a:gd name="f20" fmla="val 60"/>
              <a:gd name="f21" fmla="val 22"/>
              <a:gd name="f22" fmla="val 6"/>
              <a:gd name="f23" fmla="val 21"/>
              <a:gd name="f24" fmla="val 177"/>
              <a:gd name="f25" fmla="val 332"/>
              <a:gd name="f26" fmla="val 488"/>
              <a:gd name="f27" fmla="val 507"/>
              <a:gd name="f28" fmla="val 513"/>
              <a:gd name="f29" fmla="val 25"/>
              <a:gd name="f30" fmla="val 512"/>
              <a:gd name="f31" fmla="val 61"/>
              <a:gd name="f32" fmla="val 97"/>
              <a:gd name="f33" fmla="val 133"/>
              <a:gd name="f34" fmla="val 152"/>
              <a:gd name="f35" fmla="val 509"/>
              <a:gd name="f36" fmla="val 489"/>
              <a:gd name="f37" fmla="val 411"/>
              <a:gd name="f38" fmla="val 334"/>
              <a:gd name="f39" fmla="val 308"/>
              <a:gd name="f40" fmla="val 115"/>
              <a:gd name="f41" fmla="val 272"/>
              <a:gd name="f42" fmla="val 239"/>
              <a:gd name="f43" fmla="val 205"/>
              <a:gd name="f44" fmla="val 123"/>
              <a:gd name="f45" fmla="val 130"/>
              <a:gd name="f46" fmla="val 206"/>
              <a:gd name="f47" fmla="val 136"/>
              <a:gd name="f48" fmla="val 241"/>
              <a:gd name="f49" fmla="val 275"/>
              <a:gd name="f50" fmla="val 128"/>
              <a:gd name="f51" fmla="val 122"/>
              <a:gd name="f52" fmla="val 224"/>
              <a:gd name="f53" fmla="val 67"/>
              <a:gd name="f54" fmla="val 208"/>
              <a:gd name="f55" fmla="val 195"/>
              <a:gd name="f56" fmla="val 182"/>
              <a:gd name="f57" fmla="val 76"/>
              <a:gd name="f58" fmla="val 83"/>
              <a:gd name="f59" fmla="val 91"/>
              <a:gd name="f60" fmla="val 196"/>
              <a:gd name="f61" fmla="val 210"/>
              <a:gd name="f62" fmla="val 57"/>
              <a:gd name="f63" fmla="val 72"/>
              <a:gd name="f64" fmla="val 84"/>
              <a:gd name="f65" fmla="val 75"/>
              <a:gd name="f66" fmla="val 71"/>
              <a:gd name="f67" fmla="val 82"/>
              <a:gd name="f68" fmla="val 348"/>
              <a:gd name="f69" fmla="val 66"/>
              <a:gd name="f70" fmla="val 339"/>
              <a:gd name="f71" fmla="val 333"/>
              <a:gd name="f72" fmla="val 326"/>
              <a:gd name="f73" fmla="val 320"/>
              <a:gd name="f74" fmla="val 313"/>
              <a:gd name="f75" fmla="val 307"/>
              <a:gd name="f76" fmla="val 92"/>
              <a:gd name="f77" fmla="val 318"/>
              <a:gd name="f78" fmla="val 93"/>
              <a:gd name="f79" fmla="val 324"/>
              <a:gd name="f80" fmla="val 331"/>
              <a:gd name="f81" fmla="val 370"/>
              <a:gd name="f82" fmla="val 414"/>
              <a:gd name="f83" fmla="val 409"/>
              <a:gd name="f84" fmla="val 396"/>
              <a:gd name="f85" fmla="val 383"/>
              <a:gd name="f86" fmla="val 119"/>
              <a:gd name="f87" fmla="val 77"/>
              <a:gd name="f88" fmla="val 120"/>
              <a:gd name="f89" fmla="val 134"/>
              <a:gd name="f90" fmla="val 147"/>
              <a:gd name="f91" fmla="val 160"/>
              <a:gd name="f92" fmla="val 146"/>
              <a:gd name="f93" fmla="val 246"/>
              <a:gd name="f94" fmla="val 260"/>
              <a:gd name="f95" fmla="val 284"/>
              <a:gd name="f96" fmla="val 271"/>
              <a:gd name="f97" fmla="val 259"/>
              <a:gd name="f98" fmla="val 373"/>
              <a:gd name="f99" fmla="val 45"/>
              <a:gd name="f100" fmla="val 372"/>
              <a:gd name="f101" fmla="val 36"/>
              <a:gd name="f102" fmla="val 30"/>
              <a:gd name="f103" fmla="val 371"/>
              <a:gd name="f104" fmla="val 357"/>
              <a:gd name="f105" fmla="val 343"/>
              <a:gd name="f106" fmla="val 330"/>
              <a:gd name="f107" fmla="val 31"/>
              <a:gd name="f108" fmla="val 38"/>
              <a:gd name="f109" fmla="val 344"/>
              <a:gd name="f110" fmla="val 137"/>
              <a:gd name="f111" fmla="val 121"/>
              <a:gd name="f112" fmla="val 114"/>
              <a:gd name="f113" fmla="val 356"/>
              <a:gd name="f114" fmla="val 142"/>
              <a:gd name="f115" fmla="val 155"/>
              <a:gd name="f116" fmla="val 169"/>
              <a:gd name="f117" fmla="val 184"/>
              <a:gd name="f118" fmla="val 129"/>
              <a:gd name="f119" fmla="val 156"/>
              <a:gd name="f120" fmla="val 183"/>
              <a:gd name="f121" fmla="val 29"/>
              <a:gd name="f122" fmla="val 141"/>
              <a:gd name="f123" fmla="val 170"/>
              <a:gd name="f124" fmla="val 37"/>
              <a:gd name="f125" fmla="val 294"/>
              <a:gd name="f126" fmla="val 281"/>
              <a:gd name="f127" fmla="val 268"/>
              <a:gd name="f128" fmla="val 293"/>
              <a:gd name="f129" fmla="val 247"/>
              <a:gd name="f130" fmla="val 245"/>
              <a:gd name="f131" fmla="val 231"/>
              <a:gd name="f132" fmla="val 219"/>
              <a:gd name="f133" fmla="val 220"/>
              <a:gd name="f134" fmla="val 233"/>
              <a:gd name="f135" fmla="val 455"/>
              <a:gd name="f136" fmla="val 468"/>
              <a:gd name="f137" fmla="val 480"/>
              <a:gd name="f138" fmla="val 493"/>
              <a:gd name="f139" fmla="val 492"/>
              <a:gd name="f140" fmla="val 479"/>
              <a:gd name="f141" fmla="val 467"/>
              <a:gd name="f142" fmla="val 434"/>
              <a:gd name="f143" fmla="val 433"/>
              <a:gd name="f144" fmla="val 432"/>
              <a:gd name="f145" fmla="val 418"/>
              <a:gd name="f146" fmla="val 406"/>
              <a:gd name="f147" fmla="val 394"/>
              <a:gd name="f148" fmla="val 407"/>
              <a:gd name="f149" fmla="val 419"/>
              <a:gd name="f150" fmla="val 81"/>
              <a:gd name="f151" fmla="val 95"/>
              <a:gd name="f152" fmla="val 108"/>
              <a:gd name="f153" fmla="val 106"/>
              <a:gd name="f154" fmla="val 94"/>
              <a:gd name="f155" fmla="val 35"/>
              <a:gd name="f156" fmla="val 47"/>
              <a:gd name="f157" fmla="val 59"/>
              <a:gd name="f158" fmla="val 46"/>
              <a:gd name="f159" fmla="val 34"/>
              <a:gd name="f160" fmla="val 44"/>
              <a:gd name="f161" fmla="val 392"/>
              <a:gd name="f162" fmla="val 393"/>
              <a:gd name="f163" fmla="val 408"/>
              <a:gd name="f164" fmla="val 420"/>
              <a:gd name="f165" fmla="val 442"/>
              <a:gd name="f166" fmla="val 449"/>
              <a:gd name="f167" fmla="val 456"/>
              <a:gd name="f168" fmla="val 448"/>
              <a:gd name="f169" fmla="val 441"/>
              <a:gd name="f170" fmla="val 494"/>
              <a:gd name="f171" fmla="val 501"/>
              <a:gd name="f172" fmla="val 64"/>
              <a:gd name="f173" fmla="val 476"/>
              <a:gd name="f174" fmla="val 481"/>
              <a:gd name="f175" fmla="val 13"/>
              <a:gd name="f176" fmla="+- 0 0 -90"/>
              <a:gd name="f177" fmla="*/ f3 1 514"/>
              <a:gd name="f178" fmla="*/ f4 1 159"/>
              <a:gd name="f179" fmla="val f5"/>
              <a:gd name="f180" fmla="val f6"/>
              <a:gd name="f181" fmla="val f7"/>
              <a:gd name="f182" fmla="*/ f176 f0 1"/>
              <a:gd name="f183" fmla="+- f181 0 f179"/>
              <a:gd name="f184" fmla="+- f180 0 f179"/>
              <a:gd name="f185" fmla="*/ f182 1 f2"/>
              <a:gd name="f186" fmla="*/ f184 1 514"/>
              <a:gd name="f187" fmla="*/ f183 1 159"/>
              <a:gd name="f188" fmla="*/ 23 f184 1"/>
              <a:gd name="f189" fmla="*/ 158 f183 1"/>
              <a:gd name="f190" fmla="*/ 1 f184 1"/>
              <a:gd name="f191" fmla="*/ 22 f183 1"/>
              <a:gd name="f192" fmla="*/ 488 f184 1"/>
              <a:gd name="f193" fmla="*/ 0 f183 1"/>
              <a:gd name="f194" fmla="*/ 513 f184 1"/>
              <a:gd name="f195" fmla="*/ 133 f183 1"/>
              <a:gd name="f196" fmla="*/ 257 f184 1"/>
              <a:gd name="f197" fmla="*/ 205 f184 1"/>
              <a:gd name="f198" fmla="*/ 115 f183 1"/>
              <a:gd name="f199" fmla="*/ 308 f184 1"/>
              <a:gd name="f200" fmla="*/ 136 f183 1"/>
              <a:gd name="f201" fmla="*/ 224 f184 1"/>
              <a:gd name="f202" fmla="*/ 67 f183 1"/>
              <a:gd name="f203" fmla="*/ 182 f184 1"/>
              <a:gd name="f204" fmla="*/ 91 f183 1"/>
              <a:gd name="f205" fmla="*/ 98 f184 1"/>
              <a:gd name="f206" fmla="*/ 57 f184 1"/>
              <a:gd name="f207" fmla="*/ 348 f184 1"/>
              <a:gd name="f208" fmla="*/ 66 f183 1"/>
              <a:gd name="f209" fmla="*/ 307 f184 1"/>
              <a:gd name="f210" fmla="*/ 324 f184 1"/>
              <a:gd name="f211" fmla="*/ 93 f183 1"/>
              <a:gd name="f212" fmla="*/ 409 f184 1"/>
              <a:gd name="f213" fmla="*/ 370 f184 1"/>
              <a:gd name="f214" fmla="*/ 92 f183 1"/>
              <a:gd name="f215" fmla="*/ 120 f184 1"/>
              <a:gd name="f216" fmla="*/ 160 f184 1"/>
              <a:gd name="f217" fmla="*/ 246 f184 1"/>
              <a:gd name="f218" fmla="*/ 284 f184 1"/>
              <a:gd name="f219" fmla="*/ 371 f184 1"/>
              <a:gd name="f220" fmla="*/ 23 f183 1"/>
              <a:gd name="f221" fmla="*/ 330 f184 1"/>
              <a:gd name="f222" fmla="*/ 45 f183 1"/>
              <a:gd name="f223" fmla="*/ 137 f183 1"/>
              <a:gd name="f224" fmla="*/ 114 f183 1"/>
              <a:gd name="f225" fmla="*/ 184 f184 1"/>
              <a:gd name="f226" fmla="*/ 142 f184 1"/>
              <a:gd name="f227" fmla="*/ 183 f184 1"/>
              <a:gd name="f228" fmla="*/ 141 f184 1"/>
              <a:gd name="f229" fmla="*/ 268 f184 1"/>
              <a:gd name="f230" fmla="*/ 247 f184 1"/>
              <a:gd name="f231" fmla="*/ 206 f184 1"/>
              <a:gd name="f232" fmla="*/ 455 f184 1"/>
              <a:gd name="f233" fmla="*/ 492 f184 1"/>
              <a:gd name="f234" fmla="*/ 432 f184 1"/>
              <a:gd name="f235" fmla="*/ 394 f184 1"/>
              <a:gd name="f236" fmla="*/ 81 f184 1"/>
              <a:gd name="f237" fmla="*/ 59 f184 1"/>
              <a:gd name="f238" fmla="*/ 22 f184 1"/>
              <a:gd name="f239" fmla="*/ 44 f183 1"/>
              <a:gd name="f240" fmla="*/ 434 f184 1"/>
              <a:gd name="f241" fmla="*/ 456 f184 1"/>
              <a:gd name="f242" fmla="*/ 494 f184 1"/>
              <a:gd name="f243" fmla="*/ 21 f184 1"/>
              <a:gd name="f244" fmla="+- f185 0 f1"/>
              <a:gd name="f245" fmla="*/ f188 1 514"/>
              <a:gd name="f246" fmla="*/ f189 1 159"/>
              <a:gd name="f247" fmla="*/ f190 1 514"/>
              <a:gd name="f248" fmla="*/ f191 1 159"/>
              <a:gd name="f249" fmla="*/ f192 1 514"/>
              <a:gd name="f250" fmla="*/ f193 1 159"/>
              <a:gd name="f251" fmla="*/ f194 1 514"/>
              <a:gd name="f252" fmla="*/ f195 1 159"/>
              <a:gd name="f253" fmla="*/ f196 1 514"/>
              <a:gd name="f254" fmla="*/ f197 1 514"/>
              <a:gd name="f255" fmla="*/ f198 1 159"/>
              <a:gd name="f256" fmla="*/ f199 1 514"/>
              <a:gd name="f257" fmla="*/ f200 1 159"/>
              <a:gd name="f258" fmla="*/ f201 1 514"/>
              <a:gd name="f259" fmla="*/ f202 1 159"/>
              <a:gd name="f260" fmla="*/ f203 1 514"/>
              <a:gd name="f261" fmla="*/ f204 1 159"/>
              <a:gd name="f262" fmla="*/ f205 1 514"/>
              <a:gd name="f263" fmla="*/ f206 1 514"/>
              <a:gd name="f264" fmla="*/ f207 1 514"/>
              <a:gd name="f265" fmla="*/ f208 1 159"/>
              <a:gd name="f266" fmla="*/ f209 1 514"/>
              <a:gd name="f267" fmla="*/ f210 1 514"/>
              <a:gd name="f268" fmla="*/ f211 1 159"/>
              <a:gd name="f269" fmla="*/ f212 1 514"/>
              <a:gd name="f270" fmla="*/ f213 1 514"/>
              <a:gd name="f271" fmla="*/ f214 1 159"/>
              <a:gd name="f272" fmla="*/ f215 1 514"/>
              <a:gd name="f273" fmla="*/ f216 1 514"/>
              <a:gd name="f274" fmla="*/ f217 1 514"/>
              <a:gd name="f275" fmla="*/ f218 1 514"/>
              <a:gd name="f276" fmla="*/ f219 1 514"/>
              <a:gd name="f277" fmla="*/ f220 1 159"/>
              <a:gd name="f278" fmla="*/ f221 1 514"/>
              <a:gd name="f279" fmla="*/ f222 1 159"/>
              <a:gd name="f280" fmla="*/ f223 1 159"/>
              <a:gd name="f281" fmla="*/ f224 1 159"/>
              <a:gd name="f282" fmla="*/ f225 1 514"/>
              <a:gd name="f283" fmla="*/ f226 1 514"/>
              <a:gd name="f284" fmla="*/ f227 1 514"/>
              <a:gd name="f285" fmla="*/ f228 1 514"/>
              <a:gd name="f286" fmla="*/ f229 1 514"/>
              <a:gd name="f287" fmla="*/ f230 1 514"/>
              <a:gd name="f288" fmla="*/ f231 1 514"/>
              <a:gd name="f289" fmla="*/ f232 1 514"/>
              <a:gd name="f290" fmla="*/ f233 1 514"/>
              <a:gd name="f291" fmla="*/ f234 1 514"/>
              <a:gd name="f292" fmla="*/ f235 1 514"/>
              <a:gd name="f293" fmla="*/ f236 1 514"/>
              <a:gd name="f294" fmla="*/ f237 1 514"/>
              <a:gd name="f295" fmla="*/ f238 1 514"/>
              <a:gd name="f296" fmla="*/ f239 1 159"/>
              <a:gd name="f297" fmla="*/ f240 1 514"/>
              <a:gd name="f298" fmla="*/ f241 1 514"/>
              <a:gd name="f299" fmla="*/ f242 1 514"/>
              <a:gd name="f300" fmla="*/ f243 1 514"/>
              <a:gd name="f301" fmla="*/ 0 1 f186"/>
              <a:gd name="f302" fmla="*/ f180 1 f186"/>
              <a:gd name="f303" fmla="*/ 0 1 f187"/>
              <a:gd name="f304" fmla="*/ f181 1 f187"/>
              <a:gd name="f305" fmla="*/ f245 1 f186"/>
              <a:gd name="f306" fmla="*/ f246 1 f187"/>
              <a:gd name="f307" fmla="*/ f247 1 f186"/>
              <a:gd name="f308" fmla="*/ f248 1 f187"/>
              <a:gd name="f309" fmla="*/ f249 1 f186"/>
              <a:gd name="f310" fmla="*/ f250 1 f187"/>
              <a:gd name="f311" fmla="*/ f251 1 f186"/>
              <a:gd name="f312" fmla="*/ f252 1 f187"/>
              <a:gd name="f313" fmla="*/ f253 1 f186"/>
              <a:gd name="f314" fmla="*/ f254 1 f186"/>
              <a:gd name="f315" fmla="*/ f255 1 f187"/>
              <a:gd name="f316" fmla="*/ f256 1 f186"/>
              <a:gd name="f317" fmla="*/ f257 1 f187"/>
              <a:gd name="f318" fmla="*/ f258 1 f186"/>
              <a:gd name="f319" fmla="*/ f259 1 f187"/>
              <a:gd name="f320" fmla="*/ f260 1 f186"/>
              <a:gd name="f321" fmla="*/ f261 1 f187"/>
              <a:gd name="f322" fmla="*/ f262 1 f186"/>
              <a:gd name="f323" fmla="*/ f263 1 f186"/>
              <a:gd name="f324" fmla="*/ f264 1 f186"/>
              <a:gd name="f325" fmla="*/ f265 1 f187"/>
              <a:gd name="f326" fmla="*/ f266 1 f186"/>
              <a:gd name="f327" fmla="*/ f267 1 f186"/>
              <a:gd name="f328" fmla="*/ f268 1 f187"/>
              <a:gd name="f329" fmla="*/ f269 1 f186"/>
              <a:gd name="f330" fmla="*/ f270 1 f186"/>
              <a:gd name="f331" fmla="*/ f271 1 f187"/>
              <a:gd name="f332" fmla="*/ f272 1 f186"/>
              <a:gd name="f333" fmla="*/ f273 1 f186"/>
              <a:gd name="f334" fmla="*/ f274 1 f186"/>
              <a:gd name="f335" fmla="*/ f275 1 f186"/>
              <a:gd name="f336" fmla="*/ f276 1 f186"/>
              <a:gd name="f337" fmla="*/ f277 1 f187"/>
              <a:gd name="f338" fmla="*/ f278 1 f186"/>
              <a:gd name="f339" fmla="*/ f279 1 f187"/>
              <a:gd name="f340" fmla="*/ f280 1 f187"/>
              <a:gd name="f341" fmla="*/ f281 1 f187"/>
              <a:gd name="f342" fmla="*/ f282 1 f186"/>
              <a:gd name="f343" fmla="*/ f283 1 f186"/>
              <a:gd name="f344" fmla="*/ f284 1 f186"/>
              <a:gd name="f345" fmla="*/ f285 1 f186"/>
              <a:gd name="f346" fmla="*/ f286 1 f186"/>
              <a:gd name="f347" fmla="*/ f287 1 f186"/>
              <a:gd name="f348" fmla="*/ f288 1 f186"/>
              <a:gd name="f349" fmla="*/ f289 1 f186"/>
              <a:gd name="f350" fmla="*/ f290 1 f186"/>
              <a:gd name="f351" fmla="*/ f291 1 f186"/>
              <a:gd name="f352" fmla="*/ f292 1 f186"/>
              <a:gd name="f353" fmla="*/ f293 1 f186"/>
              <a:gd name="f354" fmla="*/ f294 1 f186"/>
              <a:gd name="f355" fmla="*/ f295 1 f186"/>
              <a:gd name="f356" fmla="*/ f296 1 f187"/>
              <a:gd name="f357" fmla="*/ f297 1 f186"/>
              <a:gd name="f358" fmla="*/ f298 1 f186"/>
              <a:gd name="f359" fmla="*/ f299 1 f186"/>
              <a:gd name="f360" fmla="*/ f300 1 f186"/>
              <a:gd name="f361" fmla="*/ f301 f177 1"/>
              <a:gd name="f362" fmla="*/ f302 f177 1"/>
              <a:gd name="f363" fmla="*/ f304 f178 1"/>
              <a:gd name="f364" fmla="*/ f303 f178 1"/>
              <a:gd name="f365" fmla="*/ f305 f177 1"/>
              <a:gd name="f366" fmla="*/ f306 f178 1"/>
              <a:gd name="f367" fmla="*/ f307 f177 1"/>
              <a:gd name="f368" fmla="*/ f308 f178 1"/>
              <a:gd name="f369" fmla="*/ f309 f177 1"/>
              <a:gd name="f370" fmla="*/ f310 f178 1"/>
              <a:gd name="f371" fmla="*/ f311 f177 1"/>
              <a:gd name="f372" fmla="*/ f312 f178 1"/>
              <a:gd name="f373" fmla="*/ f313 f177 1"/>
              <a:gd name="f374" fmla="*/ f314 f177 1"/>
              <a:gd name="f375" fmla="*/ f315 f178 1"/>
              <a:gd name="f376" fmla="*/ f316 f177 1"/>
              <a:gd name="f377" fmla="*/ f317 f178 1"/>
              <a:gd name="f378" fmla="*/ f318 f177 1"/>
              <a:gd name="f379" fmla="*/ f319 f178 1"/>
              <a:gd name="f380" fmla="*/ f320 f177 1"/>
              <a:gd name="f381" fmla="*/ f321 f178 1"/>
              <a:gd name="f382" fmla="*/ f322 f177 1"/>
              <a:gd name="f383" fmla="*/ f323 f177 1"/>
              <a:gd name="f384" fmla="*/ f324 f177 1"/>
              <a:gd name="f385" fmla="*/ f325 f178 1"/>
              <a:gd name="f386" fmla="*/ f326 f177 1"/>
              <a:gd name="f387" fmla="*/ f327 f177 1"/>
              <a:gd name="f388" fmla="*/ f328 f178 1"/>
              <a:gd name="f389" fmla="*/ f329 f177 1"/>
              <a:gd name="f390" fmla="*/ f330 f177 1"/>
              <a:gd name="f391" fmla="*/ f331 f178 1"/>
              <a:gd name="f392" fmla="*/ f332 f177 1"/>
              <a:gd name="f393" fmla="*/ f333 f177 1"/>
              <a:gd name="f394" fmla="*/ f334 f177 1"/>
              <a:gd name="f395" fmla="*/ f335 f177 1"/>
              <a:gd name="f396" fmla="*/ f336 f177 1"/>
              <a:gd name="f397" fmla="*/ f337 f178 1"/>
              <a:gd name="f398" fmla="*/ f338 f177 1"/>
              <a:gd name="f399" fmla="*/ f339 f178 1"/>
              <a:gd name="f400" fmla="*/ f340 f178 1"/>
              <a:gd name="f401" fmla="*/ f341 f178 1"/>
              <a:gd name="f402" fmla="*/ f342 f177 1"/>
              <a:gd name="f403" fmla="*/ f343 f177 1"/>
              <a:gd name="f404" fmla="*/ f344 f177 1"/>
              <a:gd name="f405" fmla="*/ f345 f177 1"/>
              <a:gd name="f406" fmla="*/ f346 f177 1"/>
              <a:gd name="f407" fmla="*/ f347 f177 1"/>
              <a:gd name="f408" fmla="*/ f348 f177 1"/>
              <a:gd name="f409" fmla="*/ f349 f177 1"/>
              <a:gd name="f410" fmla="*/ f350 f177 1"/>
              <a:gd name="f411" fmla="*/ f351 f177 1"/>
              <a:gd name="f412" fmla="*/ f352 f177 1"/>
              <a:gd name="f413" fmla="*/ f353 f177 1"/>
              <a:gd name="f414" fmla="*/ f354 f177 1"/>
              <a:gd name="f415" fmla="*/ f355 f177 1"/>
              <a:gd name="f416" fmla="*/ f356 f178 1"/>
              <a:gd name="f417" fmla="*/ f357 f177 1"/>
              <a:gd name="f418" fmla="*/ f358 f177 1"/>
              <a:gd name="f419" fmla="*/ f359 f177 1"/>
              <a:gd name="f420" fmla="*/ f36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4">
                <a:pos x="f365" y="f366"/>
              </a:cxn>
              <a:cxn ang="f244">
                <a:pos x="f367" y="f368"/>
              </a:cxn>
              <a:cxn ang="f244">
                <a:pos x="f369" y="f370"/>
              </a:cxn>
              <a:cxn ang="f244">
                <a:pos x="f371" y="f372"/>
              </a:cxn>
              <a:cxn ang="f244">
                <a:pos x="f373" y="f366"/>
              </a:cxn>
              <a:cxn ang="f244">
                <a:pos x="f374" y="f375"/>
              </a:cxn>
              <a:cxn ang="f244">
                <a:pos x="f376" y="f377"/>
              </a:cxn>
              <a:cxn ang="f244">
                <a:pos x="f378" y="f379"/>
              </a:cxn>
              <a:cxn ang="f244">
                <a:pos x="f380" y="f381"/>
              </a:cxn>
              <a:cxn ang="f244">
                <a:pos x="f378" y="f379"/>
              </a:cxn>
              <a:cxn ang="f244">
                <a:pos x="f382" y="f381"/>
              </a:cxn>
              <a:cxn ang="f244">
                <a:pos x="f383" y="f379"/>
              </a:cxn>
              <a:cxn ang="f244">
                <a:pos x="f384" y="f385"/>
              </a:cxn>
              <a:cxn ang="f244">
                <a:pos x="f386" y="f379"/>
              </a:cxn>
              <a:cxn ang="f244">
                <a:pos x="f387" y="f388"/>
              </a:cxn>
              <a:cxn ang="f244">
                <a:pos x="f384" y="f385"/>
              </a:cxn>
              <a:cxn ang="f244">
                <a:pos x="f389" y="f379"/>
              </a:cxn>
              <a:cxn ang="f244">
                <a:pos x="f390" y="f391"/>
              </a:cxn>
              <a:cxn ang="f244">
                <a:pos x="f392" y="f391"/>
              </a:cxn>
              <a:cxn ang="f244">
                <a:pos x="f393" y="f379"/>
              </a:cxn>
              <a:cxn ang="f244">
                <a:pos x="f394" y="f379"/>
              </a:cxn>
              <a:cxn ang="f244">
                <a:pos x="f395" y="f381"/>
              </a:cxn>
              <a:cxn ang="f244">
                <a:pos x="f394" y="f379"/>
              </a:cxn>
              <a:cxn ang="f244">
                <a:pos x="f396" y="f397"/>
              </a:cxn>
              <a:cxn ang="f244">
                <a:pos x="f398" y="f399"/>
              </a:cxn>
              <a:cxn ang="f244">
                <a:pos x="f396" y="f400"/>
              </a:cxn>
              <a:cxn ang="f244">
                <a:pos x="f398" y="f401"/>
              </a:cxn>
              <a:cxn ang="f244">
                <a:pos x="f396" y="f400"/>
              </a:cxn>
              <a:cxn ang="f244">
                <a:pos x="f402" y="f377"/>
              </a:cxn>
              <a:cxn ang="f244">
                <a:pos x="f403" y="f401"/>
              </a:cxn>
              <a:cxn ang="f244">
                <a:pos x="f404" y="f399"/>
              </a:cxn>
              <a:cxn ang="f244">
                <a:pos x="f405" y="f368"/>
              </a:cxn>
              <a:cxn ang="f244">
                <a:pos x="f404" y="f399"/>
              </a:cxn>
              <a:cxn ang="f244">
                <a:pos x="f376" y="f368"/>
              </a:cxn>
              <a:cxn ang="f244">
                <a:pos x="f406" y="f399"/>
              </a:cxn>
              <a:cxn ang="f244">
                <a:pos x="f407" y="f399"/>
              </a:cxn>
              <a:cxn ang="f244">
                <a:pos x="f408" y="f368"/>
              </a:cxn>
              <a:cxn ang="f244">
                <a:pos x="f407" y="f399"/>
              </a:cxn>
              <a:cxn ang="f244">
                <a:pos x="f409" y="f400"/>
              </a:cxn>
              <a:cxn ang="f244">
                <a:pos x="f410" y="f401"/>
              </a:cxn>
              <a:cxn ang="f244">
                <a:pos x="f409" y="f399"/>
              </a:cxn>
              <a:cxn ang="f244">
                <a:pos x="f410" y="f368"/>
              </a:cxn>
              <a:cxn ang="f244">
                <a:pos x="f409" y="f399"/>
              </a:cxn>
              <a:cxn ang="f244">
                <a:pos x="f411" y="f368"/>
              </a:cxn>
              <a:cxn ang="f244">
                <a:pos x="f412" y="f399"/>
              </a:cxn>
              <a:cxn ang="f244">
                <a:pos x="f413" y="f377"/>
              </a:cxn>
              <a:cxn ang="f244">
                <a:pos x="f392" y="f375"/>
              </a:cxn>
              <a:cxn ang="f244">
                <a:pos x="f413" y="f377"/>
              </a:cxn>
              <a:cxn ang="f244">
                <a:pos x="f414" y="f399"/>
              </a:cxn>
              <a:cxn ang="f244">
                <a:pos x="f415" y="f368"/>
              </a:cxn>
              <a:cxn ang="f244">
                <a:pos x="f392" y="f397"/>
              </a:cxn>
              <a:cxn ang="f244">
                <a:pos x="f413" y="f416"/>
              </a:cxn>
              <a:cxn ang="f244">
                <a:pos x="f392" y="f397"/>
              </a:cxn>
              <a:cxn ang="f244">
                <a:pos x="f412" y="f400"/>
              </a:cxn>
              <a:cxn ang="f244">
                <a:pos x="f411" y="f401"/>
              </a:cxn>
              <a:cxn ang="f244">
                <a:pos x="f415" y="f401"/>
              </a:cxn>
              <a:cxn ang="f244">
                <a:pos x="f414" y="f400"/>
              </a:cxn>
              <a:cxn ang="f244">
                <a:pos x="f415" y="f401"/>
              </a:cxn>
              <a:cxn ang="f244">
                <a:pos x="f417" y="f391"/>
              </a:cxn>
              <a:cxn ang="f244">
                <a:pos x="f418" y="f379"/>
              </a:cxn>
              <a:cxn ang="f244">
                <a:pos x="f419" y="f391"/>
              </a:cxn>
              <a:cxn ang="f244">
                <a:pos x="f419" y="f391"/>
              </a:cxn>
              <a:cxn ang="f244">
                <a:pos x="f420" y="f381"/>
              </a:cxn>
            </a:cxnLst>
            <a:rect l="f361" t="f364" r="f362" b="f363"/>
            <a:pathLst>
              <a:path w="514" h="159">
                <a:moveTo>
                  <a:pt x="f8" y="f9"/>
                </a:moveTo>
                <a:cubicBezTo>
                  <a:pt x="f10" y="f9"/>
                  <a:pt x="f11" y="f12"/>
                  <a:pt x="f13" y="f9"/>
                </a:cubicBezTo>
                <a:cubicBezTo>
                  <a:pt x="f14" y="f9"/>
                  <a:pt x="f5" y="f15"/>
                  <a:pt x="f5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5" y="f22"/>
                  <a:pt x="f14" y="f5"/>
                  <a:pt x="f23" y="f5"/>
                </a:cubicBezTo>
                <a:cubicBezTo>
                  <a:pt x="f24" y="f19"/>
                  <a:pt x="f25" y="f19"/>
                  <a:pt x="f26" y="f5"/>
                </a:cubicBezTo>
                <a:cubicBezTo>
                  <a:pt x="f27" y="f5"/>
                  <a:pt x="f6" y="f14"/>
                  <a:pt x="f28" y="f29"/>
                </a:cubicBezTo>
                <a:cubicBezTo>
                  <a:pt x="f30" y="f31"/>
                  <a:pt x="f30" y="f32"/>
                  <a:pt x="f28" y="f33"/>
                </a:cubicBezTo>
                <a:cubicBezTo>
                  <a:pt x="f6" y="f34"/>
                  <a:pt x="f35" y="f7"/>
                  <a:pt x="f36" y="f9"/>
                </a:cubicBezTo>
                <a:cubicBezTo>
                  <a:pt x="f37" y="f12"/>
                  <a:pt x="f38" y="f9"/>
                  <a:pt x="f8" y="f9"/>
                </a:cubicBezTo>
                <a:close/>
                <a:moveTo>
                  <a:pt x="f39" y="f40"/>
                </a:moveTo>
                <a:cubicBezTo>
                  <a:pt x="f41" y="f40"/>
                  <a:pt x="f42" y="f40"/>
                  <a:pt x="f43" y="f40"/>
                </a:cubicBezTo>
                <a:cubicBezTo>
                  <a:pt x="f43" y="f44"/>
                  <a:pt x="f43" y="f45"/>
                  <a:pt x="f46" y="f47"/>
                </a:cubicBezTo>
                <a:cubicBezTo>
                  <a:pt x="f48" y="f47"/>
                  <a:pt x="f49" y="f47"/>
                  <a:pt x="f39" y="f47"/>
                </a:cubicBezTo>
                <a:cubicBezTo>
                  <a:pt x="f39" y="f50"/>
                  <a:pt x="f39" y="f51"/>
                  <a:pt x="f39" y="f40"/>
                </a:cubicBezTo>
                <a:close/>
                <a:moveTo>
                  <a:pt x="f52" y="f53"/>
                </a:moveTo>
                <a:cubicBezTo>
                  <a:pt x="f54" y="f53"/>
                  <a:pt x="f55" y="f53"/>
                  <a:pt x="f56" y="f53"/>
                </a:cubicBezTo>
                <a:cubicBezTo>
                  <a:pt x="f56" y="f57"/>
                  <a:pt x="f56" y="f58"/>
                  <a:pt x="f56" y="f59"/>
                </a:cubicBezTo>
                <a:cubicBezTo>
                  <a:pt x="f60" y="f59"/>
                  <a:pt x="f61" y="f59"/>
                  <a:pt x="f52" y="f59"/>
                </a:cubicBezTo>
                <a:cubicBezTo>
                  <a:pt x="f52" y="f58"/>
                  <a:pt x="f52" y="f57"/>
                  <a:pt x="f52" y="f53"/>
                </a:cubicBezTo>
                <a:close/>
                <a:moveTo>
                  <a:pt x="f62" y="f59"/>
                </a:moveTo>
                <a:cubicBezTo>
                  <a:pt x="f63" y="f59"/>
                  <a:pt x="f64" y="f59"/>
                  <a:pt x="f18" y="f59"/>
                </a:cubicBezTo>
                <a:cubicBezTo>
                  <a:pt x="f18" y="f58"/>
                  <a:pt x="f18" y="f65"/>
                  <a:pt x="f18" y="f53"/>
                </a:cubicBezTo>
                <a:cubicBezTo>
                  <a:pt x="f64" y="f53"/>
                  <a:pt x="f66" y="f53"/>
                  <a:pt x="f62" y="f53"/>
                </a:cubicBezTo>
                <a:cubicBezTo>
                  <a:pt x="f62" y="f65"/>
                  <a:pt x="f62" y="f67"/>
                  <a:pt x="f62" y="f59"/>
                </a:cubicBezTo>
                <a:close/>
                <a:moveTo>
                  <a:pt x="f68" y="f69"/>
                </a:moveTo>
                <a:cubicBezTo>
                  <a:pt x="f70" y="f69"/>
                  <a:pt x="f71" y="f69"/>
                  <a:pt x="f72" y="f69"/>
                </a:cubicBezTo>
                <a:cubicBezTo>
                  <a:pt x="f73" y="f69"/>
                  <a:pt x="f74" y="f53"/>
                  <a:pt x="f75" y="f53"/>
                </a:cubicBezTo>
                <a:cubicBezTo>
                  <a:pt x="f75" y="f57"/>
                  <a:pt x="f75" y="f58"/>
                  <a:pt x="f75" y="f59"/>
                </a:cubicBez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70" y="f78"/>
                  <a:pt x="f68" y="f78"/>
                </a:cubicBezTo>
                <a:cubicBezTo>
                  <a:pt x="f68" y="f58"/>
                  <a:pt x="f68" y="f57"/>
                  <a:pt x="f68" y="f69"/>
                </a:cubicBezTo>
                <a:close/>
                <a:moveTo>
                  <a:pt x="f81" y="f76"/>
                </a:moveTo>
                <a:cubicBezTo>
                  <a:pt x="f82" y="f78"/>
                  <a:pt x="f82" y="f78"/>
                  <a:pt x="f83" y="f53"/>
                </a:cubicBezTo>
                <a:cubicBezTo>
                  <a:pt x="f84" y="f53"/>
                  <a:pt x="f85" y="f53"/>
                  <a:pt x="f81" y="f53"/>
                </a:cubicBezTo>
                <a:cubicBezTo>
                  <a:pt x="f81" y="f65"/>
                  <a:pt x="f81" y="f58"/>
                  <a:pt x="f81" y="f76"/>
                </a:cubicBezTo>
                <a:close/>
                <a:moveTo>
                  <a:pt x="f86" y="f53"/>
                </a:moveTo>
                <a:cubicBezTo>
                  <a:pt x="f86" y="f87"/>
                  <a:pt x="f88" y="f64"/>
                  <a:pt x="f88" y="f76"/>
                </a:cubicBezTo>
                <a:cubicBezTo>
                  <a:pt x="f89" y="f76"/>
                  <a:pt x="f90" y="f76"/>
                  <a:pt x="f91" y="f76"/>
                </a:cubicBezTo>
                <a:cubicBezTo>
                  <a:pt x="f91" y="f58"/>
                  <a:pt x="f91" y="f57"/>
                  <a:pt x="f91" y="f53"/>
                </a:cubicBezTo>
                <a:cubicBezTo>
                  <a:pt x="f92" y="f53"/>
                  <a:pt x="f33" y="f53"/>
                  <a:pt x="f86" y="f53"/>
                </a:cubicBezTo>
                <a:close/>
                <a:moveTo>
                  <a:pt x="f93" y="f53"/>
                </a:moveTo>
                <a:cubicBezTo>
                  <a:pt x="f93" y="f57"/>
                  <a:pt x="f93" y="f64"/>
                  <a:pt x="f93" y="f59"/>
                </a:cubicBezTo>
                <a:cubicBezTo>
                  <a:pt x="f94" y="f59"/>
                  <a:pt x="f41" y="f59"/>
                  <a:pt x="f95" y="f59"/>
                </a:cubicBezTo>
                <a:cubicBezTo>
                  <a:pt x="f95" y="f67"/>
                  <a:pt x="f95" y="f65"/>
                  <a:pt x="f95" y="f53"/>
                </a:cubicBezTo>
                <a:cubicBezTo>
                  <a:pt x="f96" y="f53"/>
                  <a:pt x="f97" y="f53"/>
                  <a:pt x="f93" y="f53"/>
                </a:cubicBezTo>
                <a:close/>
                <a:moveTo>
                  <a:pt x="f98" y="f99"/>
                </a:moveTo>
                <a:cubicBezTo>
                  <a:pt x="f100" y="f101"/>
                  <a:pt x="f100" y="f102"/>
                  <a:pt x="f103" y="f13"/>
                </a:cubicBezTo>
                <a:cubicBezTo>
                  <a:pt x="f104" y="f13"/>
                  <a:pt x="f105" y="f13"/>
                  <a:pt x="f106" y="f13"/>
                </a:cubicBezTo>
                <a:cubicBezTo>
                  <a:pt x="f106" y="f107"/>
                  <a:pt x="f106" y="f108"/>
                  <a:pt x="f106" y="f99"/>
                </a:cubicBezTo>
                <a:cubicBezTo>
                  <a:pt x="f109" y="f99"/>
                  <a:pt x="f104" y="f99"/>
                  <a:pt x="f98" y="f99"/>
                </a:cubicBezTo>
                <a:close/>
                <a:moveTo>
                  <a:pt x="f103" y="f110"/>
                </a:moveTo>
                <a:cubicBezTo>
                  <a:pt x="f103" y="f50"/>
                  <a:pt x="f103" y="f111"/>
                  <a:pt x="f103" y="f112"/>
                </a:cubicBezTo>
                <a:cubicBezTo>
                  <a:pt x="f113" y="f112"/>
                  <a:pt x="f105" y="f112"/>
                  <a:pt x="f106" y="f112"/>
                </a:cubicBezTo>
                <a:cubicBezTo>
                  <a:pt x="f106" y="f44"/>
                  <a:pt x="f106" y="f45"/>
                  <a:pt x="f106" y="f110"/>
                </a:cubicBezTo>
                <a:cubicBezTo>
                  <a:pt x="f109" y="f110"/>
                  <a:pt x="f104" y="f110"/>
                  <a:pt x="f103" y="f110"/>
                </a:cubicBezTo>
                <a:close/>
                <a:moveTo>
                  <a:pt x="f114" y="f47"/>
                </a:moveTo>
                <a:cubicBezTo>
                  <a:pt x="f115" y="f47"/>
                  <a:pt x="f116" y="f47"/>
                  <a:pt x="f117" y="f47"/>
                </a:cubicBezTo>
                <a:cubicBezTo>
                  <a:pt x="f117" y="f118"/>
                  <a:pt x="f117" y="f51"/>
                  <a:pt x="f117" y="f112"/>
                </a:cubicBezTo>
                <a:cubicBezTo>
                  <a:pt x="f116" y="f112"/>
                  <a:pt x="f119" y="f112"/>
                  <a:pt x="f114" y="f112"/>
                </a:cubicBezTo>
                <a:cubicBezTo>
                  <a:pt x="f114" y="f51"/>
                  <a:pt x="f114" y="f50"/>
                  <a:pt x="f114" y="f47"/>
                </a:cubicBezTo>
                <a:close/>
                <a:moveTo>
                  <a:pt x="f120" y="f99"/>
                </a:moveTo>
                <a:cubicBezTo>
                  <a:pt x="f120" y="f101"/>
                  <a:pt x="f120" y="f121"/>
                  <a:pt x="f120" y="f21"/>
                </a:cubicBezTo>
                <a:cubicBezTo>
                  <a:pt x="f116" y="f21"/>
                  <a:pt x="f115" y="f21"/>
                  <a:pt x="f122" y="f21"/>
                </a:cubicBezTo>
                <a:cubicBezTo>
                  <a:pt x="f122" y="f107"/>
                  <a:pt x="f114" y="f108"/>
                  <a:pt x="f114" y="f99"/>
                </a:cubicBezTo>
                <a:cubicBezTo>
                  <a:pt x="f12" y="f99"/>
                  <a:pt x="f123" y="f99"/>
                  <a:pt x="f120" y="f99"/>
                </a:cubicBezTo>
                <a:close/>
                <a:moveTo>
                  <a:pt x="f39" y="f99"/>
                </a:moveTo>
                <a:cubicBezTo>
                  <a:pt x="f39" y="f124"/>
                  <a:pt x="f39" y="f102"/>
                  <a:pt x="f39" y="f21"/>
                </a:cubicBezTo>
                <a:cubicBezTo>
                  <a:pt x="f125" y="f21"/>
                  <a:pt x="f126" y="f21"/>
                  <a:pt x="f127" y="f21"/>
                </a:cubicBezTo>
                <a:cubicBezTo>
                  <a:pt x="f127" y="f102"/>
                  <a:pt x="f127" y="f124"/>
                  <a:pt x="f127" y="f99"/>
                </a:cubicBezTo>
                <a:cubicBezTo>
                  <a:pt x="f126" y="f99"/>
                  <a:pt x="f128" y="f99"/>
                  <a:pt x="f39" y="f99"/>
                </a:cubicBezTo>
                <a:close/>
                <a:moveTo>
                  <a:pt x="f129" y="f99"/>
                </a:moveTo>
                <a:cubicBezTo>
                  <a:pt x="f93" y="f124"/>
                  <a:pt x="f93" y="f121"/>
                  <a:pt x="f130" y="f21"/>
                </a:cubicBezTo>
                <a:cubicBezTo>
                  <a:pt x="f131" y="f21"/>
                  <a:pt x="f132" y="f21"/>
                  <a:pt x="f46" y="f21"/>
                </a:cubicBezTo>
                <a:cubicBezTo>
                  <a:pt x="f46" y="f102"/>
                  <a:pt x="f46" y="f108"/>
                  <a:pt x="f46" y="f99"/>
                </a:cubicBezTo>
                <a:cubicBezTo>
                  <a:pt x="f133" y="f99"/>
                  <a:pt x="f134" y="f99"/>
                  <a:pt x="f129" y="f99"/>
                </a:cubicBezTo>
                <a:close/>
                <a:moveTo>
                  <a:pt x="f135" y="f112"/>
                </a:moveTo>
                <a:cubicBezTo>
                  <a:pt x="f135" y="f51"/>
                  <a:pt x="f135" y="f118"/>
                  <a:pt x="f135" y="f110"/>
                </a:cubicBezTo>
                <a:cubicBezTo>
                  <a:pt x="f136" y="f110"/>
                  <a:pt x="f137" y="f110"/>
                  <a:pt x="f138" y="f110"/>
                </a:cubicBezTo>
                <a:cubicBezTo>
                  <a:pt x="f138" y="f50"/>
                  <a:pt x="f139" y="f111"/>
                  <a:pt x="f139" y="f112"/>
                </a:cubicBezTo>
                <a:cubicBezTo>
                  <a:pt x="f140" y="f112"/>
                  <a:pt x="f136" y="f112"/>
                  <a:pt x="f135" y="f112"/>
                </a:cubicBezTo>
                <a:close/>
                <a:moveTo>
                  <a:pt x="f135" y="f99"/>
                </a:moveTo>
                <a:cubicBezTo>
                  <a:pt x="f141" y="f99"/>
                  <a:pt x="f137" y="f99"/>
                  <a:pt x="f139" y="f99"/>
                </a:cubicBezTo>
                <a:cubicBezTo>
                  <a:pt x="f139" y="f124"/>
                  <a:pt x="f139" y="f102"/>
                  <a:pt x="f139" y="f21"/>
                </a:cubicBezTo>
                <a:cubicBezTo>
                  <a:pt x="f140" y="f21"/>
                  <a:pt x="f141" y="f21"/>
                  <a:pt x="f135" y="f21"/>
                </a:cubicBezTo>
                <a:cubicBezTo>
                  <a:pt x="f135" y="f102"/>
                  <a:pt x="f135" y="f124"/>
                  <a:pt x="f135" y="f99"/>
                </a:cubicBezTo>
                <a:close/>
                <a:moveTo>
                  <a:pt x="f142" y="f99"/>
                </a:moveTo>
                <a:cubicBezTo>
                  <a:pt x="f143" y="f101"/>
                  <a:pt x="f143" y="f121"/>
                  <a:pt x="f144" y="f21"/>
                </a:cubicBezTo>
                <a:cubicBezTo>
                  <a:pt x="f145" y="f21"/>
                  <a:pt x="f146" y="f21"/>
                  <a:pt x="f147" y="f21"/>
                </a:cubicBezTo>
                <a:cubicBezTo>
                  <a:pt x="f147" y="f102"/>
                  <a:pt x="f147" y="f124"/>
                  <a:pt x="f147" y="f99"/>
                </a:cubicBezTo>
                <a:cubicBezTo>
                  <a:pt x="f148" y="f99"/>
                  <a:pt x="f149" y="f99"/>
                  <a:pt x="f142" y="f99"/>
                </a:cubicBezTo>
                <a:close/>
                <a:moveTo>
                  <a:pt x="f150" y="f47"/>
                </a:moveTo>
                <a:cubicBezTo>
                  <a:pt x="f151" y="f47"/>
                  <a:pt x="f152" y="f47"/>
                  <a:pt x="f111" y="f47"/>
                </a:cubicBezTo>
                <a:cubicBezTo>
                  <a:pt x="f111" y="f50"/>
                  <a:pt x="f88" y="f111"/>
                  <a:pt x="f88" y="f40"/>
                </a:cubicBezTo>
                <a:cubicBezTo>
                  <a:pt x="f153" y="f40"/>
                  <a:pt x="f154" y="f40"/>
                  <a:pt x="f150" y="f40"/>
                </a:cubicBezTo>
                <a:cubicBezTo>
                  <a:pt x="f150" y="f51"/>
                  <a:pt x="f150" y="f118"/>
                  <a:pt x="f150" y="f47"/>
                </a:cubicBezTo>
                <a:close/>
                <a:moveTo>
                  <a:pt x="f21" y="f99"/>
                </a:moveTo>
                <a:cubicBezTo>
                  <a:pt x="f155" y="f99"/>
                  <a:pt x="f156" y="f99"/>
                  <a:pt x="f157" y="f99"/>
                </a:cubicBezTo>
                <a:cubicBezTo>
                  <a:pt x="f157" y="f101"/>
                  <a:pt x="f157" y="f121"/>
                  <a:pt x="f157" y="f21"/>
                </a:cubicBezTo>
                <a:cubicBezTo>
                  <a:pt x="f158" y="f21"/>
                  <a:pt x="f159" y="f21"/>
                  <a:pt x="f21" y="f21"/>
                </a:cubicBezTo>
                <a:cubicBezTo>
                  <a:pt x="f21" y="f102"/>
                  <a:pt x="f21" y="f124"/>
                  <a:pt x="f21" y="f99"/>
                </a:cubicBezTo>
                <a:close/>
                <a:moveTo>
                  <a:pt x="f88" y="f13"/>
                </a:moveTo>
                <a:cubicBezTo>
                  <a:pt x="f153" y="f13"/>
                  <a:pt x="f154" y="f13"/>
                  <a:pt x="f150" y="f13"/>
                </a:cubicBezTo>
                <a:cubicBezTo>
                  <a:pt x="f150" y="f107"/>
                  <a:pt x="f150" y="f108"/>
                  <a:pt x="f150" y="f160"/>
                </a:cubicBezTo>
                <a:cubicBezTo>
                  <a:pt x="f151" y="f160"/>
                  <a:pt x="f152" y="f160"/>
                  <a:pt x="f88" y="f160"/>
                </a:cubicBezTo>
                <a:cubicBezTo>
                  <a:pt x="f88" y="f101"/>
                  <a:pt x="f88" y="f102"/>
                  <a:pt x="f88" y="f13"/>
                </a:cubicBezTo>
                <a:close/>
                <a:moveTo>
                  <a:pt x="f161" y="f112"/>
                </a:moveTo>
                <a:cubicBezTo>
                  <a:pt x="f162" y="f44"/>
                  <a:pt x="f162" y="f45"/>
                  <a:pt x="f147" y="f110"/>
                </a:cubicBezTo>
                <a:cubicBezTo>
                  <a:pt x="f163" y="f110"/>
                  <a:pt x="f164" y="f110"/>
                  <a:pt x="f144" y="f110"/>
                </a:cubicBezTo>
                <a:cubicBezTo>
                  <a:pt x="f144" y="f118"/>
                  <a:pt x="f144" y="f51"/>
                  <a:pt x="f144" y="f112"/>
                </a:cubicBezTo>
                <a:cubicBezTo>
                  <a:pt x="f149" y="f112"/>
                  <a:pt x="f148" y="f112"/>
                  <a:pt x="f161" y="f112"/>
                </a:cubicBezTo>
                <a:close/>
                <a:moveTo>
                  <a:pt x="f21" y="f112"/>
                </a:moveTo>
                <a:cubicBezTo>
                  <a:pt x="f21" y="f51"/>
                  <a:pt x="f21" y="f118"/>
                  <a:pt x="f21" y="f110"/>
                </a:cubicBezTo>
                <a:cubicBezTo>
                  <a:pt x="f101" y="f110"/>
                  <a:pt x="f156" y="f110"/>
                  <a:pt x="f157" y="f110"/>
                </a:cubicBezTo>
                <a:cubicBezTo>
                  <a:pt x="f157" y="f50"/>
                  <a:pt x="f157" y="f111"/>
                  <a:pt x="f157" y="f112"/>
                </a:cubicBezTo>
                <a:cubicBezTo>
                  <a:pt x="f158" y="f112"/>
                  <a:pt x="f155" y="f112"/>
                  <a:pt x="f21" y="f112"/>
                </a:cubicBezTo>
                <a:close/>
                <a:moveTo>
                  <a:pt x="f142" y="f53"/>
                </a:moveTo>
                <a:cubicBezTo>
                  <a:pt x="f142" y="f57"/>
                  <a:pt x="f142" y="f64"/>
                  <a:pt x="f142" y="f76"/>
                </a:cubicBezTo>
                <a:cubicBezTo>
                  <a:pt x="f165" y="f76"/>
                  <a:pt x="f166" y="f76"/>
                  <a:pt x="f167" y="f76"/>
                </a:cubicBezTo>
                <a:cubicBezTo>
                  <a:pt x="f167" y="f58"/>
                  <a:pt x="f167" y="f65"/>
                  <a:pt x="f167" y="f53"/>
                </a:cubicBezTo>
                <a:cubicBezTo>
                  <a:pt x="f168" y="f53"/>
                  <a:pt x="f169" y="f53"/>
                  <a:pt x="f142" y="f53"/>
                </a:cubicBezTo>
                <a:close/>
                <a:moveTo>
                  <a:pt x="f170" y="f76"/>
                </a:moveTo>
                <a:cubicBezTo>
                  <a:pt x="f36" y="f67"/>
                  <a:pt x="f171" y="f172"/>
                  <a:pt x="f173" y="f53"/>
                </a:cubicBezTo>
                <a:cubicBezTo>
                  <a:pt x="f174" y="f87"/>
                  <a:pt x="f141" y="f154"/>
                  <a:pt x="f170" y="f76"/>
                </a:cubicBezTo>
                <a:close/>
                <a:moveTo>
                  <a:pt x="f101" y="f69"/>
                </a:moveTo>
                <a:cubicBezTo>
                  <a:pt x="f175" y="f69"/>
                  <a:pt x="f13" y="f150"/>
                  <a:pt x="f23" y="f59"/>
                </a:cubicBezTo>
                <a:cubicBezTo>
                  <a:pt x="f124" y="f59"/>
                  <a:pt x="f124" y="f59"/>
                  <a:pt x="f101" y="f69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303897F8-157D-4B17-B149-5FB5A08EA4FD}"/>
              </a:ext>
            </a:extLst>
          </p:cNvPr>
          <p:cNvSpPr/>
          <p:nvPr/>
        </p:nvSpPr>
        <p:spPr>
          <a:xfrm>
            <a:off x="2946397" y="1638303"/>
            <a:ext cx="530223" cy="7016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5"/>
              <a:gd name="f7" fmla="val 510"/>
              <a:gd name="f8" fmla="val 85"/>
              <a:gd name="f9" fmla="val 434"/>
              <a:gd name="f10" fmla="val 73"/>
              <a:gd name="f11" fmla="val 62"/>
              <a:gd name="f12" fmla="val 435"/>
              <a:gd name="f13" fmla="val 51"/>
              <a:gd name="f14" fmla="val 23"/>
              <a:gd name="f15" fmla="val 433"/>
              <a:gd name="f16" fmla="val 3"/>
              <a:gd name="f17" fmla="val 414"/>
              <a:gd name="f18" fmla="val 2"/>
              <a:gd name="f19" fmla="val 387"/>
              <a:gd name="f20" fmla="val 344"/>
              <a:gd name="f21" fmla="val 302"/>
              <a:gd name="f22" fmla="val 1"/>
              <a:gd name="f23" fmla="val 259"/>
              <a:gd name="f24" fmla="val 225"/>
              <a:gd name="f25" fmla="val 24"/>
              <a:gd name="f26" fmla="val 206"/>
              <a:gd name="f27" fmla="val 58"/>
              <a:gd name="f28" fmla="val 67"/>
              <a:gd name="f29" fmla="val 75"/>
              <a:gd name="f30" fmla="val 88"/>
              <a:gd name="f31" fmla="val 84"/>
              <a:gd name="f32" fmla="val 191"/>
              <a:gd name="f33" fmla="val 81"/>
              <a:gd name="f34" fmla="val 177"/>
              <a:gd name="f35" fmla="val 78"/>
              <a:gd name="f36" fmla="val 163"/>
              <a:gd name="f37" fmla="val 87"/>
              <a:gd name="f38" fmla="val 95"/>
              <a:gd name="f39" fmla="val 162"/>
              <a:gd name="f40" fmla="val 105"/>
              <a:gd name="f41" fmla="val 161"/>
              <a:gd name="f42" fmla="val 133"/>
              <a:gd name="f43" fmla="val 45"/>
              <a:gd name="f44" fmla="val 131"/>
              <a:gd name="f45" fmla="val 26"/>
              <a:gd name="f46" fmla="val 146"/>
              <a:gd name="f47" fmla="val 147"/>
              <a:gd name="f48" fmla="val 159"/>
              <a:gd name="f49" fmla="val 7"/>
              <a:gd name="f50" fmla="val 184"/>
              <a:gd name="f51" fmla="val 37"/>
              <a:gd name="f52" fmla="val 205"/>
              <a:gd name="f53" fmla="val 198"/>
              <a:gd name="f54" fmla="val 108"/>
              <a:gd name="f55" fmla="val 196"/>
              <a:gd name="f56" fmla="val 125"/>
              <a:gd name="f57" fmla="val 142"/>
              <a:gd name="f58" fmla="val 210"/>
              <a:gd name="f59" fmla="val 216"/>
              <a:gd name="f60" fmla="val 217"/>
              <a:gd name="f61" fmla="val 218"/>
              <a:gd name="f62" fmla="val 157"/>
              <a:gd name="f63" fmla="val 155"/>
              <a:gd name="f64" fmla="val 123"/>
              <a:gd name="f65" fmla="val 91"/>
              <a:gd name="f66" fmla="val 59"/>
              <a:gd name="f67" fmla="val 53"/>
              <a:gd name="f68" fmla="val 48"/>
              <a:gd name="f69" fmla="val 219"/>
              <a:gd name="f70" fmla="val 43"/>
              <a:gd name="f71" fmla="val 221"/>
              <a:gd name="f72" fmla="val 31"/>
              <a:gd name="f73" fmla="val 226"/>
              <a:gd name="f74" fmla="val 21"/>
              <a:gd name="f75" fmla="val 240"/>
              <a:gd name="f76" fmla="val 255"/>
              <a:gd name="f77" fmla="val 22"/>
              <a:gd name="f78" fmla="val 261"/>
              <a:gd name="f79" fmla="val 262"/>
              <a:gd name="f80" fmla="val 76"/>
              <a:gd name="f81" fmla="val 139"/>
              <a:gd name="f82" fmla="val 153"/>
              <a:gd name="f83" fmla="val 267"/>
              <a:gd name="f84" fmla="val 270"/>
              <a:gd name="f85" fmla="val 274"/>
              <a:gd name="f86" fmla="val 276"/>
              <a:gd name="f87" fmla="val 150"/>
              <a:gd name="f88" fmla="val 285"/>
              <a:gd name="f89" fmla="val 294"/>
              <a:gd name="f90" fmla="val 100"/>
              <a:gd name="f91" fmla="val 307"/>
              <a:gd name="f92" fmla="val 316"/>
              <a:gd name="f93" fmla="val 46"/>
              <a:gd name="f94" fmla="val 335"/>
              <a:gd name="f95" fmla="val 41"/>
              <a:gd name="f96" fmla="val 341"/>
              <a:gd name="f97" fmla="val 40"/>
              <a:gd name="f98" fmla="val 347"/>
              <a:gd name="f99" fmla="val 352"/>
              <a:gd name="f100" fmla="val 361"/>
              <a:gd name="f101" fmla="val 115"/>
              <a:gd name="f102" fmla="val 345"/>
              <a:gd name="f103" fmla="val 160"/>
              <a:gd name="f104" fmla="val 353"/>
              <a:gd name="f105" fmla="val 359"/>
              <a:gd name="f106" fmla="val 362"/>
              <a:gd name="f107" fmla="val 223"/>
              <a:gd name="f108" fmla="val 282"/>
              <a:gd name="f109" fmla="val 358"/>
              <a:gd name="f110" fmla="val 357"/>
              <a:gd name="f111" fmla="val 379"/>
              <a:gd name="f112" fmla="val 417"/>
              <a:gd name="f113" fmla="val 455"/>
              <a:gd name="f114" fmla="val 490"/>
              <a:gd name="f115" fmla="val 338"/>
              <a:gd name="f116" fmla="val 304"/>
              <a:gd name="f117" fmla="val 251"/>
              <a:gd name="f118" fmla="val 104"/>
              <a:gd name="f119" fmla="val 86"/>
              <a:gd name="f120" fmla="val 492"/>
              <a:gd name="f121" fmla="val 450"/>
              <a:gd name="f122" fmla="val 446"/>
              <a:gd name="f123" fmla="val 441"/>
              <a:gd name="f124" fmla="val 102"/>
              <a:gd name="f125" fmla="val 179"/>
              <a:gd name="f126" fmla="val 269"/>
              <a:gd name="f127" fmla="val 448"/>
              <a:gd name="f128" fmla="val 482"/>
              <a:gd name="f129" fmla="val 114"/>
              <a:gd name="f130" fmla="val 494"/>
              <a:gd name="f131" fmla="val 149"/>
              <a:gd name="f132" fmla="val 246"/>
              <a:gd name="f133" fmla="val 295"/>
              <a:gd name="f134" fmla="val 330"/>
              <a:gd name="f135" fmla="val 342"/>
              <a:gd name="f136" fmla="val 483"/>
              <a:gd name="f137" fmla="val 364"/>
              <a:gd name="f138" fmla="val 281"/>
              <a:gd name="f139" fmla="val 192"/>
              <a:gd name="f140" fmla="val 185"/>
              <a:gd name="f141" fmla="val 275"/>
              <a:gd name="f142" fmla="val 242"/>
              <a:gd name="f143" fmla="val 243"/>
              <a:gd name="f144" fmla="val 239"/>
              <a:gd name="f145" fmla="val 241"/>
              <a:gd name="f146" fmla="val 279"/>
              <a:gd name="f147" fmla="val 231"/>
              <a:gd name="f148" fmla="val 290"/>
              <a:gd name="f149" fmla="val 222"/>
              <a:gd name="f150" fmla="val 296"/>
              <a:gd name="f151" fmla="val 299"/>
              <a:gd name="f152" fmla="val 204"/>
              <a:gd name="f153" fmla="val 199"/>
              <a:gd name="f154" fmla="val 288"/>
              <a:gd name="f155" fmla="val 193"/>
              <a:gd name="f156" fmla="val 189"/>
              <a:gd name="f157" fmla="val 253"/>
              <a:gd name="f158" fmla="val 188"/>
              <a:gd name="f159" fmla="val 245"/>
              <a:gd name="f160" fmla="val 187"/>
              <a:gd name="f161" fmla="val 238"/>
              <a:gd name="f162" fmla="val 183"/>
              <a:gd name="f163" fmla="val 178"/>
              <a:gd name="f164" fmla="val 244"/>
              <a:gd name="f165" fmla="val 175"/>
              <a:gd name="f166" fmla="val 250"/>
              <a:gd name="f167" fmla="val 257"/>
              <a:gd name="f168" fmla="val 174"/>
              <a:gd name="f169" fmla="val 268"/>
              <a:gd name="f170" fmla="val 291"/>
              <a:gd name="f171" fmla="val 313"/>
              <a:gd name="f172" fmla="val 167"/>
              <a:gd name="f173" fmla="val 322"/>
              <a:gd name="f174" fmla="val 126"/>
              <a:gd name="f175" fmla="val 254"/>
              <a:gd name="f176" fmla="val 117"/>
              <a:gd name="f177" fmla="val 111"/>
              <a:gd name="f178" fmla="val 256"/>
              <a:gd name="f179" fmla="val 298"/>
              <a:gd name="f180" fmla="val 305"/>
              <a:gd name="f181" fmla="val 158"/>
              <a:gd name="f182" fmla="val 263"/>
              <a:gd name="f183" fmla="val 248"/>
              <a:gd name="f184" fmla="val 233"/>
              <a:gd name="f185" fmla="val 166"/>
              <a:gd name="f186" fmla="val 208"/>
              <a:gd name="f187" fmla="val 209"/>
              <a:gd name="f188" fmla="val 258"/>
              <a:gd name="f189" fmla="val 265"/>
              <a:gd name="f190" fmla="val 212"/>
              <a:gd name="f191" fmla="val 214"/>
              <a:gd name="f192" fmla="val 247"/>
              <a:gd name="f193" fmla="val 213"/>
              <a:gd name="f194" fmla="val 171"/>
              <a:gd name="f195" fmla="val 49"/>
              <a:gd name="f196" fmla="val 386"/>
              <a:gd name="f197" fmla="val 63"/>
              <a:gd name="f198" fmla="val 74"/>
              <a:gd name="f199" fmla="val 77"/>
              <a:gd name="f200" fmla="val 69"/>
              <a:gd name="f201" fmla="val 252"/>
              <a:gd name="f202" fmla="val 57"/>
              <a:gd name="f203" fmla="val 306"/>
              <a:gd name="f204" fmla="val 405"/>
              <a:gd name="f205" fmla="val 80"/>
              <a:gd name="f206" fmla="val 30"/>
              <a:gd name="f207" fmla="val 397"/>
              <a:gd name="f208" fmla="val 334"/>
              <a:gd name="f209" fmla="val 309"/>
              <a:gd name="f210" fmla="val 284"/>
              <a:gd name="f211" fmla="val 33"/>
              <a:gd name="f212" fmla="val 237"/>
              <a:gd name="f213" fmla="val 83"/>
              <a:gd name="f214" fmla="val 72"/>
              <a:gd name="f215" fmla="val 18"/>
              <a:gd name="f216" fmla="val 235"/>
              <a:gd name="f217" fmla="val 271"/>
              <a:gd name="f218" fmla="val 17"/>
              <a:gd name="f219" fmla="val 339"/>
              <a:gd name="f220" fmla="val 373"/>
              <a:gd name="f221" fmla="val 409"/>
              <a:gd name="f222" fmla="val 47"/>
              <a:gd name="f223" fmla="val 430"/>
              <a:gd name="f224" fmla="val 416"/>
              <a:gd name="f225" fmla="val 411"/>
              <a:gd name="f226" fmla="val 340"/>
              <a:gd name="f227" fmla="val 122"/>
              <a:gd name="f228" fmla="val 351"/>
              <a:gd name="f229" fmla="val 96"/>
              <a:gd name="f230" fmla="val 354"/>
              <a:gd name="f231" fmla="val 68"/>
              <a:gd name="f232" fmla="val 343"/>
              <a:gd name="f233" fmla="val 60"/>
              <a:gd name="f234" fmla="val 336"/>
              <a:gd name="f235" fmla="val 64"/>
              <a:gd name="f236" fmla="val 325"/>
              <a:gd name="f237" fmla="val 66"/>
              <a:gd name="f238" fmla="val 315"/>
              <a:gd name="f239" fmla="val 97"/>
              <a:gd name="f240" fmla="val 308"/>
              <a:gd name="f241" fmla="val 110"/>
              <a:gd name="f242" fmla="val 320"/>
              <a:gd name="f243" fmla="val 329"/>
              <a:gd name="f244" fmla="val 118"/>
              <a:gd name="f245" fmla="val 181"/>
              <a:gd name="f246" fmla="val 168"/>
              <a:gd name="f247" fmla="val 79"/>
              <a:gd name="f248" fmla="val 107"/>
              <a:gd name="f249" fmla="val 134"/>
              <a:gd name="f250" fmla="val 169"/>
              <a:gd name="f251" fmla="val 106"/>
              <a:gd name="f252" fmla="val 129"/>
              <a:gd name="f253" fmla="val 135"/>
              <a:gd name="f254" fmla="val 138"/>
              <a:gd name="f255" fmla="val 116"/>
              <a:gd name="f256" fmla="val 143"/>
              <a:gd name="f257" fmla="val 120"/>
              <a:gd name="f258" fmla="val 39"/>
              <a:gd name="f259" fmla="val 230"/>
              <a:gd name="f260" fmla="val 65"/>
              <a:gd name="f261" fmla="val 232"/>
              <a:gd name="f262" fmla="val 156"/>
              <a:gd name="f263" fmla="val 324"/>
              <a:gd name="f264" fmla="val 127"/>
              <a:gd name="f265" fmla="val 331"/>
              <a:gd name="f266" fmla="val 61"/>
              <a:gd name="f267" fmla="val 165"/>
              <a:gd name="f268" fmla="val 50"/>
              <a:gd name="f269" fmla="val 55"/>
              <a:gd name="f270" fmla="val 128"/>
              <a:gd name="f271" fmla="val 130"/>
              <a:gd name="f272" fmla="val 144"/>
              <a:gd name="f273" fmla="+- 0 0 -90"/>
              <a:gd name="f274" fmla="*/ f3 1 385"/>
              <a:gd name="f275" fmla="*/ f4 1 510"/>
              <a:gd name="f276" fmla="val f5"/>
              <a:gd name="f277" fmla="val f6"/>
              <a:gd name="f278" fmla="val f7"/>
              <a:gd name="f279" fmla="*/ f273 f0 1"/>
              <a:gd name="f280" fmla="+- f278 0 f276"/>
              <a:gd name="f281" fmla="+- f277 0 f276"/>
              <a:gd name="f282" fmla="*/ f279 1 f2"/>
              <a:gd name="f283" fmla="*/ f281 1 385"/>
              <a:gd name="f284" fmla="*/ f280 1 510"/>
              <a:gd name="f285" fmla="*/ 51 f281 1"/>
              <a:gd name="f286" fmla="*/ 434 f280 1"/>
              <a:gd name="f287" fmla="*/ 1 f281 1"/>
              <a:gd name="f288" fmla="*/ 259 f280 1"/>
              <a:gd name="f289" fmla="*/ 88 f281 1"/>
              <a:gd name="f290" fmla="*/ 206 f280 1"/>
              <a:gd name="f291" fmla="*/ 105 f281 1"/>
              <a:gd name="f292" fmla="*/ 161 f280 1"/>
              <a:gd name="f293" fmla="*/ 146 f281 1"/>
              <a:gd name="f294" fmla="*/ 1 f280 1"/>
              <a:gd name="f295" fmla="*/ 198 f281 1"/>
              <a:gd name="f296" fmla="*/ 108 f280 1"/>
              <a:gd name="f297" fmla="*/ 216 f281 1"/>
              <a:gd name="f298" fmla="*/ 218 f281 1"/>
              <a:gd name="f299" fmla="*/ 59 f280 1"/>
              <a:gd name="f300" fmla="*/ 240 f281 1"/>
              <a:gd name="f301" fmla="*/ 21 f280 1"/>
              <a:gd name="f302" fmla="*/ 262 f281 1"/>
              <a:gd name="f303" fmla="*/ 139 f280 1"/>
              <a:gd name="f304" fmla="*/ 276 f281 1"/>
              <a:gd name="f305" fmla="*/ 150 f280 1"/>
              <a:gd name="f306" fmla="*/ 335 f281 1"/>
              <a:gd name="f307" fmla="*/ 41 f280 1"/>
              <a:gd name="f308" fmla="*/ 345 f281 1"/>
              <a:gd name="f309" fmla="*/ 160 f280 1"/>
              <a:gd name="f310" fmla="*/ 358 f281 1"/>
              <a:gd name="f311" fmla="*/ 341 f280 1"/>
              <a:gd name="f312" fmla="*/ 304 f281 1"/>
              <a:gd name="f313" fmla="*/ 510 f280 1"/>
              <a:gd name="f314" fmla="*/ 86 f281 1"/>
              <a:gd name="f315" fmla="*/ 450 f280 1"/>
              <a:gd name="f316" fmla="*/ 102 f281 1"/>
              <a:gd name="f317" fmla="*/ 179 f280 1"/>
              <a:gd name="f318" fmla="*/ 149 f281 1"/>
              <a:gd name="f319" fmla="*/ 494 f280 1"/>
              <a:gd name="f320" fmla="*/ 342 f281 1"/>
              <a:gd name="f321" fmla="*/ 448 f280 1"/>
              <a:gd name="f322" fmla="*/ 341 f281 1"/>
              <a:gd name="f323" fmla="*/ 241 f281 1"/>
              <a:gd name="f324" fmla="*/ 269 f280 1"/>
              <a:gd name="f325" fmla="*/ 199 f281 1"/>
              <a:gd name="f326" fmla="*/ 288 f280 1"/>
              <a:gd name="f327" fmla="*/ 187 f281 1"/>
              <a:gd name="f328" fmla="*/ 238 f280 1"/>
              <a:gd name="f329" fmla="*/ 175 f281 1"/>
              <a:gd name="f330" fmla="*/ 257 f280 1"/>
              <a:gd name="f331" fmla="*/ 150 f281 1"/>
              <a:gd name="f332" fmla="*/ 322 f280 1"/>
              <a:gd name="f333" fmla="*/ 126 f281 1"/>
              <a:gd name="f334" fmla="*/ 142 f281 1"/>
              <a:gd name="f335" fmla="*/ 305 f280 1"/>
              <a:gd name="f336" fmla="*/ 158 f281 1"/>
              <a:gd name="f337" fmla="*/ 248 f280 1"/>
              <a:gd name="f338" fmla="*/ 208 f281 1"/>
              <a:gd name="f339" fmla="*/ 245 f280 1"/>
              <a:gd name="f340" fmla="*/ 214 f281 1"/>
              <a:gd name="f341" fmla="*/ 282 f280 1"/>
              <a:gd name="f342" fmla="*/ 225 f281 1"/>
              <a:gd name="f343" fmla="*/ 49 f281 1"/>
              <a:gd name="f344" fmla="*/ 386 f280 1"/>
              <a:gd name="f345" fmla="*/ 85 f281 1"/>
              <a:gd name="f346" fmla="*/ 254 f280 1"/>
              <a:gd name="f347" fmla="*/ 267 f280 1"/>
              <a:gd name="f348" fmla="*/ 405 f280 1"/>
              <a:gd name="f349" fmla="*/ 30 f281 1"/>
              <a:gd name="f350" fmla="*/ 359 f280 1"/>
              <a:gd name="f351" fmla="*/ 74 f281 1"/>
              <a:gd name="f352" fmla="*/ 67 f281 1"/>
              <a:gd name="f353" fmla="*/ 222 f280 1"/>
              <a:gd name="f354" fmla="*/ 18 f281 1"/>
              <a:gd name="f355" fmla="*/ 373 f280 1"/>
              <a:gd name="f356" fmla="*/ 353 f281 1"/>
              <a:gd name="f357" fmla="*/ 83 f280 1"/>
              <a:gd name="f358" fmla="*/ 322 f281 1"/>
              <a:gd name="f359" fmla="*/ 72 f280 1"/>
              <a:gd name="f360" fmla="*/ 340 f281 1"/>
              <a:gd name="f361" fmla="*/ 122 f280 1"/>
              <a:gd name="f362" fmla="*/ 181 f281 1"/>
              <a:gd name="f363" fmla="*/ 77 f280 1"/>
              <a:gd name="f364" fmla="*/ 162 f281 1"/>
              <a:gd name="f365" fmla="*/ 123 f281 1"/>
              <a:gd name="f366" fmla="*/ 79 f280 1"/>
              <a:gd name="f367" fmla="*/ 243 f281 1"/>
              <a:gd name="f368" fmla="*/ 39 f280 1"/>
              <a:gd name="f369" fmla="*/ 334 f281 1"/>
              <a:gd name="f370" fmla="*/ 138 f280 1"/>
              <a:gd name="f371" fmla="*/ 291 f281 1"/>
              <a:gd name="f372" fmla="*/ 179 f281 1"/>
              <a:gd name="f373" fmla="*/ 61 f280 1"/>
              <a:gd name="f374" fmla="*/ 128 f281 1"/>
              <a:gd name="f375" fmla="*/ 57 f280 1"/>
              <a:gd name="f376" fmla="+- f282 0 f1"/>
              <a:gd name="f377" fmla="*/ f285 1 385"/>
              <a:gd name="f378" fmla="*/ f286 1 510"/>
              <a:gd name="f379" fmla="*/ f287 1 385"/>
              <a:gd name="f380" fmla="*/ f288 1 510"/>
              <a:gd name="f381" fmla="*/ f289 1 385"/>
              <a:gd name="f382" fmla="*/ f290 1 510"/>
              <a:gd name="f383" fmla="*/ f291 1 385"/>
              <a:gd name="f384" fmla="*/ f292 1 510"/>
              <a:gd name="f385" fmla="*/ f293 1 385"/>
              <a:gd name="f386" fmla="*/ f294 1 510"/>
              <a:gd name="f387" fmla="*/ f295 1 385"/>
              <a:gd name="f388" fmla="*/ f296 1 510"/>
              <a:gd name="f389" fmla="*/ f297 1 385"/>
              <a:gd name="f390" fmla="*/ f298 1 385"/>
              <a:gd name="f391" fmla="*/ f299 1 510"/>
              <a:gd name="f392" fmla="*/ f300 1 385"/>
              <a:gd name="f393" fmla="*/ f301 1 510"/>
              <a:gd name="f394" fmla="*/ f302 1 385"/>
              <a:gd name="f395" fmla="*/ f303 1 510"/>
              <a:gd name="f396" fmla="*/ f304 1 385"/>
              <a:gd name="f397" fmla="*/ f305 1 510"/>
              <a:gd name="f398" fmla="*/ f306 1 385"/>
              <a:gd name="f399" fmla="*/ f307 1 510"/>
              <a:gd name="f400" fmla="*/ f308 1 385"/>
              <a:gd name="f401" fmla="*/ f309 1 510"/>
              <a:gd name="f402" fmla="*/ f310 1 385"/>
              <a:gd name="f403" fmla="*/ f311 1 510"/>
              <a:gd name="f404" fmla="*/ f312 1 385"/>
              <a:gd name="f405" fmla="*/ f313 1 510"/>
              <a:gd name="f406" fmla="*/ f314 1 385"/>
              <a:gd name="f407" fmla="*/ f315 1 510"/>
              <a:gd name="f408" fmla="*/ f316 1 385"/>
              <a:gd name="f409" fmla="*/ f317 1 510"/>
              <a:gd name="f410" fmla="*/ f318 1 385"/>
              <a:gd name="f411" fmla="*/ f319 1 510"/>
              <a:gd name="f412" fmla="*/ f320 1 385"/>
              <a:gd name="f413" fmla="*/ f321 1 510"/>
              <a:gd name="f414" fmla="*/ f322 1 385"/>
              <a:gd name="f415" fmla="*/ f323 1 385"/>
              <a:gd name="f416" fmla="*/ f324 1 510"/>
              <a:gd name="f417" fmla="*/ f325 1 385"/>
              <a:gd name="f418" fmla="*/ f326 1 510"/>
              <a:gd name="f419" fmla="*/ f327 1 385"/>
              <a:gd name="f420" fmla="*/ f328 1 510"/>
              <a:gd name="f421" fmla="*/ f329 1 385"/>
              <a:gd name="f422" fmla="*/ f330 1 510"/>
              <a:gd name="f423" fmla="*/ f331 1 385"/>
              <a:gd name="f424" fmla="*/ f332 1 510"/>
              <a:gd name="f425" fmla="*/ f333 1 385"/>
              <a:gd name="f426" fmla="*/ f334 1 385"/>
              <a:gd name="f427" fmla="*/ f335 1 510"/>
              <a:gd name="f428" fmla="*/ f336 1 385"/>
              <a:gd name="f429" fmla="*/ f337 1 510"/>
              <a:gd name="f430" fmla="*/ f338 1 385"/>
              <a:gd name="f431" fmla="*/ f339 1 510"/>
              <a:gd name="f432" fmla="*/ f340 1 385"/>
              <a:gd name="f433" fmla="*/ f341 1 510"/>
              <a:gd name="f434" fmla="*/ f342 1 385"/>
              <a:gd name="f435" fmla="*/ f343 1 385"/>
              <a:gd name="f436" fmla="*/ f344 1 510"/>
              <a:gd name="f437" fmla="*/ f345 1 385"/>
              <a:gd name="f438" fmla="*/ f346 1 510"/>
              <a:gd name="f439" fmla="*/ f347 1 510"/>
              <a:gd name="f440" fmla="*/ f348 1 510"/>
              <a:gd name="f441" fmla="*/ f349 1 385"/>
              <a:gd name="f442" fmla="*/ f350 1 510"/>
              <a:gd name="f443" fmla="*/ f351 1 385"/>
              <a:gd name="f444" fmla="*/ f352 1 385"/>
              <a:gd name="f445" fmla="*/ f353 1 510"/>
              <a:gd name="f446" fmla="*/ f354 1 385"/>
              <a:gd name="f447" fmla="*/ f355 1 510"/>
              <a:gd name="f448" fmla="*/ f356 1 385"/>
              <a:gd name="f449" fmla="*/ f357 1 510"/>
              <a:gd name="f450" fmla="*/ f358 1 385"/>
              <a:gd name="f451" fmla="*/ f359 1 510"/>
              <a:gd name="f452" fmla="*/ f360 1 385"/>
              <a:gd name="f453" fmla="*/ f361 1 510"/>
              <a:gd name="f454" fmla="*/ f362 1 385"/>
              <a:gd name="f455" fmla="*/ f363 1 510"/>
              <a:gd name="f456" fmla="*/ f364 1 385"/>
              <a:gd name="f457" fmla="*/ f365 1 385"/>
              <a:gd name="f458" fmla="*/ f366 1 510"/>
              <a:gd name="f459" fmla="*/ f367 1 385"/>
              <a:gd name="f460" fmla="*/ f368 1 510"/>
              <a:gd name="f461" fmla="*/ f369 1 385"/>
              <a:gd name="f462" fmla="*/ f370 1 510"/>
              <a:gd name="f463" fmla="*/ f371 1 385"/>
              <a:gd name="f464" fmla="*/ f372 1 385"/>
              <a:gd name="f465" fmla="*/ f373 1 510"/>
              <a:gd name="f466" fmla="*/ f374 1 385"/>
              <a:gd name="f467" fmla="*/ f375 1 510"/>
              <a:gd name="f468" fmla="*/ 0 1 f283"/>
              <a:gd name="f469" fmla="*/ f277 1 f283"/>
              <a:gd name="f470" fmla="*/ 0 1 f284"/>
              <a:gd name="f471" fmla="*/ f278 1 f284"/>
              <a:gd name="f472" fmla="*/ f377 1 f283"/>
              <a:gd name="f473" fmla="*/ f378 1 f284"/>
              <a:gd name="f474" fmla="*/ f379 1 f283"/>
              <a:gd name="f475" fmla="*/ f380 1 f284"/>
              <a:gd name="f476" fmla="*/ f381 1 f283"/>
              <a:gd name="f477" fmla="*/ f382 1 f284"/>
              <a:gd name="f478" fmla="*/ f383 1 f283"/>
              <a:gd name="f479" fmla="*/ f384 1 f284"/>
              <a:gd name="f480" fmla="*/ f385 1 f283"/>
              <a:gd name="f481" fmla="*/ f386 1 f284"/>
              <a:gd name="f482" fmla="*/ f387 1 f283"/>
              <a:gd name="f483" fmla="*/ f388 1 f284"/>
              <a:gd name="f484" fmla="*/ f389 1 f283"/>
              <a:gd name="f485" fmla="*/ f390 1 f283"/>
              <a:gd name="f486" fmla="*/ f391 1 f284"/>
              <a:gd name="f487" fmla="*/ f392 1 f283"/>
              <a:gd name="f488" fmla="*/ f393 1 f284"/>
              <a:gd name="f489" fmla="*/ f394 1 f283"/>
              <a:gd name="f490" fmla="*/ f395 1 f284"/>
              <a:gd name="f491" fmla="*/ f396 1 f283"/>
              <a:gd name="f492" fmla="*/ f397 1 f284"/>
              <a:gd name="f493" fmla="*/ f398 1 f283"/>
              <a:gd name="f494" fmla="*/ f399 1 f284"/>
              <a:gd name="f495" fmla="*/ f400 1 f283"/>
              <a:gd name="f496" fmla="*/ f401 1 f284"/>
              <a:gd name="f497" fmla="*/ f402 1 f283"/>
              <a:gd name="f498" fmla="*/ f403 1 f284"/>
              <a:gd name="f499" fmla="*/ f404 1 f283"/>
              <a:gd name="f500" fmla="*/ f405 1 f284"/>
              <a:gd name="f501" fmla="*/ f406 1 f283"/>
              <a:gd name="f502" fmla="*/ f407 1 f284"/>
              <a:gd name="f503" fmla="*/ f408 1 f283"/>
              <a:gd name="f504" fmla="*/ f409 1 f284"/>
              <a:gd name="f505" fmla="*/ f410 1 f283"/>
              <a:gd name="f506" fmla="*/ f411 1 f284"/>
              <a:gd name="f507" fmla="*/ f412 1 f283"/>
              <a:gd name="f508" fmla="*/ f413 1 f284"/>
              <a:gd name="f509" fmla="*/ f414 1 f283"/>
              <a:gd name="f510" fmla="*/ f415 1 f283"/>
              <a:gd name="f511" fmla="*/ f416 1 f284"/>
              <a:gd name="f512" fmla="*/ f417 1 f283"/>
              <a:gd name="f513" fmla="*/ f418 1 f284"/>
              <a:gd name="f514" fmla="*/ f419 1 f283"/>
              <a:gd name="f515" fmla="*/ f420 1 f284"/>
              <a:gd name="f516" fmla="*/ f421 1 f283"/>
              <a:gd name="f517" fmla="*/ f422 1 f284"/>
              <a:gd name="f518" fmla="*/ f423 1 f283"/>
              <a:gd name="f519" fmla="*/ f424 1 f284"/>
              <a:gd name="f520" fmla="*/ f425 1 f283"/>
              <a:gd name="f521" fmla="*/ f426 1 f283"/>
              <a:gd name="f522" fmla="*/ f427 1 f284"/>
              <a:gd name="f523" fmla="*/ f428 1 f283"/>
              <a:gd name="f524" fmla="*/ f429 1 f284"/>
              <a:gd name="f525" fmla="*/ f430 1 f283"/>
              <a:gd name="f526" fmla="*/ f431 1 f284"/>
              <a:gd name="f527" fmla="*/ f432 1 f283"/>
              <a:gd name="f528" fmla="*/ f433 1 f284"/>
              <a:gd name="f529" fmla="*/ f434 1 f283"/>
              <a:gd name="f530" fmla="*/ f435 1 f283"/>
              <a:gd name="f531" fmla="*/ f436 1 f284"/>
              <a:gd name="f532" fmla="*/ f437 1 f283"/>
              <a:gd name="f533" fmla="*/ f438 1 f284"/>
              <a:gd name="f534" fmla="*/ f439 1 f284"/>
              <a:gd name="f535" fmla="*/ f440 1 f284"/>
              <a:gd name="f536" fmla="*/ f441 1 f283"/>
              <a:gd name="f537" fmla="*/ f442 1 f284"/>
              <a:gd name="f538" fmla="*/ f443 1 f283"/>
              <a:gd name="f539" fmla="*/ f444 1 f283"/>
              <a:gd name="f540" fmla="*/ f445 1 f284"/>
              <a:gd name="f541" fmla="*/ f446 1 f283"/>
              <a:gd name="f542" fmla="*/ f447 1 f284"/>
              <a:gd name="f543" fmla="*/ f448 1 f283"/>
              <a:gd name="f544" fmla="*/ f449 1 f284"/>
              <a:gd name="f545" fmla="*/ f450 1 f283"/>
              <a:gd name="f546" fmla="*/ f451 1 f284"/>
              <a:gd name="f547" fmla="*/ f452 1 f283"/>
              <a:gd name="f548" fmla="*/ f453 1 f284"/>
              <a:gd name="f549" fmla="*/ f454 1 f283"/>
              <a:gd name="f550" fmla="*/ f455 1 f284"/>
              <a:gd name="f551" fmla="*/ f456 1 f283"/>
              <a:gd name="f552" fmla="*/ f457 1 f283"/>
              <a:gd name="f553" fmla="*/ f458 1 f284"/>
              <a:gd name="f554" fmla="*/ f459 1 f283"/>
              <a:gd name="f555" fmla="*/ f460 1 f284"/>
              <a:gd name="f556" fmla="*/ f461 1 f283"/>
              <a:gd name="f557" fmla="*/ f462 1 f284"/>
              <a:gd name="f558" fmla="*/ f463 1 f283"/>
              <a:gd name="f559" fmla="*/ f464 1 f283"/>
              <a:gd name="f560" fmla="*/ f465 1 f284"/>
              <a:gd name="f561" fmla="*/ f466 1 f283"/>
              <a:gd name="f562" fmla="*/ f467 1 f284"/>
              <a:gd name="f563" fmla="*/ f468 f274 1"/>
              <a:gd name="f564" fmla="*/ f469 f274 1"/>
              <a:gd name="f565" fmla="*/ f471 f275 1"/>
              <a:gd name="f566" fmla="*/ f470 f275 1"/>
              <a:gd name="f567" fmla="*/ f472 f274 1"/>
              <a:gd name="f568" fmla="*/ f473 f275 1"/>
              <a:gd name="f569" fmla="*/ f474 f274 1"/>
              <a:gd name="f570" fmla="*/ f475 f275 1"/>
              <a:gd name="f571" fmla="*/ f476 f274 1"/>
              <a:gd name="f572" fmla="*/ f477 f275 1"/>
              <a:gd name="f573" fmla="*/ f478 f274 1"/>
              <a:gd name="f574" fmla="*/ f479 f275 1"/>
              <a:gd name="f575" fmla="*/ f480 f274 1"/>
              <a:gd name="f576" fmla="*/ f481 f275 1"/>
              <a:gd name="f577" fmla="*/ f482 f274 1"/>
              <a:gd name="f578" fmla="*/ f483 f275 1"/>
              <a:gd name="f579" fmla="*/ f484 f274 1"/>
              <a:gd name="f580" fmla="*/ f485 f274 1"/>
              <a:gd name="f581" fmla="*/ f486 f275 1"/>
              <a:gd name="f582" fmla="*/ f487 f274 1"/>
              <a:gd name="f583" fmla="*/ f488 f275 1"/>
              <a:gd name="f584" fmla="*/ f489 f274 1"/>
              <a:gd name="f585" fmla="*/ f490 f275 1"/>
              <a:gd name="f586" fmla="*/ f491 f274 1"/>
              <a:gd name="f587" fmla="*/ f492 f275 1"/>
              <a:gd name="f588" fmla="*/ f493 f274 1"/>
              <a:gd name="f589" fmla="*/ f494 f275 1"/>
              <a:gd name="f590" fmla="*/ f495 f274 1"/>
              <a:gd name="f591" fmla="*/ f496 f275 1"/>
              <a:gd name="f592" fmla="*/ f497 f274 1"/>
              <a:gd name="f593" fmla="*/ f498 f275 1"/>
              <a:gd name="f594" fmla="*/ f499 f274 1"/>
              <a:gd name="f595" fmla="*/ f500 f275 1"/>
              <a:gd name="f596" fmla="*/ f501 f274 1"/>
              <a:gd name="f597" fmla="*/ f502 f275 1"/>
              <a:gd name="f598" fmla="*/ f503 f274 1"/>
              <a:gd name="f599" fmla="*/ f504 f275 1"/>
              <a:gd name="f600" fmla="*/ f505 f274 1"/>
              <a:gd name="f601" fmla="*/ f506 f275 1"/>
              <a:gd name="f602" fmla="*/ f507 f274 1"/>
              <a:gd name="f603" fmla="*/ f508 f275 1"/>
              <a:gd name="f604" fmla="*/ f509 f274 1"/>
              <a:gd name="f605" fmla="*/ f510 f274 1"/>
              <a:gd name="f606" fmla="*/ f511 f275 1"/>
              <a:gd name="f607" fmla="*/ f512 f274 1"/>
              <a:gd name="f608" fmla="*/ f513 f275 1"/>
              <a:gd name="f609" fmla="*/ f514 f274 1"/>
              <a:gd name="f610" fmla="*/ f515 f275 1"/>
              <a:gd name="f611" fmla="*/ f516 f274 1"/>
              <a:gd name="f612" fmla="*/ f517 f275 1"/>
              <a:gd name="f613" fmla="*/ f518 f274 1"/>
              <a:gd name="f614" fmla="*/ f519 f275 1"/>
              <a:gd name="f615" fmla="*/ f520 f274 1"/>
              <a:gd name="f616" fmla="*/ f521 f274 1"/>
              <a:gd name="f617" fmla="*/ f522 f275 1"/>
              <a:gd name="f618" fmla="*/ f523 f274 1"/>
              <a:gd name="f619" fmla="*/ f524 f275 1"/>
              <a:gd name="f620" fmla="*/ f525 f274 1"/>
              <a:gd name="f621" fmla="*/ f526 f275 1"/>
              <a:gd name="f622" fmla="*/ f527 f274 1"/>
              <a:gd name="f623" fmla="*/ f528 f275 1"/>
              <a:gd name="f624" fmla="*/ f529 f274 1"/>
              <a:gd name="f625" fmla="*/ f530 f274 1"/>
              <a:gd name="f626" fmla="*/ f531 f275 1"/>
              <a:gd name="f627" fmla="*/ f532 f274 1"/>
              <a:gd name="f628" fmla="*/ f533 f275 1"/>
              <a:gd name="f629" fmla="*/ f534 f275 1"/>
              <a:gd name="f630" fmla="*/ f535 f275 1"/>
              <a:gd name="f631" fmla="*/ f536 f274 1"/>
              <a:gd name="f632" fmla="*/ f537 f275 1"/>
              <a:gd name="f633" fmla="*/ f538 f274 1"/>
              <a:gd name="f634" fmla="*/ f539 f274 1"/>
              <a:gd name="f635" fmla="*/ f540 f275 1"/>
              <a:gd name="f636" fmla="*/ f541 f274 1"/>
              <a:gd name="f637" fmla="*/ f542 f275 1"/>
              <a:gd name="f638" fmla="*/ f543 f274 1"/>
              <a:gd name="f639" fmla="*/ f544 f275 1"/>
              <a:gd name="f640" fmla="*/ f545 f274 1"/>
              <a:gd name="f641" fmla="*/ f546 f275 1"/>
              <a:gd name="f642" fmla="*/ f547 f274 1"/>
              <a:gd name="f643" fmla="*/ f548 f275 1"/>
              <a:gd name="f644" fmla="*/ f549 f274 1"/>
              <a:gd name="f645" fmla="*/ f550 f275 1"/>
              <a:gd name="f646" fmla="*/ f551 f274 1"/>
              <a:gd name="f647" fmla="*/ f552 f274 1"/>
              <a:gd name="f648" fmla="*/ f553 f275 1"/>
              <a:gd name="f649" fmla="*/ f554 f274 1"/>
              <a:gd name="f650" fmla="*/ f555 f275 1"/>
              <a:gd name="f651" fmla="*/ f556 f274 1"/>
              <a:gd name="f652" fmla="*/ f557 f275 1"/>
              <a:gd name="f653" fmla="*/ f558 f274 1"/>
              <a:gd name="f654" fmla="*/ f559 f274 1"/>
              <a:gd name="f655" fmla="*/ f560 f275 1"/>
              <a:gd name="f656" fmla="*/ f561 f274 1"/>
              <a:gd name="f657" fmla="*/ f562 f2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6">
                <a:pos x="f567" y="f568"/>
              </a:cxn>
              <a:cxn ang="f376">
                <a:pos x="f569" y="f570"/>
              </a:cxn>
              <a:cxn ang="f376">
                <a:pos x="f571" y="f572"/>
              </a:cxn>
              <a:cxn ang="f376">
                <a:pos x="f573" y="f574"/>
              </a:cxn>
              <a:cxn ang="f376">
                <a:pos x="f575" y="f576"/>
              </a:cxn>
              <a:cxn ang="f376">
                <a:pos x="f577" y="f578"/>
              </a:cxn>
              <a:cxn ang="f376">
                <a:pos x="f579" y="f574"/>
              </a:cxn>
              <a:cxn ang="f376">
                <a:pos x="f580" y="f581"/>
              </a:cxn>
              <a:cxn ang="f376">
                <a:pos x="f582" y="f583"/>
              </a:cxn>
              <a:cxn ang="f376">
                <a:pos x="f584" y="f585"/>
              </a:cxn>
              <a:cxn ang="f376">
                <a:pos x="f586" y="f587"/>
              </a:cxn>
              <a:cxn ang="f376">
                <a:pos x="f588" y="f589"/>
              </a:cxn>
              <a:cxn ang="f376">
                <a:pos x="f590" y="f591"/>
              </a:cxn>
              <a:cxn ang="f376">
                <a:pos x="f592" y="f593"/>
              </a:cxn>
              <a:cxn ang="f376">
                <a:pos x="f594" y="f595"/>
              </a:cxn>
              <a:cxn ang="f376">
                <a:pos x="f596" y="f597"/>
              </a:cxn>
              <a:cxn ang="f376">
                <a:pos x="f598" y="f599"/>
              </a:cxn>
              <a:cxn ang="f376">
                <a:pos x="f600" y="f601"/>
              </a:cxn>
              <a:cxn ang="f376">
                <a:pos x="f602" y="f603"/>
              </a:cxn>
              <a:cxn ang="f376">
                <a:pos x="f604" y="f599"/>
              </a:cxn>
              <a:cxn ang="f376">
                <a:pos x="f605" y="f606"/>
              </a:cxn>
              <a:cxn ang="f376">
                <a:pos x="f607" y="f608"/>
              </a:cxn>
              <a:cxn ang="f376">
                <a:pos x="f609" y="f610"/>
              </a:cxn>
              <a:cxn ang="f376">
                <a:pos x="f611" y="f612"/>
              </a:cxn>
              <a:cxn ang="f376">
                <a:pos x="f613" y="f614"/>
              </a:cxn>
              <a:cxn ang="f376">
                <a:pos x="f615" y="f599"/>
              </a:cxn>
              <a:cxn ang="f376">
                <a:pos x="f616" y="f599"/>
              </a:cxn>
              <a:cxn ang="f376">
                <a:pos x="f613" y="f617"/>
              </a:cxn>
              <a:cxn ang="f376">
                <a:pos x="f618" y="f619"/>
              </a:cxn>
              <a:cxn ang="f376">
                <a:pos x="f620" y="f621"/>
              </a:cxn>
              <a:cxn ang="f376">
                <a:pos x="f622" y="f623"/>
              </a:cxn>
              <a:cxn ang="f376">
                <a:pos x="f624" y="f599"/>
              </a:cxn>
              <a:cxn ang="f376">
                <a:pos x="f625" y="f626"/>
              </a:cxn>
              <a:cxn ang="f376">
                <a:pos x="f627" y="f628"/>
              </a:cxn>
              <a:cxn ang="f376">
                <a:pos x="f625" y="f629"/>
              </a:cxn>
              <a:cxn ang="f376">
                <a:pos x="f571" y="f630"/>
              </a:cxn>
              <a:cxn ang="f376">
                <a:pos x="f631" y="f632"/>
              </a:cxn>
              <a:cxn ang="f376">
                <a:pos x="f633" y="f610"/>
              </a:cxn>
              <a:cxn ang="f376">
                <a:pos x="f634" y="f635"/>
              </a:cxn>
              <a:cxn ang="f376">
                <a:pos x="f636" y="f637"/>
              </a:cxn>
              <a:cxn ang="f376">
                <a:pos x="f571" y="f630"/>
              </a:cxn>
              <a:cxn ang="f376">
                <a:pos x="f638" y="f639"/>
              </a:cxn>
              <a:cxn ang="f376">
                <a:pos x="f640" y="f641"/>
              </a:cxn>
              <a:cxn ang="f376">
                <a:pos x="f642" y="f643"/>
              </a:cxn>
              <a:cxn ang="f376">
                <a:pos x="f644" y="f645"/>
              </a:cxn>
              <a:cxn ang="f376">
                <a:pos x="f646" y="f574"/>
              </a:cxn>
              <a:cxn ang="f376">
                <a:pos x="f647" y="f648"/>
              </a:cxn>
              <a:cxn ang="f376">
                <a:pos x="f616" y="f574"/>
              </a:cxn>
              <a:cxn ang="f376">
                <a:pos x="f647" y="f648"/>
              </a:cxn>
              <a:cxn ang="f376">
                <a:pos x="f649" y="f650"/>
              </a:cxn>
              <a:cxn ang="f376">
                <a:pos x="f651" y="f652"/>
              </a:cxn>
              <a:cxn ang="f376">
                <a:pos x="f653" y="f574"/>
              </a:cxn>
              <a:cxn ang="f376">
                <a:pos x="f654" y="f655"/>
              </a:cxn>
              <a:cxn ang="f376">
                <a:pos x="f656" y="f657"/>
              </a:cxn>
              <a:cxn ang="f376">
                <a:pos x="f654" y="f655"/>
              </a:cxn>
            </a:cxnLst>
            <a:rect l="f563" t="f566" r="f564" b="f565"/>
            <a:pathLst>
              <a:path w="385" h="510">
                <a:moveTo>
                  <a:pt x="f8" y="f9"/>
                </a:moveTo>
                <a:cubicBezTo>
                  <a:pt x="f10" y="f9"/>
                  <a:pt x="f11" y="f12"/>
                  <a:pt x="f13" y="f9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5" y="f20"/>
                  <a:pt x="f5" y="f21"/>
                  <a:pt x="f22" y="f23"/>
                </a:cubicBezTo>
                <a:cubicBezTo>
                  <a:pt x="f18" y="f24"/>
                  <a:pt x="f25" y="f26"/>
                  <a:pt x="f27" y="f26"/>
                </a:cubicBezTo>
                <a:cubicBezTo>
                  <a:pt x="f28" y="f26"/>
                  <a:pt x="f29" y="f26"/>
                  <a:pt x="f30" y="f26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6"/>
                  <a:pt x="f38" y="f39"/>
                  <a:pt x="f40" y="f41"/>
                </a:cubicBezTo>
                <a:cubicBezTo>
                  <a:pt x="f40" y="f42"/>
                  <a:pt x="f40" y="f40"/>
                  <a:pt x="f40" y="f35"/>
                </a:cubicBezTo>
                <a:cubicBezTo>
                  <a:pt x="f40" y="f43"/>
                  <a:pt x="f44" y="f45"/>
                  <a:pt x="f46" y="f22"/>
                </a:cubicBezTo>
                <a:cubicBezTo>
                  <a:pt x="f47" y="f5"/>
                  <a:pt x="f48" y="f16"/>
                  <a:pt x="f41" y="f49"/>
                </a:cubicBezTo>
                <a:cubicBezTo>
                  <a:pt x="f50" y="f51"/>
                  <a:pt x="f52" y="f28"/>
                  <a:pt x="f53" y="f54"/>
                </a:cubicBezTo>
                <a:cubicBezTo>
                  <a:pt x="f55" y="f56"/>
                  <a:pt x="f53" y="f57"/>
                  <a:pt x="f53" y="f41"/>
                </a:cubicBezTo>
                <a:cubicBezTo>
                  <a:pt x="f52" y="f41"/>
                  <a:pt x="f58" y="f41"/>
                  <a:pt x="f59" y="f41"/>
                </a:cubicBezTo>
                <a:cubicBezTo>
                  <a:pt x="f60" y="f48"/>
                  <a:pt x="f61" y="f62"/>
                  <a:pt x="f61" y="f63"/>
                </a:cubicBezTo>
                <a:cubicBezTo>
                  <a:pt x="f61" y="f64"/>
                  <a:pt x="f61" y="f65"/>
                  <a:pt x="f61" y="f66"/>
                </a:cubicBezTo>
                <a:cubicBezTo>
                  <a:pt x="f61" y="f67"/>
                  <a:pt x="f61" y="f68"/>
                  <a:pt x="f69" y="f70"/>
                </a:cubicBezTo>
                <a:cubicBezTo>
                  <a:pt x="f71" y="f72"/>
                  <a:pt x="f73" y="f74"/>
                  <a:pt x="f75" y="f74"/>
                </a:cubicBezTo>
                <a:cubicBezTo>
                  <a:pt x="f76" y="f77"/>
                  <a:pt x="f78" y="f72"/>
                  <a:pt x="f78" y="f43"/>
                </a:cubicBezTo>
                <a:cubicBezTo>
                  <a:pt x="f79" y="f80"/>
                  <a:pt x="f79" y="f54"/>
                  <a:pt x="f79" y="f81"/>
                </a:cubicBezTo>
                <a:cubicBezTo>
                  <a:pt x="f79" y="f46"/>
                  <a:pt x="f79" y="f82"/>
                  <a:pt x="f83" y="f36"/>
                </a:cubicBezTo>
                <a:cubicBezTo>
                  <a:pt x="f84" y="f48"/>
                  <a:pt x="f85" y="f63"/>
                  <a:pt x="f86" y="f87"/>
                </a:cubicBezTo>
                <a:cubicBezTo>
                  <a:pt x="f88" y="f56"/>
                  <a:pt x="f89" y="f90"/>
                  <a:pt x="f21" y="f29"/>
                </a:cubicBezTo>
                <a:cubicBezTo>
                  <a:pt x="f91" y="f27"/>
                  <a:pt x="f92" y="f93"/>
                  <a:pt x="f94" y="f95"/>
                </a:cubicBezTo>
                <a:cubicBezTo>
                  <a:pt x="f96" y="f97"/>
                  <a:pt x="f98" y="f72"/>
                  <a:pt x="f99" y="f45"/>
                </a:cubicBezTo>
                <a:cubicBezTo>
                  <a:pt x="f6" y="f10"/>
                  <a:pt x="f100" y="f101"/>
                  <a:pt x="f102" y="f103"/>
                </a:cubicBezTo>
                <a:cubicBezTo>
                  <a:pt x="f104" y="f41"/>
                  <a:pt x="f105" y="f39"/>
                  <a:pt x="f106" y="f36"/>
                </a:cubicBezTo>
                <a:cubicBezTo>
                  <a:pt x="f104" y="f107"/>
                  <a:pt x="f105" y="f108"/>
                  <a:pt x="f109" y="f96"/>
                </a:cubicBezTo>
                <a:cubicBezTo>
                  <a:pt x="f110" y="f111"/>
                  <a:pt x="f109" y="f112"/>
                  <a:pt x="f109" y="f113"/>
                </a:cubicBezTo>
                <a:cubicBezTo>
                  <a:pt x="f109" y="f114"/>
                  <a:pt x="f115" y="f7"/>
                  <a:pt x="f116" y="f7"/>
                </a:cubicBezTo>
                <a:cubicBezTo>
                  <a:pt x="f117" y="f7"/>
                  <a:pt x="f53" y="f7"/>
                  <a:pt x="f46" y="f7"/>
                </a:cubicBezTo>
                <a:cubicBezTo>
                  <a:pt x="f118" y="f7"/>
                  <a:pt x="f119" y="f120"/>
                  <a:pt x="f119" y="f121"/>
                </a:cubicBezTo>
                <a:cubicBezTo>
                  <a:pt x="f119" y="f122"/>
                  <a:pt x="f8" y="f123"/>
                  <a:pt x="f8" y="f9"/>
                </a:cubicBezTo>
                <a:close/>
                <a:moveTo>
                  <a:pt x="f124" y="f125"/>
                </a:moveTo>
                <a:cubicBezTo>
                  <a:pt x="f124" y="f126"/>
                  <a:pt x="f124" y="f105"/>
                  <a:pt x="f124" y="f127"/>
                </a:cubicBezTo>
                <a:cubicBezTo>
                  <a:pt x="f124" y="f128"/>
                  <a:pt x="f129" y="f130"/>
                  <a:pt x="f131" y="f130"/>
                </a:cubicBezTo>
                <a:cubicBezTo>
                  <a:pt x="f53" y="f130"/>
                  <a:pt x="f132" y="f130"/>
                  <a:pt x="f133" y="f130"/>
                </a:cubicBezTo>
                <a:cubicBezTo>
                  <a:pt x="f134" y="f130"/>
                  <a:pt x="f135" y="f136"/>
                  <a:pt x="f135" y="f127"/>
                </a:cubicBezTo>
                <a:cubicBezTo>
                  <a:pt x="f135" y="f137"/>
                  <a:pt x="f135" y="f138"/>
                  <a:pt x="f135" y="f53"/>
                </a:cubicBezTo>
                <a:cubicBezTo>
                  <a:pt x="f135" y="f139"/>
                  <a:pt x="f96" y="f140"/>
                  <a:pt x="f96" y="f125"/>
                </a:cubicBezTo>
                <a:cubicBezTo>
                  <a:pt x="f91" y="f125"/>
                  <a:pt x="f141" y="f125"/>
                  <a:pt x="f142" y="f125"/>
                </a:cubicBezTo>
                <a:cubicBezTo>
                  <a:pt x="f142" y="f58"/>
                  <a:pt x="f143" y="f144"/>
                  <a:pt x="f145" y="f126"/>
                </a:cubicBezTo>
                <a:cubicBezTo>
                  <a:pt x="f75" y="f146"/>
                  <a:pt x="f147" y="f148"/>
                  <a:pt x="f149" y="f150"/>
                </a:cubicBezTo>
                <a:cubicBezTo>
                  <a:pt x="f61" y="f151"/>
                  <a:pt x="f152" y="f89"/>
                  <a:pt x="f153" y="f154"/>
                </a:cubicBezTo>
                <a:cubicBezTo>
                  <a:pt x="f155" y="f138"/>
                  <a:pt x="f155" y="f84"/>
                  <a:pt x="f32" y="f78"/>
                </a:cubicBezTo>
                <a:cubicBezTo>
                  <a:pt x="f156" y="f157"/>
                  <a:pt x="f158" y="f159"/>
                  <a:pt x="f160" y="f161"/>
                </a:cubicBezTo>
                <a:cubicBezTo>
                  <a:pt x="f140" y="f161"/>
                  <a:pt x="f162" y="f161"/>
                  <a:pt x="f2" y="f161"/>
                </a:cubicBezTo>
                <a:cubicBezTo>
                  <a:pt x="f163" y="f164"/>
                  <a:pt x="f165" y="f166"/>
                  <a:pt x="f165" y="f167"/>
                </a:cubicBezTo>
                <a:cubicBezTo>
                  <a:pt x="f168" y="f169"/>
                  <a:pt x="f165" y="f146"/>
                  <a:pt x="f165" y="f170"/>
                </a:cubicBezTo>
                <a:cubicBezTo>
                  <a:pt x="f168" y="f171"/>
                  <a:pt x="f172" y="f173"/>
                  <a:pt x="f87" y="f173"/>
                </a:cubicBezTo>
                <a:cubicBezTo>
                  <a:pt x="f42" y="f173"/>
                  <a:pt x="f174" y="f171"/>
                  <a:pt x="f174" y="f170"/>
                </a:cubicBezTo>
                <a:cubicBezTo>
                  <a:pt x="f174" y="f175"/>
                  <a:pt x="f174" y="f60"/>
                  <a:pt x="f174" y="f125"/>
                </a:cubicBezTo>
                <a:cubicBezTo>
                  <a:pt x="f176" y="f125"/>
                  <a:pt x="f177" y="f125"/>
                  <a:pt x="f124" y="f125"/>
                </a:cubicBezTo>
                <a:close/>
                <a:moveTo>
                  <a:pt x="f57" y="f125"/>
                </a:moveTo>
                <a:cubicBezTo>
                  <a:pt x="f57" y="f61"/>
                  <a:pt x="f57" y="f178"/>
                  <a:pt x="f57" y="f89"/>
                </a:cubicBezTo>
                <a:cubicBezTo>
                  <a:pt x="f57" y="f179"/>
                  <a:pt x="f47" y="f21"/>
                  <a:pt x="f87" y="f180"/>
                </a:cubicBezTo>
                <a:cubicBezTo>
                  <a:pt x="f82" y="f21"/>
                  <a:pt x="f62" y="f179"/>
                  <a:pt x="f62" y="f89"/>
                </a:cubicBezTo>
                <a:cubicBezTo>
                  <a:pt x="f181" y="f146"/>
                  <a:pt x="f62" y="f182"/>
                  <a:pt x="f181" y="f183"/>
                </a:cubicBezTo>
                <a:cubicBezTo>
                  <a:pt x="f48" y="f184"/>
                  <a:pt x="f185" y="f107"/>
                  <a:pt x="f162" y="f149"/>
                </a:cubicBezTo>
                <a:cubicBezTo>
                  <a:pt x="f53" y="f71"/>
                  <a:pt x="f52" y="f147"/>
                  <a:pt x="f186" y="f159"/>
                </a:cubicBezTo>
                <a:cubicBezTo>
                  <a:pt x="f187" y="f117"/>
                  <a:pt x="f186" y="f188"/>
                  <a:pt x="f187" y="f189"/>
                </a:cubicBezTo>
                <a:cubicBezTo>
                  <a:pt x="f58" y="f84"/>
                  <a:pt x="f190" y="f86"/>
                  <a:pt x="f191" y="f108"/>
                </a:cubicBezTo>
                <a:cubicBezTo>
                  <a:pt x="f59" y="f138"/>
                  <a:pt x="f69" y="f138"/>
                  <a:pt x="f71" y="f138"/>
                </a:cubicBezTo>
                <a:cubicBezTo>
                  <a:pt x="f147" y="f192"/>
                  <a:pt x="f149" y="f193"/>
                  <a:pt x="f24" y="f125"/>
                </a:cubicBezTo>
                <a:cubicBezTo>
                  <a:pt x="f55" y="f125"/>
                  <a:pt x="f194" y="f125"/>
                  <a:pt x="f57" y="f125"/>
                </a:cubicBezTo>
                <a:close/>
                <a:moveTo>
                  <a:pt x="f195" y="f196"/>
                </a:moveTo>
                <a:cubicBezTo>
                  <a:pt x="f197" y="f196"/>
                  <a:pt x="f198" y="f196"/>
                  <a:pt x="f8" y="f196"/>
                </a:cubicBezTo>
                <a:cubicBezTo>
                  <a:pt x="f8" y="f96"/>
                  <a:pt x="f8" y="f179"/>
                  <a:pt x="f8" y="f175"/>
                </a:cubicBezTo>
                <a:cubicBezTo>
                  <a:pt x="f199" y="f175"/>
                  <a:pt x="f200" y="f201"/>
                  <a:pt x="f11" y="f175"/>
                </a:cubicBezTo>
                <a:cubicBezTo>
                  <a:pt x="f202" y="f178"/>
                  <a:pt x="f195" y="f79"/>
                  <a:pt x="f195" y="f83"/>
                </a:cubicBezTo>
                <a:cubicBezTo>
                  <a:pt x="f68" y="f203"/>
                  <a:pt x="f195" y="f102"/>
                  <a:pt x="f195" y="f196"/>
                </a:cubicBezTo>
                <a:close/>
                <a:moveTo>
                  <a:pt x="f30" y="f204"/>
                </a:moveTo>
                <a:cubicBezTo>
                  <a:pt x="f205" y="f204"/>
                  <a:pt x="f35" y="f204"/>
                  <a:pt x="f29" y="f204"/>
                </a:cubicBezTo>
                <a:cubicBezTo>
                  <a:pt x="f51" y="f204"/>
                  <a:pt x="f206" y="f207"/>
                  <a:pt x="f206" y="f105"/>
                </a:cubicBezTo>
                <a:cubicBezTo>
                  <a:pt x="f206" y="f208"/>
                  <a:pt x="f206" y="f209"/>
                  <a:pt x="f206" y="f210"/>
                </a:cubicBezTo>
                <a:cubicBezTo>
                  <a:pt x="f206" y="f164"/>
                  <a:pt x="f211" y="f75"/>
                  <a:pt x="f198" y="f161"/>
                </a:cubicBezTo>
                <a:cubicBezTo>
                  <a:pt x="f119" y="f212"/>
                  <a:pt x="f30" y="f184"/>
                  <a:pt x="f213" y="f149"/>
                </a:cubicBezTo>
                <a:cubicBezTo>
                  <a:pt x="f199" y="f149"/>
                  <a:pt x="f214" y="f149"/>
                  <a:pt x="f28" y="f149"/>
                </a:cubicBezTo>
                <a:cubicBezTo>
                  <a:pt x="f72" y="f149"/>
                  <a:pt x="f215" y="f216"/>
                  <a:pt x="f215" y="f217"/>
                </a:cubicBezTo>
                <a:cubicBezTo>
                  <a:pt x="f215" y="f180"/>
                  <a:pt x="f218" y="f219"/>
                  <a:pt x="f215" y="f220"/>
                </a:cubicBezTo>
                <a:cubicBezTo>
                  <a:pt x="f215" y="f221"/>
                  <a:pt x="f222" y="f223"/>
                  <a:pt x="f33" y="f112"/>
                </a:cubicBezTo>
                <a:cubicBezTo>
                  <a:pt x="f31" y="f224"/>
                  <a:pt x="f8" y="f225"/>
                  <a:pt x="f30" y="f204"/>
                </a:cubicBezTo>
                <a:close/>
                <a:moveTo>
                  <a:pt x="f226" y="f227"/>
                </a:moveTo>
                <a:cubicBezTo>
                  <a:pt x="f102" y="f54"/>
                  <a:pt x="f228" y="f229"/>
                  <a:pt x="f104" y="f213"/>
                </a:cubicBezTo>
                <a:cubicBezTo>
                  <a:pt x="f230" y="f80"/>
                  <a:pt x="f98" y="f231"/>
                  <a:pt x="f232" y="f233"/>
                </a:cubicBezTo>
                <a:cubicBezTo>
                  <a:pt x="f234" y="f235"/>
                  <a:pt x="f236" y="f237"/>
                  <a:pt x="f173" y="f214"/>
                </a:cubicBezTo>
                <a:cubicBezTo>
                  <a:pt x="f238" y="f213"/>
                  <a:pt x="f171" y="f239"/>
                  <a:pt x="f240" y="f241"/>
                </a:cubicBezTo>
                <a:cubicBezTo>
                  <a:pt x="f242" y="f101"/>
                  <a:pt x="f243" y="f244"/>
                  <a:pt x="f226" y="f227"/>
                </a:cubicBezTo>
                <a:close/>
                <a:moveTo>
                  <a:pt x="f245" y="f41"/>
                </a:moveTo>
                <a:cubicBezTo>
                  <a:pt x="f245" y="f42"/>
                  <a:pt x="f245" y="f40"/>
                  <a:pt x="f245" y="f199"/>
                </a:cubicBezTo>
                <a:cubicBezTo>
                  <a:pt x="f168" y="f35"/>
                  <a:pt x="f246" y="f35"/>
                  <a:pt x="f39" y="f247"/>
                </a:cubicBezTo>
                <a:cubicBezTo>
                  <a:pt x="f39" y="f248"/>
                  <a:pt x="f39" y="f249"/>
                  <a:pt x="f39" y="f41"/>
                </a:cubicBezTo>
                <a:cubicBezTo>
                  <a:pt x="f250" y="f41"/>
                  <a:pt x="f168" y="f41"/>
                  <a:pt x="f245" y="f41"/>
                </a:cubicBezTo>
                <a:close/>
                <a:moveTo>
                  <a:pt x="f64" y="f247"/>
                </a:moveTo>
                <a:cubicBezTo>
                  <a:pt x="f64" y="f251"/>
                  <a:pt x="f64" y="f42"/>
                  <a:pt x="f64" y="f41"/>
                </a:cubicBezTo>
                <a:cubicBezTo>
                  <a:pt x="f252" y="f41"/>
                  <a:pt x="f253" y="f41"/>
                  <a:pt x="f57" y="f41"/>
                </a:cubicBezTo>
                <a:cubicBezTo>
                  <a:pt x="f57" y="f254"/>
                  <a:pt x="f57" y="f255"/>
                  <a:pt x="f256" y="f38"/>
                </a:cubicBezTo>
                <a:cubicBezTo>
                  <a:pt x="f256" y="f205"/>
                  <a:pt x="f254" y="f29"/>
                  <a:pt x="f64" y="f247"/>
                </a:cubicBezTo>
                <a:close/>
                <a:moveTo>
                  <a:pt x="f143" y="f41"/>
                </a:moveTo>
                <a:cubicBezTo>
                  <a:pt x="f143" y="f257"/>
                  <a:pt x="f143" y="f205"/>
                  <a:pt x="f143" y="f258"/>
                </a:cubicBezTo>
                <a:cubicBezTo>
                  <a:pt x="f259" y="f260"/>
                  <a:pt x="f261" y="f262"/>
                  <a:pt x="f143" y="f41"/>
                </a:cubicBezTo>
                <a:close/>
                <a:moveTo>
                  <a:pt x="f208" y="f254"/>
                </a:moveTo>
                <a:cubicBezTo>
                  <a:pt x="f263" y="f253"/>
                  <a:pt x="f171" y="f44"/>
                  <a:pt x="f21" y="f264"/>
                </a:cubicBezTo>
                <a:cubicBezTo>
                  <a:pt x="f179" y="f81"/>
                  <a:pt x="f133" y="f87"/>
                  <a:pt x="f170" y="f41"/>
                </a:cubicBezTo>
                <a:cubicBezTo>
                  <a:pt x="f209" y="f103"/>
                  <a:pt x="f265" y="f194"/>
                  <a:pt x="f208" y="f254"/>
                </a:cubicBezTo>
                <a:close/>
                <a:moveTo>
                  <a:pt x="f125" y="f266"/>
                </a:moveTo>
                <a:cubicBezTo>
                  <a:pt x="f267" y="f70"/>
                  <a:pt x="f87" y="f67"/>
                  <a:pt x="f254" y="f268"/>
                </a:cubicBezTo>
                <a:cubicBezTo>
                  <a:pt x="f253" y="f195"/>
                  <a:pt x="f44" y="f269"/>
                  <a:pt x="f270" y="f202"/>
                </a:cubicBezTo>
                <a:cubicBezTo>
                  <a:pt x="f270" y="f27"/>
                  <a:pt x="f252" y="f233"/>
                  <a:pt x="f271" y="f266"/>
                </a:cubicBezTo>
                <a:cubicBezTo>
                  <a:pt x="f272" y="f266"/>
                  <a:pt x="f48" y="f266"/>
                  <a:pt x="f125" y="f266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FA5FDD6A-7D7A-4754-8405-3E3B88C84F56}"/>
              </a:ext>
            </a:extLst>
          </p:cNvPr>
          <p:cNvSpPr/>
          <p:nvPr/>
        </p:nvSpPr>
        <p:spPr>
          <a:xfrm>
            <a:off x="1831972" y="1704971"/>
            <a:ext cx="500067" cy="6349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3"/>
              <a:gd name="f7" fmla="val 461"/>
              <a:gd name="f8" fmla="val 195"/>
              <a:gd name="f9" fmla="val 263"/>
              <a:gd name="f10" fmla="val 3"/>
              <a:gd name="f11" fmla="val 311"/>
              <a:gd name="f12" fmla="val 34"/>
              <a:gd name="f13" fmla="val 337"/>
              <a:gd name="f14" fmla="val 94"/>
              <a:gd name="f15" fmla="val 151"/>
              <a:gd name="f16" fmla="val 354"/>
              <a:gd name="f17" fmla="val 207"/>
              <a:gd name="f18" fmla="val 313"/>
              <a:gd name="f19" fmla="val 256"/>
              <a:gd name="f20" fmla="val 288"/>
              <a:gd name="f21" fmla="val 286"/>
              <a:gd name="f22" fmla="val 272"/>
              <a:gd name="f23" fmla="val 318"/>
              <a:gd name="f24" fmla="val 274"/>
              <a:gd name="f25" fmla="val 358"/>
              <a:gd name="f26" fmla="val 275"/>
              <a:gd name="f27" fmla="val 387"/>
              <a:gd name="f28" fmla="val 264"/>
              <a:gd name="f29" fmla="val 411"/>
              <a:gd name="f30" fmla="val 237"/>
              <a:gd name="f31" fmla="val 426"/>
              <a:gd name="f32" fmla="val 233"/>
              <a:gd name="f33" fmla="val 428"/>
              <a:gd name="f34" fmla="val 228"/>
              <a:gd name="f35" fmla="val 433"/>
              <a:gd name="f36" fmla="val 227"/>
              <a:gd name="f37" fmla="val 437"/>
              <a:gd name="f38" fmla="val 224"/>
              <a:gd name="f39" fmla="val 457"/>
              <a:gd name="f40" fmla="val 211"/>
              <a:gd name="f41" fmla="val 194"/>
              <a:gd name="f42" fmla="val 177"/>
              <a:gd name="f43" fmla="val 166"/>
              <a:gd name="f44" fmla="val 456"/>
              <a:gd name="f45" fmla="val 162"/>
              <a:gd name="f46" fmla="val 438"/>
              <a:gd name="f47" fmla="val 157"/>
              <a:gd name="f48" fmla="val 153"/>
              <a:gd name="f49" fmla="val 126"/>
              <a:gd name="f50" fmla="val 115"/>
              <a:gd name="f51" fmla="val 386"/>
              <a:gd name="f52" fmla="val 116"/>
              <a:gd name="f53" fmla="val 357"/>
              <a:gd name="f54" fmla="val 117"/>
              <a:gd name="f55" fmla="val 103"/>
              <a:gd name="f56" fmla="val 287"/>
              <a:gd name="f57" fmla="val 78"/>
              <a:gd name="f58" fmla="val 258"/>
              <a:gd name="f59" fmla="val 45"/>
              <a:gd name="f60" fmla="val 30"/>
              <a:gd name="f61" fmla="val 163"/>
              <a:gd name="f62" fmla="val 174"/>
              <a:gd name="f63" fmla="val 1"/>
              <a:gd name="f64" fmla="val 185"/>
              <a:gd name="f65" fmla="val 240"/>
              <a:gd name="f66" fmla="val 242"/>
              <a:gd name="f67" fmla="val 269"/>
              <a:gd name="f68" fmla="val 239"/>
              <a:gd name="f69" fmla="val 297"/>
              <a:gd name="f70" fmla="val 324"/>
              <a:gd name="f71" fmla="val 328"/>
              <a:gd name="f72" fmla="val 244"/>
              <a:gd name="f73" fmla="val 332"/>
              <a:gd name="f74" fmla="val 246"/>
              <a:gd name="f75" fmla="val 336"/>
              <a:gd name="f76" fmla="val 250"/>
              <a:gd name="f77" fmla="val 333"/>
              <a:gd name="f78" fmla="val 255"/>
              <a:gd name="f79" fmla="val 330"/>
              <a:gd name="f80" fmla="val 325"/>
              <a:gd name="f81" fmla="val 262"/>
              <a:gd name="f82" fmla="val 293"/>
              <a:gd name="f83" fmla="val 280"/>
              <a:gd name="f84" fmla="val 267"/>
              <a:gd name="f85" fmla="val 300"/>
              <a:gd name="f86" fmla="val 339"/>
              <a:gd name="f87" fmla="val 343"/>
              <a:gd name="f88" fmla="val 138"/>
              <a:gd name="f89" fmla="val 83"/>
              <a:gd name="f90" fmla="val 290"/>
              <a:gd name="f91" fmla="val 48"/>
              <a:gd name="f92" fmla="val 11"/>
              <a:gd name="f93" fmla="val 175"/>
              <a:gd name="f94" fmla="val 21"/>
              <a:gd name="f95" fmla="val 123"/>
              <a:gd name="f96" fmla="val 28"/>
              <a:gd name="f97" fmla="val 87"/>
              <a:gd name="f98" fmla="val 58"/>
              <a:gd name="f99" fmla="val 68"/>
              <a:gd name="f100" fmla="val 105"/>
              <a:gd name="f101" fmla="val 49"/>
              <a:gd name="f102" fmla="val 54"/>
              <a:gd name="f103" fmla="val 198"/>
              <a:gd name="f104" fmla="val 107"/>
              <a:gd name="f105" fmla="val 265"/>
              <a:gd name="f106" fmla="val 128"/>
              <a:gd name="f107" fmla="val 133"/>
              <a:gd name="f108" fmla="val 134"/>
              <a:gd name="f109" fmla="val 139"/>
              <a:gd name="f110" fmla="val 142"/>
              <a:gd name="f111" fmla="val 145"/>
              <a:gd name="f112" fmla="val 150"/>
              <a:gd name="f113" fmla="val 327"/>
              <a:gd name="f114" fmla="val 322"/>
              <a:gd name="f115" fmla="val 283"/>
              <a:gd name="f116" fmla="val 149"/>
              <a:gd name="f117" fmla="val 206"/>
              <a:gd name="f118" fmla="val 165"/>
              <a:gd name="f119" fmla="val 160"/>
              <a:gd name="f120" fmla="val 183"/>
              <a:gd name="f121" fmla="val 104"/>
              <a:gd name="f122" fmla="val 192"/>
              <a:gd name="f123" fmla="val 93"/>
              <a:gd name="f124" fmla="val 230"/>
              <a:gd name="f125" fmla="val 247"/>
              <a:gd name="f126" fmla="val 238"/>
              <a:gd name="f127" fmla="val 218"/>
              <a:gd name="f128" fmla="val 222"/>
              <a:gd name="f129" fmla="val 170"/>
              <a:gd name="f130" fmla="val 203"/>
              <a:gd name="f131" fmla="val 189"/>
              <a:gd name="f132" fmla="val 204"/>
              <a:gd name="f133" fmla="val 234"/>
              <a:gd name="f134" fmla="val 278"/>
              <a:gd name="f135" fmla="val 323"/>
              <a:gd name="f136" fmla="val 338"/>
              <a:gd name="f137" fmla="val 210"/>
              <a:gd name="f138" fmla="val 335"/>
              <a:gd name="f139" fmla="val 281"/>
              <a:gd name="f140" fmla="val 168"/>
              <a:gd name="f141" fmla="val 229"/>
              <a:gd name="f142" fmla="val 282"/>
              <a:gd name="f143" fmla="val 172"/>
              <a:gd name="f144" fmla="val 178"/>
              <a:gd name="f145" fmla="val 186"/>
              <a:gd name="f146" fmla="val 187"/>
              <a:gd name="f147" fmla="val 279"/>
              <a:gd name="f148" fmla="val 181"/>
              <a:gd name="f149" fmla="val 171"/>
              <a:gd name="f150" fmla="val 249"/>
              <a:gd name="f151" fmla="val 388"/>
              <a:gd name="f152" fmla="val 212"/>
              <a:gd name="f153" fmla="val 140"/>
              <a:gd name="f154" fmla="val 173"/>
              <a:gd name="f155" fmla="val 417"/>
              <a:gd name="f156" fmla="val 217"/>
              <a:gd name="f157" fmla="val 416"/>
              <a:gd name="f158" fmla="val 412"/>
              <a:gd name="f159" fmla="val 135"/>
              <a:gd name="f160" fmla="val 368"/>
              <a:gd name="f161" fmla="val 176"/>
              <a:gd name="f162" fmla="val 215"/>
              <a:gd name="f163" fmla="val 253"/>
              <a:gd name="f164" fmla="val 346"/>
              <a:gd name="f165" fmla="val 355"/>
              <a:gd name="f166" fmla="+- 0 0 -90"/>
              <a:gd name="f167" fmla="*/ f3 1 363"/>
              <a:gd name="f168" fmla="*/ f4 1 461"/>
              <a:gd name="f169" fmla="val f5"/>
              <a:gd name="f170" fmla="val f6"/>
              <a:gd name="f171" fmla="val f7"/>
              <a:gd name="f172" fmla="*/ f166 f0 1"/>
              <a:gd name="f173" fmla="+- f171 0 f169"/>
              <a:gd name="f174" fmla="+- f170 0 f169"/>
              <a:gd name="f175" fmla="*/ f172 1 f2"/>
              <a:gd name="f176" fmla="*/ f174 1 363"/>
              <a:gd name="f177" fmla="*/ f173 1 461"/>
              <a:gd name="f178" fmla="*/ 195 f174 1"/>
              <a:gd name="f179" fmla="*/ 0 f173 1"/>
              <a:gd name="f180" fmla="*/ 337 f174 1"/>
              <a:gd name="f181" fmla="*/ 94 f173 1"/>
              <a:gd name="f182" fmla="*/ 313 f174 1"/>
              <a:gd name="f183" fmla="*/ 256 f173 1"/>
              <a:gd name="f184" fmla="*/ 274 f174 1"/>
              <a:gd name="f185" fmla="*/ 358 f173 1"/>
              <a:gd name="f186" fmla="*/ 237 f174 1"/>
              <a:gd name="f187" fmla="*/ 426 f173 1"/>
              <a:gd name="f188" fmla="*/ 227 f174 1"/>
              <a:gd name="f189" fmla="*/ 437 f173 1"/>
              <a:gd name="f190" fmla="*/ 194 f174 1"/>
              <a:gd name="f191" fmla="*/ 461 f173 1"/>
              <a:gd name="f192" fmla="*/ 162 f174 1"/>
              <a:gd name="f193" fmla="*/ 438 f173 1"/>
              <a:gd name="f194" fmla="*/ 153 f174 1"/>
              <a:gd name="f195" fmla="*/ 116 f174 1"/>
              <a:gd name="f196" fmla="*/ 357 f173 1"/>
              <a:gd name="f197" fmla="*/ 78 f174 1"/>
              <a:gd name="f198" fmla="*/ 258 f173 1"/>
              <a:gd name="f199" fmla="*/ 163 f174 1"/>
              <a:gd name="f200" fmla="*/ 3 f173 1"/>
              <a:gd name="f201" fmla="*/ 240 f174 1"/>
              <a:gd name="f202" fmla="*/ 242 f173 1"/>
              <a:gd name="f203" fmla="*/ 324 f173 1"/>
              <a:gd name="f204" fmla="*/ 246 f174 1"/>
              <a:gd name="f205" fmla="*/ 336 f173 1"/>
              <a:gd name="f206" fmla="*/ 256 f174 1"/>
              <a:gd name="f207" fmla="*/ 325 f173 1"/>
              <a:gd name="f208" fmla="*/ 300 f174 1"/>
              <a:gd name="f209" fmla="*/ 311 f174 1"/>
              <a:gd name="f210" fmla="*/ 83 f173 1"/>
              <a:gd name="f211" fmla="*/ 175 f174 1"/>
              <a:gd name="f212" fmla="*/ 21 f173 1"/>
              <a:gd name="f213" fmla="*/ 68 f174 1"/>
              <a:gd name="f214" fmla="*/ 105 f173 1"/>
              <a:gd name="f215" fmla="*/ 87 f174 1"/>
              <a:gd name="f216" fmla="*/ 239 f173 1"/>
              <a:gd name="f217" fmla="*/ 133 f174 1"/>
              <a:gd name="f218" fmla="*/ 142 f174 1"/>
              <a:gd name="f219" fmla="*/ 337 f173 1"/>
              <a:gd name="f220" fmla="*/ 150 f174 1"/>
              <a:gd name="f221" fmla="*/ 322 f173 1"/>
              <a:gd name="f222" fmla="*/ 149 f174 1"/>
              <a:gd name="f223" fmla="*/ 206 f173 1"/>
              <a:gd name="f224" fmla="*/ 183 f174 1"/>
              <a:gd name="f225" fmla="*/ 104 f173 1"/>
              <a:gd name="f226" fmla="*/ 206 f174 1"/>
              <a:gd name="f227" fmla="*/ 222 f174 1"/>
              <a:gd name="f228" fmla="*/ 174 f173 1"/>
              <a:gd name="f229" fmla="*/ 203 f174 1"/>
              <a:gd name="f230" fmla="*/ 189 f173 1"/>
              <a:gd name="f231" fmla="*/ 323 f173 1"/>
              <a:gd name="f232" fmla="*/ 335 f173 1"/>
              <a:gd name="f233" fmla="*/ 168 f174 1"/>
              <a:gd name="f234" fmla="*/ 174 f174 1"/>
              <a:gd name="f235" fmla="*/ 339 f173 1"/>
              <a:gd name="f236" fmla="*/ 186 f174 1"/>
              <a:gd name="f237" fmla="*/ 187 f173 1"/>
              <a:gd name="f238" fmla="*/ 249 f174 1"/>
              <a:gd name="f239" fmla="*/ 388 f173 1"/>
              <a:gd name="f240" fmla="*/ 140 f174 1"/>
              <a:gd name="f241" fmla="*/ 417 f173 1"/>
              <a:gd name="f242" fmla="*/ 135 f174 1"/>
              <a:gd name="f243" fmla="*/ 368 f173 1"/>
              <a:gd name="f244" fmla="*/ 255 f174 1"/>
              <a:gd name="f245" fmla="*/ 229 f174 1"/>
              <a:gd name="f246" fmla="*/ 355 f173 1"/>
              <a:gd name="f247" fmla="+- f175 0 f1"/>
              <a:gd name="f248" fmla="*/ f178 1 363"/>
              <a:gd name="f249" fmla="*/ f179 1 461"/>
              <a:gd name="f250" fmla="*/ f180 1 363"/>
              <a:gd name="f251" fmla="*/ f181 1 461"/>
              <a:gd name="f252" fmla="*/ f182 1 363"/>
              <a:gd name="f253" fmla="*/ f183 1 461"/>
              <a:gd name="f254" fmla="*/ f184 1 363"/>
              <a:gd name="f255" fmla="*/ f185 1 461"/>
              <a:gd name="f256" fmla="*/ f186 1 363"/>
              <a:gd name="f257" fmla="*/ f187 1 461"/>
              <a:gd name="f258" fmla="*/ f188 1 363"/>
              <a:gd name="f259" fmla="*/ f189 1 461"/>
              <a:gd name="f260" fmla="*/ f190 1 363"/>
              <a:gd name="f261" fmla="*/ f191 1 461"/>
              <a:gd name="f262" fmla="*/ f192 1 363"/>
              <a:gd name="f263" fmla="*/ f193 1 461"/>
              <a:gd name="f264" fmla="*/ f194 1 363"/>
              <a:gd name="f265" fmla="*/ f195 1 363"/>
              <a:gd name="f266" fmla="*/ f196 1 461"/>
              <a:gd name="f267" fmla="*/ f197 1 363"/>
              <a:gd name="f268" fmla="*/ f198 1 461"/>
              <a:gd name="f269" fmla="*/ f199 1 363"/>
              <a:gd name="f270" fmla="*/ f200 1 461"/>
              <a:gd name="f271" fmla="*/ f201 1 363"/>
              <a:gd name="f272" fmla="*/ f202 1 461"/>
              <a:gd name="f273" fmla="*/ f203 1 461"/>
              <a:gd name="f274" fmla="*/ f204 1 363"/>
              <a:gd name="f275" fmla="*/ f205 1 461"/>
              <a:gd name="f276" fmla="*/ f206 1 363"/>
              <a:gd name="f277" fmla="*/ f207 1 461"/>
              <a:gd name="f278" fmla="*/ f208 1 363"/>
              <a:gd name="f279" fmla="*/ f209 1 363"/>
              <a:gd name="f280" fmla="*/ f210 1 461"/>
              <a:gd name="f281" fmla="*/ f211 1 363"/>
              <a:gd name="f282" fmla="*/ f212 1 461"/>
              <a:gd name="f283" fmla="*/ f213 1 363"/>
              <a:gd name="f284" fmla="*/ f214 1 461"/>
              <a:gd name="f285" fmla="*/ f215 1 363"/>
              <a:gd name="f286" fmla="*/ f216 1 461"/>
              <a:gd name="f287" fmla="*/ f217 1 363"/>
              <a:gd name="f288" fmla="*/ f218 1 363"/>
              <a:gd name="f289" fmla="*/ f219 1 461"/>
              <a:gd name="f290" fmla="*/ f220 1 363"/>
              <a:gd name="f291" fmla="*/ f221 1 461"/>
              <a:gd name="f292" fmla="*/ f222 1 363"/>
              <a:gd name="f293" fmla="*/ f223 1 461"/>
              <a:gd name="f294" fmla="*/ f224 1 363"/>
              <a:gd name="f295" fmla="*/ f225 1 461"/>
              <a:gd name="f296" fmla="*/ f226 1 363"/>
              <a:gd name="f297" fmla="*/ f227 1 363"/>
              <a:gd name="f298" fmla="*/ f228 1 461"/>
              <a:gd name="f299" fmla="*/ f229 1 363"/>
              <a:gd name="f300" fmla="*/ f230 1 461"/>
              <a:gd name="f301" fmla="*/ f231 1 461"/>
              <a:gd name="f302" fmla="*/ f232 1 461"/>
              <a:gd name="f303" fmla="*/ f233 1 363"/>
              <a:gd name="f304" fmla="*/ f234 1 363"/>
              <a:gd name="f305" fmla="*/ f235 1 461"/>
              <a:gd name="f306" fmla="*/ f236 1 363"/>
              <a:gd name="f307" fmla="*/ f237 1 461"/>
              <a:gd name="f308" fmla="*/ f238 1 363"/>
              <a:gd name="f309" fmla="*/ f239 1 461"/>
              <a:gd name="f310" fmla="*/ f240 1 363"/>
              <a:gd name="f311" fmla="*/ f241 1 461"/>
              <a:gd name="f312" fmla="*/ f242 1 363"/>
              <a:gd name="f313" fmla="*/ f243 1 461"/>
              <a:gd name="f314" fmla="*/ f244 1 363"/>
              <a:gd name="f315" fmla="*/ f245 1 363"/>
              <a:gd name="f316" fmla="*/ f246 1 461"/>
              <a:gd name="f317" fmla="*/ 0 1 f176"/>
              <a:gd name="f318" fmla="*/ f170 1 f176"/>
              <a:gd name="f319" fmla="*/ 0 1 f177"/>
              <a:gd name="f320" fmla="*/ f171 1 f177"/>
              <a:gd name="f321" fmla="*/ f248 1 f176"/>
              <a:gd name="f322" fmla="*/ f249 1 f177"/>
              <a:gd name="f323" fmla="*/ f250 1 f176"/>
              <a:gd name="f324" fmla="*/ f251 1 f177"/>
              <a:gd name="f325" fmla="*/ f252 1 f176"/>
              <a:gd name="f326" fmla="*/ f253 1 f177"/>
              <a:gd name="f327" fmla="*/ f254 1 f176"/>
              <a:gd name="f328" fmla="*/ f255 1 f177"/>
              <a:gd name="f329" fmla="*/ f256 1 f176"/>
              <a:gd name="f330" fmla="*/ f257 1 f177"/>
              <a:gd name="f331" fmla="*/ f258 1 f176"/>
              <a:gd name="f332" fmla="*/ f259 1 f177"/>
              <a:gd name="f333" fmla="*/ f260 1 f176"/>
              <a:gd name="f334" fmla="*/ f261 1 f177"/>
              <a:gd name="f335" fmla="*/ f262 1 f176"/>
              <a:gd name="f336" fmla="*/ f263 1 f177"/>
              <a:gd name="f337" fmla="*/ f264 1 f176"/>
              <a:gd name="f338" fmla="*/ f265 1 f176"/>
              <a:gd name="f339" fmla="*/ f266 1 f177"/>
              <a:gd name="f340" fmla="*/ f267 1 f176"/>
              <a:gd name="f341" fmla="*/ f268 1 f177"/>
              <a:gd name="f342" fmla="*/ f269 1 f176"/>
              <a:gd name="f343" fmla="*/ f270 1 f177"/>
              <a:gd name="f344" fmla="*/ f271 1 f176"/>
              <a:gd name="f345" fmla="*/ f272 1 f177"/>
              <a:gd name="f346" fmla="*/ f273 1 f177"/>
              <a:gd name="f347" fmla="*/ f274 1 f176"/>
              <a:gd name="f348" fmla="*/ f275 1 f177"/>
              <a:gd name="f349" fmla="*/ f276 1 f176"/>
              <a:gd name="f350" fmla="*/ f277 1 f177"/>
              <a:gd name="f351" fmla="*/ f278 1 f176"/>
              <a:gd name="f352" fmla="*/ f279 1 f176"/>
              <a:gd name="f353" fmla="*/ f280 1 f177"/>
              <a:gd name="f354" fmla="*/ f281 1 f176"/>
              <a:gd name="f355" fmla="*/ f282 1 f177"/>
              <a:gd name="f356" fmla="*/ f283 1 f176"/>
              <a:gd name="f357" fmla="*/ f284 1 f177"/>
              <a:gd name="f358" fmla="*/ f285 1 f176"/>
              <a:gd name="f359" fmla="*/ f286 1 f177"/>
              <a:gd name="f360" fmla="*/ f287 1 f176"/>
              <a:gd name="f361" fmla="*/ f288 1 f176"/>
              <a:gd name="f362" fmla="*/ f289 1 f177"/>
              <a:gd name="f363" fmla="*/ f290 1 f176"/>
              <a:gd name="f364" fmla="*/ f291 1 f177"/>
              <a:gd name="f365" fmla="*/ f292 1 f176"/>
              <a:gd name="f366" fmla="*/ f293 1 f177"/>
              <a:gd name="f367" fmla="*/ f294 1 f176"/>
              <a:gd name="f368" fmla="*/ f295 1 f177"/>
              <a:gd name="f369" fmla="*/ f296 1 f176"/>
              <a:gd name="f370" fmla="*/ f297 1 f176"/>
              <a:gd name="f371" fmla="*/ f298 1 f177"/>
              <a:gd name="f372" fmla="*/ f299 1 f176"/>
              <a:gd name="f373" fmla="*/ f300 1 f177"/>
              <a:gd name="f374" fmla="*/ f301 1 f177"/>
              <a:gd name="f375" fmla="*/ f302 1 f177"/>
              <a:gd name="f376" fmla="*/ f303 1 f176"/>
              <a:gd name="f377" fmla="*/ f304 1 f176"/>
              <a:gd name="f378" fmla="*/ f305 1 f177"/>
              <a:gd name="f379" fmla="*/ f306 1 f176"/>
              <a:gd name="f380" fmla="*/ f307 1 f177"/>
              <a:gd name="f381" fmla="*/ f308 1 f176"/>
              <a:gd name="f382" fmla="*/ f309 1 f177"/>
              <a:gd name="f383" fmla="*/ f310 1 f176"/>
              <a:gd name="f384" fmla="*/ f311 1 f177"/>
              <a:gd name="f385" fmla="*/ f312 1 f176"/>
              <a:gd name="f386" fmla="*/ f313 1 f177"/>
              <a:gd name="f387" fmla="*/ f314 1 f176"/>
              <a:gd name="f388" fmla="*/ f315 1 f176"/>
              <a:gd name="f389" fmla="*/ f316 1 f177"/>
              <a:gd name="f390" fmla="*/ f317 f167 1"/>
              <a:gd name="f391" fmla="*/ f318 f167 1"/>
              <a:gd name="f392" fmla="*/ f320 f168 1"/>
              <a:gd name="f393" fmla="*/ f319 f168 1"/>
              <a:gd name="f394" fmla="*/ f321 f167 1"/>
              <a:gd name="f395" fmla="*/ f322 f168 1"/>
              <a:gd name="f396" fmla="*/ f323 f167 1"/>
              <a:gd name="f397" fmla="*/ f324 f168 1"/>
              <a:gd name="f398" fmla="*/ f325 f167 1"/>
              <a:gd name="f399" fmla="*/ f326 f168 1"/>
              <a:gd name="f400" fmla="*/ f327 f167 1"/>
              <a:gd name="f401" fmla="*/ f328 f168 1"/>
              <a:gd name="f402" fmla="*/ f329 f167 1"/>
              <a:gd name="f403" fmla="*/ f330 f168 1"/>
              <a:gd name="f404" fmla="*/ f331 f167 1"/>
              <a:gd name="f405" fmla="*/ f332 f168 1"/>
              <a:gd name="f406" fmla="*/ f333 f167 1"/>
              <a:gd name="f407" fmla="*/ f334 f168 1"/>
              <a:gd name="f408" fmla="*/ f335 f167 1"/>
              <a:gd name="f409" fmla="*/ f336 f168 1"/>
              <a:gd name="f410" fmla="*/ f337 f167 1"/>
              <a:gd name="f411" fmla="*/ f338 f167 1"/>
              <a:gd name="f412" fmla="*/ f339 f168 1"/>
              <a:gd name="f413" fmla="*/ f340 f167 1"/>
              <a:gd name="f414" fmla="*/ f341 f168 1"/>
              <a:gd name="f415" fmla="*/ f342 f167 1"/>
              <a:gd name="f416" fmla="*/ f343 f168 1"/>
              <a:gd name="f417" fmla="*/ f344 f167 1"/>
              <a:gd name="f418" fmla="*/ f345 f168 1"/>
              <a:gd name="f419" fmla="*/ f346 f168 1"/>
              <a:gd name="f420" fmla="*/ f347 f167 1"/>
              <a:gd name="f421" fmla="*/ f348 f168 1"/>
              <a:gd name="f422" fmla="*/ f349 f167 1"/>
              <a:gd name="f423" fmla="*/ f350 f168 1"/>
              <a:gd name="f424" fmla="*/ f351 f167 1"/>
              <a:gd name="f425" fmla="*/ f352 f167 1"/>
              <a:gd name="f426" fmla="*/ f353 f168 1"/>
              <a:gd name="f427" fmla="*/ f354 f167 1"/>
              <a:gd name="f428" fmla="*/ f355 f168 1"/>
              <a:gd name="f429" fmla="*/ f356 f167 1"/>
              <a:gd name="f430" fmla="*/ f357 f168 1"/>
              <a:gd name="f431" fmla="*/ f358 f167 1"/>
              <a:gd name="f432" fmla="*/ f359 f168 1"/>
              <a:gd name="f433" fmla="*/ f360 f167 1"/>
              <a:gd name="f434" fmla="*/ f361 f167 1"/>
              <a:gd name="f435" fmla="*/ f362 f168 1"/>
              <a:gd name="f436" fmla="*/ f363 f167 1"/>
              <a:gd name="f437" fmla="*/ f364 f168 1"/>
              <a:gd name="f438" fmla="*/ f365 f167 1"/>
              <a:gd name="f439" fmla="*/ f366 f168 1"/>
              <a:gd name="f440" fmla="*/ f367 f167 1"/>
              <a:gd name="f441" fmla="*/ f368 f168 1"/>
              <a:gd name="f442" fmla="*/ f369 f167 1"/>
              <a:gd name="f443" fmla="*/ f370 f167 1"/>
              <a:gd name="f444" fmla="*/ f371 f168 1"/>
              <a:gd name="f445" fmla="*/ f372 f167 1"/>
              <a:gd name="f446" fmla="*/ f373 f168 1"/>
              <a:gd name="f447" fmla="*/ f374 f168 1"/>
              <a:gd name="f448" fmla="*/ f375 f168 1"/>
              <a:gd name="f449" fmla="*/ f376 f167 1"/>
              <a:gd name="f450" fmla="*/ f377 f167 1"/>
              <a:gd name="f451" fmla="*/ f378 f168 1"/>
              <a:gd name="f452" fmla="*/ f379 f167 1"/>
              <a:gd name="f453" fmla="*/ f380 f168 1"/>
              <a:gd name="f454" fmla="*/ f381 f167 1"/>
              <a:gd name="f455" fmla="*/ f382 f168 1"/>
              <a:gd name="f456" fmla="*/ f383 f167 1"/>
              <a:gd name="f457" fmla="*/ f384 f168 1"/>
              <a:gd name="f458" fmla="*/ f385 f167 1"/>
              <a:gd name="f459" fmla="*/ f386 f168 1"/>
              <a:gd name="f460" fmla="*/ f387 f167 1"/>
              <a:gd name="f461" fmla="*/ f388 f167 1"/>
              <a:gd name="f462" fmla="*/ f389 f1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7">
                <a:pos x="f394" y="f395"/>
              </a:cxn>
              <a:cxn ang="f247">
                <a:pos x="f396" y="f397"/>
              </a:cxn>
              <a:cxn ang="f247">
                <a:pos x="f398" y="f399"/>
              </a:cxn>
              <a:cxn ang="f247">
                <a:pos x="f400" y="f401"/>
              </a:cxn>
              <a:cxn ang="f247">
                <a:pos x="f402" y="f403"/>
              </a:cxn>
              <a:cxn ang="f247">
                <a:pos x="f404" y="f405"/>
              </a:cxn>
              <a:cxn ang="f247">
                <a:pos x="f406" y="f407"/>
              </a:cxn>
              <a:cxn ang="f247">
                <a:pos x="f408" y="f409"/>
              </a:cxn>
              <a:cxn ang="f247">
                <a:pos x="f410" y="f403"/>
              </a:cxn>
              <a:cxn ang="f247">
                <a:pos x="f411" y="f412"/>
              </a:cxn>
              <a:cxn ang="f247">
                <a:pos x="f413" y="f414"/>
              </a:cxn>
              <a:cxn ang="f247">
                <a:pos x="f415" y="f416"/>
              </a:cxn>
              <a:cxn ang="f247">
                <a:pos x="f394" y="f395"/>
              </a:cxn>
              <a:cxn ang="f247">
                <a:pos x="f417" y="f418"/>
              </a:cxn>
              <a:cxn ang="f247">
                <a:pos x="f417" y="f419"/>
              </a:cxn>
              <a:cxn ang="f247">
                <a:pos x="f420" y="f421"/>
              </a:cxn>
              <a:cxn ang="f247">
                <a:pos x="f422" y="f423"/>
              </a:cxn>
              <a:cxn ang="f247">
                <a:pos x="f424" y="f418"/>
              </a:cxn>
              <a:cxn ang="f247">
                <a:pos x="f425" y="f426"/>
              </a:cxn>
              <a:cxn ang="f247">
                <a:pos x="f427" y="f428"/>
              </a:cxn>
              <a:cxn ang="f247">
                <a:pos x="f429" y="f430"/>
              </a:cxn>
              <a:cxn ang="f247">
                <a:pos x="f431" y="f432"/>
              </a:cxn>
              <a:cxn ang="f247">
                <a:pos x="f433" y="f419"/>
              </a:cxn>
              <a:cxn ang="f247">
                <a:pos x="f434" y="f435"/>
              </a:cxn>
              <a:cxn ang="f247">
                <a:pos x="f436" y="f437"/>
              </a:cxn>
              <a:cxn ang="f247">
                <a:pos x="f438" y="f439"/>
              </a:cxn>
              <a:cxn ang="f247">
                <a:pos x="f440" y="f441"/>
              </a:cxn>
              <a:cxn ang="f247">
                <a:pos x="f442" y="f441"/>
              </a:cxn>
              <a:cxn ang="f247">
                <a:pos x="f417" y="f439"/>
              </a:cxn>
              <a:cxn ang="f247">
                <a:pos x="f417" y="f418"/>
              </a:cxn>
              <a:cxn ang="f247">
                <a:pos x="f443" y="f444"/>
              </a:cxn>
              <a:cxn ang="f247">
                <a:pos x="f445" y="f446"/>
              </a:cxn>
              <a:cxn ang="f247">
                <a:pos x="f445" y="f447"/>
              </a:cxn>
              <a:cxn ang="f247">
                <a:pos x="f443" y="f448"/>
              </a:cxn>
              <a:cxn ang="f247">
                <a:pos x="f443" y="f444"/>
              </a:cxn>
              <a:cxn ang="f247">
                <a:pos x="f449" y="f444"/>
              </a:cxn>
              <a:cxn ang="f247">
                <a:pos x="f449" y="f421"/>
              </a:cxn>
              <a:cxn ang="f247">
                <a:pos x="f450" y="f451"/>
              </a:cxn>
              <a:cxn ang="f247">
                <a:pos x="f452" y="f423"/>
              </a:cxn>
              <a:cxn ang="f247">
                <a:pos x="f452" y="f453"/>
              </a:cxn>
              <a:cxn ang="f247">
                <a:pos x="f449" y="f444"/>
              </a:cxn>
              <a:cxn ang="f247">
                <a:pos x="f454" y="f455"/>
              </a:cxn>
              <a:cxn ang="f247">
                <a:pos x="f456" y="f455"/>
              </a:cxn>
              <a:cxn ang="f247">
                <a:pos x="f394" y="f457"/>
              </a:cxn>
              <a:cxn ang="f247">
                <a:pos x="f454" y="f455"/>
              </a:cxn>
              <a:cxn ang="f247">
                <a:pos x="f458" y="f459"/>
              </a:cxn>
              <a:cxn ang="f247">
                <a:pos x="f460" y="f459"/>
              </a:cxn>
              <a:cxn ang="f247">
                <a:pos x="f461" y="f462"/>
              </a:cxn>
              <a:cxn ang="f247">
                <a:pos x="f458" y="f459"/>
              </a:cxn>
            </a:cxnLst>
            <a:rect l="f390" t="f393" r="f391" b="f392"/>
            <a:pathLst>
              <a:path w="363" h="461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6" y="f15"/>
                  <a:pt x="f1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7"/>
                  <a:pt x="f41" y="f7"/>
                </a:cubicBezTo>
                <a:cubicBezTo>
                  <a:pt x="f42" y="f7"/>
                  <a:pt x="f43" y="f44"/>
                  <a:pt x="f45" y="f46"/>
                </a:cubicBezTo>
                <a:cubicBezTo>
                  <a:pt x="f45" y="f35"/>
                  <a:pt x="f47" y="f33"/>
                  <a:pt x="f48" y="f31"/>
                </a:cubicBezTo>
                <a:cubicBezTo>
                  <a:pt x="f49" y="f29"/>
                  <a:pt x="f50" y="f51"/>
                  <a:pt x="f52" y="f53"/>
                </a:cubicBezTo>
                <a:cubicBezTo>
                  <a:pt x="f54" y="f23"/>
                  <a:pt x="f55" y="f56"/>
                  <a:pt x="f57" y="f58"/>
                </a:cubicBezTo>
                <a:cubicBezTo>
                  <a:pt x="f5" y="f43"/>
                  <a:pt x="f59" y="f60"/>
                  <a:pt x="f61" y="f10"/>
                </a:cubicBezTo>
                <a:cubicBezTo>
                  <a:pt x="f62" y="f63"/>
                  <a:pt x="f64" y="f63"/>
                  <a:pt x="f8" y="f5"/>
                </a:cubicBezTo>
                <a:close/>
                <a:moveTo>
                  <a:pt x="f65" y="f66"/>
                </a:moveTo>
                <a:cubicBezTo>
                  <a:pt x="f65" y="f67"/>
                  <a:pt x="f68" y="f69"/>
                  <a:pt x="f65" y="f70"/>
                </a:cubicBezTo>
                <a:cubicBezTo>
                  <a:pt x="f65" y="f71"/>
                  <a:pt x="f72" y="f73"/>
                  <a:pt x="f74" y="f75"/>
                </a:cubicBezTo>
                <a:cubicBezTo>
                  <a:pt x="f76" y="f77"/>
                  <a:pt x="f78" y="f79"/>
                  <a:pt x="f19" y="f80"/>
                </a:cubicBezTo>
                <a:cubicBezTo>
                  <a:pt x="f81" y="f82"/>
                  <a:pt x="f83" y="f84"/>
                  <a:pt x="f85" y="f66"/>
                </a:cubicBezTo>
                <a:cubicBezTo>
                  <a:pt x="f86" y="f41"/>
                  <a:pt x="f87" y="f88"/>
                  <a:pt x="f11" y="f89"/>
                </a:cubicBezTo>
                <a:cubicBezTo>
                  <a:pt x="f90" y="f91"/>
                  <a:pt x="f72" y="f92"/>
                  <a:pt x="f93" y="f94"/>
                </a:cubicBezTo>
                <a:cubicBezTo>
                  <a:pt x="f95" y="f96"/>
                  <a:pt x="f97" y="f98"/>
                  <a:pt x="f99" y="f100"/>
                </a:cubicBezTo>
                <a:cubicBezTo>
                  <a:pt x="f101" y="f15"/>
                  <a:pt x="f102" y="f103"/>
                  <a:pt x="f97" y="f68"/>
                </a:cubicBezTo>
                <a:cubicBezTo>
                  <a:pt x="f104" y="f105"/>
                  <a:pt x="f106" y="f90"/>
                  <a:pt x="f107" y="f70"/>
                </a:cubicBezTo>
                <a:cubicBezTo>
                  <a:pt x="f108" y="f71"/>
                  <a:pt x="f109" y="f73"/>
                  <a:pt x="f110" y="f13"/>
                </a:cubicBezTo>
                <a:cubicBezTo>
                  <a:pt x="f111" y="f73"/>
                  <a:pt x="f112" y="f113"/>
                  <a:pt x="f112" y="f114"/>
                </a:cubicBezTo>
                <a:cubicBezTo>
                  <a:pt x="f112" y="f115"/>
                  <a:pt x="f48" y="f72"/>
                  <a:pt x="f116" y="f117"/>
                </a:cubicBezTo>
                <a:cubicBezTo>
                  <a:pt x="f111" y="f118"/>
                  <a:pt x="f119" y="f108"/>
                  <a:pt x="f120" y="f121"/>
                </a:cubicBezTo>
                <a:cubicBezTo>
                  <a:pt x="f122" y="f123"/>
                  <a:pt x="f103" y="f123"/>
                  <a:pt x="f117" y="f121"/>
                </a:cubicBezTo>
                <a:cubicBezTo>
                  <a:pt x="f124" y="f108"/>
                  <a:pt x="f125" y="f43"/>
                  <a:pt x="f65" y="f117"/>
                </a:cubicBezTo>
                <a:cubicBezTo>
                  <a:pt x="f126" y="f127"/>
                  <a:pt x="f65" y="f124"/>
                  <a:pt x="f65" y="f66"/>
                </a:cubicBezTo>
                <a:close/>
                <a:moveTo>
                  <a:pt x="f128" y="f62"/>
                </a:moveTo>
                <a:cubicBezTo>
                  <a:pt x="f17" y="f129"/>
                  <a:pt x="f130" y="f42"/>
                  <a:pt x="f130" y="f131"/>
                </a:cubicBezTo>
                <a:cubicBezTo>
                  <a:pt x="f132" y="f133"/>
                  <a:pt x="f132" y="f134"/>
                  <a:pt x="f130" y="f135"/>
                </a:cubicBezTo>
                <a:cubicBezTo>
                  <a:pt x="f130" y="f136"/>
                  <a:pt x="f137" y="f86"/>
                  <a:pt x="f128" y="f138"/>
                </a:cubicBezTo>
                <a:cubicBezTo>
                  <a:pt x="f128" y="f139"/>
                  <a:pt x="f128" y="f34"/>
                  <a:pt x="f128" y="f62"/>
                </a:cubicBezTo>
                <a:close/>
                <a:moveTo>
                  <a:pt x="f140" y="f62"/>
                </a:moveTo>
                <a:cubicBezTo>
                  <a:pt x="f140" y="f141"/>
                  <a:pt x="f140" y="f142"/>
                  <a:pt x="f140" y="f75"/>
                </a:cubicBezTo>
                <a:cubicBezTo>
                  <a:pt x="f129" y="f13"/>
                  <a:pt x="f143" y="f136"/>
                  <a:pt x="f62" y="f86"/>
                </a:cubicBezTo>
                <a:cubicBezTo>
                  <a:pt x="f144" y="f138"/>
                  <a:pt x="f145" y="f79"/>
                  <a:pt x="f145" y="f80"/>
                </a:cubicBezTo>
                <a:cubicBezTo>
                  <a:pt x="f146" y="f147"/>
                  <a:pt x="f145" y="f32"/>
                  <a:pt x="f145" y="f146"/>
                </a:cubicBezTo>
                <a:cubicBezTo>
                  <a:pt x="f145" y="f62"/>
                  <a:pt x="f148" y="f149"/>
                  <a:pt x="f140" y="f62"/>
                </a:cubicBezTo>
                <a:close/>
                <a:moveTo>
                  <a:pt x="f150" y="f151"/>
                </a:moveTo>
                <a:cubicBezTo>
                  <a:pt x="f152" y="f151"/>
                  <a:pt x="f42" y="f151"/>
                  <a:pt x="f153" y="f151"/>
                </a:cubicBezTo>
                <a:cubicBezTo>
                  <a:pt x="f48" y="f29"/>
                  <a:pt x="f154" y="f155"/>
                  <a:pt x="f8" y="f155"/>
                </a:cubicBezTo>
                <a:cubicBezTo>
                  <a:pt x="f156" y="f157"/>
                  <a:pt x="f30" y="f158"/>
                  <a:pt x="f150" y="f151"/>
                </a:cubicBezTo>
                <a:close/>
                <a:moveTo>
                  <a:pt x="f159" y="f160"/>
                </a:moveTo>
                <a:cubicBezTo>
                  <a:pt x="f161" y="f160"/>
                  <a:pt x="f162" y="f160"/>
                  <a:pt x="f78" y="f160"/>
                </a:cubicBezTo>
                <a:cubicBezTo>
                  <a:pt x="f163" y="f164"/>
                  <a:pt x="f126" y="f165"/>
                  <a:pt x="f141" y="f165"/>
                </a:cubicBezTo>
                <a:cubicBezTo>
                  <a:pt x="f88" y="f16"/>
                  <a:pt x="f88" y="f16"/>
                  <a:pt x="f159" y="f160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2DE1DDD5-EE85-43E2-A3CA-47C7F0A26E4D}"/>
              </a:ext>
            </a:extLst>
          </p:cNvPr>
          <p:cNvSpPr/>
          <p:nvPr/>
        </p:nvSpPr>
        <p:spPr>
          <a:xfrm>
            <a:off x="646115" y="2741608"/>
            <a:ext cx="704846" cy="5619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13"/>
              <a:gd name="f7" fmla="val 408"/>
              <a:gd name="f8" fmla="val 256"/>
              <a:gd name="f9" fmla="val 178"/>
              <a:gd name="f10" fmla="val 101"/>
              <a:gd name="f11" fmla="val 24"/>
              <a:gd name="f12" fmla="val 7"/>
              <a:gd name="f13" fmla="val 405"/>
              <a:gd name="f14" fmla="val 386"/>
              <a:gd name="f15" fmla="val 1"/>
              <a:gd name="f16" fmla="val 264"/>
              <a:gd name="f17" fmla="val 142"/>
              <a:gd name="f18" fmla="val 21"/>
              <a:gd name="f19" fmla="val 5"/>
              <a:gd name="f20" fmla="val 336"/>
              <a:gd name="f21" fmla="val 493"/>
              <a:gd name="f22" fmla="val 509"/>
              <a:gd name="f23" fmla="val 143"/>
              <a:gd name="f24" fmla="val 512"/>
              <a:gd name="f25" fmla="val 265"/>
              <a:gd name="f26" fmla="val 387"/>
              <a:gd name="f27" fmla="val 403"/>
              <a:gd name="f28" fmla="val 508"/>
              <a:gd name="f29" fmla="val 492"/>
              <a:gd name="f30" fmla="val 413"/>
              <a:gd name="f31" fmla="val 407"/>
              <a:gd name="f32" fmla="val 334"/>
              <a:gd name="f33" fmla="val 496"/>
              <a:gd name="f34" fmla="val 19"/>
              <a:gd name="f35" fmla="val 335"/>
              <a:gd name="f36" fmla="val 177"/>
              <a:gd name="f37" fmla="val 18"/>
              <a:gd name="f38" fmla="val 266"/>
              <a:gd name="f39" fmla="val 389"/>
              <a:gd name="f40" fmla="val 337"/>
              <a:gd name="f41" fmla="+- 0 0 -90"/>
              <a:gd name="f42" fmla="*/ f3 1 513"/>
              <a:gd name="f43" fmla="*/ f4 1 408"/>
              <a:gd name="f44" fmla="val f5"/>
              <a:gd name="f45" fmla="val f6"/>
              <a:gd name="f46" fmla="val f7"/>
              <a:gd name="f47" fmla="*/ f41 f0 1"/>
              <a:gd name="f48" fmla="+- f46 0 f44"/>
              <a:gd name="f49" fmla="+- f45 0 f44"/>
              <a:gd name="f50" fmla="*/ f47 1 f2"/>
              <a:gd name="f51" fmla="*/ f49 1 513"/>
              <a:gd name="f52" fmla="*/ f48 1 408"/>
              <a:gd name="f53" fmla="*/ 256 f49 1"/>
              <a:gd name="f54" fmla="*/ 408 f48 1"/>
              <a:gd name="f55" fmla="*/ 24 f49 1"/>
              <a:gd name="f56" fmla="*/ 0 f49 1"/>
              <a:gd name="f57" fmla="*/ 386 f48 1"/>
              <a:gd name="f58" fmla="*/ 1 f49 1"/>
              <a:gd name="f59" fmla="*/ 21 f48 1"/>
              <a:gd name="f60" fmla="*/ 21 f49 1"/>
              <a:gd name="f61" fmla="*/ 0 f48 1"/>
              <a:gd name="f62" fmla="*/ 493 f49 1"/>
              <a:gd name="f63" fmla="*/ 513 f49 1"/>
              <a:gd name="f64" fmla="*/ 387 f48 1"/>
              <a:gd name="f65" fmla="*/ 492 f49 1"/>
              <a:gd name="f66" fmla="*/ 496 f49 1"/>
              <a:gd name="f67" fmla="*/ 19 f48 1"/>
              <a:gd name="f68" fmla="*/ 18 f49 1"/>
              <a:gd name="f69" fmla="*/ 389 f48 1"/>
              <a:gd name="f70" fmla="+- f50 0 f1"/>
              <a:gd name="f71" fmla="*/ f53 1 513"/>
              <a:gd name="f72" fmla="*/ f54 1 408"/>
              <a:gd name="f73" fmla="*/ f55 1 513"/>
              <a:gd name="f74" fmla="*/ f56 1 513"/>
              <a:gd name="f75" fmla="*/ f57 1 408"/>
              <a:gd name="f76" fmla="*/ f58 1 513"/>
              <a:gd name="f77" fmla="*/ f59 1 408"/>
              <a:gd name="f78" fmla="*/ f60 1 513"/>
              <a:gd name="f79" fmla="*/ f61 1 408"/>
              <a:gd name="f80" fmla="*/ f62 1 513"/>
              <a:gd name="f81" fmla="*/ f63 1 513"/>
              <a:gd name="f82" fmla="*/ f64 1 408"/>
              <a:gd name="f83" fmla="*/ f65 1 513"/>
              <a:gd name="f84" fmla="*/ f66 1 513"/>
              <a:gd name="f85" fmla="*/ f67 1 408"/>
              <a:gd name="f86" fmla="*/ f68 1 513"/>
              <a:gd name="f87" fmla="*/ f69 1 408"/>
              <a:gd name="f88" fmla="*/ 0 1 f51"/>
              <a:gd name="f89" fmla="*/ f45 1 f51"/>
              <a:gd name="f90" fmla="*/ 0 1 f52"/>
              <a:gd name="f91" fmla="*/ f46 1 f52"/>
              <a:gd name="f92" fmla="*/ f71 1 f51"/>
              <a:gd name="f93" fmla="*/ f72 1 f52"/>
              <a:gd name="f94" fmla="*/ f73 1 f51"/>
              <a:gd name="f95" fmla="*/ f74 1 f51"/>
              <a:gd name="f96" fmla="*/ f75 1 f52"/>
              <a:gd name="f97" fmla="*/ f76 1 f51"/>
              <a:gd name="f98" fmla="*/ f77 1 f52"/>
              <a:gd name="f99" fmla="*/ f78 1 f51"/>
              <a:gd name="f100" fmla="*/ f79 1 f52"/>
              <a:gd name="f101" fmla="*/ f80 1 f51"/>
              <a:gd name="f102" fmla="*/ f81 1 f51"/>
              <a:gd name="f103" fmla="*/ f82 1 f52"/>
              <a:gd name="f104" fmla="*/ f83 1 f51"/>
              <a:gd name="f105" fmla="*/ f84 1 f51"/>
              <a:gd name="f106" fmla="*/ f85 1 f52"/>
              <a:gd name="f107" fmla="*/ f86 1 f51"/>
              <a:gd name="f108" fmla="*/ f87 1 f52"/>
              <a:gd name="f109" fmla="*/ f88 f42 1"/>
              <a:gd name="f110" fmla="*/ f89 f42 1"/>
              <a:gd name="f111" fmla="*/ f91 f43 1"/>
              <a:gd name="f112" fmla="*/ f90 f43 1"/>
              <a:gd name="f113" fmla="*/ f92 f42 1"/>
              <a:gd name="f114" fmla="*/ f93 f43 1"/>
              <a:gd name="f115" fmla="*/ f94 f42 1"/>
              <a:gd name="f116" fmla="*/ f95 f42 1"/>
              <a:gd name="f117" fmla="*/ f96 f43 1"/>
              <a:gd name="f118" fmla="*/ f97 f42 1"/>
              <a:gd name="f119" fmla="*/ f98 f43 1"/>
              <a:gd name="f120" fmla="*/ f99 f42 1"/>
              <a:gd name="f121" fmla="*/ f100 f43 1"/>
              <a:gd name="f122" fmla="*/ f101 f42 1"/>
              <a:gd name="f123" fmla="*/ f102 f42 1"/>
              <a:gd name="f124" fmla="*/ f103 f43 1"/>
              <a:gd name="f125" fmla="*/ f104 f42 1"/>
              <a:gd name="f126" fmla="*/ f105 f42 1"/>
              <a:gd name="f127" fmla="*/ f106 f43 1"/>
              <a:gd name="f128" fmla="*/ f107 f42 1"/>
              <a:gd name="f129" fmla="*/ f108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113" y="f114"/>
              </a:cxn>
              <a:cxn ang="f70">
                <a:pos x="f115" y="f114"/>
              </a:cxn>
              <a:cxn ang="f70">
                <a:pos x="f116" y="f117"/>
              </a:cxn>
              <a:cxn ang="f70">
                <a:pos x="f118" y="f119"/>
              </a:cxn>
              <a:cxn ang="f70">
                <a:pos x="f120" y="f121"/>
              </a:cxn>
              <a:cxn ang="f70">
                <a:pos x="f122" y="f121"/>
              </a:cxn>
              <a:cxn ang="f70">
                <a:pos x="f123" y="f119"/>
              </a:cxn>
              <a:cxn ang="f70">
                <a:pos x="f123" y="f124"/>
              </a:cxn>
              <a:cxn ang="f70">
                <a:pos x="f125" y="f114"/>
              </a:cxn>
              <a:cxn ang="f70">
                <a:pos x="f113" y="f114"/>
              </a:cxn>
              <a:cxn ang="f70">
                <a:pos x="f126" y="f127"/>
              </a:cxn>
              <a:cxn ang="f70">
                <a:pos x="f128" y="f127"/>
              </a:cxn>
              <a:cxn ang="f70">
                <a:pos x="f128" y="f129"/>
              </a:cxn>
              <a:cxn ang="f70">
                <a:pos x="f126" y="f129"/>
              </a:cxn>
              <a:cxn ang="f70">
                <a:pos x="f126" y="f127"/>
              </a:cxn>
            </a:cxnLst>
            <a:rect l="f109" t="f112" r="f110" b="f111"/>
            <a:pathLst>
              <a:path w="513" h="408">
                <a:moveTo>
                  <a:pt x="f8" y="f7"/>
                </a:moveTo>
                <a:cubicBezTo>
                  <a:pt x="f9" y="f7"/>
                  <a:pt x="f10" y="f7"/>
                  <a:pt x="f11" y="f7"/>
                </a:cubicBezTo>
                <a:cubicBezTo>
                  <a:pt x="f12" y="f7"/>
                  <a:pt x="f5" y="f13"/>
                  <a:pt x="f5" y="f14"/>
                </a:cubicBezTo>
                <a:cubicBezTo>
                  <a:pt x="f15" y="f16"/>
                  <a:pt x="f15" y="f17"/>
                  <a:pt x="f15" y="f18"/>
                </a:cubicBezTo>
                <a:cubicBezTo>
                  <a:pt x="f5" y="f19"/>
                  <a:pt x="f19" y="f5"/>
                  <a:pt x="f18" y="f5"/>
                </a:cubicBezTo>
                <a:cubicBezTo>
                  <a:pt x="f9" y="f5"/>
                  <a:pt x="f20" y="f5"/>
                  <a:pt x="f21" y="f5"/>
                </a:cubicBezTo>
                <a:cubicBezTo>
                  <a:pt x="f22" y="f5"/>
                  <a:pt x="f6" y="f19"/>
                  <a:pt x="f6" y="f18"/>
                </a:cubicBezTo>
                <a:cubicBezTo>
                  <a:pt x="f6" y="f23"/>
                  <a:pt x="f24" y="f25"/>
                  <a:pt x="f6" y="f26"/>
                </a:cubicBezTo>
                <a:cubicBezTo>
                  <a:pt x="f6" y="f27"/>
                  <a:pt x="f28" y="f7"/>
                  <a:pt x="f29" y="f7"/>
                </a:cubicBezTo>
                <a:cubicBezTo>
                  <a:pt x="f30" y="f31"/>
                  <a:pt x="f32" y="f7"/>
                  <a:pt x="f8" y="f7"/>
                </a:cubicBezTo>
                <a:close/>
                <a:moveTo>
                  <a:pt x="f33" y="f34"/>
                </a:moveTo>
                <a:cubicBezTo>
                  <a:pt x="f35" y="f34"/>
                  <a:pt x="f36" y="f34"/>
                  <a:pt x="f37" y="f34"/>
                </a:cubicBezTo>
                <a:cubicBezTo>
                  <a:pt x="f37" y="f23"/>
                  <a:pt x="f37" y="f38"/>
                  <a:pt x="f37" y="f39"/>
                </a:cubicBezTo>
                <a:cubicBezTo>
                  <a:pt x="f9" y="f39"/>
                  <a:pt x="f40" y="f39"/>
                  <a:pt x="f33" y="f39"/>
                </a:cubicBezTo>
                <a:cubicBezTo>
                  <a:pt x="f33" y="f25"/>
                  <a:pt x="f33" y="f23"/>
                  <a:pt x="f33" y="f34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B75BB608-0EAB-49C0-9C28-E96C96BF1918}"/>
              </a:ext>
            </a:extLst>
          </p:cNvPr>
          <p:cNvSpPr/>
          <p:nvPr/>
        </p:nvSpPr>
        <p:spPr>
          <a:xfrm>
            <a:off x="3178170" y="2674940"/>
            <a:ext cx="376239" cy="45243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3"/>
              <a:gd name="f7" fmla="val 328"/>
              <a:gd name="f8" fmla="val 1"/>
              <a:gd name="f9" fmla="val 163"/>
              <a:gd name="f10" fmla="val 115"/>
              <a:gd name="f11" fmla="val 68"/>
              <a:gd name="f12" fmla="val 20"/>
              <a:gd name="f13" fmla="val 5"/>
              <a:gd name="f14" fmla="val 4"/>
              <a:gd name="f15" fmla="val 97"/>
              <a:gd name="f16" fmla="val 175"/>
              <a:gd name="f17" fmla="val 253"/>
              <a:gd name="f18" fmla="val 268"/>
              <a:gd name="f19" fmla="val 19"/>
              <a:gd name="f20" fmla="val 116"/>
              <a:gd name="f21" fmla="val 213"/>
              <a:gd name="f22" fmla="val 309"/>
              <a:gd name="f23" fmla="val 323"/>
              <a:gd name="f24" fmla="val 269"/>
              <a:gd name="f25" fmla="val 254"/>
              <a:gd name="f26" fmla="val 176"/>
              <a:gd name="f27" fmla="val 261"/>
              <a:gd name="f28" fmla="val 212"/>
              <a:gd name="f29" fmla="val 22"/>
              <a:gd name="f30" fmla="val 307"/>
              <a:gd name="f31" fmla="val 99"/>
              <a:gd name="f32" fmla="val 252"/>
              <a:gd name="f33" fmla="val 225"/>
              <a:gd name="f34" fmla="val 145"/>
              <a:gd name="f35" fmla="val 64"/>
              <a:gd name="f36" fmla="val 41"/>
              <a:gd name="f37" fmla="val 34"/>
              <a:gd name="f38" fmla="val 28"/>
              <a:gd name="f39" fmla="val 21"/>
              <a:gd name="f40" fmla="val 174"/>
              <a:gd name="f41" fmla="val 98"/>
              <a:gd name="f42" fmla="val 33"/>
              <a:gd name="f43" fmla="+- 0 0 -90"/>
              <a:gd name="f44" fmla="*/ f3 1 273"/>
              <a:gd name="f45" fmla="*/ f4 1 328"/>
              <a:gd name="f46" fmla="val f5"/>
              <a:gd name="f47" fmla="val f6"/>
              <a:gd name="f48" fmla="val f7"/>
              <a:gd name="f49" fmla="*/ f43 f0 1"/>
              <a:gd name="f50" fmla="+- f48 0 f46"/>
              <a:gd name="f51" fmla="+- f47 0 f46"/>
              <a:gd name="f52" fmla="*/ f49 1 f2"/>
              <a:gd name="f53" fmla="*/ f51 1 273"/>
              <a:gd name="f54" fmla="*/ f50 1 328"/>
              <a:gd name="f55" fmla="*/ 1 f51 1"/>
              <a:gd name="f56" fmla="*/ 163 f50 1"/>
              <a:gd name="f57" fmla="*/ 0 f51 1"/>
              <a:gd name="f58" fmla="*/ 20 f50 1"/>
              <a:gd name="f59" fmla="*/ 20 f51 1"/>
              <a:gd name="f60" fmla="*/ 0 f50 1"/>
              <a:gd name="f61" fmla="*/ 253 f51 1"/>
              <a:gd name="f62" fmla="*/ 273 f51 1"/>
              <a:gd name="f63" fmla="*/ 19 f50 1"/>
              <a:gd name="f64" fmla="*/ 309 f50 1"/>
              <a:gd name="f65" fmla="*/ 254 f51 1"/>
              <a:gd name="f66" fmla="*/ 328 f50 1"/>
              <a:gd name="f67" fmla="*/ 19 f51 1"/>
              <a:gd name="f68" fmla="*/ 22 f51 1"/>
              <a:gd name="f69" fmla="*/ 307 f50 1"/>
              <a:gd name="f70" fmla="*/ 252 f51 1"/>
              <a:gd name="f71" fmla="*/ 64 f50 1"/>
              <a:gd name="f72" fmla="*/ 41 f50 1"/>
              <a:gd name="f73" fmla="*/ 21 f50 1"/>
              <a:gd name="f74" fmla="+- f52 0 f1"/>
              <a:gd name="f75" fmla="*/ f55 1 273"/>
              <a:gd name="f76" fmla="*/ f56 1 328"/>
              <a:gd name="f77" fmla="*/ f57 1 273"/>
              <a:gd name="f78" fmla="*/ f58 1 328"/>
              <a:gd name="f79" fmla="*/ f59 1 273"/>
              <a:gd name="f80" fmla="*/ f60 1 328"/>
              <a:gd name="f81" fmla="*/ f61 1 273"/>
              <a:gd name="f82" fmla="*/ f62 1 273"/>
              <a:gd name="f83" fmla="*/ f63 1 328"/>
              <a:gd name="f84" fmla="*/ f64 1 328"/>
              <a:gd name="f85" fmla="*/ f65 1 273"/>
              <a:gd name="f86" fmla="*/ f66 1 328"/>
              <a:gd name="f87" fmla="*/ f67 1 273"/>
              <a:gd name="f88" fmla="*/ f68 1 273"/>
              <a:gd name="f89" fmla="*/ f69 1 328"/>
              <a:gd name="f90" fmla="*/ f70 1 273"/>
              <a:gd name="f91" fmla="*/ f71 1 328"/>
              <a:gd name="f92" fmla="*/ f72 1 328"/>
              <a:gd name="f93" fmla="*/ f73 1 328"/>
              <a:gd name="f94" fmla="*/ 0 1 f53"/>
              <a:gd name="f95" fmla="*/ f47 1 f53"/>
              <a:gd name="f96" fmla="*/ 0 1 f54"/>
              <a:gd name="f97" fmla="*/ f48 1 f54"/>
              <a:gd name="f98" fmla="*/ f75 1 f53"/>
              <a:gd name="f99" fmla="*/ f76 1 f54"/>
              <a:gd name="f100" fmla="*/ f77 1 f53"/>
              <a:gd name="f101" fmla="*/ f78 1 f54"/>
              <a:gd name="f102" fmla="*/ f79 1 f53"/>
              <a:gd name="f103" fmla="*/ f80 1 f54"/>
              <a:gd name="f104" fmla="*/ f81 1 f53"/>
              <a:gd name="f105" fmla="*/ f82 1 f53"/>
              <a:gd name="f106" fmla="*/ f83 1 f54"/>
              <a:gd name="f107" fmla="*/ f84 1 f54"/>
              <a:gd name="f108" fmla="*/ f85 1 f53"/>
              <a:gd name="f109" fmla="*/ f86 1 f54"/>
              <a:gd name="f110" fmla="*/ f87 1 f53"/>
              <a:gd name="f111" fmla="*/ f88 1 f53"/>
              <a:gd name="f112" fmla="*/ f89 1 f54"/>
              <a:gd name="f113" fmla="*/ f90 1 f53"/>
              <a:gd name="f114" fmla="*/ f91 1 f54"/>
              <a:gd name="f115" fmla="*/ f92 1 f54"/>
              <a:gd name="f116" fmla="*/ f93 1 f54"/>
              <a:gd name="f117" fmla="*/ f94 f44 1"/>
              <a:gd name="f118" fmla="*/ f95 f44 1"/>
              <a:gd name="f119" fmla="*/ f97 f45 1"/>
              <a:gd name="f120" fmla="*/ f96 f45 1"/>
              <a:gd name="f121" fmla="*/ f98 f44 1"/>
              <a:gd name="f122" fmla="*/ f99 f45 1"/>
              <a:gd name="f123" fmla="*/ f100 f44 1"/>
              <a:gd name="f124" fmla="*/ f101 f45 1"/>
              <a:gd name="f125" fmla="*/ f102 f44 1"/>
              <a:gd name="f126" fmla="*/ f103 f45 1"/>
              <a:gd name="f127" fmla="*/ f104 f44 1"/>
              <a:gd name="f128" fmla="*/ f105 f44 1"/>
              <a:gd name="f129" fmla="*/ f106 f45 1"/>
              <a:gd name="f130" fmla="*/ f107 f45 1"/>
              <a:gd name="f131" fmla="*/ f108 f44 1"/>
              <a:gd name="f132" fmla="*/ f109 f45 1"/>
              <a:gd name="f133" fmla="*/ f110 f44 1"/>
              <a:gd name="f134" fmla="*/ f111 f44 1"/>
              <a:gd name="f135" fmla="*/ f112 f45 1"/>
              <a:gd name="f136" fmla="*/ f113 f44 1"/>
              <a:gd name="f137" fmla="*/ f114 f45 1"/>
              <a:gd name="f138" fmla="*/ f115 f45 1"/>
              <a:gd name="f139" fmla="*/ f116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4">
                <a:pos x="f121" y="f122"/>
              </a:cxn>
              <a:cxn ang="f74">
                <a:pos x="f123" y="f124"/>
              </a:cxn>
              <a:cxn ang="f74">
                <a:pos x="f125" y="f126"/>
              </a:cxn>
              <a:cxn ang="f74">
                <a:pos x="f127" y="f126"/>
              </a:cxn>
              <a:cxn ang="f74">
                <a:pos x="f128" y="f129"/>
              </a:cxn>
              <a:cxn ang="f74">
                <a:pos x="f128" y="f130"/>
              </a:cxn>
              <a:cxn ang="f74">
                <a:pos x="f131" y="f132"/>
              </a:cxn>
              <a:cxn ang="f74">
                <a:pos x="f133" y="f132"/>
              </a:cxn>
              <a:cxn ang="f74">
                <a:pos x="f121" y="f130"/>
              </a:cxn>
              <a:cxn ang="f74">
                <a:pos x="f121" y="f122"/>
              </a:cxn>
              <a:cxn ang="f74">
                <a:pos x="f121" y="f122"/>
              </a:cxn>
              <a:cxn ang="f74">
                <a:pos x="f134" y="f135"/>
              </a:cxn>
              <a:cxn ang="f74">
                <a:pos x="f136" y="f135"/>
              </a:cxn>
              <a:cxn ang="f74">
                <a:pos x="f136" y="f137"/>
              </a:cxn>
              <a:cxn ang="f74">
                <a:pos x="f134" y="f137"/>
              </a:cxn>
              <a:cxn ang="f74">
                <a:pos x="f134" y="f135"/>
              </a:cxn>
              <a:cxn ang="f74">
                <a:pos x="f134" y="f138"/>
              </a:cxn>
              <a:cxn ang="f74">
                <a:pos x="f136" y="f138"/>
              </a:cxn>
              <a:cxn ang="f74">
                <a:pos x="f136" y="f139"/>
              </a:cxn>
              <a:cxn ang="f74">
                <a:pos x="f134" y="f139"/>
              </a:cxn>
              <a:cxn ang="f74">
                <a:pos x="f134" y="f138"/>
              </a:cxn>
            </a:cxnLst>
            <a:rect l="f117" t="f120" r="f118" b="f119"/>
            <a:pathLst>
              <a:path w="273" h="328">
                <a:moveTo>
                  <a:pt x="f8" y="f9"/>
                </a:moveTo>
                <a:cubicBezTo>
                  <a:pt x="f8" y="f10"/>
                  <a:pt x="f8" y="f11"/>
                  <a:pt x="f5" y="f12"/>
                </a:cubicBezTo>
                <a:cubicBezTo>
                  <a:pt x="f5" y="f13"/>
                  <a:pt x="f14" y="f5"/>
                  <a:pt x="f12" y="f5"/>
                </a:cubicBezTo>
                <a:cubicBezTo>
                  <a:pt x="f15" y="f5"/>
                  <a:pt x="f16" y="f5"/>
                  <a:pt x="f17" y="f5"/>
                </a:cubicBezTo>
                <a:cubicBezTo>
                  <a:pt x="f18" y="f5"/>
                  <a:pt x="f6" y="f13"/>
                  <a:pt x="f6" y="f19"/>
                </a:cubicBezTo>
                <a:cubicBezTo>
                  <a:pt x="f6" y="f20"/>
                  <a:pt x="f6" y="f21"/>
                  <a:pt x="f6" y="f22"/>
                </a:cubicBezTo>
                <a:cubicBezTo>
                  <a:pt x="f6" y="f23"/>
                  <a:pt x="f24" y="f7"/>
                  <a:pt x="f25" y="f7"/>
                </a:cubicBezTo>
                <a:cubicBezTo>
                  <a:pt x="f26" y="f7"/>
                  <a:pt x="f15" y="f7"/>
                  <a:pt x="f19" y="f7"/>
                </a:cubicBezTo>
                <a:cubicBezTo>
                  <a:pt x="f14" y="f7"/>
                  <a:pt x="f5" y="f23"/>
                  <a:pt x="f8" y="f22"/>
                </a:cubicBezTo>
                <a:cubicBezTo>
                  <a:pt x="f8" y="f27"/>
                  <a:pt x="f8" y="f28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  <a:moveTo>
                  <a:pt x="f29" y="f30"/>
                </a:moveTo>
                <a:cubicBezTo>
                  <a:pt x="f31" y="f30"/>
                  <a:pt x="f16" y="f30"/>
                  <a:pt x="f32" y="f30"/>
                </a:cubicBezTo>
                <a:cubicBezTo>
                  <a:pt x="f32" y="f33"/>
                  <a:pt x="f32" y="f34"/>
                  <a:pt x="f32" y="f35"/>
                </a:cubicBezTo>
                <a:cubicBezTo>
                  <a:pt x="f16" y="f35"/>
                  <a:pt x="f31" y="f35"/>
                  <a:pt x="f29" y="f35"/>
                </a:cubicBezTo>
                <a:cubicBezTo>
                  <a:pt x="f29" y="f34"/>
                  <a:pt x="f29" y="f33"/>
                  <a:pt x="f29" y="f30"/>
                </a:cubicBezTo>
                <a:close/>
                <a:moveTo>
                  <a:pt x="f29" y="f36"/>
                </a:moveTo>
                <a:cubicBezTo>
                  <a:pt x="f31" y="f36"/>
                  <a:pt x="f16" y="f36"/>
                  <a:pt x="f32" y="f36"/>
                </a:cubicBezTo>
                <a:cubicBezTo>
                  <a:pt x="f32" y="f37"/>
                  <a:pt x="f32" y="f38"/>
                  <a:pt x="f32" y="f39"/>
                </a:cubicBezTo>
                <a:cubicBezTo>
                  <a:pt x="f40" y="f39"/>
                  <a:pt x="f41" y="f39"/>
                  <a:pt x="f29" y="f39"/>
                </a:cubicBezTo>
                <a:cubicBezTo>
                  <a:pt x="f29" y="f38"/>
                  <a:pt x="f29" y="f42"/>
                  <a:pt x="f29" y="f36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F42FC0B4-EAED-49CF-A8E2-E3BBF866BD6F}"/>
              </a:ext>
            </a:extLst>
          </p:cNvPr>
          <p:cNvSpPr/>
          <p:nvPr/>
        </p:nvSpPr>
        <p:spPr>
          <a:xfrm>
            <a:off x="1958973" y="2784476"/>
            <a:ext cx="492120" cy="5730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8"/>
              <a:gd name="f7" fmla="val 417"/>
              <a:gd name="f8" fmla="val 141"/>
              <a:gd name="f9" fmla="val 21"/>
              <a:gd name="f10" fmla="val 124"/>
              <a:gd name="f11" fmla="val 111"/>
              <a:gd name="f12" fmla="val 96"/>
              <a:gd name="f13" fmla="val 122"/>
              <a:gd name="f14" fmla="val 222"/>
              <a:gd name="f15" fmla="val 325"/>
              <a:gd name="f16" fmla="val 114"/>
              <a:gd name="f17" fmla="val 133"/>
              <a:gd name="f18" fmla="val 326"/>
              <a:gd name="f19" fmla="val 151"/>
              <a:gd name="f20" fmla="val 165"/>
              <a:gd name="f21" fmla="val 324"/>
              <a:gd name="f22" fmla="val 172"/>
              <a:gd name="f23" fmla="val 328"/>
              <a:gd name="f24" fmla="val 171"/>
              <a:gd name="f25" fmla="val 344"/>
              <a:gd name="f26" fmla="val 170"/>
              <a:gd name="f27" fmla="val 363"/>
              <a:gd name="f28" fmla="val 382"/>
              <a:gd name="f29" fmla="val 402"/>
              <a:gd name="f30" fmla="val 413"/>
              <a:gd name="f31" fmla="val 166"/>
              <a:gd name="f32" fmla="val 155"/>
              <a:gd name="f33" fmla="val 109"/>
              <a:gd name="f34" fmla="val 62"/>
              <a:gd name="f35" fmla="val 16"/>
              <a:gd name="f36" fmla="val 10"/>
              <a:gd name="f37" fmla="val 416"/>
              <a:gd name="f38" fmla="val 5"/>
              <a:gd name="f39" fmla="val 411"/>
              <a:gd name="f40" fmla="val 408"/>
              <a:gd name="f41" fmla="val 6"/>
              <a:gd name="f42" fmla="val 405"/>
              <a:gd name="f43" fmla="val 11"/>
              <a:gd name="f44" fmla="val 399"/>
              <a:gd name="f45" fmla="val 17"/>
              <a:gd name="f46" fmla="val 54"/>
              <a:gd name="f47" fmla="val 398"/>
              <a:gd name="f48" fmla="val 91"/>
              <a:gd name="f49" fmla="val 129"/>
              <a:gd name="f50" fmla="val 136"/>
              <a:gd name="f51" fmla="val 143"/>
              <a:gd name="f52" fmla="val 152"/>
              <a:gd name="f53" fmla="val 379"/>
              <a:gd name="f54" fmla="val 362"/>
              <a:gd name="f55" fmla="val 115"/>
              <a:gd name="f56" fmla="val 343"/>
              <a:gd name="f57" fmla="val 83"/>
              <a:gd name="f58" fmla="val 77"/>
              <a:gd name="f59" fmla="val 339"/>
              <a:gd name="f60" fmla="val 224"/>
              <a:gd name="f61" fmla="val 123"/>
              <a:gd name="f62" fmla="val 84"/>
              <a:gd name="f63" fmla="val 2"/>
              <a:gd name="f64" fmla="val 98"/>
              <a:gd name="f65" fmla="val 159"/>
              <a:gd name="f66" fmla="val 60"/>
              <a:gd name="f67" fmla="val 69"/>
              <a:gd name="f68" fmla="val 86"/>
              <a:gd name="f69" fmla="val 190"/>
              <a:gd name="f70" fmla="val 95"/>
              <a:gd name="f71" fmla="val 220"/>
              <a:gd name="f72" fmla="val 104"/>
              <a:gd name="f73" fmla="val 250"/>
              <a:gd name="f74" fmla="val 113"/>
              <a:gd name="f75" fmla="val 270"/>
              <a:gd name="f76" fmla="val 119"/>
              <a:gd name="f77" fmla="val 284"/>
              <a:gd name="f78" fmla="val 131"/>
              <a:gd name="f79" fmla="val 291"/>
              <a:gd name="f80" fmla="val 295"/>
              <a:gd name="f81" fmla="val 162"/>
              <a:gd name="f82" fmla="val 303"/>
              <a:gd name="f83" fmla="val 308"/>
              <a:gd name="f84" fmla="val 173"/>
              <a:gd name="f85" fmla="val 354"/>
              <a:gd name="f86" fmla="val 187"/>
              <a:gd name="f87" fmla="val 357"/>
              <a:gd name="f88" fmla="val 203"/>
              <a:gd name="f89" fmla="val 208"/>
              <a:gd name="f90" fmla="val 215"/>
              <a:gd name="f91" fmla="val 349"/>
              <a:gd name="f92" fmla="val 219"/>
              <a:gd name="f93" fmla="val 243"/>
              <a:gd name="f94" fmla="val 267"/>
              <a:gd name="f95" fmla="val 279"/>
              <a:gd name="f96" fmla="val 290"/>
              <a:gd name="f97" fmla="val 271"/>
              <a:gd name="f98" fmla="val 297"/>
              <a:gd name="f99" fmla="val 264"/>
              <a:gd name="f100" fmla="val 252"/>
              <a:gd name="f101" fmla="val 296"/>
              <a:gd name="f102" fmla="val 231"/>
              <a:gd name="f103" fmla="val 275"/>
              <a:gd name="f104" fmla="val 273"/>
              <a:gd name="f105" fmla="val 239"/>
              <a:gd name="f106" fmla="val 253"/>
              <a:gd name="f107" fmla="val 228"/>
              <a:gd name="f108" fmla="val 246"/>
              <a:gd name="f109" fmla="val 218"/>
              <a:gd name="f110" fmla="val 238"/>
              <a:gd name="f111" fmla="val 207"/>
              <a:gd name="f112" fmla="val 234"/>
              <a:gd name="f113" fmla="val 188"/>
              <a:gd name="f114" fmla="val 227"/>
              <a:gd name="f115" fmla="val 177"/>
              <a:gd name="f116" fmla="val 214"/>
              <a:gd name="f117" fmla="val 195"/>
              <a:gd name="f118" fmla="val 153"/>
              <a:gd name="f119" fmla="val 139"/>
              <a:gd name="f120" fmla="val 132"/>
              <a:gd name="f121" fmla="val 181"/>
              <a:gd name="f122" fmla="val 191"/>
              <a:gd name="f123" fmla="val 199"/>
              <a:gd name="f124" fmla="val 198"/>
              <a:gd name="f125" fmla="val 206"/>
              <a:gd name="f126" fmla="val 213"/>
              <a:gd name="f127" fmla="val 221"/>
              <a:gd name="f128" fmla="val 223"/>
              <a:gd name="f129" fmla="val 237"/>
              <a:gd name="f130" fmla="val 251"/>
              <a:gd name="f131" fmla="val 266"/>
              <a:gd name="f132" fmla="val 281"/>
              <a:gd name="f133" fmla="val 293"/>
              <a:gd name="f134" fmla="val 196"/>
              <a:gd name="f135" fmla="val 278"/>
              <a:gd name="f136" fmla="val 142"/>
              <a:gd name="f137" fmla="val 186"/>
              <a:gd name="f138" fmla="val 116"/>
              <a:gd name="f139" fmla="val 201"/>
              <a:gd name="f140" fmla="val 128"/>
              <a:gd name="f141" fmla="val 209"/>
              <a:gd name="f142" fmla="val 149"/>
              <a:gd name="f143" fmla="val 235"/>
              <a:gd name="f144" fmla="val 241"/>
              <a:gd name="f145" fmla="val 148"/>
              <a:gd name="f146" fmla="val 174"/>
              <a:gd name="f147" fmla="val 182"/>
              <a:gd name="f148" fmla="val 230"/>
              <a:gd name="f149" fmla="val 205"/>
              <a:gd name="f150" fmla="val 184"/>
              <a:gd name="f151" fmla="val 178"/>
              <a:gd name="f152" fmla="val 145"/>
              <a:gd name="f153" fmla="val 335"/>
              <a:gd name="f154" fmla="val 334"/>
              <a:gd name="f155" fmla="val 202"/>
              <a:gd name="f156" fmla="val 333"/>
              <a:gd name="f157" fmla="val 200"/>
              <a:gd name="f158" fmla="val 322"/>
              <a:gd name="f159" fmla="val 318"/>
              <a:gd name="f160" fmla="val 299"/>
              <a:gd name="f161" fmla="val 280"/>
              <a:gd name="f162" fmla="val 261"/>
              <a:gd name="f163" fmla="val 258"/>
              <a:gd name="f164" fmla="val 259"/>
              <a:gd name="f165" fmla="val 262"/>
              <a:gd name="f166" fmla="val 274"/>
              <a:gd name="f167" fmla="val 292"/>
              <a:gd name="f168" fmla="val 314"/>
              <a:gd name="f169" fmla="val 229"/>
              <a:gd name="f170" fmla="+- 0 0 -90"/>
              <a:gd name="f171" fmla="*/ f3 1 358"/>
              <a:gd name="f172" fmla="*/ f4 1 417"/>
              <a:gd name="f173" fmla="val f5"/>
              <a:gd name="f174" fmla="val f6"/>
              <a:gd name="f175" fmla="val f7"/>
              <a:gd name="f176" fmla="*/ f170 f0 1"/>
              <a:gd name="f177" fmla="+- f175 0 f173"/>
              <a:gd name="f178" fmla="+- f174 0 f173"/>
              <a:gd name="f179" fmla="*/ f176 1 f2"/>
              <a:gd name="f180" fmla="*/ f178 1 358"/>
              <a:gd name="f181" fmla="*/ f177 1 417"/>
              <a:gd name="f182" fmla="*/ 141 f178 1"/>
              <a:gd name="f183" fmla="*/ 21 f177 1"/>
              <a:gd name="f184" fmla="*/ 96 f178 1"/>
              <a:gd name="f185" fmla="*/ 325 f177 1"/>
              <a:gd name="f186" fmla="*/ 151 f178 1"/>
              <a:gd name="f187" fmla="*/ 171 f178 1"/>
              <a:gd name="f188" fmla="*/ 344 f177 1"/>
              <a:gd name="f189" fmla="*/ 402 f177 1"/>
              <a:gd name="f190" fmla="*/ 155 f178 1"/>
              <a:gd name="f191" fmla="*/ 417 f177 1"/>
              <a:gd name="f192" fmla="*/ 16 f178 1"/>
              <a:gd name="f193" fmla="*/ 0 f178 1"/>
              <a:gd name="f194" fmla="*/ 408 f177 1"/>
              <a:gd name="f195" fmla="*/ 17 f178 1"/>
              <a:gd name="f196" fmla="*/ 399 f177 1"/>
              <a:gd name="f197" fmla="*/ 129 f178 1"/>
              <a:gd name="f198" fmla="*/ 398 f177 1"/>
              <a:gd name="f199" fmla="*/ 152 f178 1"/>
              <a:gd name="f200" fmla="*/ 77 f178 1"/>
              <a:gd name="f201" fmla="*/ 98 f178 1"/>
              <a:gd name="f202" fmla="*/ 2 f177 1"/>
              <a:gd name="f203" fmla="*/ 159 f178 1"/>
              <a:gd name="f204" fmla="*/ 60 f177 1"/>
              <a:gd name="f205" fmla="*/ 86 f177 1"/>
              <a:gd name="f206" fmla="*/ 250 f178 1"/>
              <a:gd name="f207" fmla="*/ 113 f177 1"/>
              <a:gd name="f208" fmla="*/ 291 f178 1"/>
              <a:gd name="f209" fmla="*/ 152 f177 1"/>
              <a:gd name="f210" fmla="*/ 308 f178 1"/>
              <a:gd name="f211" fmla="*/ 180 f177 1"/>
              <a:gd name="f212" fmla="*/ 357 f178 1"/>
              <a:gd name="f213" fmla="*/ 203 f177 1"/>
              <a:gd name="f214" fmla="*/ 349 f178 1"/>
              <a:gd name="f215" fmla="*/ 219 f177 1"/>
              <a:gd name="f216" fmla="*/ 279 f178 1"/>
              <a:gd name="f217" fmla="*/ 290 f177 1"/>
              <a:gd name="f218" fmla="*/ 252 f178 1"/>
              <a:gd name="f219" fmla="*/ 296 f177 1"/>
              <a:gd name="f220" fmla="*/ 239 f178 1"/>
              <a:gd name="f221" fmla="*/ 253 f177 1"/>
              <a:gd name="f222" fmla="*/ 207 f178 1"/>
              <a:gd name="f223" fmla="*/ 234 f177 1"/>
              <a:gd name="f224" fmla="*/ 195 f177 1"/>
              <a:gd name="f225" fmla="*/ 131 f177 1"/>
              <a:gd name="f226" fmla="*/ 188 f178 1"/>
              <a:gd name="f227" fmla="*/ 190 f177 1"/>
              <a:gd name="f228" fmla="*/ 206 f178 1"/>
              <a:gd name="f229" fmla="*/ 213 f177 1"/>
              <a:gd name="f230" fmla="*/ 251 f178 1"/>
              <a:gd name="f231" fmla="*/ 238 f177 1"/>
              <a:gd name="f232" fmla="*/ 293 f178 1"/>
              <a:gd name="f233" fmla="*/ 196 f177 1"/>
              <a:gd name="f234" fmla="*/ 186 f178 1"/>
              <a:gd name="f235" fmla="*/ 116 f177 1"/>
              <a:gd name="f236" fmla="*/ 235 f178 1"/>
              <a:gd name="f237" fmla="*/ 149 f177 1"/>
              <a:gd name="f238" fmla="*/ 253 f178 1"/>
              <a:gd name="f239" fmla="*/ 174 f177 1"/>
              <a:gd name="f240" fmla="*/ 230 f178 1"/>
              <a:gd name="f241" fmla="*/ 205 f178 1"/>
              <a:gd name="f242" fmla="*/ 178 f177 1"/>
              <a:gd name="f243" fmla="*/ 335 f178 1"/>
              <a:gd name="f244" fmla="*/ 207 f177 1"/>
              <a:gd name="f245" fmla="*/ 333 f178 1"/>
              <a:gd name="f246" fmla="*/ 199 f177 1"/>
              <a:gd name="f247" fmla="*/ 318 f178 1"/>
              <a:gd name="f248" fmla="*/ 261 f178 1"/>
              <a:gd name="f249" fmla="*/ 261 f177 1"/>
              <a:gd name="f250" fmla="*/ 258 f178 1"/>
              <a:gd name="f251" fmla="*/ 275 f177 1"/>
              <a:gd name="f252" fmla="*/ 270 f178 1"/>
              <a:gd name="f253" fmla="*/ 271 f177 1"/>
              <a:gd name="f254" fmla="+- f179 0 f1"/>
              <a:gd name="f255" fmla="*/ f182 1 358"/>
              <a:gd name="f256" fmla="*/ f183 1 417"/>
              <a:gd name="f257" fmla="*/ f184 1 358"/>
              <a:gd name="f258" fmla="*/ f185 1 417"/>
              <a:gd name="f259" fmla="*/ f186 1 358"/>
              <a:gd name="f260" fmla="*/ f187 1 358"/>
              <a:gd name="f261" fmla="*/ f188 1 417"/>
              <a:gd name="f262" fmla="*/ f189 1 417"/>
              <a:gd name="f263" fmla="*/ f190 1 358"/>
              <a:gd name="f264" fmla="*/ f191 1 417"/>
              <a:gd name="f265" fmla="*/ f192 1 358"/>
              <a:gd name="f266" fmla="*/ f193 1 358"/>
              <a:gd name="f267" fmla="*/ f194 1 417"/>
              <a:gd name="f268" fmla="*/ f195 1 358"/>
              <a:gd name="f269" fmla="*/ f196 1 417"/>
              <a:gd name="f270" fmla="*/ f197 1 358"/>
              <a:gd name="f271" fmla="*/ f198 1 417"/>
              <a:gd name="f272" fmla="*/ f199 1 358"/>
              <a:gd name="f273" fmla="*/ f200 1 358"/>
              <a:gd name="f274" fmla="*/ f201 1 358"/>
              <a:gd name="f275" fmla="*/ f202 1 417"/>
              <a:gd name="f276" fmla="*/ f203 1 358"/>
              <a:gd name="f277" fmla="*/ f204 1 417"/>
              <a:gd name="f278" fmla="*/ f205 1 417"/>
              <a:gd name="f279" fmla="*/ f206 1 358"/>
              <a:gd name="f280" fmla="*/ f207 1 417"/>
              <a:gd name="f281" fmla="*/ f208 1 358"/>
              <a:gd name="f282" fmla="*/ f209 1 417"/>
              <a:gd name="f283" fmla="*/ f210 1 358"/>
              <a:gd name="f284" fmla="*/ f211 1 417"/>
              <a:gd name="f285" fmla="*/ f212 1 358"/>
              <a:gd name="f286" fmla="*/ f213 1 417"/>
              <a:gd name="f287" fmla="*/ f214 1 358"/>
              <a:gd name="f288" fmla="*/ f215 1 417"/>
              <a:gd name="f289" fmla="*/ f216 1 358"/>
              <a:gd name="f290" fmla="*/ f217 1 417"/>
              <a:gd name="f291" fmla="*/ f218 1 358"/>
              <a:gd name="f292" fmla="*/ f219 1 417"/>
              <a:gd name="f293" fmla="*/ f220 1 358"/>
              <a:gd name="f294" fmla="*/ f221 1 417"/>
              <a:gd name="f295" fmla="*/ f222 1 358"/>
              <a:gd name="f296" fmla="*/ f223 1 417"/>
              <a:gd name="f297" fmla="*/ f224 1 417"/>
              <a:gd name="f298" fmla="*/ f225 1 417"/>
              <a:gd name="f299" fmla="*/ f226 1 358"/>
              <a:gd name="f300" fmla="*/ f227 1 417"/>
              <a:gd name="f301" fmla="*/ f228 1 358"/>
              <a:gd name="f302" fmla="*/ f229 1 417"/>
              <a:gd name="f303" fmla="*/ f230 1 358"/>
              <a:gd name="f304" fmla="*/ f231 1 417"/>
              <a:gd name="f305" fmla="*/ f232 1 358"/>
              <a:gd name="f306" fmla="*/ f233 1 417"/>
              <a:gd name="f307" fmla="*/ f234 1 358"/>
              <a:gd name="f308" fmla="*/ f235 1 417"/>
              <a:gd name="f309" fmla="*/ f236 1 358"/>
              <a:gd name="f310" fmla="*/ f237 1 417"/>
              <a:gd name="f311" fmla="*/ f238 1 358"/>
              <a:gd name="f312" fmla="*/ f239 1 417"/>
              <a:gd name="f313" fmla="*/ f240 1 358"/>
              <a:gd name="f314" fmla="*/ f241 1 358"/>
              <a:gd name="f315" fmla="*/ f242 1 417"/>
              <a:gd name="f316" fmla="*/ f243 1 358"/>
              <a:gd name="f317" fmla="*/ f244 1 417"/>
              <a:gd name="f318" fmla="*/ f245 1 358"/>
              <a:gd name="f319" fmla="*/ f246 1 417"/>
              <a:gd name="f320" fmla="*/ f247 1 358"/>
              <a:gd name="f321" fmla="*/ f248 1 358"/>
              <a:gd name="f322" fmla="*/ f249 1 417"/>
              <a:gd name="f323" fmla="*/ f250 1 358"/>
              <a:gd name="f324" fmla="*/ f251 1 417"/>
              <a:gd name="f325" fmla="*/ f252 1 358"/>
              <a:gd name="f326" fmla="*/ f253 1 417"/>
              <a:gd name="f327" fmla="*/ 0 1 f180"/>
              <a:gd name="f328" fmla="*/ f174 1 f180"/>
              <a:gd name="f329" fmla="*/ 0 1 f181"/>
              <a:gd name="f330" fmla="*/ f175 1 f181"/>
              <a:gd name="f331" fmla="*/ f255 1 f180"/>
              <a:gd name="f332" fmla="*/ f256 1 f181"/>
              <a:gd name="f333" fmla="*/ f257 1 f180"/>
              <a:gd name="f334" fmla="*/ f258 1 f181"/>
              <a:gd name="f335" fmla="*/ f259 1 f180"/>
              <a:gd name="f336" fmla="*/ f260 1 f180"/>
              <a:gd name="f337" fmla="*/ f261 1 f181"/>
              <a:gd name="f338" fmla="*/ f262 1 f181"/>
              <a:gd name="f339" fmla="*/ f263 1 f180"/>
              <a:gd name="f340" fmla="*/ f264 1 f181"/>
              <a:gd name="f341" fmla="*/ f265 1 f180"/>
              <a:gd name="f342" fmla="*/ f266 1 f180"/>
              <a:gd name="f343" fmla="*/ f267 1 f181"/>
              <a:gd name="f344" fmla="*/ f268 1 f180"/>
              <a:gd name="f345" fmla="*/ f269 1 f181"/>
              <a:gd name="f346" fmla="*/ f270 1 f180"/>
              <a:gd name="f347" fmla="*/ f271 1 f181"/>
              <a:gd name="f348" fmla="*/ f272 1 f180"/>
              <a:gd name="f349" fmla="*/ f273 1 f180"/>
              <a:gd name="f350" fmla="*/ f274 1 f180"/>
              <a:gd name="f351" fmla="*/ f275 1 f181"/>
              <a:gd name="f352" fmla="*/ f276 1 f180"/>
              <a:gd name="f353" fmla="*/ f277 1 f181"/>
              <a:gd name="f354" fmla="*/ f278 1 f181"/>
              <a:gd name="f355" fmla="*/ f279 1 f180"/>
              <a:gd name="f356" fmla="*/ f280 1 f181"/>
              <a:gd name="f357" fmla="*/ f281 1 f180"/>
              <a:gd name="f358" fmla="*/ f282 1 f181"/>
              <a:gd name="f359" fmla="*/ f283 1 f180"/>
              <a:gd name="f360" fmla="*/ f284 1 f181"/>
              <a:gd name="f361" fmla="*/ f285 1 f180"/>
              <a:gd name="f362" fmla="*/ f286 1 f181"/>
              <a:gd name="f363" fmla="*/ f287 1 f180"/>
              <a:gd name="f364" fmla="*/ f288 1 f181"/>
              <a:gd name="f365" fmla="*/ f289 1 f180"/>
              <a:gd name="f366" fmla="*/ f290 1 f181"/>
              <a:gd name="f367" fmla="*/ f291 1 f180"/>
              <a:gd name="f368" fmla="*/ f292 1 f181"/>
              <a:gd name="f369" fmla="*/ f293 1 f180"/>
              <a:gd name="f370" fmla="*/ f294 1 f181"/>
              <a:gd name="f371" fmla="*/ f295 1 f180"/>
              <a:gd name="f372" fmla="*/ f296 1 f181"/>
              <a:gd name="f373" fmla="*/ f297 1 f181"/>
              <a:gd name="f374" fmla="*/ f298 1 f181"/>
              <a:gd name="f375" fmla="*/ f299 1 f180"/>
              <a:gd name="f376" fmla="*/ f300 1 f181"/>
              <a:gd name="f377" fmla="*/ f301 1 f180"/>
              <a:gd name="f378" fmla="*/ f302 1 f181"/>
              <a:gd name="f379" fmla="*/ f303 1 f180"/>
              <a:gd name="f380" fmla="*/ f304 1 f181"/>
              <a:gd name="f381" fmla="*/ f305 1 f180"/>
              <a:gd name="f382" fmla="*/ f306 1 f181"/>
              <a:gd name="f383" fmla="*/ f307 1 f180"/>
              <a:gd name="f384" fmla="*/ f308 1 f181"/>
              <a:gd name="f385" fmla="*/ f309 1 f180"/>
              <a:gd name="f386" fmla="*/ f310 1 f181"/>
              <a:gd name="f387" fmla="*/ f311 1 f180"/>
              <a:gd name="f388" fmla="*/ f312 1 f181"/>
              <a:gd name="f389" fmla="*/ f313 1 f180"/>
              <a:gd name="f390" fmla="*/ f314 1 f180"/>
              <a:gd name="f391" fmla="*/ f315 1 f181"/>
              <a:gd name="f392" fmla="*/ f316 1 f180"/>
              <a:gd name="f393" fmla="*/ f317 1 f181"/>
              <a:gd name="f394" fmla="*/ f318 1 f180"/>
              <a:gd name="f395" fmla="*/ f319 1 f181"/>
              <a:gd name="f396" fmla="*/ f320 1 f180"/>
              <a:gd name="f397" fmla="*/ f321 1 f180"/>
              <a:gd name="f398" fmla="*/ f322 1 f181"/>
              <a:gd name="f399" fmla="*/ f323 1 f180"/>
              <a:gd name="f400" fmla="*/ f324 1 f181"/>
              <a:gd name="f401" fmla="*/ f325 1 f180"/>
              <a:gd name="f402" fmla="*/ f326 1 f181"/>
              <a:gd name="f403" fmla="*/ f327 f171 1"/>
              <a:gd name="f404" fmla="*/ f328 f171 1"/>
              <a:gd name="f405" fmla="*/ f330 f172 1"/>
              <a:gd name="f406" fmla="*/ f329 f172 1"/>
              <a:gd name="f407" fmla="*/ f331 f171 1"/>
              <a:gd name="f408" fmla="*/ f332 f172 1"/>
              <a:gd name="f409" fmla="*/ f333 f171 1"/>
              <a:gd name="f410" fmla="*/ f334 f172 1"/>
              <a:gd name="f411" fmla="*/ f335 f171 1"/>
              <a:gd name="f412" fmla="*/ f336 f171 1"/>
              <a:gd name="f413" fmla="*/ f337 f172 1"/>
              <a:gd name="f414" fmla="*/ f338 f172 1"/>
              <a:gd name="f415" fmla="*/ f339 f171 1"/>
              <a:gd name="f416" fmla="*/ f340 f172 1"/>
              <a:gd name="f417" fmla="*/ f341 f171 1"/>
              <a:gd name="f418" fmla="*/ f342 f171 1"/>
              <a:gd name="f419" fmla="*/ f343 f172 1"/>
              <a:gd name="f420" fmla="*/ f344 f171 1"/>
              <a:gd name="f421" fmla="*/ f345 f172 1"/>
              <a:gd name="f422" fmla="*/ f346 f171 1"/>
              <a:gd name="f423" fmla="*/ f347 f172 1"/>
              <a:gd name="f424" fmla="*/ f348 f171 1"/>
              <a:gd name="f425" fmla="*/ f349 f171 1"/>
              <a:gd name="f426" fmla="*/ f350 f171 1"/>
              <a:gd name="f427" fmla="*/ f351 f172 1"/>
              <a:gd name="f428" fmla="*/ f352 f171 1"/>
              <a:gd name="f429" fmla="*/ f353 f172 1"/>
              <a:gd name="f430" fmla="*/ f354 f172 1"/>
              <a:gd name="f431" fmla="*/ f355 f171 1"/>
              <a:gd name="f432" fmla="*/ f356 f172 1"/>
              <a:gd name="f433" fmla="*/ f357 f171 1"/>
              <a:gd name="f434" fmla="*/ f358 f172 1"/>
              <a:gd name="f435" fmla="*/ f359 f171 1"/>
              <a:gd name="f436" fmla="*/ f360 f172 1"/>
              <a:gd name="f437" fmla="*/ f361 f171 1"/>
              <a:gd name="f438" fmla="*/ f362 f172 1"/>
              <a:gd name="f439" fmla="*/ f363 f171 1"/>
              <a:gd name="f440" fmla="*/ f364 f172 1"/>
              <a:gd name="f441" fmla="*/ f365 f171 1"/>
              <a:gd name="f442" fmla="*/ f366 f172 1"/>
              <a:gd name="f443" fmla="*/ f367 f171 1"/>
              <a:gd name="f444" fmla="*/ f368 f172 1"/>
              <a:gd name="f445" fmla="*/ f369 f171 1"/>
              <a:gd name="f446" fmla="*/ f370 f172 1"/>
              <a:gd name="f447" fmla="*/ f371 f171 1"/>
              <a:gd name="f448" fmla="*/ f372 f172 1"/>
              <a:gd name="f449" fmla="*/ f373 f172 1"/>
              <a:gd name="f450" fmla="*/ f374 f172 1"/>
              <a:gd name="f451" fmla="*/ f375 f171 1"/>
              <a:gd name="f452" fmla="*/ f376 f172 1"/>
              <a:gd name="f453" fmla="*/ f377 f171 1"/>
              <a:gd name="f454" fmla="*/ f378 f172 1"/>
              <a:gd name="f455" fmla="*/ f379 f171 1"/>
              <a:gd name="f456" fmla="*/ f380 f172 1"/>
              <a:gd name="f457" fmla="*/ f381 f171 1"/>
              <a:gd name="f458" fmla="*/ f382 f172 1"/>
              <a:gd name="f459" fmla="*/ f383 f171 1"/>
              <a:gd name="f460" fmla="*/ f384 f172 1"/>
              <a:gd name="f461" fmla="*/ f385 f171 1"/>
              <a:gd name="f462" fmla="*/ f386 f172 1"/>
              <a:gd name="f463" fmla="*/ f387 f171 1"/>
              <a:gd name="f464" fmla="*/ f388 f172 1"/>
              <a:gd name="f465" fmla="*/ f389 f171 1"/>
              <a:gd name="f466" fmla="*/ f390 f171 1"/>
              <a:gd name="f467" fmla="*/ f391 f172 1"/>
              <a:gd name="f468" fmla="*/ f392 f171 1"/>
              <a:gd name="f469" fmla="*/ f393 f172 1"/>
              <a:gd name="f470" fmla="*/ f394 f171 1"/>
              <a:gd name="f471" fmla="*/ f395 f172 1"/>
              <a:gd name="f472" fmla="*/ f396 f171 1"/>
              <a:gd name="f473" fmla="*/ f397 f171 1"/>
              <a:gd name="f474" fmla="*/ f398 f172 1"/>
              <a:gd name="f475" fmla="*/ f399 f171 1"/>
              <a:gd name="f476" fmla="*/ f400 f172 1"/>
              <a:gd name="f477" fmla="*/ f401 f171 1"/>
              <a:gd name="f478" fmla="*/ f402 f17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4">
                <a:pos x="f407" y="f408"/>
              </a:cxn>
              <a:cxn ang="f254">
                <a:pos x="f409" y="f408"/>
              </a:cxn>
              <a:cxn ang="f254">
                <a:pos x="f409" y="f410"/>
              </a:cxn>
              <a:cxn ang="f254">
                <a:pos x="f411" y="f410"/>
              </a:cxn>
              <a:cxn ang="f254">
                <a:pos x="f412" y="f413"/>
              </a:cxn>
              <a:cxn ang="f254">
                <a:pos x="f412" y="f414"/>
              </a:cxn>
              <a:cxn ang="f254">
                <a:pos x="f415" y="f416"/>
              </a:cxn>
              <a:cxn ang="f254">
                <a:pos x="f417" y="f416"/>
              </a:cxn>
              <a:cxn ang="f254">
                <a:pos x="f418" y="f419"/>
              </a:cxn>
              <a:cxn ang="f254">
                <a:pos x="f420" y="f421"/>
              </a:cxn>
              <a:cxn ang="f254">
                <a:pos x="f422" y="f423"/>
              </a:cxn>
              <a:cxn ang="f254">
                <a:pos x="f424" y="f423"/>
              </a:cxn>
              <a:cxn ang="f254">
                <a:pos x="f424" y="f413"/>
              </a:cxn>
              <a:cxn ang="f254">
                <a:pos x="f409" y="f413"/>
              </a:cxn>
              <a:cxn ang="f254">
                <a:pos x="f425" y="f410"/>
              </a:cxn>
              <a:cxn ang="f254">
                <a:pos x="f425" y="f408"/>
              </a:cxn>
              <a:cxn ang="f254">
                <a:pos x="f426" y="f427"/>
              </a:cxn>
              <a:cxn ang="f254">
                <a:pos x="f428" y="f429"/>
              </a:cxn>
              <a:cxn ang="f254">
                <a:pos x="f428" y="f430"/>
              </a:cxn>
              <a:cxn ang="f254">
                <a:pos x="f431" y="f432"/>
              </a:cxn>
              <a:cxn ang="f254">
                <a:pos x="f433" y="f434"/>
              </a:cxn>
              <a:cxn ang="f254">
                <a:pos x="f435" y="f436"/>
              </a:cxn>
              <a:cxn ang="f254">
                <a:pos x="f437" y="f438"/>
              </a:cxn>
              <a:cxn ang="f254">
                <a:pos x="f439" y="f440"/>
              </a:cxn>
              <a:cxn ang="f254">
                <a:pos x="f441" y="f442"/>
              </a:cxn>
              <a:cxn ang="f254">
                <a:pos x="f443" y="f444"/>
              </a:cxn>
              <a:cxn ang="f254">
                <a:pos x="f445" y="f446"/>
              </a:cxn>
              <a:cxn ang="f254">
                <a:pos x="f447" y="f448"/>
              </a:cxn>
              <a:cxn ang="f254">
                <a:pos x="f412" y="f449"/>
              </a:cxn>
              <a:cxn ang="f254">
                <a:pos x="f407" y="f408"/>
              </a:cxn>
              <a:cxn ang="f254">
                <a:pos x="f412" y="f450"/>
              </a:cxn>
              <a:cxn ang="f254">
                <a:pos x="f451" y="f452"/>
              </a:cxn>
              <a:cxn ang="f254">
                <a:pos x="f453" y="f454"/>
              </a:cxn>
              <a:cxn ang="f254">
                <a:pos x="f455" y="f456"/>
              </a:cxn>
              <a:cxn ang="f254">
                <a:pos x="f457" y="f458"/>
              </a:cxn>
              <a:cxn ang="f254">
                <a:pos x="f459" y="f460"/>
              </a:cxn>
              <a:cxn ang="f254">
                <a:pos x="f461" y="f462"/>
              </a:cxn>
              <a:cxn ang="f254">
                <a:pos x="f463" y="f464"/>
              </a:cxn>
              <a:cxn ang="f254">
                <a:pos x="f465" y="f449"/>
              </a:cxn>
              <a:cxn ang="f254">
                <a:pos x="f466" y="f467"/>
              </a:cxn>
              <a:cxn ang="f254">
                <a:pos x="f412" y="f450"/>
              </a:cxn>
              <a:cxn ang="f254">
                <a:pos x="f468" y="f469"/>
              </a:cxn>
              <a:cxn ang="f254">
                <a:pos x="f470" y="f471"/>
              </a:cxn>
              <a:cxn ang="f254">
                <a:pos x="f472" y="f438"/>
              </a:cxn>
              <a:cxn ang="f254">
                <a:pos x="f473" y="f474"/>
              </a:cxn>
              <a:cxn ang="f254">
                <a:pos x="f475" y="f476"/>
              </a:cxn>
              <a:cxn ang="f254">
                <a:pos x="f477" y="f478"/>
              </a:cxn>
              <a:cxn ang="f254">
                <a:pos x="f468" y="f469"/>
              </a:cxn>
            </a:cxnLst>
            <a:rect l="f403" t="f406" r="f404" b="f405"/>
            <a:pathLst>
              <a:path w="358" h="417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2" y="f13"/>
                  <a:pt x="f12" y="f14"/>
                  <a:pt x="f12" y="f15"/>
                </a:cubicBezTo>
                <a:cubicBezTo>
                  <a:pt x="f16" y="f15"/>
                  <a:pt x="f17" y="f18"/>
                  <a:pt x="f19" y="f15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6" y="f28"/>
                  <a:pt x="f24" y="f29"/>
                </a:cubicBezTo>
                <a:cubicBezTo>
                  <a:pt x="f24" y="f30"/>
                  <a:pt x="f31" y="f7"/>
                  <a:pt x="f32" y="f7"/>
                </a:cubicBezTo>
                <a:cubicBezTo>
                  <a:pt x="f33" y="f7"/>
                  <a:pt x="f34" y="f7"/>
                  <a:pt x="f35" y="f7"/>
                </a:cubicBezTo>
                <a:cubicBezTo>
                  <a:pt x="f36" y="f37"/>
                  <a:pt x="f38" y="f39"/>
                  <a:pt x="f5" y="f40"/>
                </a:cubicBezTo>
                <a:cubicBezTo>
                  <a:pt x="f41" y="f42"/>
                  <a:pt x="f43" y="f44"/>
                  <a:pt x="f45" y="f44"/>
                </a:cubicBezTo>
                <a:cubicBezTo>
                  <a:pt x="f46" y="f47"/>
                  <a:pt x="f48" y="f47"/>
                  <a:pt x="f49" y="f47"/>
                </a:cubicBezTo>
                <a:cubicBezTo>
                  <a:pt x="f50" y="f47"/>
                  <a:pt x="f51" y="f47"/>
                  <a:pt x="f52" y="f47"/>
                </a:cubicBezTo>
                <a:cubicBezTo>
                  <a:pt x="f52" y="f53"/>
                  <a:pt x="f52" y="f54"/>
                  <a:pt x="f52" y="f25"/>
                </a:cubicBezTo>
                <a:cubicBezTo>
                  <a:pt x="f17" y="f25"/>
                  <a:pt x="f55" y="f56"/>
                  <a:pt x="f12" y="f25"/>
                </a:cubicBezTo>
                <a:cubicBezTo>
                  <a:pt x="f57" y="f25"/>
                  <a:pt x="f58" y="f59"/>
                  <a:pt x="f58" y="f15"/>
                </a:cubicBezTo>
                <a:cubicBezTo>
                  <a:pt x="f58" y="f60"/>
                  <a:pt x="f58" y="f61"/>
                  <a:pt x="f58" y="f9"/>
                </a:cubicBezTo>
                <a:cubicBezTo>
                  <a:pt x="f58" y="f41"/>
                  <a:pt x="f62" y="f63"/>
                  <a:pt x="f64" y="f63"/>
                </a:cubicBezTo>
                <a:cubicBezTo>
                  <a:pt x="f65" y="f5"/>
                  <a:pt x="f65" y="f5"/>
                  <a:pt x="f65" y="f66"/>
                </a:cubicBezTo>
                <a:cubicBezTo>
                  <a:pt x="f65" y="f67"/>
                  <a:pt x="f65" y="f58"/>
                  <a:pt x="f65" y="f68"/>
                </a:cubicBez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52"/>
                </a:cubicBezTo>
                <a:cubicBezTo>
                  <a:pt x="f80" y="f81"/>
                  <a:pt x="f82" y="f24"/>
                  <a:pt x="f83" y="f2"/>
                </a:cubicBezTo>
                <a:cubicBezTo>
                  <a:pt x="f15" y="f84"/>
                  <a:pt x="f85" y="f86"/>
                  <a:pt x="f87" y="f88"/>
                </a:cubicBezTo>
                <a:cubicBezTo>
                  <a:pt x="f6" y="f89"/>
                  <a:pt x="f85" y="f90"/>
                  <a:pt x="f91" y="f92"/>
                </a:cubicBezTo>
                <a:cubicBezTo>
                  <a:pt x="f18" y="f93"/>
                  <a:pt x="f82" y="f94"/>
                  <a:pt x="f95" y="f96"/>
                </a:cubicBezTo>
                <a:cubicBezTo>
                  <a:pt x="f97" y="f98"/>
                  <a:pt x="f99" y="f83"/>
                  <a:pt x="f100" y="f101"/>
                </a:cubicBezTo>
                <a:cubicBezTo>
                  <a:pt x="f102" y="f103"/>
                  <a:pt x="f60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ubicBezTo>
                  <a:pt x="f113" y="f114"/>
                  <a:pt x="f115" y="f116"/>
                  <a:pt x="f24" y="f117"/>
                </a:cubicBezTo>
                <a:cubicBezTo>
                  <a:pt x="f118" y="f119"/>
                  <a:pt x="f120" y="f57"/>
                  <a:pt x="f8" y="f9"/>
                </a:cubicBezTo>
                <a:close/>
                <a:moveTo>
                  <a:pt x="f24" y="f78"/>
                </a:moveTo>
                <a:cubicBezTo>
                  <a:pt x="f115" y="f19"/>
                  <a:pt x="f121" y="f24"/>
                  <a:pt x="f113" y="f69"/>
                </a:cubicBezTo>
                <a:cubicBezTo>
                  <a:pt x="f122" y="f123"/>
                  <a:pt x="f124" y="f111"/>
                  <a:pt x="f125" y="f126"/>
                </a:cubicBezTo>
                <a:cubicBezTo>
                  <a:pt x="f127" y="f128"/>
                  <a:pt x="f129" y="f102"/>
                  <a:pt x="f130" y="f110"/>
                </a:cubicBezTo>
                <a:cubicBezTo>
                  <a:pt x="f131" y="f128"/>
                  <a:pt x="f132" y="f89"/>
                  <a:pt x="f133" y="f134"/>
                </a:cubicBezTo>
                <a:cubicBezTo>
                  <a:pt x="f135" y="f136"/>
                  <a:pt x="f105" y="f76"/>
                  <a:pt x="f137" y="f138"/>
                </a:cubicBezTo>
                <a:cubicBezTo>
                  <a:pt x="f139" y="f140"/>
                  <a:pt x="f141" y="f142"/>
                  <a:pt x="f143" y="f142"/>
                </a:cubicBezTo>
                <a:cubicBezTo>
                  <a:pt x="f144" y="f145"/>
                  <a:pt x="f106" y="f31"/>
                  <a:pt x="f106" y="f146"/>
                </a:cubicBezTo>
                <a:cubicBezTo>
                  <a:pt x="f100" y="f147"/>
                  <a:pt x="f105" y="f117"/>
                  <a:pt x="f148" y="f117"/>
                </a:cubicBezTo>
                <a:cubicBezTo>
                  <a:pt x="f14" y="f134"/>
                  <a:pt x="f149" y="f150"/>
                  <a:pt x="f149" y="f151"/>
                </a:cubicBezTo>
                <a:cubicBezTo>
                  <a:pt x="f125" y="f118"/>
                  <a:pt x="f137" y="f152"/>
                  <a:pt x="f24" y="f78"/>
                </a:cubicBezTo>
                <a:close/>
                <a:moveTo>
                  <a:pt x="f153" y="f111"/>
                </a:moveTo>
                <a:cubicBezTo>
                  <a:pt x="f153" y="f149"/>
                  <a:pt x="f154" y="f155"/>
                  <a:pt x="f156" y="f123"/>
                </a:cubicBezTo>
                <a:cubicBezTo>
                  <a:pt x="f23" y="f157"/>
                  <a:pt x="f158" y="f157"/>
                  <a:pt x="f159" y="f88"/>
                </a:cubicBezTo>
                <a:cubicBezTo>
                  <a:pt x="f160" y="f14"/>
                  <a:pt x="f161" y="f144"/>
                  <a:pt x="f162" y="f162"/>
                </a:cubicBezTo>
                <a:cubicBezTo>
                  <a:pt x="f163" y="f99"/>
                  <a:pt x="f164" y="f75"/>
                  <a:pt x="f163" y="f103"/>
                </a:cubicBezTo>
                <a:cubicBezTo>
                  <a:pt x="f165" y="f166"/>
                  <a:pt x="f94" y="f166"/>
                  <a:pt x="f75" y="f97"/>
                </a:cubicBezTo>
                <a:cubicBezTo>
                  <a:pt x="f167" y="f73"/>
                  <a:pt x="f168" y="f169"/>
                  <a:pt x="f153" y="f111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931E2BAE-AD5E-437B-846D-7719C696E91A}"/>
              </a:ext>
            </a:extLst>
          </p:cNvPr>
          <p:cNvSpPr/>
          <p:nvPr/>
        </p:nvSpPr>
        <p:spPr>
          <a:xfrm>
            <a:off x="1747839" y="2686050"/>
            <a:ext cx="533396" cy="682627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387"/>
              <a:gd name="f8" fmla="val 496"/>
              <a:gd name="f9" fmla="val 20"/>
              <a:gd name="f10" fmla="val 65"/>
              <a:gd name="f11" fmla="val 109"/>
              <a:gd name="f12" fmla="val 154"/>
              <a:gd name="f13" fmla="val 37"/>
              <a:gd name="f14" fmla="val 54"/>
              <a:gd name="f15" fmla="val 73"/>
              <a:gd name="f16" fmla="val 135"/>
              <a:gd name="f17" fmla="val 74"/>
              <a:gd name="f18" fmla="val 115"/>
              <a:gd name="f19" fmla="val 95"/>
              <a:gd name="f20" fmla="val 72"/>
              <a:gd name="f21" fmla="val 79"/>
              <a:gd name="f22" fmla="val 110"/>
              <a:gd name="f23" fmla="val 125"/>
              <a:gd name="f24" fmla="val 139"/>
              <a:gd name="f25" fmla="val 151"/>
              <a:gd name="f26" fmla="val 156"/>
              <a:gd name="f27" fmla="val 77"/>
              <a:gd name="f28" fmla="val 90"/>
              <a:gd name="f29" fmla="val 192"/>
              <a:gd name="f30" fmla="val 295"/>
              <a:gd name="f31" fmla="val 398"/>
              <a:gd name="f32" fmla="val 410"/>
              <a:gd name="f33" fmla="val 415"/>
              <a:gd name="f34" fmla="val 140"/>
              <a:gd name="f35" fmla="val 121"/>
              <a:gd name="f36" fmla="val 101"/>
              <a:gd name="f37" fmla="val 81"/>
              <a:gd name="f38" fmla="val 433"/>
              <a:gd name="f39" fmla="val 450"/>
              <a:gd name="f40" fmla="val 469"/>
              <a:gd name="f41" fmla="val 100"/>
              <a:gd name="f42" fmla="val 468"/>
              <a:gd name="f43" fmla="val 108"/>
              <a:gd name="f44" fmla="val 470"/>
              <a:gd name="f45" fmla="val 114"/>
              <a:gd name="f46" fmla="val 119"/>
              <a:gd name="f47" fmla="val 475"/>
              <a:gd name="f48" fmla="val 124"/>
              <a:gd name="f49" fmla="val 479"/>
              <a:gd name="f50" fmla="val 482"/>
              <a:gd name="f51" fmla="val 488"/>
              <a:gd name="f52" fmla="val 487"/>
              <a:gd name="f53" fmla="val 56"/>
              <a:gd name="f54" fmla="val 61"/>
              <a:gd name="f55" fmla="val 442"/>
              <a:gd name="f56" fmla="val 386"/>
              <a:gd name="f57" fmla="val 57"/>
              <a:gd name="f58" fmla="val 397"/>
              <a:gd name="f59" fmla="val 396"/>
              <a:gd name="f60" fmla="val 117"/>
              <a:gd name="f61" fmla="val 126"/>
              <a:gd name="f62" fmla="val 137"/>
              <a:gd name="f63" fmla="val 294"/>
              <a:gd name="f64" fmla="val 194"/>
              <a:gd name="f65" fmla="val 93"/>
              <a:gd name="f66" fmla="val 122"/>
              <a:gd name="f67" fmla="val 92"/>
              <a:gd name="f68" fmla="val 112"/>
              <a:gd name="f69" fmla="val 91"/>
              <a:gd name="f70" fmla="val 132"/>
              <a:gd name="f71" fmla="val 152"/>
              <a:gd name="f72" fmla="val 167"/>
              <a:gd name="f73" fmla="val 88"/>
              <a:gd name="f74" fmla="val 174"/>
              <a:gd name="f75" fmla="val 173"/>
              <a:gd name="f76" fmla="val 53"/>
              <a:gd name="f77" fmla="val 172"/>
              <a:gd name="f78" fmla="val 35"/>
              <a:gd name="f79" fmla="val 16"/>
              <a:gd name="f80" fmla="val 4"/>
              <a:gd name="f81" fmla="val 168"/>
              <a:gd name="f82" fmla="val 63"/>
              <a:gd name="f83" fmla="val 134"/>
              <a:gd name="f84" fmla="val 251"/>
              <a:gd name="f85" fmla="val 368"/>
              <a:gd name="f86" fmla="val 380"/>
              <a:gd name="f87" fmla="val 385"/>
              <a:gd name="f88" fmla="val 5"/>
              <a:gd name="f89" fmla="val 18"/>
              <a:gd name="f90" fmla="val 21"/>
              <a:gd name="f91" fmla="val 24"/>
              <a:gd name="f92" fmla="val 384"/>
              <a:gd name="f93" fmla="val 34"/>
              <a:gd name="f94" fmla="val 378"/>
              <a:gd name="f95" fmla="val 52"/>
              <a:gd name="f96" fmla="val 50"/>
              <a:gd name="f97" fmla="val 371"/>
              <a:gd name="f98" fmla="val 26"/>
              <a:gd name="f99" fmla="val 367"/>
              <a:gd name="f100" fmla="val 23"/>
              <a:gd name="f101" fmla="val 252"/>
              <a:gd name="f102" fmla="+- 0 0 -90"/>
              <a:gd name="f103" fmla="*/ f4 1 387"/>
              <a:gd name="f104" fmla="*/ f5 1 496"/>
              <a:gd name="f105" fmla="val f6"/>
              <a:gd name="f106" fmla="val f7"/>
              <a:gd name="f107" fmla="val f8"/>
              <a:gd name="f108" fmla="*/ f102 f0 1"/>
              <a:gd name="f109" fmla="+- f107 0 f105"/>
              <a:gd name="f110" fmla="+- f106 0 f105"/>
              <a:gd name="f111" fmla="*/ f108 1 f3"/>
              <a:gd name="f112" fmla="*/ f110 1 387"/>
              <a:gd name="f113" fmla="*/ f109 1 496"/>
              <a:gd name="f114" fmla="*/ 20 f110 1"/>
              <a:gd name="f115" fmla="*/ 20 f109 1"/>
              <a:gd name="f116" fmla="*/ 154 f109 1"/>
              <a:gd name="f117" fmla="*/ 73 f110 1"/>
              <a:gd name="f118" fmla="*/ 95 f109 1"/>
              <a:gd name="f119" fmla="*/ 95 f110 1"/>
              <a:gd name="f120" fmla="*/ 73 f109 1"/>
              <a:gd name="f121" fmla="*/ 139 f110 1"/>
              <a:gd name="f122" fmla="*/ 156 f110 1"/>
              <a:gd name="f123" fmla="*/ 90 f109 1"/>
              <a:gd name="f124" fmla="*/ 398 f109 1"/>
              <a:gd name="f125" fmla="*/ 140 f110 1"/>
              <a:gd name="f126" fmla="*/ 415 f109 1"/>
              <a:gd name="f127" fmla="*/ 81 f110 1"/>
              <a:gd name="f128" fmla="*/ 469 f109 1"/>
              <a:gd name="f129" fmla="*/ 108 f110 1"/>
              <a:gd name="f130" fmla="*/ 470 f109 1"/>
              <a:gd name="f131" fmla="*/ 124 f110 1"/>
              <a:gd name="f132" fmla="*/ 479 f109 1"/>
              <a:gd name="f133" fmla="*/ 109 f110 1"/>
              <a:gd name="f134" fmla="*/ 487 f109 1"/>
              <a:gd name="f135" fmla="*/ 61 f110 1"/>
              <a:gd name="f136" fmla="*/ 442 f109 1"/>
              <a:gd name="f137" fmla="*/ 396 f109 1"/>
              <a:gd name="f138" fmla="*/ 137 f110 1"/>
              <a:gd name="f139" fmla="*/ 93 f109 1"/>
              <a:gd name="f140" fmla="*/ 92 f110 1"/>
              <a:gd name="f141" fmla="*/ 152 f109 1"/>
              <a:gd name="f142" fmla="*/ 72 f110 1"/>
              <a:gd name="f143" fmla="*/ 173 f109 1"/>
              <a:gd name="f144" fmla="*/ 16 f110 1"/>
              <a:gd name="f145" fmla="*/ 0 f110 1"/>
              <a:gd name="f146" fmla="*/ 156 f109 1"/>
              <a:gd name="f147" fmla="*/ 16 f109 1"/>
              <a:gd name="f148" fmla="*/ 0 f109 1"/>
              <a:gd name="f149" fmla="*/ 368 f110 1"/>
              <a:gd name="f150" fmla="*/ 386 f110 1"/>
              <a:gd name="f151" fmla="*/ 387 f110 1"/>
              <a:gd name="f152" fmla="*/ 24 f109 1"/>
              <a:gd name="f153" fmla="*/ 378 f110 1"/>
              <a:gd name="f154" fmla="*/ 52 f109 1"/>
              <a:gd name="f155" fmla="*/ 26 f109 1"/>
              <a:gd name="f156" fmla="*/ 367 f110 1"/>
              <a:gd name="f157" fmla="+- f111 0 f1"/>
              <a:gd name="f158" fmla="*/ f114 1 387"/>
              <a:gd name="f159" fmla="*/ f115 1 496"/>
              <a:gd name="f160" fmla="*/ f116 1 496"/>
              <a:gd name="f161" fmla="*/ f117 1 387"/>
              <a:gd name="f162" fmla="*/ f118 1 496"/>
              <a:gd name="f163" fmla="*/ f119 1 387"/>
              <a:gd name="f164" fmla="*/ f120 1 496"/>
              <a:gd name="f165" fmla="*/ f121 1 387"/>
              <a:gd name="f166" fmla="*/ f122 1 387"/>
              <a:gd name="f167" fmla="*/ f123 1 496"/>
              <a:gd name="f168" fmla="*/ f124 1 496"/>
              <a:gd name="f169" fmla="*/ f125 1 387"/>
              <a:gd name="f170" fmla="*/ f126 1 496"/>
              <a:gd name="f171" fmla="*/ f127 1 387"/>
              <a:gd name="f172" fmla="*/ f128 1 496"/>
              <a:gd name="f173" fmla="*/ f129 1 387"/>
              <a:gd name="f174" fmla="*/ f130 1 496"/>
              <a:gd name="f175" fmla="*/ f131 1 387"/>
              <a:gd name="f176" fmla="*/ f132 1 496"/>
              <a:gd name="f177" fmla="*/ f133 1 387"/>
              <a:gd name="f178" fmla="*/ f134 1 496"/>
              <a:gd name="f179" fmla="*/ f135 1 387"/>
              <a:gd name="f180" fmla="*/ f136 1 496"/>
              <a:gd name="f181" fmla="*/ f137 1 496"/>
              <a:gd name="f182" fmla="*/ f138 1 387"/>
              <a:gd name="f183" fmla="*/ f139 1 496"/>
              <a:gd name="f184" fmla="*/ f140 1 387"/>
              <a:gd name="f185" fmla="*/ f141 1 496"/>
              <a:gd name="f186" fmla="*/ f142 1 387"/>
              <a:gd name="f187" fmla="*/ f143 1 496"/>
              <a:gd name="f188" fmla="*/ f144 1 387"/>
              <a:gd name="f189" fmla="*/ f145 1 387"/>
              <a:gd name="f190" fmla="*/ f146 1 496"/>
              <a:gd name="f191" fmla="*/ f147 1 496"/>
              <a:gd name="f192" fmla="*/ f148 1 496"/>
              <a:gd name="f193" fmla="*/ f149 1 387"/>
              <a:gd name="f194" fmla="*/ f150 1 387"/>
              <a:gd name="f195" fmla="*/ f151 1 387"/>
              <a:gd name="f196" fmla="*/ f152 1 496"/>
              <a:gd name="f197" fmla="*/ f153 1 387"/>
              <a:gd name="f198" fmla="*/ f154 1 496"/>
              <a:gd name="f199" fmla="*/ f155 1 496"/>
              <a:gd name="f200" fmla="*/ f156 1 387"/>
              <a:gd name="f201" fmla="*/ 0 1 f112"/>
              <a:gd name="f202" fmla="*/ f106 1 f112"/>
              <a:gd name="f203" fmla="*/ 0 1 f113"/>
              <a:gd name="f204" fmla="*/ f107 1 f113"/>
              <a:gd name="f205" fmla="*/ f158 1 f112"/>
              <a:gd name="f206" fmla="*/ f159 1 f113"/>
              <a:gd name="f207" fmla="*/ f160 1 f113"/>
              <a:gd name="f208" fmla="*/ f161 1 f112"/>
              <a:gd name="f209" fmla="*/ f162 1 f113"/>
              <a:gd name="f210" fmla="*/ f163 1 f112"/>
              <a:gd name="f211" fmla="*/ f164 1 f113"/>
              <a:gd name="f212" fmla="*/ f165 1 f112"/>
              <a:gd name="f213" fmla="*/ f166 1 f112"/>
              <a:gd name="f214" fmla="*/ f167 1 f113"/>
              <a:gd name="f215" fmla="*/ f168 1 f113"/>
              <a:gd name="f216" fmla="*/ f169 1 f112"/>
              <a:gd name="f217" fmla="*/ f170 1 f113"/>
              <a:gd name="f218" fmla="*/ f171 1 f112"/>
              <a:gd name="f219" fmla="*/ f172 1 f113"/>
              <a:gd name="f220" fmla="*/ f173 1 f112"/>
              <a:gd name="f221" fmla="*/ f174 1 f113"/>
              <a:gd name="f222" fmla="*/ f175 1 f112"/>
              <a:gd name="f223" fmla="*/ f176 1 f113"/>
              <a:gd name="f224" fmla="*/ f177 1 f112"/>
              <a:gd name="f225" fmla="*/ f178 1 f113"/>
              <a:gd name="f226" fmla="*/ f179 1 f112"/>
              <a:gd name="f227" fmla="*/ f180 1 f113"/>
              <a:gd name="f228" fmla="*/ f181 1 f113"/>
              <a:gd name="f229" fmla="*/ f182 1 f112"/>
              <a:gd name="f230" fmla="*/ f183 1 f113"/>
              <a:gd name="f231" fmla="*/ f184 1 f112"/>
              <a:gd name="f232" fmla="*/ f185 1 f113"/>
              <a:gd name="f233" fmla="*/ f186 1 f112"/>
              <a:gd name="f234" fmla="*/ f187 1 f113"/>
              <a:gd name="f235" fmla="*/ f188 1 f112"/>
              <a:gd name="f236" fmla="*/ f189 1 f112"/>
              <a:gd name="f237" fmla="*/ f190 1 f113"/>
              <a:gd name="f238" fmla="*/ f191 1 f113"/>
              <a:gd name="f239" fmla="*/ f192 1 f113"/>
              <a:gd name="f240" fmla="*/ f193 1 f112"/>
              <a:gd name="f241" fmla="*/ f194 1 f112"/>
              <a:gd name="f242" fmla="*/ f195 1 f112"/>
              <a:gd name="f243" fmla="*/ f196 1 f113"/>
              <a:gd name="f244" fmla="*/ f197 1 f112"/>
              <a:gd name="f245" fmla="*/ f198 1 f113"/>
              <a:gd name="f246" fmla="*/ f199 1 f113"/>
              <a:gd name="f247" fmla="*/ f200 1 f112"/>
              <a:gd name="f248" fmla="*/ f201 f103 1"/>
              <a:gd name="f249" fmla="*/ f202 f103 1"/>
              <a:gd name="f250" fmla="*/ f204 f104 1"/>
              <a:gd name="f251" fmla="*/ f203 f104 1"/>
              <a:gd name="f252" fmla="*/ f205 f103 1"/>
              <a:gd name="f253" fmla="*/ f206 f104 1"/>
              <a:gd name="f254" fmla="*/ f207 f104 1"/>
              <a:gd name="f255" fmla="*/ f208 f103 1"/>
              <a:gd name="f256" fmla="*/ f209 f104 1"/>
              <a:gd name="f257" fmla="*/ f210 f103 1"/>
              <a:gd name="f258" fmla="*/ f211 f104 1"/>
              <a:gd name="f259" fmla="*/ f212 f103 1"/>
              <a:gd name="f260" fmla="*/ f213 f103 1"/>
              <a:gd name="f261" fmla="*/ f214 f104 1"/>
              <a:gd name="f262" fmla="*/ f215 f104 1"/>
              <a:gd name="f263" fmla="*/ f216 f103 1"/>
              <a:gd name="f264" fmla="*/ f217 f104 1"/>
              <a:gd name="f265" fmla="*/ f218 f103 1"/>
              <a:gd name="f266" fmla="*/ f219 f104 1"/>
              <a:gd name="f267" fmla="*/ f220 f103 1"/>
              <a:gd name="f268" fmla="*/ f221 f104 1"/>
              <a:gd name="f269" fmla="*/ f222 f103 1"/>
              <a:gd name="f270" fmla="*/ f223 f104 1"/>
              <a:gd name="f271" fmla="*/ f224 f103 1"/>
              <a:gd name="f272" fmla="*/ f225 f104 1"/>
              <a:gd name="f273" fmla="*/ f226 f103 1"/>
              <a:gd name="f274" fmla="*/ f227 f104 1"/>
              <a:gd name="f275" fmla="*/ f228 f104 1"/>
              <a:gd name="f276" fmla="*/ f229 f103 1"/>
              <a:gd name="f277" fmla="*/ f230 f104 1"/>
              <a:gd name="f278" fmla="*/ f231 f103 1"/>
              <a:gd name="f279" fmla="*/ f232 f104 1"/>
              <a:gd name="f280" fmla="*/ f233 f103 1"/>
              <a:gd name="f281" fmla="*/ f234 f104 1"/>
              <a:gd name="f282" fmla="*/ f235 f103 1"/>
              <a:gd name="f283" fmla="*/ f236 f103 1"/>
              <a:gd name="f284" fmla="*/ f237 f104 1"/>
              <a:gd name="f285" fmla="*/ f238 f104 1"/>
              <a:gd name="f286" fmla="*/ f239 f104 1"/>
              <a:gd name="f287" fmla="*/ f240 f103 1"/>
              <a:gd name="f288" fmla="*/ f241 f103 1"/>
              <a:gd name="f289" fmla="*/ f242 f103 1"/>
              <a:gd name="f290" fmla="*/ f243 f104 1"/>
              <a:gd name="f291" fmla="*/ f244 f103 1"/>
              <a:gd name="f292" fmla="*/ f245 f104 1"/>
              <a:gd name="f293" fmla="*/ f246 f104 1"/>
              <a:gd name="f294" fmla="*/ f247 f10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7">
                <a:pos x="f252" y="f253"/>
              </a:cxn>
              <a:cxn ang="f157">
                <a:pos x="f252" y="f254"/>
              </a:cxn>
              <a:cxn ang="f157">
                <a:pos x="f255" y="f254"/>
              </a:cxn>
              <a:cxn ang="f157">
                <a:pos x="f255" y="f256"/>
              </a:cxn>
              <a:cxn ang="f157">
                <a:pos x="f257" y="f258"/>
              </a:cxn>
              <a:cxn ang="f157">
                <a:pos x="f259" y="f258"/>
              </a:cxn>
              <a:cxn ang="f157">
                <a:pos x="f260" y="f261"/>
              </a:cxn>
              <a:cxn ang="f157">
                <a:pos x="f260" y="f262"/>
              </a:cxn>
              <a:cxn ang="f157">
                <a:pos x="f263" y="f264"/>
              </a:cxn>
              <a:cxn ang="f157">
                <a:pos x="f265" y="f264"/>
              </a:cxn>
              <a:cxn ang="f157">
                <a:pos x="f265" y="f266"/>
              </a:cxn>
              <a:cxn ang="f157">
                <a:pos x="f267" y="f268"/>
              </a:cxn>
              <a:cxn ang="f157">
                <a:pos x="f269" y="f270"/>
              </a:cxn>
              <a:cxn ang="f157">
                <a:pos x="f271" y="f272"/>
              </a:cxn>
              <a:cxn ang="f157">
                <a:pos x="f273" y="f274"/>
              </a:cxn>
              <a:cxn ang="f157">
                <a:pos x="f267" y="f275"/>
              </a:cxn>
              <a:cxn ang="f157">
                <a:pos x="f276" y="f275"/>
              </a:cxn>
              <a:cxn ang="f157">
                <a:pos x="f276" y="f277"/>
              </a:cxn>
              <a:cxn ang="f157">
                <a:pos x="f278" y="f277"/>
              </a:cxn>
              <a:cxn ang="f157">
                <a:pos x="f278" y="f279"/>
              </a:cxn>
              <a:cxn ang="f157">
                <a:pos x="f280" y="f281"/>
              </a:cxn>
              <a:cxn ang="f157">
                <a:pos x="f282" y="f281"/>
              </a:cxn>
              <a:cxn ang="f157">
                <a:pos x="f283" y="f284"/>
              </a:cxn>
              <a:cxn ang="f157">
                <a:pos x="f283" y="f285"/>
              </a:cxn>
              <a:cxn ang="f157">
                <a:pos x="f282" y="f286"/>
              </a:cxn>
              <a:cxn ang="f157">
                <a:pos x="f287" y="f286"/>
              </a:cxn>
              <a:cxn ang="f157">
                <a:pos x="f288" y="f285"/>
              </a:cxn>
              <a:cxn ang="f157">
                <a:pos x="f289" y="f290"/>
              </a:cxn>
              <a:cxn ang="f157">
                <a:pos x="f291" y="f292"/>
              </a:cxn>
              <a:cxn ang="f157">
                <a:pos x="f287" y="f293"/>
              </a:cxn>
              <a:cxn ang="f157">
                <a:pos x="f294" y="f253"/>
              </a:cxn>
              <a:cxn ang="f157">
                <a:pos x="f252" y="f253"/>
              </a:cxn>
            </a:cxnLst>
            <a:rect l="f248" t="f251" r="f249" b="f250"/>
            <a:pathLst>
              <a:path w="387" h="496">
                <a:moveTo>
                  <a:pt x="f9" y="f9"/>
                </a:moveTo>
                <a:cubicBezTo>
                  <a:pt x="f9" y="f10"/>
                  <a:pt x="f9" y="f11"/>
                  <a:pt x="f9" y="f12"/>
                </a:cubicBezTo>
                <a:cubicBezTo>
                  <a:pt x="f13" y="f12"/>
                  <a:pt x="f14" y="f12"/>
                  <a:pt x="f15" y="f12"/>
                </a:cubicBezTo>
                <a:cubicBezTo>
                  <a:pt x="f15" y="f16"/>
                  <a:pt x="f17" y="f18"/>
                  <a:pt x="f15" y="f19"/>
                </a:cubicBezTo>
                <a:cubicBezTo>
                  <a:pt x="f20" y="f21"/>
                  <a:pt x="f21" y="f20"/>
                  <a:pt x="f19" y="f15"/>
                </a:cubicBezTo>
                <a:cubicBezTo>
                  <a:pt x="f22" y="f17"/>
                  <a:pt x="f23" y="f15"/>
                  <a:pt x="f24" y="f15"/>
                </a:cubicBezTo>
                <a:cubicBezTo>
                  <a:pt x="f25" y="f15"/>
                  <a:pt x="f26" y="f27"/>
                  <a:pt x="f26" y="f28"/>
                </a:cubicBezTo>
                <a:cubicBezTo>
                  <a:pt x="f26" y="f29"/>
                  <a:pt x="f26" y="f30"/>
                  <a:pt x="f26" y="f31"/>
                </a:cubicBezTo>
                <a:cubicBezTo>
                  <a:pt x="f26" y="f32"/>
                  <a:pt x="f25" y="f33"/>
                  <a:pt x="f34" y="f33"/>
                </a:cubicBezTo>
                <a:cubicBezTo>
                  <a:pt x="f35" y="f33"/>
                  <a:pt x="f36" y="f33"/>
                  <a:pt x="f37" y="f33"/>
                </a:cubicBezTo>
                <a:cubicBezTo>
                  <a:pt x="f37" y="f38"/>
                  <a:pt x="f37" y="f39"/>
                  <a:pt x="f37" y="f40"/>
                </a:cubicBezTo>
                <a:cubicBezTo>
                  <a:pt x="f28" y="f40"/>
                  <a:pt x="f41" y="f42"/>
                  <a:pt x="f43" y="f44"/>
                </a:cubicBezTo>
                <a:cubicBezTo>
                  <a:pt x="f45" y="f44"/>
                  <a:pt x="f46" y="f47"/>
                  <a:pt x="f48" y="f49"/>
                </a:cubicBezTo>
                <a:cubicBezTo>
                  <a:pt x="f46" y="f50"/>
                  <a:pt x="f45" y="f51"/>
                  <a:pt x="f11" y="f52"/>
                </a:cubicBezTo>
                <a:cubicBezTo>
                  <a:pt x="f53" y="f52"/>
                  <a:pt x="f54" y="f8"/>
                  <a:pt x="f54" y="f55"/>
                </a:cubicBezTo>
                <a:cubicBezTo>
                  <a:pt x="f54" y="f56"/>
                  <a:pt x="f57" y="f58"/>
                  <a:pt x="f43" y="f59"/>
                </a:cubicBezTo>
                <a:cubicBezTo>
                  <a:pt x="f60" y="f59"/>
                  <a:pt x="f61" y="f59"/>
                  <a:pt x="f62" y="f59"/>
                </a:cubicBezTo>
                <a:cubicBezTo>
                  <a:pt x="f62" y="f63"/>
                  <a:pt x="f62" y="f64"/>
                  <a:pt x="f62" y="f65"/>
                </a:cubicBezTo>
                <a:cubicBezTo>
                  <a:pt x="f66" y="f65"/>
                  <a:pt x="f11" y="f65"/>
                  <a:pt x="f67" y="f65"/>
                </a:cubicBezTo>
                <a:cubicBezTo>
                  <a:pt x="f67" y="f68"/>
                  <a:pt x="f69" y="f70"/>
                  <a:pt x="f67" y="f71"/>
                </a:cubicBezTo>
                <a:cubicBezTo>
                  <a:pt x="f65" y="f72"/>
                  <a:pt x="f73" y="f74"/>
                  <a:pt x="f20" y="f75"/>
                </a:cubicBezTo>
                <a:cubicBezTo>
                  <a:pt x="f76" y="f77"/>
                  <a:pt x="f78" y="f77"/>
                  <a:pt x="f79" y="f75"/>
                </a:cubicBezTo>
                <a:cubicBezTo>
                  <a:pt x="f80" y="f75"/>
                  <a:pt x="f6" y="f81"/>
                  <a:pt x="f6" y="f26"/>
                </a:cubicBezTo>
                <a:cubicBezTo>
                  <a:pt x="f6" y="f11"/>
                  <a:pt x="f6" y="f82"/>
                  <a:pt x="f6" y="f79"/>
                </a:cubicBezTo>
                <a:cubicBezTo>
                  <a:pt x="f6" y="f80"/>
                  <a:pt x="f80" y="f6"/>
                  <a:pt x="f79" y="f6"/>
                </a:cubicBezTo>
                <a:cubicBezTo>
                  <a:pt x="f83" y="f6"/>
                  <a:pt x="f84" y="f6"/>
                  <a:pt x="f85" y="f6"/>
                </a:cubicBezTo>
                <a:cubicBezTo>
                  <a:pt x="f86" y="f6"/>
                  <a:pt x="f87" y="f88"/>
                  <a:pt x="f56" y="f79"/>
                </a:cubicBezTo>
                <a:cubicBezTo>
                  <a:pt x="f7" y="f89"/>
                  <a:pt x="f7" y="f90"/>
                  <a:pt x="f7" y="f91"/>
                </a:cubicBezTo>
                <a:cubicBezTo>
                  <a:pt x="f92" y="f93"/>
                  <a:pt x="f86" y="f76"/>
                  <a:pt x="f94" y="f95"/>
                </a:cubicBezTo>
                <a:cubicBezTo>
                  <a:pt x="f2" y="f96"/>
                  <a:pt x="f97" y="f78"/>
                  <a:pt x="f85" y="f98"/>
                </a:cubicBezTo>
                <a:cubicBezTo>
                  <a:pt x="f99" y="f91"/>
                  <a:pt x="f99" y="f100"/>
                  <a:pt x="f99" y="f9"/>
                </a:cubicBezTo>
                <a:cubicBezTo>
                  <a:pt x="f101" y="f9"/>
                  <a:pt x="f62" y="f9"/>
                  <a:pt x="f9" y="f9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D04CE616-A63F-46D0-81BB-EEE397CD5171}"/>
              </a:ext>
            </a:extLst>
          </p:cNvPr>
          <p:cNvSpPr/>
          <p:nvPr/>
        </p:nvSpPr>
        <p:spPr>
          <a:xfrm>
            <a:off x="2847971" y="2674940"/>
            <a:ext cx="296859" cy="45402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"/>
              <a:gd name="f7" fmla="val 330"/>
              <a:gd name="f8" fmla="val 1"/>
              <a:gd name="f9" fmla="val 164"/>
              <a:gd name="f10" fmla="val 117"/>
              <a:gd name="f11" fmla="val 69"/>
              <a:gd name="f12" fmla="val 22"/>
              <a:gd name="f13" fmla="val 5"/>
              <a:gd name="f14" fmla="val 6"/>
              <a:gd name="f15" fmla="val 79"/>
              <a:gd name="f16" fmla="val 136"/>
              <a:gd name="f17" fmla="val 2"/>
              <a:gd name="f18" fmla="val 192"/>
              <a:gd name="f19" fmla="val 209"/>
              <a:gd name="f20" fmla="val 214"/>
              <a:gd name="f21" fmla="val 116"/>
              <a:gd name="f22" fmla="val 211"/>
              <a:gd name="f23" fmla="val 305"/>
              <a:gd name="f24" fmla="val 323"/>
              <a:gd name="f25" fmla="val 210"/>
              <a:gd name="f26" fmla="val 191"/>
              <a:gd name="f27" fmla="val 329"/>
              <a:gd name="f28" fmla="val 135"/>
              <a:gd name="f29" fmla="val 328"/>
              <a:gd name="f30" fmla="val 80"/>
              <a:gd name="f31" fmla="val 25"/>
              <a:gd name="f32" fmla="val 322"/>
              <a:gd name="f33" fmla="val 304"/>
              <a:gd name="f34" fmla="val 257"/>
              <a:gd name="f35" fmla="val 118"/>
              <a:gd name="f36" fmla="val 213"/>
              <a:gd name="f37" fmla="val 308"/>
              <a:gd name="f38" fmla="val 212"/>
              <a:gd name="f39" fmla="+- 0 0 -90"/>
              <a:gd name="f40" fmla="*/ f3 1 215"/>
              <a:gd name="f41" fmla="*/ f4 1 330"/>
              <a:gd name="f42" fmla="val f5"/>
              <a:gd name="f43" fmla="val f6"/>
              <a:gd name="f44" fmla="val f7"/>
              <a:gd name="f45" fmla="*/ f39 f0 1"/>
              <a:gd name="f46" fmla="+- f44 0 f42"/>
              <a:gd name="f47" fmla="+- f43 0 f42"/>
              <a:gd name="f48" fmla="*/ f45 1 f2"/>
              <a:gd name="f49" fmla="*/ f47 1 215"/>
              <a:gd name="f50" fmla="*/ f46 1 330"/>
              <a:gd name="f51" fmla="*/ 1 f47 1"/>
              <a:gd name="f52" fmla="*/ 164 f46 1"/>
              <a:gd name="f53" fmla="*/ 0 f47 1"/>
              <a:gd name="f54" fmla="*/ 22 f46 1"/>
              <a:gd name="f55" fmla="*/ 22 f47 1"/>
              <a:gd name="f56" fmla="*/ 1 f46 1"/>
              <a:gd name="f57" fmla="*/ 192 f47 1"/>
              <a:gd name="f58" fmla="*/ 215 f47 1"/>
              <a:gd name="f59" fmla="*/ 214 f47 1"/>
              <a:gd name="f60" fmla="*/ 305 f46 1"/>
              <a:gd name="f61" fmla="*/ 191 f47 1"/>
              <a:gd name="f62" fmla="*/ 329 f46 1"/>
              <a:gd name="f63" fmla="*/ 25 f47 1"/>
              <a:gd name="f64" fmla="*/ 304 f46 1"/>
              <a:gd name="f65" fmla="*/ 308 f46 1"/>
              <a:gd name="f66" fmla="+- f48 0 f1"/>
              <a:gd name="f67" fmla="*/ f51 1 215"/>
              <a:gd name="f68" fmla="*/ f52 1 330"/>
              <a:gd name="f69" fmla="*/ f53 1 215"/>
              <a:gd name="f70" fmla="*/ f54 1 330"/>
              <a:gd name="f71" fmla="*/ f55 1 215"/>
              <a:gd name="f72" fmla="*/ f56 1 330"/>
              <a:gd name="f73" fmla="*/ f57 1 215"/>
              <a:gd name="f74" fmla="*/ f58 1 215"/>
              <a:gd name="f75" fmla="*/ f59 1 215"/>
              <a:gd name="f76" fmla="*/ f60 1 330"/>
              <a:gd name="f77" fmla="*/ f61 1 215"/>
              <a:gd name="f78" fmla="*/ f62 1 330"/>
              <a:gd name="f79" fmla="*/ f63 1 215"/>
              <a:gd name="f80" fmla="*/ f64 1 330"/>
              <a:gd name="f81" fmla="*/ f65 1 330"/>
              <a:gd name="f82" fmla="*/ 0 1 f49"/>
              <a:gd name="f83" fmla="*/ f43 1 f49"/>
              <a:gd name="f84" fmla="*/ 0 1 f50"/>
              <a:gd name="f85" fmla="*/ f44 1 f50"/>
              <a:gd name="f86" fmla="*/ f67 1 f49"/>
              <a:gd name="f87" fmla="*/ f68 1 f50"/>
              <a:gd name="f88" fmla="*/ f69 1 f49"/>
              <a:gd name="f89" fmla="*/ f70 1 f50"/>
              <a:gd name="f90" fmla="*/ f71 1 f49"/>
              <a:gd name="f91" fmla="*/ f72 1 f50"/>
              <a:gd name="f92" fmla="*/ f73 1 f49"/>
              <a:gd name="f93" fmla="*/ f74 1 f49"/>
              <a:gd name="f94" fmla="*/ f75 1 f49"/>
              <a:gd name="f95" fmla="*/ f76 1 f50"/>
              <a:gd name="f96" fmla="*/ f77 1 f49"/>
              <a:gd name="f97" fmla="*/ f78 1 f50"/>
              <a:gd name="f98" fmla="*/ f79 1 f49"/>
              <a:gd name="f99" fmla="*/ f80 1 f50"/>
              <a:gd name="f100" fmla="*/ f81 1 f50"/>
              <a:gd name="f101" fmla="*/ f82 f40 1"/>
              <a:gd name="f102" fmla="*/ f83 f40 1"/>
              <a:gd name="f103" fmla="*/ f85 f41 1"/>
              <a:gd name="f104" fmla="*/ f84 f41 1"/>
              <a:gd name="f105" fmla="*/ f86 f40 1"/>
              <a:gd name="f106" fmla="*/ f87 f41 1"/>
              <a:gd name="f107" fmla="*/ f88 f40 1"/>
              <a:gd name="f108" fmla="*/ f89 f41 1"/>
              <a:gd name="f109" fmla="*/ f90 f40 1"/>
              <a:gd name="f110" fmla="*/ f91 f41 1"/>
              <a:gd name="f111" fmla="*/ f92 f40 1"/>
              <a:gd name="f112" fmla="*/ f93 f40 1"/>
              <a:gd name="f113" fmla="*/ f94 f40 1"/>
              <a:gd name="f114" fmla="*/ f95 f41 1"/>
              <a:gd name="f115" fmla="*/ f96 f40 1"/>
              <a:gd name="f116" fmla="*/ f97 f41 1"/>
              <a:gd name="f117" fmla="*/ f98 f40 1"/>
              <a:gd name="f118" fmla="*/ f99 f41 1"/>
              <a:gd name="f119" fmla="*/ f100 f4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6">
                <a:pos x="f105" y="f106"/>
              </a:cxn>
              <a:cxn ang="f66">
                <a:pos x="f107" y="f108"/>
              </a:cxn>
              <a:cxn ang="f66">
                <a:pos x="f109" y="f110"/>
              </a:cxn>
              <a:cxn ang="f66">
                <a:pos x="f111" y="f110"/>
              </a:cxn>
              <a:cxn ang="f66">
                <a:pos x="f112" y="f108"/>
              </a:cxn>
              <a:cxn ang="f66">
                <a:pos x="f113" y="f114"/>
              </a:cxn>
              <a:cxn ang="f66">
                <a:pos x="f115" y="f116"/>
              </a:cxn>
              <a:cxn ang="f66">
                <a:pos x="f117" y="f116"/>
              </a:cxn>
              <a:cxn ang="f66">
                <a:pos x="f107" y="f118"/>
              </a:cxn>
              <a:cxn ang="f66">
                <a:pos x="f105" y="f106"/>
              </a:cxn>
              <a:cxn ang="f66">
                <a:pos x="f109" y="f108"/>
              </a:cxn>
              <a:cxn ang="f66">
                <a:pos x="f109" y="f119"/>
              </a:cxn>
              <a:cxn ang="f66">
                <a:pos x="f111" y="f119"/>
              </a:cxn>
              <a:cxn ang="f66">
                <a:pos x="f111" y="f108"/>
              </a:cxn>
              <a:cxn ang="f66">
                <a:pos x="f109" y="f108"/>
              </a:cxn>
            </a:cxnLst>
            <a:rect l="f101" t="f104" r="f102" b="f103"/>
            <a:pathLst>
              <a:path w="215" h="330">
                <a:moveTo>
                  <a:pt x="f8" y="f9"/>
                </a:moveTo>
                <a:cubicBezTo>
                  <a:pt x="f8" y="f10"/>
                  <a:pt x="f8" y="f11"/>
                  <a:pt x="f5" y="f12"/>
                </a:cubicBezTo>
                <a:cubicBezTo>
                  <a:pt x="f5" y="f13"/>
                  <a:pt x="f14" y="f5"/>
                  <a:pt x="f12" y="f8"/>
                </a:cubicBezTo>
                <a:cubicBezTo>
                  <a:pt x="f15" y="f8"/>
                  <a:pt x="f16" y="f17"/>
                  <a:pt x="f18" y="f8"/>
                </a:cubicBezTo>
                <a:cubicBezTo>
                  <a:pt x="f19" y="f5"/>
                  <a:pt x="f6" y="f13"/>
                  <a:pt x="f6" y="f12"/>
                </a:cubicBezTo>
                <a:cubicBezTo>
                  <a:pt x="f20" y="f21"/>
                  <a:pt x="f20" y="f22"/>
                  <a:pt x="f20" y="f23"/>
                </a:cubicBezTo>
                <a:cubicBezTo>
                  <a:pt x="f20" y="f24"/>
                  <a:pt x="f25" y="f7"/>
                  <a:pt x="f26" y="f27"/>
                </a:cubicBezTo>
                <a:cubicBezTo>
                  <a:pt x="f28" y="f29"/>
                  <a:pt x="f30" y="f29"/>
                  <a:pt x="f31" y="f27"/>
                </a:cubicBezTo>
                <a:cubicBezTo>
                  <a:pt x="f13" y="f7"/>
                  <a:pt x="f5" y="f32"/>
                  <a:pt x="f5" y="f33"/>
                </a:cubicBezTo>
                <a:cubicBezTo>
                  <a:pt x="f17" y="f34"/>
                  <a:pt x="f8" y="f22"/>
                  <a:pt x="f8" y="f9"/>
                </a:cubicBezTo>
                <a:close/>
                <a:moveTo>
                  <a:pt x="f12" y="f12"/>
                </a:moveTo>
                <a:cubicBezTo>
                  <a:pt x="f12" y="f35"/>
                  <a:pt x="f12" y="f36"/>
                  <a:pt x="f12" y="f37"/>
                </a:cubicBezTo>
                <a:cubicBezTo>
                  <a:pt x="f30" y="f37"/>
                  <a:pt x="f16" y="f37"/>
                  <a:pt x="f18" y="f37"/>
                </a:cubicBezTo>
                <a:cubicBezTo>
                  <a:pt x="f18" y="f38"/>
                  <a:pt x="f18" y="f10"/>
                  <a:pt x="f18" y="f12"/>
                </a:cubicBezTo>
                <a:cubicBezTo>
                  <a:pt x="f28" y="f12"/>
                  <a:pt x="f15" y="f12"/>
                  <a:pt x="f12" y="f12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DC167BC5-BE70-4726-B3BA-0F7606E68E74}"/>
              </a:ext>
            </a:extLst>
          </p:cNvPr>
          <p:cNvSpPr/>
          <p:nvPr/>
        </p:nvSpPr>
        <p:spPr>
          <a:xfrm>
            <a:off x="882652" y="1638303"/>
            <a:ext cx="236536" cy="3159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"/>
              <a:gd name="f7" fmla="val 230"/>
              <a:gd name="f8" fmla="val 88"/>
              <a:gd name="f9" fmla="val 5"/>
              <a:gd name="f10" fmla="val 50"/>
              <a:gd name="f11" fmla="val 27"/>
              <a:gd name="f12" fmla="val 21"/>
              <a:gd name="f13" fmla="val 63"/>
              <a:gd name="f14" fmla="val 10"/>
              <a:gd name="f15" fmla="val 93"/>
              <a:gd name="f16" fmla="val 130"/>
              <a:gd name="f17" fmla="val 12"/>
              <a:gd name="f18" fmla="val 148"/>
              <a:gd name="f19" fmla="val 38"/>
              <a:gd name="f20" fmla="val 171"/>
              <a:gd name="f21" fmla="val 70"/>
              <a:gd name="f22" fmla="val 106"/>
              <a:gd name="f23" fmla="val 149"/>
              <a:gd name="f24" fmla="val 135"/>
              <a:gd name="f25" fmla="val 137"/>
              <a:gd name="f26" fmla="val 151"/>
              <a:gd name="f27" fmla="val 128"/>
              <a:gd name="f28" fmla="val 168"/>
              <a:gd name="f29" fmla="val 189"/>
              <a:gd name="f30" fmla="val 214"/>
              <a:gd name="f31" fmla="val 109"/>
              <a:gd name="f32" fmla="val 85"/>
              <a:gd name="f33" fmla="val 60"/>
              <a:gd name="f34" fmla="val 41"/>
              <a:gd name="f35" fmla="val 42"/>
              <a:gd name="f36" fmla="val 188"/>
              <a:gd name="f37" fmla="val 32"/>
              <a:gd name="f38" fmla="val 153"/>
              <a:gd name="f39" fmla="val 22"/>
              <a:gd name="f40" fmla="val 13"/>
              <a:gd name="f41" fmla="val 122"/>
              <a:gd name="f42" fmla="val 7"/>
              <a:gd name="f43" fmla="val 105"/>
              <a:gd name="f44" fmla="val 95"/>
              <a:gd name="f45" fmla="val 176"/>
              <a:gd name="f46" fmla="val 103"/>
              <a:gd name="f47" fmla="val 113"/>
              <a:gd name="f48" fmla="val 164"/>
              <a:gd name="f49" fmla="val 121"/>
              <a:gd name="f50" fmla="val 152"/>
              <a:gd name="f51" fmla="val 126"/>
              <a:gd name="f52" fmla="val 138"/>
              <a:gd name="f53" fmla="val 155"/>
              <a:gd name="f54" fmla="val 98"/>
              <a:gd name="f55" fmla="val 40"/>
              <a:gd name="f56" fmla="val 102"/>
              <a:gd name="f57" fmla="val 19"/>
              <a:gd name="f58" fmla="val 66"/>
              <a:gd name="f59" fmla="val 20"/>
              <a:gd name="f60" fmla="val 18"/>
              <a:gd name="f61" fmla="val 64"/>
              <a:gd name="f62" fmla="val 15"/>
              <a:gd name="f63" fmla="val 99"/>
              <a:gd name="f64" fmla="val 35"/>
              <a:gd name="f65" fmla="val 43"/>
              <a:gd name="f66" fmla="val 52"/>
              <a:gd name="f67" fmla="val 55"/>
              <a:gd name="f68" fmla="val 160"/>
              <a:gd name="f69" fmla="val 59"/>
              <a:gd name="f70" fmla="val 174"/>
              <a:gd name="f71" fmla="val 76"/>
              <a:gd name="f72" fmla="val 170"/>
              <a:gd name="f73" fmla="val 77"/>
              <a:gd name="f74" fmla="val 143"/>
              <a:gd name="f75" fmla="val 82"/>
              <a:gd name="f76" fmla="val 116"/>
              <a:gd name="f77" fmla="val 54"/>
              <a:gd name="f78" fmla="val 53"/>
              <a:gd name="f79" fmla="val 51"/>
              <a:gd name="f80" fmla="val 96"/>
              <a:gd name="f81" fmla="val 91"/>
              <a:gd name="f82" fmla="val 86"/>
              <a:gd name="f83" fmla="val 81"/>
              <a:gd name="f84" fmla="val 56"/>
              <a:gd name="f85" fmla="val 61"/>
              <a:gd name="f86" fmla="val 84"/>
              <a:gd name="f87" fmla="val 90"/>
              <a:gd name="f88" fmla="val 75"/>
              <a:gd name="f89" fmla="val 83"/>
              <a:gd name="f90" fmla="val 104"/>
              <a:gd name="f91" fmla="val 108"/>
              <a:gd name="f92" fmla="val 114"/>
              <a:gd name="f93" fmla="val 119"/>
              <a:gd name="f94" fmla="val 118"/>
              <a:gd name="f95" fmla="val 92"/>
              <a:gd name="f96" fmla="val 191"/>
              <a:gd name="f97" fmla="val 62"/>
              <a:gd name="f98" fmla="val 209"/>
              <a:gd name="f99" fmla="val 73"/>
              <a:gd name="f100" fmla="val 211"/>
              <a:gd name="f101" fmla="val 210"/>
              <a:gd name="f102" fmla="val 208"/>
              <a:gd name="f103" fmla="+- 0 0 -90"/>
              <a:gd name="f104" fmla="*/ f3 1 172"/>
              <a:gd name="f105" fmla="*/ f4 1 230"/>
              <a:gd name="f106" fmla="val f5"/>
              <a:gd name="f107" fmla="val f6"/>
              <a:gd name="f108" fmla="val f7"/>
              <a:gd name="f109" fmla="*/ f103 f0 1"/>
              <a:gd name="f110" fmla="+- f108 0 f106"/>
              <a:gd name="f111" fmla="+- f107 0 f106"/>
              <a:gd name="f112" fmla="*/ f109 1 f2"/>
              <a:gd name="f113" fmla="*/ f111 1 172"/>
              <a:gd name="f114" fmla="*/ f110 1 230"/>
              <a:gd name="f115" fmla="*/ 0 f111 1"/>
              <a:gd name="f116" fmla="*/ 88 f110 1"/>
              <a:gd name="f117" fmla="*/ 63 f111 1"/>
              <a:gd name="f118" fmla="*/ 10 f110 1"/>
              <a:gd name="f119" fmla="*/ 148 f111 1"/>
              <a:gd name="f120" fmla="*/ 38 f110 1"/>
              <a:gd name="f121" fmla="*/ 149 f111 1"/>
              <a:gd name="f122" fmla="*/ 135 f110 1"/>
              <a:gd name="f123" fmla="*/ 128 f111 1"/>
              <a:gd name="f124" fmla="*/ 189 f110 1"/>
              <a:gd name="f125" fmla="*/ 85 f111 1"/>
              <a:gd name="f126" fmla="*/ 230 f110 1"/>
              <a:gd name="f127" fmla="*/ 42 f111 1"/>
              <a:gd name="f128" fmla="*/ 188 f110 1"/>
              <a:gd name="f129" fmla="*/ 22 f111 1"/>
              <a:gd name="f130" fmla="*/ 137 f110 1"/>
              <a:gd name="f131" fmla="*/ 95 f111 1"/>
              <a:gd name="f132" fmla="*/ 176 f110 1"/>
              <a:gd name="f133" fmla="*/ 113 f111 1"/>
              <a:gd name="f134" fmla="*/ 164 f110 1"/>
              <a:gd name="f135" fmla="*/ 135 f111 1"/>
              <a:gd name="f136" fmla="*/ 126 f110 1"/>
              <a:gd name="f137" fmla="*/ 126 f111 1"/>
              <a:gd name="f138" fmla="*/ 40 f110 1"/>
              <a:gd name="f139" fmla="*/ 42 f110 1"/>
              <a:gd name="f140" fmla="*/ 35 f111 1"/>
              <a:gd name="f141" fmla="*/ 55 f111 1"/>
              <a:gd name="f142" fmla="*/ 160 f110 1"/>
              <a:gd name="f143" fmla="*/ 76 f111 1"/>
              <a:gd name="f144" fmla="*/ 170 f110 1"/>
              <a:gd name="f145" fmla="*/ 54 f111 1"/>
              <a:gd name="f146" fmla="*/ 98 f110 1"/>
              <a:gd name="f147" fmla="*/ 51 f111 1"/>
              <a:gd name="f148" fmla="*/ 95 f110 1"/>
              <a:gd name="f149" fmla="*/ 52 f111 1"/>
              <a:gd name="f150" fmla="*/ 81 f110 1"/>
              <a:gd name="f151" fmla="*/ 64 f111 1"/>
              <a:gd name="f152" fmla="*/ 84 f110 1"/>
              <a:gd name="f153" fmla="*/ 83 f111 1"/>
              <a:gd name="f154" fmla="*/ 109 f110 1"/>
              <a:gd name="f155" fmla="*/ 104 f111 1"/>
              <a:gd name="f156" fmla="*/ 85 f110 1"/>
              <a:gd name="f157" fmla="*/ 119 f111 1"/>
              <a:gd name="f158" fmla="*/ 83 f110 1"/>
              <a:gd name="f159" fmla="*/ 116 f111 1"/>
              <a:gd name="f160" fmla="*/ 108 f111 1"/>
              <a:gd name="f161" fmla="*/ 191 f110 1"/>
              <a:gd name="f162" fmla="*/ 61 f111 1"/>
              <a:gd name="f163" fmla="*/ 86 f111 1"/>
              <a:gd name="f164" fmla="*/ 210 f110 1"/>
              <a:gd name="f165" fmla="+- f112 0 f1"/>
              <a:gd name="f166" fmla="*/ f115 1 172"/>
              <a:gd name="f167" fmla="*/ f116 1 230"/>
              <a:gd name="f168" fmla="*/ f117 1 172"/>
              <a:gd name="f169" fmla="*/ f118 1 230"/>
              <a:gd name="f170" fmla="*/ f119 1 172"/>
              <a:gd name="f171" fmla="*/ f120 1 230"/>
              <a:gd name="f172" fmla="*/ f121 1 172"/>
              <a:gd name="f173" fmla="*/ f122 1 230"/>
              <a:gd name="f174" fmla="*/ f123 1 172"/>
              <a:gd name="f175" fmla="*/ f124 1 230"/>
              <a:gd name="f176" fmla="*/ f125 1 172"/>
              <a:gd name="f177" fmla="*/ f126 1 230"/>
              <a:gd name="f178" fmla="*/ f127 1 172"/>
              <a:gd name="f179" fmla="*/ f128 1 230"/>
              <a:gd name="f180" fmla="*/ f129 1 172"/>
              <a:gd name="f181" fmla="*/ f130 1 230"/>
              <a:gd name="f182" fmla="*/ f131 1 172"/>
              <a:gd name="f183" fmla="*/ f132 1 230"/>
              <a:gd name="f184" fmla="*/ f133 1 172"/>
              <a:gd name="f185" fmla="*/ f134 1 230"/>
              <a:gd name="f186" fmla="*/ f135 1 172"/>
              <a:gd name="f187" fmla="*/ f136 1 230"/>
              <a:gd name="f188" fmla="*/ f137 1 172"/>
              <a:gd name="f189" fmla="*/ f138 1 230"/>
              <a:gd name="f190" fmla="*/ f139 1 230"/>
              <a:gd name="f191" fmla="*/ f140 1 172"/>
              <a:gd name="f192" fmla="*/ f141 1 172"/>
              <a:gd name="f193" fmla="*/ f142 1 230"/>
              <a:gd name="f194" fmla="*/ f143 1 172"/>
              <a:gd name="f195" fmla="*/ f144 1 230"/>
              <a:gd name="f196" fmla="*/ f145 1 172"/>
              <a:gd name="f197" fmla="*/ f146 1 230"/>
              <a:gd name="f198" fmla="*/ f147 1 172"/>
              <a:gd name="f199" fmla="*/ f148 1 230"/>
              <a:gd name="f200" fmla="*/ f149 1 172"/>
              <a:gd name="f201" fmla="*/ f150 1 230"/>
              <a:gd name="f202" fmla="*/ f151 1 172"/>
              <a:gd name="f203" fmla="*/ f152 1 230"/>
              <a:gd name="f204" fmla="*/ f153 1 172"/>
              <a:gd name="f205" fmla="*/ f154 1 230"/>
              <a:gd name="f206" fmla="*/ f155 1 172"/>
              <a:gd name="f207" fmla="*/ f156 1 230"/>
              <a:gd name="f208" fmla="*/ f157 1 172"/>
              <a:gd name="f209" fmla="*/ f158 1 230"/>
              <a:gd name="f210" fmla="*/ f159 1 172"/>
              <a:gd name="f211" fmla="*/ f160 1 172"/>
              <a:gd name="f212" fmla="*/ f161 1 230"/>
              <a:gd name="f213" fmla="*/ f162 1 172"/>
              <a:gd name="f214" fmla="*/ f163 1 172"/>
              <a:gd name="f215" fmla="*/ f164 1 230"/>
              <a:gd name="f216" fmla="*/ 0 1 f113"/>
              <a:gd name="f217" fmla="*/ f107 1 f113"/>
              <a:gd name="f218" fmla="*/ 0 1 f114"/>
              <a:gd name="f219" fmla="*/ f108 1 f114"/>
              <a:gd name="f220" fmla="*/ f166 1 f113"/>
              <a:gd name="f221" fmla="*/ f167 1 f114"/>
              <a:gd name="f222" fmla="*/ f168 1 f113"/>
              <a:gd name="f223" fmla="*/ f169 1 f114"/>
              <a:gd name="f224" fmla="*/ f170 1 f113"/>
              <a:gd name="f225" fmla="*/ f171 1 f114"/>
              <a:gd name="f226" fmla="*/ f172 1 f113"/>
              <a:gd name="f227" fmla="*/ f173 1 f114"/>
              <a:gd name="f228" fmla="*/ f174 1 f113"/>
              <a:gd name="f229" fmla="*/ f175 1 f114"/>
              <a:gd name="f230" fmla="*/ f176 1 f113"/>
              <a:gd name="f231" fmla="*/ f177 1 f114"/>
              <a:gd name="f232" fmla="*/ f178 1 f113"/>
              <a:gd name="f233" fmla="*/ f179 1 f114"/>
              <a:gd name="f234" fmla="*/ f180 1 f113"/>
              <a:gd name="f235" fmla="*/ f181 1 f114"/>
              <a:gd name="f236" fmla="*/ f182 1 f113"/>
              <a:gd name="f237" fmla="*/ f183 1 f114"/>
              <a:gd name="f238" fmla="*/ f184 1 f113"/>
              <a:gd name="f239" fmla="*/ f185 1 f114"/>
              <a:gd name="f240" fmla="*/ f186 1 f113"/>
              <a:gd name="f241" fmla="*/ f187 1 f114"/>
              <a:gd name="f242" fmla="*/ f188 1 f113"/>
              <a:gd name="f243" fmla="*/ f189 1 f114"/>
              <a:gd name="f244" fmla="*/ f190 1 f114"/>
              <a:gd name="f245" fmla="*/ f191 1 f113"/>
              <a:gd name="f246" fmla="*/ f192 1 f113"/>
              <a:gd name="f247" fmla="*/ f193 1 f114"/>
              <a:gd name="f248" fmla="*/ f194 1 f113"/>
              <a:gd name="f249" fmla="*/ f195 1 f114"/>
              <a:gd name="f250" fmla="*/ f196 1 f113"/>
              <a:gd name="f251" fmla="*/ f197 1 f114"/>
              <a:gd name="f252" fmla="*/ f198 1 f113"/>
              <a:gd name="f253" fmla="*/ f199 1 f114"/>
              <a:gd name="f254" fmla="*/ f200 1 f113"/>
              <a:gd name="f255" fmla="*/ f201 1 f114"/>
              <a:gd name="f256" fmla="*/ f202 1 f113"/>
              <a:gd name="f257" fmla="*/ f203 1 f114"/>
              <a:gd name="f258" fmla="*/ f204 1 f113"/>
              <a:gd name="f259" fmla="*/ f205 1 f114"/>
              <a:gd name="f260" fmla="*/ f206 1 f113"/>
              <a:gd name="f261" fmla="*/ f207 1 f114"/>
              <a:gd name="f262" fmla="*/ f208 1 f113"/>
              <a:gd name="f263" fmla="*/ f209 1 f114"/>
              <a:gd name="f264" fmla="*/ f210 1 f113"/>
              <a:gd name="f265" fmla="*/ f211 1 f113"/>
              <a:gd name="f266" fmla="*/ f212 1 f114"/>
              <a:gd name="f267" fmla="*/ f213 1 f113"/>
              <a:gd name="f268" fmla="*/ f214 1 f113"/>
              <a:gd name="f269" fmla="*/ f215 1 f114"/>
              <a:gd name="f270" fmla="*/ f216 f104 1"/>
              <a:gd name="f271" fmla="*/ f217 f104 1"/>
              <a:gd name="f272" fmla="*/ f219 f105 1"/>
              <a:gd name="f273" fmla="*/ f218 f105 1"/>
              <a:gd name="f274" fmla="*/ f220 f104 1"/>
              <a:gd name="f275" fmla="*/ f221 f105 1"/>
              <a:gd name="f276" fmla="*/ f222 f104 1"/>
              <a:gd name="f277" fmla="*/ f223 f105 1"/>
              <a:gd name="f278" fmla="*/ f224 f104 1"/>
              <a:gd name="f279" fmla="*/ f225 f105 1"/>
              <a:gd name="f280" fmla="*/ f226 f104 1"/>
              <a:gd name="f281" fmla="*/ f227 f105 1"/>
              <a:gd name="f282" fmla="*/ f228 f104 1"/>
              <a:gd name="f283" fmla="*/ f229 f105 1"/>
              <a:gd name="f284" fmla="*/ f230 f104 1"/>
              <a:gd name="f285" fmla="*/ f231 f105 1"/>
              <a:gd name="f286" fmla="*/ f232 f104 1"/>
              <a:gd name="f287" fmla="*/ f233 f105 1"/>
              <a:gd name="f288" fmla="*/ f234 f104 1"/>
              <a:gd name="f289" fmla="*/ f235 f105 1"/>
              <a:gd name="f290" fmla="*/ f236 f104 1"/>
              <a:gd name="f291" fmla="*/ f237 f105 1"/>
              <a:gd name="f292" fmla="*/ f238 f104 1"/>
              <a:gd name="f293" fmla="*/ f239 f105 1"/>
              <a:gd name="f294" fmla="*/ f240 f104 1"/>
              <a:gd name="f295" fmla="*/ f241 f105 1"/>
              <a:gd name="f296" fmla="*/ f242 f104 1"/>
              <a:gd name="f297" fmla="*/ f243 f105 1"/>
              <a:gd name="f298" fmla="*/ f244 f105 1"/>
              <a:gd name="f299" fmla="*/ f245 f104 1"/>
              <a:gd name="f300" fmla="*/ f246 f104 1"/>
              <a:gd name="f301" fmla="*/ f247 f105 1"/>
              <a:gd name="f302" fmla="*/ f248 f104 1"/>
              <a:gd name="f303" fmla="*/ f249 f105 1"/>
              <a:gd name="f304" fmla="*/ f250 f104 1"/>
              <a:gd name="f305" fmla="*/ f251 f105 1"/>
              <a:gd name="f306" fmla="*/ f252 f104 1"/>
              <a:gd name="f307" fmla="*/ f253 f105 1"/>
              <a:gd name="f308" fmla="*/ f254 f104 1"/>
              <a:gd name="f309" fmla="*/ f255 f105 1"/>
              <a:gd name="f310" fmla="*/ f256 f104 1"/>
              <a:gd name="f311" fmla="*/ f257 f105 1"/>
              <a:gd name="f312" fmla="*/ f258 f104 1"/>
              <a:gd name="f313" fmla="*/ f259 f105 1"/>
              <a:gd name="f314" fmla="*/ f260 f104 1"/>
              <a:gd name="f315" fmla="*/ f261 f105 1"/>
              <a:gd name="f316" fmla="*/ f262 f104 1"/>
              <a:gd name="f317" fmla="*/ f263 f105 1"/>
              <a:gd name="f318" fmla="*/ f264 f104 1"/>
              <a:gd name="f319" fmla="*/ f265 f104 1"/>
              <a:gd name="f320" fmla="*/ f266 f105 1"/>
              <a:gd name="f321" fmla="*/ f267 f104 1"/>
              <a:gd name="f322" fmla="*/ f268 f104 1"/>
              <a:gd name="f323" fmla="*/ f269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5">
                <a:pos x="f274" y="f275"/>
              </a:cxn>
              <a:cxn ang="f165">
                <a:pos x="f276" y="f277"/>
              </a:cxn>
              <a:cxn ang="f165">
                <a:pos x="f278" y="f279"/>
              </a:cxn>
              <a:cxn ang="f165">
                <a:pos x="f280" y="f281"/>
              </a:cxn>
              <a:cxn ang="f165">
                <a:pos x="f282" y="f283"/>
              </a:cxn>
              <a:cxn ang="f165">
                <a:pos x="f284" y="f285"/>
              </a:cxn>
              <a:cxn ang="f165">
                <a:pos x="f286" y="f287"/>
              </a:cxn>
              <a:cxn ang="f165">
                <a:pos x="f288" y="f289"/>
              </a:cxn>
              <a:cxn ang="f165">
                <a:pos x="f274" y="f275"/>
              </a:cxn>
              <a:cxn ang="f165">
                <a:pos x="f290" y="f291"/>
              </a:cxn>
              <a:cxn ang="f165">
                <a:pos x="f292" y="f293"/>
              </a:cxn>
              <a:cxn ang="f165">
                <a:pos x="f294" y="f295"/>
              </a:cxn>
              <a:cxn ang="f165">
                <a:pos x="f296" y="f297"/>
              </a:cxn>
              <a:cxn ang="f165">
                <a:pos x="f286" y="f298"/>
              </a:cxn>
              <a:cxn ang="f165">
                <a:pos x="f299" y="f295"/>
              </a:cxn>
              <a:cxn ang="f165">
                <a:pos x="f300" y="f301"/>
              </a:cxn>
              <a:cxn ang="f165">
                <a:pos x="f302" y="f303"/>
              </a:cxn>
              <a:cxn ang="f165">
                <a:pos x="f304" y="f305"/>
              </a:cxn>
              <a:cxn ang="f165">
                <a:pos x="f306" y="f307"/>
              </a:cxn>
              <a:cxn ang="f165">
                <a:pos x="f308" y="f309"/>
              </a:cxn>
              <a:cxn ang="f165">
                <a:pos x="f310" y="f311"/>
              </a:cxn>
              <a:cxn ang="f165">
                <a:pos x="f312" y="f313"/>
              </a:cxn>
              <a:cxn ang="f165">
                <a:pos x="f314" y="f315"/>
              </a:cxn>
              <a:cxn ang="f165">
                <a:pos x="f316" y="f317"/>
              </a:cxn>
              <a:cxn ang="f165">
                <a:pos x="f318" y="f305"/>
              </a:cxn>
              <a:cxn ang="f165">
                <a:pos x="f290" y="f291"/>
              </a:cxn>
              <a:cxn ang="f165">
                <a:pos x="f319" y="f320"/>
              </a:cxn>
              <a:cxn ang="f165">
                <a:pos x="f321" y="f320"/>
              </a:cxn>
              <a:cxn ang="f165">
                <a:pos x="f322" y="f323"/>
              </a:cxn>
              <a:cxn ang="f165">
                <a:pos x="f319" y="f320"/>
              </a:cxn>
            </a:cxnLst>
            <a:rect l="f270" t="f273" r="f271" b="f272"/>
            <a:pathLst>
              <a:path w="172" h="230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5"/>
                  <a:pt x="f16" y="f17"/>
                  <a:pt x="f18" y="f19"/>
                </a:cubicBezTo>
                <a:cubicBezTo>
                  <a:pt x="f20" y="f21"/>
                  <a:pt x="f6" y="f22"/>
                  <a:pt x="f23" y="f24"/>
                </a:cubicBezTo>
                <a:cubicBezTo>
                  <a:pt x="f25" y="f26"/>
                  <a:pt x="f27" y="f28"/>
                  <a:pt x="f27" y="f29"/>
                </a:cubicBezTo>
                <a:cubicBezTo>
                  <a:pt x="f27" y="f30"/>
                  <a:pt x="f31" y="f7"/>
                  <a:pt x="f32" y="f7"/>
                </a:cubicBezTo>
                <a:cubicBezTo>
                  <a:pt x="f33" y="f7"/>
                  <a:pt x="f34" y="f30"/>
                  <a:pt x="f35" y="f36"/>
                </a:cubicBezTo>
                <a:cubicBezTo>
                  <a:pt x="f35" y="f28"/>
                  <a:pt x="f37" y="f38"/>
                  <a:pt x="f39" y="f25"/>
                </a:cubicBezTo>
                <a:cubicBezTo>
                  <a:pt x="f40" y="f41"/>
                  <a:pt x="f42" y="f43"/>
                  <a:pt x="f5" y="f8"/>
                </a:cubicBezTo>
                <a:close/>
                <a:moveTo>
                  <a:pt x="f44" y="f45"/>
                </a:moveTo>
                <a:cubicBezTo>
                  <a:pt x="f46" y="f20"/>
                  <a:pt x="f31" y="f28"/>
                  <a:pt x="f47" y="f48"/>
                </a:cubicBezTo>
                <a:cubicBezTo>
                  <a:pt x="f49" y="f50"/>
                  <a:pt x="f51" y="f52"/>
                  <a:pt x="f24" y="f51"/>
                </a:cubicBezTo>
                <a:cubicBezTo>
                  <a:pt x="f53" y="f54"/>
                  <a:pt x="f50" y="f13"/>
                  <a:pt x="f51" y="f55"/>
                </a:cubicBezTo>
                <a:cubicBezTo>
                  <a:pt x="f56" y="f57"/>
                  <a:pt x="f58" y="f59"/>
                  <a:pt x="f35" y="f35"/>
                </a:cubicBezTo>
                <a:cubicBezTo>
                  <a:pt x="f60" y="f61"/>
                  <a:pt x="f62" y="f63"/>
                  <a:pt x="f64" y="f51"/>
                </a:cubicBezTo>
                <a:cubicBezTo>
                  <a:pt x="f65" y="f25"/>
                  <a:pt x="f66" y="f18"/>
                  <a:pt x="f67" y="f68"/>
                </a:cubicBezTo>
                <a:cubicBezTo>
                  <a:pt x="f69" y="f70"/>
                  <a:pt x="f58" y="f6"/>
                  <a:pt x="f71" y="f72"/>
                </a:cubicBezTo>
                <a:cubicBezTo>
                  <a:pt x="f73" y="f74"/>
                  <a:pt x="f75" y="f76"/>
                  <a:pt x="f77" y="f54"/>
                </a:cubicBezTo>
                <a:cubicBezTo>
                  <a:pt x="f78" y="f54"/>
                  <a:pt x="f79" y="f80"/>
                  <a:pt x="f79" y="f44"/>
                </a:cubicBezTo>
                <a:cubicBezTo>
                  <a:pt x="f79" y="f81"/>
                  <a:pt x="f79" y="f82"/>
                  <a:pt x="f66" y="f83"/>
                </a:cubicBezTo>
                <a:cubicBezTo>
                  <a:pt x="f84" y="f75"/>
                  <a:pt x="f85" y="f83"/>
                  <a:pt x="f61" y="f86"/>
                </a:cubicBezTo>
                <a:cubicBezTo>
                  <a:pt x="f21" y="f87"/>
                  <a:pt x="f88" y="f54"/>
                  <a:pt x="f89" y="f31"/>
                </a:cubicBezTo>
                <a:cubicBezTo>
                  <a:pt x="f15" y="f54"/>
                  <a:pt x="f54" y="f87"/>
                  <a:pt x="f90" y="f32"/>
                </a:cubicBezTo>
                <a:cubicBezTo>
                  <a:pt x="f91" y="f75"/>
                  <a:pt x="f92" y="f89"/>
                  <a:pt x="f93" y="f89"/>
                </a:cubicBezTo>
                <a:cubicBezTo>
                  <a:pt x="f94" y="f8"/>
                  <a:pt x="f93" y="f80"/>
                  <a:pt x="f76" y="f54"/>
                </a:cubicBezTo>
                <a:cubicBezTo>
                  <a:pt x="f8" y="f76"/>
                  <a:pt x="f95" y="f74"/>
                  <a:pt x="f44" y="f45"/>
                </a:cubicBezTo>
                <a:close/>
                <a:moveTo>
                  <a:pt x="f91" y="f96"/>
                </a:moveTo>
                <a:cubicBezTo>
                  <a:pt x="f95" y="f96"/>
                  <a:pt x="f73" y="f96"/>
                  <a:pt x="f85" y="f96"/>
                </a:cubicBezTo>
                <a:cubicBezTo>
                  <a:pt x="f97" y="f98"/>
                  <a:pt x="f99" y="f100"/>
                  <a:pt x="f82" y="f101"/>
                </a:cubicBezTo>
                <a:cubicBezTo>
                  <a:pt x="f54" y="f101"/>
                  <a:pt x="f31" y="f102"/>
                  <a:pt x="f91" y="f96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B9F9613F-BBC6-401C-9402-EF86CD69196B}"/>
              </a:ext>
            </a:extLst>
          </p:cNvPr>
          <p:cNvSpPr/>
          <p:nvPr/>
        </p:nvSpPr>
        <p:spPr>
          <a:xfrm>
            <a:off x="1981203" y="3700467"/>
            <a:ext cx="242892" cy="2794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"/>
              <a:gd name="f7" fmla="val 203"/>
              <a:gd name="f8" fmla="val 172"/>
              <a:gd name="f9" fmla="val 173"/>
              <a:gd name="f10" fmla="val 178"/>
              <a:gd name="f11" fmla="val 174"/>
              <a:gd name="f12" fmla="val 183"/>
              <a:gd name="f13" fmla="val 187"/>
              <a:gd name="f14" fmla="val 197"/>
              <a:gd name="f15" fmla="val 169"/>
              <a:gd name="f16" fmla="val 202"/>
              <a:gd name="f17" fmla="val 157"/>
              <a:gd name="f18" fmla="val 196"/>
              <a:gd name="f19" fmla="val 111"/>
              <a:gd name="f20" fmla="val 171"/>
              <a:gd name="f21" fmla="val 63"/>
              <a:gd name="f22" fmla="val 17"/>
              <a:gd name="f23" fmla="val 2"/>
              <a:gd name="f24" fmla="val 195"/>
              <a:gd name="f25" fmla="val 184"/>
              <a:gd name="f26" fmla="val 153"/>
              <a:gd name="f27" fmla="val 9"/>
              <a:gd name="f28" fmla="val 124"/>
              <a:gd name="f29" fmla="val 26"/>
              <a:gd name="f30" fmla="val 98"/>
              <a:gd name="f31" fmla="val 31"/>
              <a:gd name="f32" fmla="val 90"/>
              <a:gd name="f33" fmla="val 36"/>
              <a:gd name="f34" fmla="val 80"/>
              <a:gd name="f35" fmla="val 38"/>
              <a:gd name="f36" fmla="val 71"/>
              <a:gd name="f37" fmla="val 42"/>
              <a:gd name="f38" fmla="val 48"/>
              <a:gd name="f39" fmla="val 54"/>
              <a:gd name="f40" fmla="val 30"/>
              <a:gd name="f41" fmla="val 70"/>
              <a:gd name="f42" fmla="val 13"/>
              <a:gd name="f43" fmla="val 81"/>
              <a:gd name="f44" fmla="val 93"/>
              <a:gd name="f45" fmla="val 102"/>
              <a:gd name="f46" fmla="val 114"/>
              <a:gd name="f47" fmla="val 125"/>
              <a:gd name="f48" fmla="val 51"/>
              <a:gd name="f49" fmla="val 135"/>
              <a:gd name="f50" fmla="val 140"/>
              <a:gd name="f51" fmla="val 79"/>
              <a:gd name="f52" fmla="val 144"/>
              <a:gd name="f53" fmla="val 89"/>
              <a:gd name="f54" fmla="val 148"/>
              <a:gd name="f55" fmla="val 99"/>
              <a:gd name="f56" fmla="val 123"/>
              <a:gd name="f57" fmla="val 167"/>
              <a:gd name="f58" fmla="val 147"/>
              <a:gd name="f59" fmla="val 175"/>
              <a:gd name="f60" fmla="val 86"/>
              <a:gd name="f61" fmla="val 159"/>
              <a:gd name="f62" fmla="val 121"/>
              <a:gd name="f63" fmla="val 132"/>
              <a:gd name="f64" fmla="val 129"/>
              <a:gd name="f65" fmla="val 91"/>
              <a:gd name="f66" fmla="val 55"/>
              <a:gd name="f67" fmla="val 94"/>
              <a:gd name="f68" fmla="val 62"/>
              <a:gd name="f69" fmla="val 44"/>
              <a:gd name="f70" fmla="val 84"/>
              <a:gd name="f71" fmla="val 137"/>
              <a:gd name="f72" fmla="val 139"/>
              <a:gd name="f73" fmla="val 113"/>
              <a:gd name="f74" fmla="val 128"/>
              <a:gd name="f75" fmla="val 162"/>
              <a:gd name="f76" fmla="val 127"/>
              <a:gd name="f77" fmla="val 165"/>
              <a:gd name="f78" fmla="val 168"/>
              <a:gd name="f79" fmla="val 150"/>
              <a:gd name="f80" fmla="val 152"/>
              <a:gd name="f81" fmla="val 145"/>
              <a:gd name="f82" fmla="val 134"/>
              <a:gd name="f83" fmla="val 35"/>
              <a:gd name="f84" fmla="val 28"/>
              <a:gd name="f85" fmla="val 23"/>
              <a:gd name="f86" fmla="val 34"/>
              <a:gd name="f87" fmla="val 47"/>
              <a:gd name="f88" fmla="val 60"/>
              <a:gd name="f89" fmla="val 53"/>
              <a:gd name="f90" fmla="val 45"/>
              <a:gd name="f91" fmla="+- 0 0 -90"/>
              <a:gd name="f92" fmla="*/ f3 1 177"/>
              <a:gd name="f93" fmla="*/ f4 1 203"/>
              <a:gd name="f94" fmla="val f5"/>
              <a:gd name="f95" fmla="val f6"/>
              <a:gd name="f96" fmla="val f7"/>
              <a:gd name="f97" fmla="*/ f91 f0 1"/>
              <a:gd name="f98" fmla="+- f96 0 f94"/>
              <a:gd name="f99" fmla="+- f95 0 f94"/>
              <a:gd name="f100" fmla="*/ f97 1 f2"/>
              <a:gd name="f101" fmla="*/ f99 1 177"/>
              <a:gd name="f102" fmla="*/ f98 1 203"/>
              <a:gd name="f103" fmla="*/ 172 f99 1"/>
              <a:gd name="f104" fmla="*/ 173 f98 1"/>
              <a:gd name="f105" fmla="*/ 173 f99 1"/>
              <a:gd name="f106" fmla="*/ 187 f98 1"/>
              <a:gd name="f107" fmla="*/ 157 f99 1"/>
              <a:gd name="f108" fmla="*/ 196 f98 1"/>
              <a:gd name="f109" fmla="*/ 17 f99 1"/>
              <a:gd name="f110" fmla="*/ 0 f99 1"/>
              <a:gd name="f111" fmla="*/ 184 f98 1"/>
              <a:gd name="f112" fmla="*/ 26 f99 1"/>
              <a:gd name="f113" fmla="*/ 98 f98 1"/>
              <a:gd name="f114" fmla="*/ 38 f99 1"/>
              <a:gd name="f115" fmla="*/ 71 f98 1"/>
              <a:gd name="f116" fmla="*/ 70 f99 1"/>
              <a:gd name="f117" fmla="*/ 13 f98 1"/>
              <a:gd name="f118" fmla="*/ 102 f99 1"/>
              <a:gd name="f119" fmla="*/ 135 f99 1"/>
              <a:gd name="f120" fmla="*/ 70 f98 1"/>
              <a:gd name="f121" fmla="*/ 148 f99 1"/>
              <a:gd name="f122" fmla="*/ 99 f98 1"/>
              <a:gd name="f123" fmla="*/ 177 f99 1"/>
              <a:gd name="f124" fmla="*/ 171 f98 1"/>
              <a:gd name="f125" fmla="*/ 86 f99 1"/>
              <a:gd name="f126" fmla="*/ 159 f98 1"/>
              <a:gd name="f127" fmla="*/ 111 f99 1"/>
              <a:gd name="f128" fmla="*/ 55 f98 1"/>
              <a:gd name="f129" fmla="*/ 62 f99 1"/>
              <a:gd name="f130" fmla="*/ 139 f99 1"/>
              <a:gd name="f131" fmla="*/ 113 f98 1"/>
              <a:gd name="f132" fmla="*/ 113 f99 1"/>
              <a:gd name="f133" fmla="*/ 162 f98 1"/>
              <a:gd name="f134" fmla="*/ 172 f98 1"/>
              <a:gd name="f135" fmla="*/ 35 f99 1"/>
              <a:gd name="f136" fmla="*/ 60 f99 1"/>
              <a:gd name="f137" fmla="+- f100 0 f1"/>
              <a:gd name="f138" fmla="*/ f103 1 177"/>
              <a:gd name="f139" fmla="*/ f104 1 203"/>
              <a:gd name="f140" fmla="*/ f105 1 177"/>
              <a:gd name="f141" fmla="*/ f106 1 203"/>
              <a:gd name="f142" fmla="*/ f107 1 177"/>
              <a:gd name="f143" fmla="*/ f108 1 203"/>
              <a:gd name="f144" fmla="*/ f109 1 177"/>
              <a:gd name="f145" fmla="*/ f110 1 177"/>
              <a:gd name="f146" fmla="*/ f111 1 203"/>
              <a:gd name="f147" fmla="*/ f112 1 177"/>
              <a:gd name="f148" fmla="*/ f113 1 203"/>
              <a:gd name="f149" fmla="*/ f114 1 177"/>
              <a:gd name="f150" fmla="*/ f115 1 203"/>
              <a:gd name="f151" fmla="*/ f116 1 177"/>
              <a:gd name="f152" fmla="*/ f117 1 203"/>
              <a:gd name="f153" fmla="*/ f118 1 177"/>
              <a:gd name="f154" fmla="*/ f119 1 177"/>
              <a:gd name="f155" fmla="*/ f120 1 203"/>
              <a:gd name="f156" fmla="*/ f121 1 177"/>
              <a:gd name="f157" fmla="*/ f122 1 203"/>
              <a:gd name="f158" fmla="*/ f123 1 177"/>
              <a:gd name="f159" fmla="*/ f124 1 203"/>
              <a:gd name="f160" fmla="*/ f125 1 177"/>
              <a:gd name="f161" fmla="*/ f126 1 203"/>
              <a:gd name="f162" fmla="*/ f127 1 177"/>
              <a:gd name="f163" fmla="*/ f128 1 203"/>
              <a:gd name="f164" fmla="*/ f129 1 177"/>
              <a:gd name="f165" fmla="*/ f130 1 177"/>
              <a:gd name="f166" fmla="*/ f131 1 203"/>
              <a:gd name="f167" fmla="*/ f132 1 177"/>
              <a:gd name="f168" fmla="*/ f133 1 203"/>
              <a:gd name="f169" fmla="*/ f134 1 203"/>
              <a:gd name="f170" fmla="*/ f135 1 177"/>
              <a:gd name="f171" fmla="*/ f136 1 177"/>
              <a:gd name="f172" fmla="*/ 0 1 f101"/>
              <a:gd name="f173" fmla="*/ f95 1 f101"/>
              <a:gd name="f174" fmla="*/ 0 1 f102"/>
              <a:gd name="f175" fmla="*/ f96 1 f102"/>
              <a:gd name="f176" fmla="*/ f138 1 f101"/>
              <a:gd name="f177" fmla="*/ f139 1 f102"/>
              <a:gd name="f178" fmla="*/ f140 1 f101"/>
              <a:gd name="f179" fmla="*/ f141 1 f102"/>
              <a:gd name="f180" fmla="*/ f142 1 f101"/>
              <a:gd name="f181" fmla="*/ f143 1 f102"/>
              <a:gd name="f182" fmla="*/ f144 1 f101"/>
              <a:gd name="f183" fmla="*/ f145 1 f101"/>
              <a:gd name="f184" fmla="*/ f146 1 f102"/>
              <a:gd name="f185" fmla="*/ f147 1 f101"/>
              <a:gd name="f186" fmla="*/ f148 1 f102"/>
              <a:gd name="f187" fmla="*/ f149 1 f101"/>
              <a:gd name="f188" fmla="*/ f150 1 f102"/>
              <a:gd name="f189" fmla="*/ f151 1 f101"/>
              <a:gd name="f190" fmla="*/ f152 1 f102"/>
              <a:gd name="f191" fmla="*/ f153 1 f101"/>
              <a:gd name="f192" fmla="*/ f154 1 f101"/>
              <a:gd name="f193" fmla="*/ f155 1 f102"/>
              <a:gd name="f194" fmla="*/ f156 1 f101"/>
              <a:gd name="f195" fmla="*/ f157 1 f102"/>
              <a:gd name="f196" fmla="*/ f158 1 f101"/>
              <a:gd name="f197" fmla="*/ f159 1 f102"/>
              <a:gd name="f198" fmla="*/ f160 1 f101"/>
              <a:gd name="f199" fmla="*/ f161 1 f102"/>
              <a:gd name="f200" fmla="*/ f162 1 f101"/>
              <a:gd name="f201" fmla="*/ f163 1 f102"/>
              <a:gd name="f202" fmla="*/ f164 1 f101"/>
              <a:gd name="f203" fmla="*/ f165 1 f101"/>
              <a:gd name="f204" fmla="*/ f166 1 f102"/>
              <a:gd name="f205" fmla="*/ f167 1 f101"/>
              <a:gd name="f206" fmla="*/ f168 1 f102"/>
              <a:gd name="f207" fmla="*/ f169 1 f102"/>
              <a:gd name="f208" fmla="*/ f170 1 f101"/>
              <a:gd name="f209" fmla="*/ f171 1 f101"/>
              <a:gd name="f210" fmla="*/ f172 f92 1"/>
              <a:gd name="f211" fmla="*/ f173 f92 1"/>
              <a:gd name="f212" fmla="*/ f175 f93 1"/>
              <a:gd name="f213" fmla="*/ f174 f93 1"/>
              <a:gd name="f214" fmla="*/ f176 f92 1"/>
              <a:gd name="f215" fmla="*/ f177 f93 1"/>
              <a:gd name="f216" fmla="*/ f178 f92 1"/>
              <a:gd name="f217" fmla="*/ f179 f93 1"/>
              <a:gd name="f218" fmla="*/ f180 f92 1"/>
              <a:gd name="f219" fmla="*/ f181 f93 1"/>
              <a:gd name="f220" fmla="*/ f182 f92 1"/>
              <a:gd name="f221" fmla="*/ f183 f92 1"/>
              <a:gd name="f222" fmla="*/ f184 f93 1"/>
              <a:gd name="f223" fmla="*/ f185 f92 1"/>
              <a:gd name="f224" fmla="*/ f186 f93 1"/>
              <a:gd name="f225" fmla="*/ f187 f92 1"/>
              <a:gd name="f226" fmla="*/ f188 f93 1"/>
              <a:gd name="f227" fmla="*/ f189 f92 1"/>
              <a:gd name="f228" fmla="*/ f190 f93 1"/>
              <a:gd name="f229" fmla="*/ f191 f92 1"/>
              <a:gd name="f230" fmla="*/ f192 f92 1"/>
              <a:gd name="f231" fmla="*/ f193 f93 1"/>
              <a:gd name="f232" fmla="*/ f194 f92 1"/>
              <a:gd name="f233" fmla="*/ f195 f93 1"/>
              <a:gd name="f234" fmla="*/ f196 f92 1"/>
              <a:gd name="f235" fmla="*/ f197 f93 1"/>
              <a:gd name="f236" fmla="*/ f198 f92 1"/>
              <a:gd name="f237" fmla="*/ f199 f93 1"/>
              <a:gd name="f238" fmla="*/ f200 f92 1"/>
              <a:gd name="f239" fmla="*/ f201 f93 1"/>
              <a:gd name="f240" fmla="*/ f202 f92 1"/>
              <a:gd name="f241" fmla="*/ f203 f92 1"/>
              <a:gd name="f242" fmla="*/ f204 f93 1"/>
              <a:gd name="f243" fmla="*/ f205 f92 1"/>
              <a:gd name="f244" fmla="*/ f206 f93 1"/>
              <a:gd name="f245" fmla="*/ f207 f93 1"/>
              <a:gd name="f246" fmla="*/ f208 f92 1"/>
              <a:gd name="f247" fmla="*/ f209 f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7">
                <a:pos x="f214" y="f215"/>
              </a:cxn>
              <a:cxn ang="f137">
                <a:pos x="f216" y="f217"/>
              </a:cxn>
              <a:cxn ang="f137">
                <a:pos x="f218" y="f219"/>
              </a:cxn>
              <a:cxn ang="f137">
                <a:pos x="f220" y="f219"/>
              </a:cxn>
              <a:cxn ang="f137">
                <a:pos x="f221" y="f222"/>
              </a:cxn>
              <a:cxn ang="f137">
                <a:pos x="f223" y="f224"/>
              </a:cxn>
              <a:cxn ang="f137">
                <a:pos x="f225" y="f226"/>
              </a:cxn>
              <a:cxn ang="f137">
                <a:pos x="f227" y="f228"/>
              </a:cxn>
              <a:cxn ang="f137">
                <a:pos x="f229" y="f228"/>
              </a:cxn>
              <a:cxn ang="f137">
                <a:pos x="f230" y="f231"/>
              </a:cxn>
              <a:cxn ang="f137">
                <a:pos x="f232" y="f233"/>
              </a:cxn>
              <a:cxn ang="f137">
                <a:pos x="f234" y="f235"/>
              </a:cxn>
              <a:cxn ang="f137">
                <a:pos x="f214" y="f215"/>
              </a:cxn>
              <a:cxn ang="f137">
                <a:pos x="f236" y="f237"/>
              </a:cxn>
              <a:cxn ang="f137">
                <a:pos x="f238" y="f239"/>
              </a:cxn>
              <a:cxn ang="f137">
                <a:pos x="f240" y="f239"/>
              </a:cxn>
              <a:cxn ang="f137">
                <a:pos x="f236" y="f237"/>
              </a:cxn>
              <a:cxn ang="f137">
                <a:pos x="f241" y="f242"/>
              </a:cxn>
              <a:cxn ang="f137">
                <a:pos x="f243" y="f244"/>
              </a:cxn>
              <a:cxn ang="f137">
                <a:pos x="f218" y="f245"/>
              </a:cxn>
              <a:cxn ang="f137">
                <a:pos x="f241" y="f242"/>
              </a:cxn>
              <a:cxn ang="f137">
                <a:pos x="f246" y="f242"/>
              </a:cxn>
              <a:cxn ang="f137">
                <a:pos x="f220" y="f245"/>
              </a:cxn>
              <a:cxn ang="f137">
                <a:pos x="f247" y="f244"/>
              </a:cxn>
              <a:cxn ang="f137">
                <a:pos x="f246" y="f242"/>
              </a:cxn>
            </a:cxnLst>
            <a:rect l="f210" t="f213" r="f211" b="f212"/>
            <a:pathLst>
              <a:path w="177" h="203">
                <a:moveTo>
                  <a:pt x="f8" y="f9"/>
                </a:moveTo>
                <a:cubicBezTo>
                  <a:pt x="f9" y="f10"/>
                  <a:pt x="f11" y="f12"/>
                  <a:pt x="f9" y="f13"/>
                </a:cubicBezTo>
                <a:cubicBezTo>
                  <a:pt x="f8" y="f14"/>
                  <a:pt x="f15" y="f16"/>
                  <a:pt x="f17" y="f18"/>
                </a:cubicBezTo>
                <a:cubicBezTo>
                  <a:pt x="f19" y="f20"/>
                  <a:pt x="f21" y="f8"/>
                  <a:pt x="f22" y="f18"/>
                </a:cubicBezTo>
                <a:cubicBezTo>
                  <a:pt x="f23" y="f7"/>
                  <a:pt x="f5" y="f24"/>
                  <a:pt x="f5" y="f25"/>
                </a:cubicBezTo>
                <a:cubicBezTo>
                  <a:pt x="f23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23"/>
                  <a:pt x="f44" y="f5"/>
                  <a:pt x="f45" y="f42"/>
                </a:cubicBezTo>
                <a:cubicBezTo>
                  <a:pt x="f46" y="f31"/>
                  <a:pt x="f47" y="f48"/>
                  <a:pt x="f49" y="f41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17" y="f56"/>
                  <a:pt x="f57" y="f58"/>
                  <a:pt x="f6" y="f20"/>
                </a:cubicBezTo>
                <a:cubicBezTo>
                  <a:pt x="f59" y="f8"/>
                  <a:pt x="f11" y="f9"/>
                  <a:pt x="f8" y="f9"/>
                </a:cubicBezTo>
                <a:close/>
                <a:moveTo>
                  <a:pt x="f60" y="f61"/>
                </a:moveTo>
                <a:cubicBezTo>
                  <a:pt x="f62" y="f63"/>
                  <a:pt x="f64" y="f65"/>
                  <a:pt x="f19" y="f66"/>
                </a:cubicBezTo>
                <a:cubicBezTo>
                  <a:pt x="f67" y="f66"/>
                  <a:pt x="f51" y="f66"/>
                  <a:pt x="f68" y="f66"/>
                </a:cubicBezTo>
                <a:cubicBezTo>
                  <a:pt x="f69" y="f70"/>
                  <a:pt x="f39" y="f71"/>
                  <a:pt x="f60" y="f61"/>
                </a:cubicBezTo>
                <a:close/>
                <a:moveTo>
                  <a:pt x="f72" y="f73"/>
                </a:moveTo>
                <a:cubicBezTo>
                  <a:pt x="f74" y="f63"/>
                  <a:pt x="f62" y="f58"/>
                  <a:pt x="f73" y="f75"/>
                </a:cubicBezTo>
                <a:cubicBezTo>
                  <a:pt x="f76" y="f77"/>
                  <a:pt x="f50" y="f78"/>
                  <a:pt x="f17" y="f8"/>
                </a:cubicBezTo>
                <a:cubicBezTo>
                  <a:pt x="f79" y="f80"/>
                  <a:pt x="f81" y="f82"/>
                  <a:pt x="f72" y="f73"/>
                </a:cubicBezTo>
                <a:close/>
                <a:moveTo>
                  <a:pt x="f83" y="f73"/>
                </a:moveTo>
                <a:cubicBezTo>
                  <a:pt x="f84" y="f82"/>
                  <a:pt x="f85" y="f80"/>
                  <a:pt x="f22" y="f8"/>
                </a:cubicBezTo>
                <a:cubicBezTo>
                  <a:pt x="f86" y="f78"/>
                  <a:pt x="f87" y="f77"/>
                  <a:pt x="f88" y="f75"/>
                </a:cubicBezTo>
                <a:cubicBezTo>
                  <a:pt x="f89" y="f58"/>
                  <a:pt x="f90" y="f63"/>
                  <a:pt x="f83" y="f73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46B3AE84-DB45-4C1F-BF8F-E12A7698A769}"/>
              </a:ext>
            </a:extLst>
          </p:cNvPr>
          <p:cNvSpPr/>
          <p:nvPr/>
        </p:nvSpPr>
        <p:spPr>
          <a:xfrm>
            <a:off x="633414" y="2062164"/>
            <a:ext cx="238128" cy="2698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3"/>
              <a:gd name="f7" fmla="val 196"/>
              <a:gd name="f8" fmla="val 21"/>
              <a:gd name="f9" fmla="val 175"/>
              <a:gd name="f10" fmla="val 14"/>
              <a:gd name="f11" fmla="val 144"/>
              <a:gd name="f12" fmla="val 56"/>
              <a:gd name="f13" fmla="val 109"/>
              <a:gd name="f14" fmla="val 27"/>
              <a:gd name="f15" fmla="val 76"/>
              <a:gd name="f16" fmla="val 45"/>
              <a:gd name="f17" fmla="val 54"/>
              <a:gd name="f18" fmla="val 20"/>
              <a:gd name="f19" fmla="val 111"/>
              <a:gd name="f20" fmla="val 1"/>
              <a:gd name="f21" fmla="val 132"/>
              <a:gd name="f22" fmla="val 23"/>
              <a:gd name="f23" fmla="val 157"/>
              <a:gd name="f24" fmla="val 48"/>
              <a:gd name="f25" fmla="val 155"/>
              <a:gd name="f26" fmla="val 78"/>
              <a:gd name="f27" fmla="val 126"/>
              <a:gd name="f28" fmla="val 151"/>
              <a:gd name="f29" fmla="val 124"/>
              <a:gd name="f30" fmla="val 169"/>
              <a:gd name="f31" fmla="val 172"/>
              <a:gd name="f32" fmla="val 179"/>
              <a:gd name="f33" fmla="val 186"/>
              <a:gd name="f34" fmla="val 166"/>
              <a:gd name="f35" fmla="val 193"/>
              <a:gd name="f36" fmla="val 162"/>
              <a:gd name="f37" fmla="val 188"/>
              <a:gd name="f38" fmla="val 156"/>
              <a:gd name="f39" fmla="val 183"/>
              <a:gd name="f40" fmla="val 177"/>
              <a:gd name="f41" fmla="val 146"/>
              <a:gd name="f42" fmla="val 140"/>
              <a:gd name="f43" fmla="val 121"/>
              <a:gd name="f44" fmla="val 91"/>
              <a:gd name="f45" fmla="val 122"/>
              <a:gd name="f46" fmla="val 57"/>
              <a:gd name="f47" fmla="val 37"/>
              <a:gd name="f48" fmla="val 29"/>
              <a:gd name="f49" fmla="val 178"/>
              <a:gd name="f50" fmla="val 28"/>
              <a:gd name="f51" fmla="val 184"/>
              <a:gd name="f52" fmla="val 24"/>
              <a:gd name="f53" fmla="val 189"/>
              <a:gd name="f54" fmla="val 127"/>
              <a:gd name="f55" fmla="val 47"/>
              <a:gd name="f56" fmla="val 119"/>
              <a:gd name="f57" fmla="val 112"/>
              <a:gd name="f58" fmla="val 105"/>
              <a:gd name="f59" fmla="val 108"/>
              <a:gd name="f60" fmla="val 41"/>
              <a:gd name="f61" fmla="val 110"/>
              <a:gd name="f62" fmla="val 36"/>
              <a:gd name="f63" fmla="val 30"/>
              <a:gd name="f64" fmla="val 73"/>
              <a:gd name="f65" fmla="val 61"/>
              <a:gd name="f66" fmla="val 40"/>
              <a:gd name="f67" fmla="val 50"/>
              <a:gd name="f68" fmla="val 51"/>
              <a:gd name="f69" fmla="val 63"/>
              <a:gd name="f70" fmla="val 89"/>
              <a:gd name="f71" fmla="val 103"/>
              <a:gd name="f72" fmla="val 95"/>
              <a:gd name="f73" fmla="val 106"/>
              <a:gd name="f74" fmla="val 96"/>
              <a:gd name="f75" fmla="val 130"/>
              <a:gd name="f76" fmla="val 85"/>
              <a:gd name="f77" fmla="val 135"/>
              <a:gd name="f78" fmla="val 67"/>
              <a:gd name="f79" fmla="+- 0 0 -90"/>
              <a:gd name="f80" fmla="*/ f3 1 173"/>
              <a:gd name="f81" fmla="*/ f4 1 196"/>
              <a:gd name="f82" fmla="val f5"/>
              <a:gd name="f83" fmla="val f6"/>
              <a:gd name="f84" fmla="val f7"/>
              <a:gd name="f85" fmla="*/ f79 f0 1"/>
              <a:gd name="f86" fmla="+- f84 0 f82"/>
              <a:gd name="f87" fmla="+- f83 0 f82"/>
              <a:gd name="f88" fmla="*/ f85 1 f2"/>
              <a:gd name="f89" fmla="*/ f87 1 173"/>
              <a:gd name="f90" fmla="*/ f86 1 196"/>
              <a:gd name="f91" fmla="*/ 21 f87 1"/>
              <a:gd name="f92" fmla="*/ 196 f86 1"/>
              <a:gd name="f93" fmla="*/ 56 f87 1"/>
              <a:gd name="f94" fmla="*/ 109 f86 1"/>
              <a:gd name="f95" fmla="*/ 54 f87 1"/>
              <a:gd name="f96" fmla="*/ 20 f86 1"/>
              <a:gd name="f97" fmla="*/ 132 f87 1"/>
              <a:gd name="f98" fmla="*/ 23 f86 1"/>
              <a:gd name="f99" fmla="*/ 126 f87 1"/>
              <a:gd name="f100" fmla="*/ 172 f87 1"/>
              <a:gd name="f101" fmla="*/ 173 f86 1"/>
              <a:gd name="f102" fmla="*/ 166 f87 1"/>
              <a:gd name="f103" fmla="*/ 193 f86 1"/>
              <a:gd name="f104" fmla="*/ 155 f87 1"/>
              <a:gd name="f105" fmla="*/ 177 f86 1"/>
              <a:gd name="f106" fmla="*/ 91 f87 1"/>
              <a:gd name="f107" fmla="*/ 122 f86 1"/>
              <a:gd name="f108" fmla="*/ 29 f87 1"/>
              <a:gd name="f109" fmla="*/ 178 f86 1"/>
              <a:gd name="f110" fmla="*/ 127 f87 1"/>
              <a:gd name="f111" fmla="*/ 47 f86 1"/>
              <a:gd name="f112" fmla="*/ 105 f87 1"/>
              <a:gd name="f113" fmla="*/ 112 f87 1"/>
              <a:gd name="f114" fmla="*/ 30 f86 1"/>
              <a:gd name="f115" fmla="*/ 61 f87 1"/>
              <a:gd name="f116" fmla="*/ 40 f86 1"/>
              <a:gd name="f117" fmla="*/ 63 f87 1"/>
              <a:gd name="f118" fmla="*/ 89 f86 1"/>
              <a:gd name="f119" fmla="*/ 96 f86 1"/>
              <a:gd name="f120" fmla="+- f88 0 f1"/>
              <a:gd name="f121" fmla="*/ f91 1 173"/>
              <a:gd name="f122" fmla="*/ f92 1 196"/>
              <a:gd name="f123" fmla="*/ f93 1 173"/>
              <a:gd name="f124" fmla="*/ f94 1 196"/>
              <a:gd name="f125" fmla="*/ f95 1 173"/>
              <a:gd name="f126" fmla="*/ f96 1 196"/>
              <a:gd name="f127" fmla="*/ f97 1 173"/>
              <a:gd name="f128" fmla="*/ f98 1 196"/>
              <a:gd name="f129" fmla="*/ f99 1 173"/>
              <a:gd name="f130" fmla="*/ f100 1 173"/>
              <a:gd name="f131" fmla="*/ f101 1 196"/>
              <a:gd name="f132" fmla="*/ f102 1 173"/>
              <a:gd name="f133" fmla="*/ f103 1 196"/>
              <a:gd name="f134" fmla="*/ f104 1 173"/>
              <a:gd name="f135" fmla="*/ f105 1 196"/>
              <a:gd name="f136" fmla="*/ f106 1 173"/>
              <a:gd name="f137" fmla="*/ f107 1 196"/>
              <a:gd name="f138" fmla="*/ f108 1 173"/>
              <a:gd name="f139" fmla="*/ f109 1 196"/>
              <a:gd name="f140" fmla="*/ f110 1 173"/>
              <a:gd name="f141" fmla="*/ f111 1 196"/>
              <a:gd name="f142" fmla="*/ f112 1 173"/>
              <a:gd name="f143" fmla="*/ f113 1 173"/>
              <a:gd name="f144" fmla="*/ f114 1 196"/>
              <a:gd name="f145" fmla="*/ f115 1 173"/>
              <a:gd name="f146" fmla="*/ f116 1 196"/>
              <a:gd name="f147" fmla="*/ f117 1 173"/>
              <a:gd name="f148" fmla="*/ f118 1 196"/>
              <a:gd name="f149" fmla="*/ f119 1 196"/>
              <a:gd name="f150" fmla="*/ 0 1 f89"/>
              <a:gd name="f151" fmla="*/ f83 1 f89"/>
              <a:gd name="f152" fmla="*/ 0 1 f90"/>
              <a:gd name="f153" fmla="*/ f84 1 f90"/>
              <a:gd name="f154" fmla="*/ f121 1 f89"/>
              <a:gd name="f155" fmla="*/ f122 1 f90"/>
              <a:gd name="f156" fmla="*/ f123 1 f89"/>
              <a:gd name="f157" fmla="*/ f124 1 f90"/>
              <a:gd name="f158" fmla="*/ f125 1 f89"/>
              <a:gd name="f159" fmla="*/ f126 1 f90"/>
              <a:gd name="f160" fmla="*/ f127 1 f89"/>
              <a:gd name="f161" fmla="*/ f128 1 f90"/>
              <a:gd name="f162" fmla="*/ f129 1 f89"/>
              <a:gd name="f163" fmla="*/ f130 1 f89"/>
              <a:gd name="f164" fmla="*/ f131 1 f90"/>
              <a:gd name="f165" fmla="*/ f132 1 f89"/>
              <a:gd name="f166" fmla="*/ f133 1 f90"/>
              <a:gd name="f167" fmla="*/ f134 1 f89"/>
              <a:gd name="f168" fmla="*/ f135 1 f90"/>
              <a:gd name="f169" fmla="*/ f136 1 f89"/>
              <a:gd name="f170" fmla="*/ f137 1 f90"/>
              <a:gd name="f171" fmla="*/ f138 1 f89"/>
              <a:gd name="f172" fmla="*/ f139 1 f90"/>
              <a:gd name="f173" fmla="*/ f140 1 f89"/>
              <a:gd name="f174" fmla="*/ f141 1 f90"/>
              <a:gd name="f175" fmla="*/ f142 1 f89"/>
              <a:gd name="f176" fmla="*/ f143 1 f89"/>
              <a:gd name="f177" fmla="*/ f144 1 f90"/>
              <a:gd name="f178" fmla="*/ f145 1 f89"/>
              <a:gd name="f179" fmla="*/ f146 1 f90"/>
              <a:gd name="f180" fmla="*/ f147 1 f89"/>
              <a:gd name="f181" fmla="*/ f148 1 f90"/>
              <a:gd name="f182" fmla="*/ f149 1 f90"/>
              <a:gd name="f183" fmla="*/ f150 f80 1"/>
              <a:gd name="f184" fmla="*/ f151 f80 1"/>
              <a:gd name="f185" fmla="*/ f153 f81 1"/>
              <a:gd name="f186" fmla="*/ f152 f81 1"/>
              <a:gd name="f187" fmla="*/ f154 f80 1"/>
              <a:gd name="f188" fmla="*/ f155 f81 1"/>
              <a:gd name="f189" fmla="*/ f156 f80 1"/>
              <a:gd name="f190" fmla="*/ f157 f81 1"/>
              <a:gd name="f191" fmla="*/ f158 f80 1"/>
              <a:gd name="f192" fmla="*/ f159 f81 1"/>
              <a:gd name="f193" fmla="*/ f160 f80 1"/>
              <a:gd name="f194" fmla="*/ f161 f81 1"/>
              <a:gd name="f195" fmla="*/ f162 f80 1"/>
              <a:gd name="f196" fmla="*/ f163 f80 1"/>
              <a:gd name="f197" fmla="*/ f164 f81 1"/>
              <a:gd name="f198" fmla="*/ f165 f80 1"/>
              <a:gd name="f199" fmla="*/ f166 f81 1"/>
              <a:gd name="f200" fmla="*/ f167 f80 1"/>
              <a:gd name="f201" fmla="*/ f168 f81 1"/>
              <a:gd name="f202" fmla="*/ f169 f80 1"/>
              <a:gd name="f203" fmla="*/ f170 f81 1"/>
              <a:gd name="f204" fmla="*/ f171 f80 1"/>
              <a:gd name="f205" fmla="*/ f172 f81 1"/>
              <a:gd name="f206" fmla="*/ f173 f80 1"/>
              <a:gd name="f207" fmla="*/ f174 f81 1"/>
              <a:gd name="f208" fmla="*/ f175 f80 1"/>
              <a:gd name="f209" fmla="*/ f176 f80 1"/>
              <a:gd name="f210" fmla="*/ f177 f81 1"/>
              <a:gd name="f211" fmla="*/ f178 f80 1"/>
              <a:gd name="f212" fmla="*/ f179 f81 1"/>
              <a:gd name="f213" fmla="*/ f180 f80 1"/>
              <a:gd name="f214" fmla="*/ f181 f81 1"/>
              <a:gd name="f215" fmla="*/ f182 f8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87" y="f188"/>
              </a:cxn>
              <a:cxn ang="f120">
                <a:pos x="f189" y="f190"/>
              </a:cxn>
              <a:cxn ang="f120">
                <a:pos x="f191" y="f192"/>
              </a:cxn>
              <a:cxn ang="f120">
                <a:pos x="f193" y="f194"/>
              </a:cxn>
              <a:cxn ang="f120">
                <a:pos x="f195" y="f190"/>
              </a:cxn>
              <a:cxn ang="f120">
                <a:pos x="f196" y="f197"/>
              </a:cxn>
              <a:cxn ang="f120">
                <a:pos x="f198" y="f199"/>
              </a:cxn>
              <a:cxn ang="f120">
                <a:pos x="f200" y="f201"/>
              </a:cxn>
              <a:cxn ang="f120">
                <a:pos x="f202" y="f203"/>
              </a:cxn>
              <a:cxn ang="f120">
                <a:pos x="f204" y="f205"/>
              </a:cxn>
              <a:cxn ang="f120">
                <a:pos x="f187" y="f188"/>
              </a:cxn>
              <a:cxn ang="f120">
                <a:pos x="f206" y="f207"/>
              </a:cxn>
              <a:cxn ang="f120">
                <a:pos x="f208" y="f207"/>
              </a:cxn>
              <a:cxn ang="f120">
                <a:pos x="f209" y="f210"/>
              </a:cxn>
              <a:cxn ang="f120">
                <a:pos x="f211" y="f212"/>
              </a:cxn>
              <a:cxn ang="f120">
                <a:pos x="f213" y="f214"/>
              </a:cxn>
              <a:cxn ang="f120">
                <a:pos x="f209" y="f215"/>
              </a:cxn>
              <a:cxn ang="f120">
                <a:pos x="f206" y="f207"/>
              </a:cxn>
            </a:cxnLst>
            <a:rect l="f183" t="f186" r="f184" b="f185"/>
            <a:pathLst>
              <a:path w="173" h="196">
                <a:moveTo>
                  <a:pt x="f8" y="f7"/>
                </a:moveTo>
                <a:cubicBezTo>
                  <a:pt x="f5" y="f9"/>
                  <a:pt x="f10" y="f11"/>
                  <a:pt x="f12" y="f13"/>
                </a:cubicBezTo>
                <a:cubicBezTo>
                  <a:pt x="f14" y="f15"/>
                  <a:pt x="f14" y="f16"/>
                  <a:pt x="f17" y="f18"/>
                </a:cubicBezTo>
                <a:cubicBezTo>
                  <a:pt x="f15" y="f5"/>
                  <a:pt x="f19" y="f20"/>
                  <a:pt x="f21" y="f22"/>
                </a:cubicBezTo>
                <a:cubicBezTo>
                  <a:pt x="f23" y="f24"/>
                  <a:pt x="f25" y="f26"/>
                  <a:pt x="f27" y="f13"/>
                </a:cubicBezTo>
                <a:cubicBezTo>
                  <a:pt x="f28" y="f29"/>
                  <a:pt x="f30" y="f11"/>
                  <a:pt x="f31" y="f6"/>
                </a:cubicBezTo>
                <a:cubicBezTo>
                  <a:pt x="f6" y="f32"/>
                  <a:pt x="f30" y="f33"/>
                  <a:pt x="f34" y="f35"/>
                </a:cubicBezTo>
                <a:cubicBezTo>
                  <a:pt x="f36" y="f37"/>
                  <a:pt x="f38" y="f39"/>
                  <a:pt x="f25" y="f40"/>
                </a:cubicBezTo>
                <a:cubicBezTo>
                  <a:pt x="f41" y="f42"/>
                  <a:pt x="f27" y="f43"/>
                  <a:pt x="f44" y="f45"/>
                </a:cubicBezTo>
                <a:cubicBezTo>
                  <a:pt x="f46" y="f45"/>
                  <a:pt x="f47" y="f42"/>
                  <a:pt x="f48" y="f49"/>
                </a:cubicBezTo>
                <a:cubicBezTo>
                  <a:pt x="f50" y="f51"/>
                  <a:pt x="f52" y="f53"/>
                  <a:pt x="f8" y="f7"/>
                </a:cubicBezTo>
                <a:close/>
                <a:moveTo>
                  <a:pt x="f54" y="f55"/>
                </a:moveTo>
                <a:cubicBezTo>
                  <a:pt x="f56" y="f55"/>
                  <a:pt x="f57" y="f55"/>
                  <a:pt x="f58" y="f55"/>
                </a:cubicBezTo>
                <a:cubicBezTo>
                  <a:pt x="f59" y="f60"/>
                  <a:pt x="f61" y="f62"/>
                  <a:pt x="f57" y="f63"/>
                </a:cubicBezTo>
                <a:cubicBezTo>
                  <a:pt x="f44" y="f18"/>
                  <a:pt x="f64" y="f22"/>
                  <a:pt x="f65" y="f66"/>
                </a:cubicBezTo>
                <a:cubicBezTo>
                  <a:pt x="f67" y="f17"/>
                  <a:pt x="f68" y="f15"/>
                  <a:pt x="f69" y="f70"/>
                </a:cubicBezTo>
                <a:cubicBezTo>
                  <a:pt x="f15" y="f71"/>
                  <a:pt x="f72" y="f73"/>
                  <a:pt x="f57" y="f74"/>
                </a:cubicBezTo>
                <a:cubicBezTo>
                  <a:pt x="f75" y="f76"/>
                  <a:pt x="f77" y="f78"/>
                  <a:pt x="f54" y="f55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44170BF9-D586-493D-9421-37195C0145F6}"/>
              </a:ext>
            </a:extLst>
          </p:cNvPr>
          <p:cNvSpPr/>
          <p:nvPr/>
        </p:nvSpPr>
        <p:spPr>
          <a:xfrm>
            <a:off x="874715" y="2060572"/>
            <a:ext cx="236536" cy="2714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"/>
              <a:gd name="f7" fmla="val 198"/>
              <a:gd name="f8" fmla="val 20"/>
              <a:gd name="f9" fmla="val 174"/>
              <a:gd name="f10" fmla="val 15"/>
              <a:gd name="f11" fmla="val 140"/>
              <a:gd name="f12" fmla="val 56"/>
              <a:gd name="f13" fmla="val 110"/>
              <a:gd name="f14" fmla="val 39"/>
              <a:gd name="f15" fmla="val 95"/>
              <a:gd name="f16" fmla="val 30"/>
              <a:gd name="f17" fmla="val 76"/>
              <a:gd name="f18" fmla="val 35"/>
              <a:gd name="f19" fmla="val 54"/>
              <a:gd name="f20" fmla="val 38"/>
              <a:gd name="f21" fmla="val 42"/>
              <a:gd name="f22" fmla="val 44"/>
              <a:gd name="f23" fmla="val 52"/>
              <a:gd name="f24" fmla="val 21"/>
              <a:gd name="f25" fmla="val 74"/>
              <a:gd name="f26" fmla="val 2"/>
              <a:gd name="f27" fmla="val 132"/>
              <a:gd name="f28" fmla="val 23"/>
              <a:gd name="f29" fmla="val 154"/>
              <a:gd name="f30" fmla="val 45"/>
              <a:gd name="f31" fmla="val 153"/>
              <a:gd name="f32" fmla="val 78"/>
              <a:gd name="f33" fmla="val 126"/>
              <a:gd name="f34" fmla="val 111"/>
              <a:gd name="f35" fmla="val 150"/>
              <a:gd name="f36" fmla="val 124"/>
              <a:gd name="f37" fmla="val 165"/>
              <a:gd name="f38" fmla="val 143"/>
              <a:gd name="f39" fmla="val 170"/>
              <a:gd name="f40" fmla="val 169"/>
              <a:gd name="f41" fmla="val 177"/>
              <a:gd name="f42" fmla="val 186"/>
              <a:gd name="f43" fmla="val 194"/>
              <a:gd name="f44" fmla="val 167"/>
              <a:gd name="f45" fmla="val 195"/>
              <a:gd name="f46" fmla="val 162"/>
              <a:gd name="f47" fmla="val 160"/>
              <a:gd name="f48" fmla="val 190"/>
              <a:gd name="f49" fmla="val 156"/>
              <a:gd name="f50" fmla="val 185"/>
              <a:gd name="f51" fmla="val 155"/>
              <a:gd name="f52" fmla="val 148"/>
              <a:gd name="f53" fmla="val 122"/>
              <a:gd name="f54" fmla="val 90"/>
              <a:gd name="f55" fmla="val 57"/>
              <a:gd name="f56" fmla="val 123"/>
              <a:gd name="f57" fmla="val 33"/>
              <a:gd name="f58" fmla="val 144"/>
              <a:gd name="f59" fmla="val 27"/>
              <a:gd name="f60" fmla="val 179"/>
              <a:gd name="f61" fmla="val 26"/>
              <a:gd name="f62" fmla="val 131"/>
              <a:gd name="f63" fmla="val 63"/>
              <a:gd name="f64" fmla="val 130"/>
              <a:gd name="f65" fmla="val 24"/>
              <a:gd name="f66" fmla="val 70"/>
              <a:gd name="f67" fmla="val 25"/>
              <a:gd name="f68" fmla="val 50"/>
              <a:gd name="f69" fmla="val 51"/>
              <a:gd name="f70" fmla="val 64"/>
              <a:gd name="f71" fmla="val 85"/>
              <a:gd name="f72" fmla="val 71"/>
              <a:gd name="f73" fmla="val 103"/>
              <a:gd name="f74" fmla="val 91"/>
              <a:gd name="f75" fmla="val 112"/>
              <a:gd name="f76" fmla="val 83"/>
              <a:gd name="f77" fmla="+- 0 0 -90"/>
              <a:gd name="f78" fmla="*/ f3 1 172"/>
              <a:gd name="f79" fmla="*/ f4 1 198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172"/>
              <a:gd name="f88" fmla="*/ f84 1 198"/>
              <a:gd name="f89" fmla="*/ 20 f85 1"/>
              <a:gd name="f90" fmla="*/ 198 f84 1"/>
              <a:gd name="f91" fmla="*/ 56 f85 1"/>
              <a:gd name="f92" fmla="*/ 110 f84 1"/>
              <a:gd name="f93" fmla="*/ 35 f85 1"/>
              <a:gd name="f94" fmla="*/ 54 f84 1"/>
              <a:gd name="f95" fmla="*/ 52 f85 1"/>
              <a:gd name="f96" fmla="*/ 21 f84 1"/>
              <a:gd name="f97" fmla="*/ 132 f85 1"/>
              <a:gd name="f98" fmla="*/ 23 f84 1"/>
              <a:gd name="f99" fmla="*/ 126 f85 1"/>
              <a:gd name="f100" fmla="*/ 111 f84 1"/>
              <a:gd name="f101" fmla="*/ 170 f85 1"/>
              <a:gd name="f102" fmla="*/ 169 f84 1"/>
              <a:gd name="f103" fmla="*/ 169 f85 1"/>
              <a:gd name="f104" fmla="*/ 194 f84 1"/>
              <a:gd name="f105" fmla="*/ 162 f85 1"/>
              <a:gd name="f106" fmla="*/ 195 f84 1"/>
              <a:gd name="f107" fmla="*/ 155 f85 1"/>
              <a:gd name="f108" fmla="*/ 180 f84 1"/>
              <a:gd name="f109" fmla="*/ 90 f85 1"/>
              <a:gd name="f110" fmla="*/ 122 f84 1"/>
              <a:gd name="f111" fmla="*/ 27 f85 1"/>
              <a:gd name="f112" fmla="*/ 179 f84 1"/>
              <a:gd name="f113" fmla="*/ 131 f85 1"/>
              <a:gd name="f114" fmla="*/ 63 f84 1"/>
              <a:gd name="f115" fmla="*/ 24 f84 1"/>
              <a:gd name="f116" fmla="*/ 51 f85 1"/>
              <a:gd name="f117" fmla="*/ 64 f84 1"/>
              <a:gd name="f118" fmla="*/ 91 f85 1"/>
              <a:gd name="f119" fmla="*/ 103 f84 1"/>
              <a:gd name="f120" fmla="+- f86 0 f1"/>
              <a:gd name="f121" fmla="*/ f89 1 172"/>
              <a:gd name="f122" fmla="*/ f90 1 198"/>
              <a:gd name="f123" fmla="*/ f91 1 172"/>
              <a:gd name="f124" fmla="*/ f92 1 198"/>
              <a:gd name="f125" fmla="*/ f93 1 172"/>
              <a:gd name="f126" fmla="*/ f94 1 198"/>
              <a:gd name="f127" fmla="*/ f95 1 172"/>
              <a:gd name="f128" fmla="*/ f96 1 198"/>
              <a:gd name="f129" fmla="*/ f97 1 172"/>
              <a:gd name="f130" fmla="*/ f98 1 198"/>
              <a:gd name="f131" fmla="*/ f99 1 172"/>
              <a:gd name="f132" fmla="*/ f100 1 198"/>
              <a:gd name="f133" fmla="*/ f101 1 172"/>
              <a:gd name="f134" fmla="*/ f102 1 198"/>
              <a:gd name="f135" fmla="*/ f103 1 172"/>
              <a:gd name="f136" fmla="*/ f104 1 198"/>
              <a:gd name="f137" fmla="*/ f105 1 172"/>
              <a:gd name="f138" fmla="*/ f106 1 198"/>
              <a:gd name="f139" fmla="*/ f107 1 172"/>
              <a:gd name="f140" fmla="*/ f108 1 198"/>
              <a:gd name="f141" fmla="*/ f109 1 172"/>
              <a:gd name="f142" fmla="*/ f110 1 198"/>
              <a:gd name="f143" fmla="*/ f111 1 172"/>
              <a:gd name="f144" fmla="*/ f112 1 198"/>
              <a:gd name="f145" fmla="*/ f113 1 172"/>
              <a:gd name="f146" fmla="*/ f114 1 198"/>
              <a:gd name="f147" fmla="*/ f115 1 198"/>
              <a:gd name="f148" fmla="*/ f116 1 172"/>
              <a:gd name="f149" fmla="*/ f117 1 198"/>
              <a:gd name="f150" fmla="*/ f118 1 172"/>
              <a:gd name="f151" fmla="*/ f119 1 198"/>
              <a:gd name="f152" fmla="*/ 0 1 f87"/>
              <a:gd name="f153" fmla="*/ f81 1 f87"/>
              <a:gd name="f154" fmla="*/ 0 1 f88"/>
              <a:gd name="f155" fmla="*/ f82 1 f88"/>
              <a:gd name="f156" fmla="*/ f121 1 f87"/>
              <a:gd name="f157" fmla="*/ f122 1 f88"/>
              <a:gd name="f158" fmla="*/ f123 1 f87"/>
              <a:gd name="f159" fmla="*/ f124 1 f88"/>
              <a:gd name="f160" fmla="*/ f125 1 f87"/>
              <a:gd name="f161" fmla="*/ f126 1 f88"/>
              <a:gd name="f162" fmla="*/ f127 1 f87"/>
              <a:gd name="f163" fmla="*/ f128 1 f88"/>
              <a:gd name="f164" fmla="*/ f129 1 f87"/>
              <a:gd name="f165" fmla="*/ f130 1 f88"/>
              <a:gd name="f166" fmla="*/ f131 1 f87"/>
              <a:gd name="f167" fmla="*/ f132 1 f88"/>
              <a:gd name="f168" fmla="*/ f133 1 f87"/>
              <a:gd name="f169" fmla="*/ f134 1 f88"/>
              <a:gd name="f170" fmla="*/ f135 1 f87"/>
              <a:gd name="f171" fmla="*/ f136 1 f88"/>
              <a:gd name="f172" fmla="*/ f137 1 f87"/>
              <a:gd name="f173" fmla="*/ f138 1 f88"/>
              <a:gd name="f174" fmla="*/ f139 1 f87"/>
              <a:gd name="f175" fmla="*/ f140 1 f88"/>
              <a:gd name="f176" fmla="*/ f141 1 f87"/>
              <a:gd name="f177" fmla="*/ f142 1 f88"/>
              <a:gd name="f178" fmla="*/ f143 1 f87"/>
              <a:gd name="f179" fmla="*/ f144 1 f88"/>
              <a:gd name="f180" fmla="*/ f145 1 f87"/>
              <a:gd name="f181" fmla="*/ f146 1 f88"/>
              <a:gd name="f182" fmla="*/ f147 1 f88"/>
              <a:gd name="f183" fmla="*/ f148 1 f87"/>
              <a:gd name="f184" fmla="*/ f149 1 f88"/>
              <a:gd name="f185" fmla="*/ f150 1 f87"/>
              <a:gd name="f186" fmla="*/ f151 1 f88"/>
              <a:gd name="f187" fmla="*/ f152 f78 1"/>
              <a:gd name="f188" fmla="*/ f153 f78 1"/>
              <a:gd name="f189" fmla="*/ f155 f79 1"/>
              <a:gd name="f190" fmla="*/ f154 f79 1"/>
              <a:gd name="f191" fmla="*/ f156 f78 1"/>
              <a:gd name="f192" fmla="*/ f157 f79 1"/>
              <a:gd name="f193" fmla="*/ f158 f78 1"/>
              <a:gd name="f194" fmla="*/ f159 f79 1"/>
              <a:gd name="f195" fmla="*/ f160 f78 1"/>
              <a:gd name="f196" fmla="*/ f161 f79 1"/>
              <a:gd name="f197" fmla="*/ f162 f78 1"/>
              <a:gd name="f198" fmla="*/ f163 f79 1"/>
              <a:gd name="f199" fmla="*/ f164 f78 1"/>
              <a:gd name="f200" fmla="*/ f165 f79 1"/>
              <a:gd name="f201" fmla="*/ f166 f78 1"/>
              <a:gd name="f202" fmla="*/ f167 f79 1"/>
              <a:gd name="f203" fmla="*/ f168 f78 1"/>
              <a:gd name="f204" fmla="*/ f169 f79 1"/>
              <a:gd name="f205" fmla="*/ f170 f78 1"/>
              <a:gd name="f206" fmla="*/ f171 f79 1"/>
              <a:gd name="f207" fmla="*/ f172 f78 1"/>
              <a:gd name="f208" fmla="*/ f173 f79 1"/>
              <a:gd name="f209" fmla="*/ f174 f78 1"/>
              <a:gd name="f210" fmla="*/ f175 f79 1"/>
              <a:gd name="f211" fmla="*/ f176 f78 1"/>
              <a:gd name="f212" fmla="*/ f177 f79 1"/>
              <a:gd name="f213" fmla="*/ f178 f78 1"/>
              <a:gd name="f214" fmla="*/ f179 f79 1"/>
              <a:gd name="f215" fmla="*/ f180 f78 1"/>
              <a:gd name="f216" fmla="*/ f181 f79 1"/>
              <a:gd name="f217" fmla="*/ f182 f79 1"/>
              <a:gd name="f218" fmla="*/ f183 f78 1"/>
              <a:gd name="f219" fmla="*/ f184 f79 1"/>
              <a:gd name="f220" fmla="*/ f185 f78 1"/>
              <a:gd name="f221" fmla="*/ f186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91" y="f192"/>
              </a:cxn>
              <a:cxn ang="f120">
                <a:pos x="f193" y="f194"/>
              </a:cxn>
              <a:cxn ang="f120">
                <a:pos x="f195" y="f196"/>
              </a:cxn>
              <a:cxn ang="f120">
                <a:pos x="f197" y="f198"/>
              </a:cxn>
              <a:cxn ang="f120">
                <a:pos x="f199" y="f200"/>
              </a:cxn>
              <a:cxn ang="f120">
                <a:pos x="f201" y="f202"/>
              </a:cxn>
              <a:cxn ang="f120">
                <a:pos x="f203" y="f204"/>
              </a:cxn>
              <a:cxn ang="f120">
                <a:pos x="f205" y="f206"/>
              </a:cxn>
              <a:cxn ang="f120">
                <a:pos x="f207" y="f208"/>
              </a:cxn>
              <a:cxn ang="f120">
                <a:pos x="f209" y="f210"/>
              </a:cxn>
              <a:cxn ang="f120">
                <a:pos x="f211" y="f212"/>
              </a:cxn>
              <a:cxn ang="f120">
                <a:pos x="f213" y="f214"/>
              </a:cxn>
              <a:cxn ang="f120">
                <a:pos x="f191" y="f192"/>
              </a:cxn>
              <a:cxn ang="f120">
                <a:pos x="f215" y="f216"/>
              </a:cxn>
              <a:cxn ang="f120">
                <a:pos x="f211" y="f217"/>
              </a:cxn>
              <a:cxn ang="f120">
                <a:pos x="f218" y="f219"/>
              </a:cxn>
              <a:cxn ang="f120">
                <a:pos x="f220" y="f221"/>
              </a:cxn>
              <a:cxn ang="f120">
                <a:pos x="f215" y="f216"/>
              </a:cxn>
            </a:cxnLst>
            <a:rect l="f187" t="f190" r="f188" b="f189"/>
            <a:pathLst>
              <a:path w="172" h="198">
                <a:moveTo>
                  <a:pt x="f8" y="f7"/>
                </a:moveTo>
                <a:cubicBezTo>
                  <a:pt x="f5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16"/>
                  <a:pt x="f23" y="f24"/>
                </a:cubicBezTo>
                <a:cubicBezTo>
                  <a:pt x="f25" y="f5"/>
                  <a:pt x="f13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ubicBezTo>
                  <a:pt x="f6" y="f41"/>
                  <a:pt x="f39" y="f42"/>
                  <a:pt x="f40" y="f43"/>
                </a:cubicBezTo>
                <a:cubicBezTo>
                  <a:pt x="f44" y="f45"/>
                  <a:pt x="f37" y="f45"/>
                  <a:pt x="f46" y="f45"/>
                </a:cubicBezTo>
                <a:cubicBezTo>
                  <a:pt x="f47" y="f48"/>
                  <a:pt x="f49" y="f50"/>
                  <a:pt x="f51" y="f2"/>
                </a:cubicBezTo>
                <a:cubicBezTo>
                  <a:pt x="f52" y="f38"/>
                  <a:pt x="f36" y="f53"/>
                  <a:pt x="f54" y="f53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50"/>
                  <a:pt x="f28" y="f48"/>
                  <a:pt x="f8" y="f7"/>
                </a:cubicBezTo>
                <a:close/>
                <a:moveTo>
                  <a:pt x="f62" y="f63"/>
                </a:moveTo>
                <a:cubicBezTo>
                  <a:pt x="f64" y="f21"/>
                  <a:pt x="f34" y="f65"/>
                  <a:pt x="f54" y="f65"/>
                </a:cubicBezTo>
                <a:cubicBezTo>
                  <a:pt x="f66" y="f67"/>
                  <a:pt x="f68" y="f22"/>
                  <a:pt x="f69" y="f70"/>
                </a:cubicBezTo>
                <a:cubicBezTo>
                  <a:pt x="f69" y="f71"/>
                  <a:pt x="f72" y="f73"/>
                  <a:pt x="f74" y="f73"/>
                </a:cubicBezTo>
                <a:cubicBezTo>
                  <a:pt x="f75" y="f73"/>
                  <a:pt x="f62" y="f76"/>
                  <a:pt x="f62" y="f63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05D0D2EF-87D1-40BF-A1A8-D8BBE458DBDE}"/>
              </a:ext>
            </a:extLst>
          </p:cNvPr>
          <p:cNvSpPr/>
          <p:nvPr/>
        </p:nvSpPr>
        <p:spPr>
          <a:xfrm>
            <a:off x="1127126" y="2062164"/>
            <a:ext cx="236536" cy="2698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"/>
              <a:gd name="f7" fmla="val 196"/>
              <a:gd name="f8" fmla="val 46"/>
              <a:gd name="f9" fmla="val 110"/>
              <a:gd name="f10" fmla="val 17"/>
              <a:gd name="f11" fmla="val 78"/>
              <a:gd name="f12" fmla="val 15"/>
              <a:gd name="f13" fmla="val 48"/>
              <a:gd name="f14" fmla="val 40"/>
              <a:gd name="f15" fmla="val 23"/>
              <a:gd name="f16" fmla="val 62"/>
              <a:gd name="f17" fmla="val 1"/>
              <a:gd name="f18" fmla="val 97"/>
              <a:gd name="f19" fmla="val 119"/>
              <a:gd name="f20" fmla="val 20"/>
              <a:gd name="f21" fmla="val 146"/>
              <a:gd name="f22" fmla="val 45"/>
              <a:gd name="f23" fmla="val 145"/>
              <a:gd name="f24" fmla="val 76"/>
              <a:gd name="f25" fmla="val 116"/>
              <a:gd name="f26" fmla="val 109"/>
              <a:gd name="f27" fmla="val 159"/>
              <a:gd name="f28" fmla="val 144"/>
              <a:gd name="f29" fmla="val 174"/>
              <a:gd name="f30" fmla="val 152"/>
              <a:gd name="f31" fmla="val 149"/>
              <a:gd name="f32" fmla="val 188"/>
              <a:gd name="f33" fmla="val 182"/>
              <a:gd name="f34" fmla="val 143"/>
              <a:gd name="f35" fmla="val 175"/>
              <a:gd name="f36" fmla="val 137"/>
              <a:gd name="f37" fmla="val 142"/>
              <a:gd name="f38" fmla="val 114"/>
              <a:gd name="f39" fmla="val 122"/>
              <a:gd name="f40" fmla="val 82"/>
              <a:gd name="f41" fmla="val 121"/>
              <a:gd name="f42" fmla="val 25"/>
              <a:gd name="f43" fmla="val 141"/>
              <a:gd name="f44" fmla="val 18"/>
              <a:gd name="f45" fmla="val 181"/>
              <a:gd name="f46" fmla="val 10"/>
              <a:gd name="f47" fmla="val 187"/>
              <a:gd name="f48" fmla="val 7"/>
              <a:gd name="f49" fmla="val 193"/>
              <a:gd name="f50" fmla="val 4"/>
              <a:gd name="f51" fmla="val 186"/>
              <a:gd name="f52" fmla="val 178"/>
              <a:gd name="f53" fmla="val 171"/>
              <a:gd name="f54" fmla="val 21"/>
              <a:gd name="f55" fmla="val 124"/>
              <a:gd name="f56" fmla="val 63"/>
              <a:gd name="f57" fmla="val 42"/>
              <a:gd name="f58" fmla="val 102"/>
              <a:gd name="f59" fmla="val 24"/>
              <a:gd name="f60" fmla="val 81"/>
              <a:gd name="f61" fmla="val 59"/>
              <a:gd name="f62" fmla="val 43"/>
              <a:gd name="f63" fmla="val 39"/>
              <a:gd name="f64" fmla="val 85"/>
              <a:gd name="f65" fmla="val 58"/>
              <a:gd name="f66" fmla="val 80"/>
              <a:gd name="f67" fmla="+- 0 0 -90"/>
              <a:gd name="f68" fmla="*/ f3 1 172"/>
              <a:gd name="f69" fmla="*/ f4 1 196"/>
              <a:gd name="f70" fmla="val f5"/>
              <a:gd name="f71" fmla="val f6"/>
              <a:gd name="f72" fmla="val f7"/>
              <a:gd name="f73" fmla="*/ f67 f0 1"/>
              <a:gd name="f74" fmla="+- f72 0 f70"/>
              <a:gd name="f75" fmla="+- f71 0 f70"/>
              <a:gd name="f76" fmla="*/ f73 1 f2"/>
              <a:gd name="f77" fmla="*/ f75 1 172"/>
              <a:gd name="f78" fmla="*/ f74 1 196"/>
              <a:gd name="f79" fmla="*/ 46 f75 1"/>
              <a:gd name="f80" fmla="*/ 110 f74 1"/>
              <a:gd name="f81" fmla="*/ 40 f75 1"/>
              <a:gd name="f82" fmla="*/ 23 f74 1"/>
              <a:gd name="f83" fmla="*/ 119 f75 1"/>
              <a:gd name="f84" fmla="*/ 20 f74 1"/>
              <a:gd name="f85" fmla="*/ 116 f75 1"/>
              <a:gd name="f86" fmla="*/ 109 f74 1"/>
              <a:gd name="f87" fmla="*/ 152 f75 1"/>
              <a:gd name="f88" fmla="*/ 196 f74 1"/>
              <a:gd name="f89" fmla="*/ 143 f75 1"/>
              <a:gd name="f90" fmla="*/ 175 f74 1"/>
              <a:gd name="f91" fmla="*/ 82 f75 1"/>
              <a:gd name="f92" fmla="*/ 122 f74 1"/>
              <a:gd name="f93" fmla="*/ 18 f75 1"/>
              <a:gd name="f94" fmla="*/ 7 f75 1"/>
              <a:gd name="f95" fmla="*/ 193 f74 1"/>
              <a:gd name="f96" fmla="*/ 1 f75 1"/>
              <a:gd name="f97" fmla="*/ 171 f74 1"/>
              <a:gd name="f98" fmla="*/ 63 f74 1"/>
              <a:gd name="f99" fmla="*/ 81 f75 1"/>
              <a:gd name="f100" fmla="*/ 42 f75 1"/>
              <a:gd name="f101" fmla="*/ 62 f74 1"/>
              <a:gd name="f102" fmla="*/ 80 f75 1"/>
              <a:gd name="f103" fmla="*/ 102 f74 1"/>
              <a:gd name="f104" fmla="+- f76 0 f1"/>
              <a:gd name="f105" fmla="*/ f79 1 172"/>
              <a:gd name="f106" fmla="*/ f80 1 196"/>
              <a:gd name="f107" fmla="*/ f81 1 172"/>
              <a:gd name="f108" fmla="*/ f82 1 196"/>
              <a:gd name="f109" fmla="*/ f83 1 172"/>
              <a:gd name="f110" fmla="*/ f84 1 196"/>
              <a:gd name="f111" fmla="*/ f85 1 172"/>
              <a:gd name="f112" fmla="*/ f86 1 196"/>
              <a:gd name="f113" fmla="*/ f87 1 172"/>
              <a:gd name="f114" fmla="*/ f88 1 196"/>
              <a:gd name="f115" fmla="*/ f89 1 172"/>
              <a:gd name="f116" fmla="*/ f90 1 196"/>
              <a:gd name="f117" fmla="*/ f91 1 172"/>
              <a:gd name="f118" fmla="*/ f92 1 196"/>
              <a:gd name="f119" fmla="*/ f93 1 172"/>
              <a:gd name="f120" fmla="*/ f94 1 172"/>
              <a:gd name="f121" fmla="*/ f95 1 196"/>
              <a:gd name="f122" fmla="*/ f96 1 172"/>
              <a:gd name="f123" fmla="*/ f97 1 196"/>
              <a:gd name="f124" fmla="*/ f98 1 196"/>
              <a:gd name="f125" fmla="*/ f99 1 172"/>
              <a:gd name="f126" fmla="*/ f100 1 172"/>
              <a:gd name="f127" fmla="*/ f101 1 196"/>
              <a:gd name="f128" fmla="*/ f102 1 172"/>
              <a:gd name="f129" fmla="*/ f103 1 196"/>
              <a:gd name="f130" fmla="*/ 0 1 f77"/>
              <a:gd name="f131" fmla="*/ f71 1 f77"/>
              <a:gd name="f132" fmla="*/ 0 1 f78"/>
              <a:gd name="f133" fmla="*/ f72 1 f78"/>
              <a:gd name="f134" fmla="*/ f105 1 f77"/>
              <a:gd name="f135" fmla="*/ f106 1 f78"/>
              <a:gd name="f136" fmla="*/ f107 1 f77"/>
              <a:gd name="f137" fmla="*/ f108 1 f78"/>
              <a:gd name="f138" fmla="*/ f109 1 f77"/>
              <a:gd name="f139" fmla="*/ f110 1 f78"/>
              <a:gd name="f140" fmla="*/ f111 1 f77"/>
              <a:gd name="f141" fmla="*/ f112 1 f78"/>
              <a:gd name="f142" fmla="*/ f113 1 f77"/>
              <a:gd name="f143" fmla="*/ f114 1 f78"/>
              <a:gd name="f144" fmla="*/ f115 1 f77"/>
              <a:gd name="f145" fmla="*/ f116 1 f78"/>
              <a:gd name="f146" fmla="*/ f117 1 f77"/>
              <a:gd name="f147" fmla="*/ f118 1 f78"/>
              <a:gd name="f148" fmla="*/ f119 1 f77"/>
              <a:gd name="f149" fmla="*/ f120 1 f77"/>
              <a:gd name="f150" fmla="*/ f121 1 f78"/>
              <a:gd name="f151" fmla="*/ f122 1 f77"/>
              <a:gd name="f152" fmla="*/ f123 1 f78"/>
              <a:gd name="f153" fmla="*/ f124 1 f78"/>
              <a:gd name="f154" fmla="*/ f125 1 f77"/>
              <a:gd name="f155" fmla="*/ f126 1 f77"/>
              <a:gd name="f156" fmla="*/ f127 1 f78"/>
              <a:gd name="f157" fmla="*/ f128 1 f77"/>
              <a:gd name="f158" fmla="*/ f129 1 f78"/>
              <a:gd name="f159" fmla="*/ f130 f68 1"/>
              <a:gd name="f160" fmla="*/ f131 f68 1"/>
              <a:gd name="f161" fmla="*/ f133 f69 1"/>
              <a:gd name="f162" fmla="*/ f132 f69 1"/>
              <a:gd name="f163" fmla="*/ f134 f68 1"/>
              <a:gd name="f164" fmla="*/ f135 f69 1"/>
              <a:gd name="f165" fmla="*/ f136 f68 1"/>
              <a:gd name="f166" fmla="*/ f137 f69 1"/>
              <a:gd name="f167" fmla="*/ f138 f68 1"/>
              <a:gd name="f168" fmla="*/ f139 f69 1"/>
              <a:gd name="f169" fmla="*/ f140 f68 1"/>
              <a:gd name="f170" fmla="*/ f141 f69 1"/>
              <a:gd name="f171" fmla="*/ f142 f68 1"/>
              <a:gd name="f172" fmla="*/ f143 f69 1"/>
              <a:gd name="f173" fmla="*/ f144 f68 1"/>
              <a:gd name="f174" fmla="*/ f145 f69 1"/>
              <a:gd name="f175" fmla="*/ f146 f68 1"/>
              <a:gd name="f176" fmla="*/ f147 f69 1"/>
              <a:gd name="f177" fmla="*/ f148 f68 1"/>
              <a:gd name="f178" fmla="*/ f149 f68 1"/>
              <a:gd name="f179" fmla="*/ f150 f69 1"/>
              <a:gd name="f180" fmla="*/ f151 f68 1"/>
              <a:gd name="f181" fmla="*/ f152 f69 1"/>
              <a:gd name="f182" fmla="*/ f153 f69 1"/>
              <a:gd name="f183" fmla="*/ f154 f68 1"/>
              <a:gd name="f184" fmla="*/ f155 f68 1"/>
              <a:gd name="f185" fmla="*/ f156 f69 1"/>
              <a:gd name="f186" fmla="*/ f157 f68 1"/>
              <a:gd name="f187" fmla="*/ f158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4">
                <a:pos x="f163" y="f164"/>
              </a:cxn>
              <a:cxn ang="f104">
                <a:pos x="f165" y="f166"/>
              </a:cxn>
              <a:cxn ang="f104">
                <a:pos x="f167" y="f168"/>
              </a:cxn>
              <a:cxn ang="f104">
                <a:pos x="f169" y="f170"/>
              </a:cxn>
              <a:cxn ang="f104">
                <a:pos x="f171" y="f172"/>
              </a:cxn>
              <a:cxn ang="f104">
                <a:pos x="f173" y="f174"/>
              </a:cxn>
              <a:cxn ang="f104">
                <a:pos x="f175" y="f176"/>
              </a:cxn>
              <a:cxn ang="f104">
                <a:pos x="f177" y="f174"/>
              </a:cxn>
              <a:cxn ang="f104">
                <a:pos x="f178" y="f179"/>
              </a:cxn>
              <a:cxn ang="f104">
                <a:pos x="f180" y="f181"/>
              </a:cxn>
              <a:cxn ang="f104">
                <a:pos x="f163" y="f164"/>
              </a:cxn>
              <a:cxn ang="f104">
                <a:pos x="f167" y="f182"/>
              </a:cxn>
              <a:cxn ang="f104">
                <a:pos x="f183" y="f166"/>
              </a:cxn>
              <a:cxn ang="f104">
                <a:pos x="f184" y="f185"/>
              </a:cxn>
              <a:cxn ang="f104">
                <a:pos x="f186" y="f187"/>
              </a:cxn>
              <a:cxn ang="f104">
                <a:pos x="f167" y="f182"/>
              </a:cxn>
            </a:cxnLst>
            <a:rect l="f159" t="f162" r="f160" b="f161"/>
            <a:pathLst>
              <a:path w="172" h="196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5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6" y="f29"/>
                  <a:pt x="f30" y="f7"/>
                </a:cubicBezTo>
                <a:cubicBezTo>
                  <a:pt x="f31" y="f32"/>
                  <a:pt x="f23" y="f33"/>
                  <a:pt x="f34" y="f35"/>
                </a:cubicBezTo>
                <a:cubicBezTo>
                  <a:pt x="f36" y="f37"/>
                  <a:pt x="f38" y="f39"/>
                  <a:pt x="f40" y="f39"/>
                </a:cubicBezTo>
                <a:cubicBezTo>
                  <a:pt x="f13" y="f41"/>
                  <a:pt x="f42" y="f43"/>
                  <a:pt x="f44" y="f35"/>
                </a:cubicBezTo>
                <a:cubicBezTo>
                  <a:pt x="f10" y="f45"/>
                  <a:pt x="f46" y="f47"/>
                  <a:pt x="f48" y="f49"/>
                </a:cubicBezTo>
                <a:cubicBezTo>
                  <a:pt x="f50" y="f51"/>
                  <a:pt x="f5" y="f52"/>
                  <a:pt x="f17" y="f53"/>
                </a:cubicBezTo>
                <a:cubicBezTo>
                  <a:pt x="f50" y="f34"/>
                  <a:pt x="f54" y="f55"/>
                  <a:pt x="f8" y="f9"/>
                </a:cubicBezTo>
                <a:close/>
                <a:moveTo>
                  <a:pt x="f19" y="f56"/>
                </a:moveTo>
                <a:cubicBezTo>
                  <a:pt x="f19" y="f57"/>
                  <a:pt x="f58" y="f59"/>
                  <a:pt x="f60" y="f15"/>
                </a:cubicBezTo>
                <a:cubicBezTo>
                  <a:pt x="f61" y="f15"/>
                  <a:pt x="f62" y="f63"/>
                  <a:pt x="f57" y="f16"/>
                </a:cubicBezTo>
                <a:cubicBezTo>
                  <a:pt x="f57" y="f64"/>
                  <a:pt x="f65" y="f58"/>
                  <a:pt x="f66" y="f58"/>
                </a:cubicBezTo>
                <a:cubicBezTo>
                  <a:pt x="f58" y="f58"/>
                  <a:pt x="f19" y="f64"/>
                  <a:pt x="f19" y="f56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CF3291E3-25CD-4694-A3F1-6B9F2EAB919A}"/>
              </a:ext>
            </a:extLst>
          </p:cNvPr>
          <p:cNvSpPr/>
          <p:nvPr/>
        </p:nvSpPr>
        <p:spPr>
          <a:xfrm>
            <a:off x="790571" y="1954209"/>
            <a:ext cx="93661" cy="984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71"/>
              <a:gd name="f8" fmla="val 4"/>
              <a:gd name="f9" fmla="val 3"/>
              <a:gd name="f10" fmla="val 65"/>
              <a:gd name="f11" fmla="val 58"/>
              <a:gd name="f12" fmla="val 2"/>
              <a:gd name="f13" fmla="val 56"/>
              <a:gd name="f14" fmla="val 19"/>
              <a:gd name="f15" fmla="val 37"/>
              <a:gd name="f16" fmla="val 20"/>
              <a:gd name="f17" fmla="val 55"/>
              <a:gd name="f18" fmla="val 57"/>
              <a:gd name="f19" fmla="val 1"/>
              <a:gd name="f20" fmla="val 64"/>
              <a:gd name="f21" fmla="val 68"/>
              <a:gd name="f22" fmla="val 11"/>
              <a:gd name="f23" fmla="val 67"/>
              <a:gd name="f24" fmla="val 13"/>
              <a:gd name="f25" fmla="val 49"/>
              <a:gd name="f26" fmla="val 32"/>
              <a:gd name="f27" fmla="val 30"/>
              <a:gd name="f28" fmla="val 50"/>
              <a:gd name="f29" fmla="val 9"/>
              <a:gd name="f30" fmla="+- 0 0 -90"/>
              <a:gd name="f31" fmla="*/ f3 1 69"/>
              <a:gd name="f32" fmla="*/ f4 1 71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69"/>
              <a:gd name="f41" fmla="*/ f37 1 71"/>
              <a:gd name="f42" fmla="*/ 4 f38 1"/>
              <a:gd name="f43" fmla="*/ 71 f37 1"/>
              <a:gd name="f44" fmla="*/ 2 f38 1"/>
              <a:gd name="f45" fmla="*/ 56 f37 1"/>
              <a:gd name="f46" fmla="*/ 55 f38 1"/>
              <a:gd name="f47" fmla="*/ 2 f37 1"/>
              <a:gd name="f48" fmla="*/ 65 f38 1"/>
              <a:gd name="f49" fmla="*/ 67 f38 1"/>
              <a:gd name="f50" fmla="*/ 13 f37 1"/>
              <a:gd name="f51" fmla="*/ 11 f38 1"/>
              <a:gd name="f52" fmla="*/ 69 f37 1"/>
              <a:gd name="f53" fmla="+- f39 0 f1"/>
              <a:gd name="f54" fmla="*/ f42 1 69"/>
              <a:gd name="f55" fmla="*/ f43 1 71"/>
              <a:gd name="f56" fmla="*/ f44 1 69"/>
              <a:gd name="f57" fmla="*/ f45 1 71"/>
              <a:gd name="f58" fmla="*/ f46 1 69"/>
              <a:gd name="f59" fmla="*/ f47 1 71"/>
              <a:gd name="f60" fmla="*/ f48 1 69"/>
              <a:gd name="f61" fmla="*/ f49 1 69"/>
              <a:gd name="f62" fmla="*/ f50 1 71"/>
              <a:gd name="f63" fmla="*/ f51 1 69"/>
              <a:gd name="f64" fmla="*/ f52 1 71"/>
              <a:gd name="f65" fmla="*/ 0 1 f40"/>
              <a:gd name="f66" fmla="*/ f34 1 f40"/>
              <a:gd name="f67" fmla="*/ 0 1 f41"/>
              <a:gd name="f68" fmla="*/ f35 1 f41"/>
              <a:gd name="f69" fmla="*/ f54 1 f40"/>
              <a:gd name="f70" fmla="*/ f55 1 f41"/>
              <a:gd name="f71" fmla="*/ f56 1 f40"/>
              <a:gd name="f72" fmla="*/ f57 1 f41"/>
              <a:gd name="f73" fmla="*/ f58 1 f40"/>
              <a:gd name="f74" fmla="*/ f59 1 f41"/>
              <a:gd name="f75" fmla="*/ f60 1 f40"/>
              <a:gd name="f76" fmla="*/ f61 1 f40"/>
              <a:gd name="f77" fmla="*/ f62 1 f41"/>
              <a:gd name="f78" fmla="*/ f63 1 f40"/>
              <a:gd name="f79" fmla="*/ f64 1 f41"/>
              <a:gd name="f80" fmla="*/ f65 f31 1"/>
              <a:gd name="f81" fmla="*/ f66 f31 1"/>
              <a:gd name="f82" fmla="*/ f68 f32 1"/>
              <a:gd name="f83" fmla="*/ f67 f32 1"/>
              <a:gd name="f84" fmla="*/ f69 f31 1"/>
              <a:gd name="f85" fmla="*/ f70 f32 1"/>
              <a:gd name="f86" fmla="*/ f71 f31 1"/>
              <a:gd name="f87" fmla="*/ f72 f32 1"/>
              <a:gd name="f88" fmla="*/ f73 f31 1"/>
              <a:gd name="f89" fmla="*/ f74 f32 1"/>
              <a:gd name="f90" fmla="*/ f75 f31 1"/>
              <a:gd name="f91" fmla="*/ f76 f31 1"/>
              <a:gd name="f92" fmla="*/ f77 f32 1"/>
              <a:gd name="f93" fmla="*/ f78 f31 1"/>
              <a:gd name="f94" fmla="*/ f79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3">
                <a:pos x="f84" y="f85"/>
              </a:cxn>
              <a:cxn ang="f53">
                <a:pos x="f86" y="f87"/>
              </a:cxn>
              <a:cxn ang="f53">
                <a:pos x="f88" y="f89"/>
              </a:cxn>
              <a:cxn ang="f53">
                <a:pos x="f90" y="f89"/>
              </a:cxn>
              <a:cxn ang="f53">
                <a:pos x="f91" y="f92"/>
              </a:cxn>
              <a:cxn ang="f53">
                <a:pos x="f93" y="f94"/>
              </a:cxn>
              <a:cxn ang="f53">
                <a:pos x="f84" y="f85"/>
              </a:cxn>
            </a:cxnLst>
            <a:rect l="f80" t="f83" r="f81" b="f82"/>
            <a:pathLst>
              <a:path w="69" h="71">
                <a:moveTo>
                  <a:pt x="f8" y="f7"/>
                </a:moveTo>
                <a:cubicBezTo>
                  <a:pt x="f9" y="f10"/>
                  <a:pt x="f5" y="f11"/>
                  <a:pt x="f12" y="f13"/>
                </a:cubicBezTo>
                <a:cubicBezTo>
                  <a:pt x="f14" y="f15"/>
                  <a:pt x="f15" y="f16"/>
                  <a:pt x="f17" y="f12"/>
                </a:cubicBezTo>
                <a:cubicBezTo>
                  <a:pt x="f18" y="f19"/>
                  <a:pt x="f20" y="f5"/>
                  <a:pt x="f10" y="f12"/>
                </a:cubicBezTo>
                <a:cubicBezTo>
                  <a:pt x="f21" y="f8"/>
                  <a:pt x="f6" y="f22"/>
                  <a:pt x="f23" y="f24"/>
                </a:cubicBezTo>
                <a:cubicBezTo>
                  <a:pt x="f25" y="f26"/>
                  <a:pt x="f27" y="f28"/>
                  <a:pt x="f22" y="f6"/>
                </a:cubicBezTo>
                <a:cubicBezTo>
                  <a:pt x="f22" y="f6"/>
                  <a:pt x="f29" y="f6"/>
                  <a:pt x="f8" y="f7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2F14DFE7-9A60-4A2B-979D-047F3802A8DC}"/>
              </a:ext>
            </a:extLst>
          </p:cNvPr>
          <p:cNvSpPr/>
          <p:nvPr/>
        </p:nvSpPr>
        <p:spPr>
          <a:xfrm>
            <a:off x="1116016" y="1955801"/>
            <a:ext cx="90489" cy="9525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6"/>
              <a:gd name="f7" fmla="val 69"/>
              <a:gd name="f8" fmla="val 60"/>
              <a:gd name="f9" fmla="val 56"/>
              <a:gd name="f10" fmla="val 67"/>
              <a:gd name="f11" fmla="val 52"/>
              <a:gd name="f12" fmla="val 50"/>
              <a:gd name="f13" fmla="val 64"/>
              <a:gd name="f14" fmla="val 34"/>
              <a:gd name="f15" fmla="val 48"/>
              <a:gd name="f16" fmla="val 18"/>
              <a:gd name="f17" fmla="val 33"/>
              <a:gd name="f18" fmla="val 3"/>
              <a:gd name="f19" fmla="val 16"/>
              <a:gd name="f20" fmla="val 13"/>
              <a:gd name="f21" fmla="val 1"/>
              <a:gd name="f22" fmla="val 6"/>
              <a:gd name="f23" fmla="val 2"/>
              <a:gd name="f24" fmla="val 12"/>
              <a:gd name="f25" fmla="val 15"/>
              <a:gd name="f26" fmla="val 4"/>
              <a:gd name="f27" fmla="val 31"/>
              <a:gd name="f28" fmla="val 19"/>
              <a:gd name="f29" fmla="val 47"/>
              <a:gd name="f30" fmla="val 35"/>
              <a:gd name="f31" fmla="val 63"/>
              <a:gd name="f32" fmla="val 65"/>
              <a:gd name="f33" fmla="val 54"/>
              <a:gd name="f34" fmla="val 62"/>
              <a:gd name="f35" fmla="val 68"/>
              <a:gd name="f36" fmla="+- 0 0 -90"/>
              <a:gd name="f37" fmla="*/ f3 1 66"/>
              <a:gd name="f38" fmla="*/ f4 1 69"/>
              <a:gd name="f39" fmla="val f5"/>
              <a:gd name="f40" fmla="val f6"/>
              <a:gd name="f41" fmla="val f7"/>
              <a:gd name="f42" fmla="*/ f36 f0 1"/>
              <a:gd name="f43" fmla="+- f41 0 f39"/>
              <a:gd name="f44" fmla="+- f40 0 f39"/>
              <a:gd name="f45" fmla="*/ f42 1 f2"/>
              <a:gd name="f46" fmla="*/ f44 1 66"/>
              <a:gd name="f47" fmla="*/ f43 1 69"/>
              <a:gd name="f48" fmla="*/ 60 f44 1"/>
              <a:gd name="f49" fmla="*/ 69 f43 1"/>
              <a:gd name="f50" fmla="*/ 50 f44 1"/>
              <a:gd name="f51" fmla="*/ 64 f43 1"/>
              <a:gd name="f52" fmla="*/ 3 f44 1"/>
              <a:gd name="f53" fmla="*/ 16 f43 1"/>
              <a:gd name="f54" fmla="*/ 1 f44 1"/>
              <a:gd name="f55" fmla="*/ 0 f43 1"/>
              <a:gd name="f56" fmla="*/ 15 f44 1"/>
              <a:gd name="f57" fmla="*/ 4 f43 1"/>
              <a:gd name="f58" fmla="*/ 63 f44 1"/>
              <a:gd name="f59" fmla="*/ 52 f43 1"/>
              <a:gd name="f60" fmla="*/ 66 f44 1"/>
              <a:gd name="f61" fmla="+- f45 0 f1"/>
              <a:gd name="f62" fmla="*/ f48 1 66"/>
              <a:gd name="f63" fmla="*/ f49 1 69"/>
              <a:gd name="f64" fmla="*/ f50 1 66"/>
              <a:gd name="f65" fmla="*/ f51 1 69"/>
              <a:gd name="f66" fmla="*/ f52 1 66"/>
              <a:gd name="f67" fmla="*/ f53 1 69"/>
              <a:gd name="f68" fmla="*/ f54 1 66"/>
              <a:gd name="f69" fmla="*/ f55 1 69"/>
              <a:gd name="f70" fmla="*/ f56 1 66"/>
              <a:gd name="f71" fmla="*/ f57 1 69"/>
              <a:gd name="f72" fmla="*/ f58 1 66"/>
              <a:gd name="f73" fmla="*/ f59 1 69"/>
              <a:gd name="f74" fmla="*/ f60 1 66"/>
              <a:gd name="f75" fmla="*/ 0 1 f46"/>
              <a:gd name="f76" fmla="*/ f40 1 f46"/>
              <a:gd name="f77" fmla="*/ 0 1 f47"/>
              <a:gd name="f78" fmla="*/ f41 1 f47"/>
              <a:gd name="f79" fmla="*/ f62 1 f46"/>
              <a:gd name="f80" fmla="*/ f63 1 f47"/>
              <a:gd name="f81" fmla="*/ f64 1 f46"/>
              <a:gd name="f82" fmla="*/ f65 1 f47"/>
              <a:gd name="f83" fmla="*/ f66 1 f46"/>
              <a:gd name="f84" fmla="*/ f67 1 f47"/>
              <a:gd name="f85" fmla="*/ f68 1 f46"/>
              <a:gd name="f86" fmla="*/ f69 1 f47"/>
              <a:gd name="f87" fmla="*/ f70 1 f46"/>
              <a:gd name="f88" fmla="*/ f71 1 f47"/>
              <a:gd name="f89" fmla="*/ f72 1 f46"/>
              <a:gd name="f90" fmla="*/ f73 1 f47"/>
              <a:gd name="f91" fmla="*/ f74 1 f46"/>
              <a:gd name="f92" fmla="*/ f75 f37 1"/>
              <a:gd name="f93" fmla="*/ f76 f37 1"/>
              <a:gd name="f94" fmla="*/ f78 f38 1"/>
              <a:gd name="f95" fmla="*/ f77 f38 1"/>
              <a:gd name="f96" fmla="*/ f79 f37 1"/>
              <a:gd name="f97" fmla="*/ f80 f38 1"/>
              <a:gd name="f98" fmla="*/ f81 f37 1"/>
              <a:gd name="f99" fmla="*/ f82 f38 1"/>
              <a:gd name="f100" fmla="*/ f83 f37 1"/>
              <a:gd name="f101" fmla="*/ f84 f38 1"/>
              <a:gd name="f102" fmla="*/ f85 f37 1"/>
              <a:gd name="f103" fmla="*/ f86 f38 1"/>
              <a:gd name="f104" fmla="*/ f87 f37 1"/>
              <a:gd name="f105" fmla="*/ f88 f38 1"/>
              <a:gd name="f106" fmla="*/ f89 f37 1"/>
              <a:gd name="f107" fmla="*/ f90 f38 1"/>
              <a:gd name="f108" fmla="*/ f91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96" y="f97"/>
              </a:cxn>
              <a:cxn ang="f61">
                <a:pos x="f98" y="f99"/>
              </a:cxn>
              <a:cxn ang="f61">
                <a:pos x="f100" y="f101"/>
              </a:cxn>
              <a:cxn ang="f61">
                <a:pos x="f102" y="f103"/>
              </a:cxn>
              <a:cxn ang="f61">
                <a:pos x="f104" y="f105"/>
              </a:cxn>
              <a:cxn ang="f61">
                <a:pos x="f106" y="f107"/>
              </a:cxn>
              <a:cxn ang="f61">
                <a:pos x="f108" y="f99"/>
              </a:cxn>
              <a:cxn ang="f61">
                <a:pos x="f96" y="f97"/>
              </a:cxn>
            </a:cxnLst>
            <a:rect l="f92" t="f95" r="f93" b="f94"/>
            <a:pathLst>
              <a:path w="66" h="69">
                <a:moveTo>
                  <a:pt x="f8" y="f7"/>
                </a:moveTo>
                <a:cubicBezTo>
                  <a:pt x="f9" y="f10"/>
                  <a:pt x="f11" y="f6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5" y="f20"/>
                  <a:pt x="f21" y="f22"/>
                  <a:pt x="f21" y="f5"/>
                </a:cubicBezTo>
                <a:cubicBezTo>
                  <a:pt x="f22" y="f23"/>
                  <a:pt x="f24" y="f21"/>
                  <a:pt x="f25" y="f26"/>
                </a:cubicBezTo>
                <a:cubicBezTo>
                  <a:pt x="f27" y="f28"/>
                  <a:pt x="f29" y="f30"/>
                  <a:pt x="f31" y="f11"/>
                </a:cubicBezTo>
                <a:cubicBezTo>
                  <a:pt x="f32" y="f33"/>
                  <a:pt x="f6" y="f8"/>
                  <a:pt x="f6" y="f13"/>
                </a:cubicBezTo>
                <a:cubicBezTo>
                  <a:pt x="f6" y="f6"/>
                  <a:pt x="f34" y="f35"/>
                  <a:pt x="f8" y="f7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C4F16FB3-D3C9-4F26-BFFA-7CA5BEEDEA3D}"/>
              </a:ext>
            </a:extLst>
          </p:cNvPr>
          <p:cNvSpPr/>
          <p:nvPr/>
        </p:nvSpPr>
        <p:spPr>
          <a:xfrm>
            <a:off x="2087566" y="4013201"/>
            <a:ext cx="25402" cy="9683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"/>
              <a:gd name="f7" fmla="val 70"/>
              <a:gd name="f8" fmla="val 17"/>
              <a:gd name="f9" fmla="val 37"/>
              <a:gd name="f10" fmla="val 45"/>
              <a:gd name="f11" fmla="val 53"/>
              <a:gd name="f12" fmla="val 16"/>
              <a:gd name="f13" fmla="val 61"/>
              <a:gd name="f14" fmla="val 64"/>
              <a:gd name="f15" fmla="val 11"/>
              <a:gd name="f16" fmla="val 67"/>
              <a:gd name="f17" fmla="val 9"/>
              <a:gd name="f18" fmla="val 6"/>
              <a:gd name="f19" fmla="val 1"/>
              <a:gd name="f20" fmla="val 43"/>
              <a:gd name="f21" fmla="val 26"/>
              <a:gd name="f22" fmla="val 3"/>
              <a:gd name="f23" fmla="val 8"/>
              <a:gd name="f24" fmla="val 28"/>
              <a:gd name="f25" fmla="+- 0 0 -90"/>
              <a:gd name="f26" fmla="*/ f3 1 18"/>
              <a:gd name="f27" fmla="*/ f4 1 70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18"/>
              <a:gd name="f36" fmla="*/ f32 1 70"/>
              <a:gd name="f37" fmla="*/ 17 f33 1"/>
              <a:gd name="f38" fmla="*/ 37 f32 1"/>
              <a:gd name="f39" fmla="*/ 16 f33 1"/>
              <a:gd name="f40" fmla="*/ 61 f32 1"/>
              <a:gd name="f41" fmla="*/ 9 f33 1"/>
              <a:gd name="f42" fmla="*/ 70 f32 1"/>
              <a:gd name="f43" fmla="*/ 1 f33 1"/>
              <a:gd name="f44" fmla="*/ 9 f32 1"/>
              <a:gd name="f45" fmla="*/ 8 f33 1"/>
              <a:gd name="f46" fmla="*/ 0 f32 1"/>
              <a:gd name="f47" fmla="+- f34 0 f1"/>
              <a:gd name="f48" fmla="*/ f37 1 18"/>
              <a:gd name="f49" fmla="*/ f38 1 70"/>
              <a:gd name="f50" fmla="*/ f39 1 18"/>
              <a:gd name="f51" fmla="*/ f40 1 70"/>
              <a:gd name="f52" fmla="*/ f41 1 18"/>
              <a:gd name="f53" fmla="*/ f42 1 70"/>
              <a:gd name="f54" fmla="*/ f43 1 18"/>
              <a:gd name="f55" fmla="*/ f44 1 70"/>
              <a:gd name="f56" fmla="*/ f45 1 18"/>
              <a:gd name="f57" fmla="*/ f46 1 70"/>
              <a:gd name="f58" fmla="*/ 0 1 f35"/>
              <a:gd name="f59" fmla="*/ f29 1 f35"/>
              <a:gd name="f60" fmla="*/ 0 1 f36"/>
              <a:gd name="f61" fmla="*/ f30 1 f36"/>
              <a:gd name="f62" fmla="*/ f48 1 f35"/>
              <a:gd name="f63" fmla="*/ f49 1 f36"/>
              <a:gd name="f64" fmla="*/ f50 1 f35"/>
              <a:gd name="f65" fmla="*/ f51 1 f36"/>
              <a:gd name="f66" fmla="*/ f52 1 f35"/>
              <a:gd name="f67" fmla="*/ f53 1 f36"/>
              <a:gd name="f68" fmla="*/ f54 1 f35"/>
              <a:gd name="f69" fmla="*/ f55 1 f36"/>
              <a:gd name="f70" fmla="*/ f56 1 f35"/>
              <a:gd name="f71" fmla="*/ f57 1 f36"/>
              <a:gd name="f72" fmla="*/ f58 f26 1"/>
              <a:gd name="f73" fmla="*/ f59 f26 1"/>
              <a:gd name="f74" fmla="*/ f61 f27 1"/>
              <a:gd name="f75" fmla="*/ f60 f27 1"/>
              <a:gd name="f76" fmla="*/ f62 f26 1"/>
              <a:gd name="f77" fmla="*/ f63 f27 1"/>
              <a:gd name="f78" fmla="*/ f64 f26 1"/>
              <a:gd name="f79" fmla="*/ f65 f27 1"/>
              <a:gd name="f80" fmla="*/ f66 f26 1"/>
              <a:gd name="f81" fmla="*/ f67 f27 1"/>
              <a:gd name="f82" fmla="*/ f68 f26 1"/>
              <a:gd name="f83" fmla="*/ f69 f27 1"/>
              <a:gd name="f84" fmla="*/ f70 f26 1"/>
              <a:gd name="f85" fmla="*/ f71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7">
                <a:pos x="f76" y="f77"/>
              </a:cxn>
              <a:cxn ang="f47">
                <a:pos x="f78" y="f79"/>
              </a:cxn>
              <a:cxn ang="f47">
                <a:pos x="f80" y="f81"/>
              </a:cxn>
              <a:cxn ang="f47">
                <a:pos x="f82" y="f79"/>
              </a:cxn>
              <a:cxn ang="f47">
                <a:pos x="f82" y="f83"/>
              </a:cxn>
              <a:cxn ang="f47">
                <a:pos x="f84" y="f85"/>
              </a:cxn>
              <a:cxn ang="f47">
                <a:pos x="f78" y="f83"/>
              </a:cxn>
              <a:cxn ang="f47">
                <a:pos x="f76" y="f77"/>
              </a:cxn>
              <a:cxn ang="f47">
                <a:pos x="f76" y="f77"/>
              </a:cxn>
            </a:cxnLst>
            <a:rect l="f72" t="f75" r="f73" b="f74"/>
            <a:pathLst>
              <a:path w="18" h="70">
                <a:moveTo>
                  <a:pt x="f8" y="f9"/>
                </a:moveTo>
                <a:cubicBezTo>
                  <a:pt x="f8" y="f10"/>
                  <a:pt x="f6" y="f11"/>
                  <a:pt x="f12" y="f13"/>
                </a:cubicBezTo>
                <a:cubicBezTo>
                  <a:pt x="f12" y="f14"/>
                  <a:pt x="f15" y="f16"/>
                  <a:pt x="f17" y="f7"/>
                </a:cubicBezTo>
                <a:cubicBezTo>
                  <a:pt x="f18" y="f16"/>
                  <a:pt x="f19" y="f14"/>
                  <a:pt x="f19" y="f13"/>
                </a:cubicBezTo>
                <a:cubicBezTo>
                  <a:pt x="f5" y="f20"/>
                  <a:pt x="f19" y="f21"/>
                  <a:pt x="f19" y="f17"/>
                </a:cubicBezTo>
                <a:cubicBezTo>
                  <a:pt x="f19" y="f18"/>
                  <a:pt x="f18" y="f22"/>
                  <a:pt x="f23" y="f5"/>
                </a:cubicBezTo>
                <a:cubicBezTo>
                  <a:pt x="f15" y="f22"/>
                  <a:pt x="f12" y="f18"/>
                  <a:pt x="f12" y="f17"/>
                </a:cubicBezTo>
                <a:cubicBezTo>
                  <a:pt x="f8" y="f6"/>
                  <a:pt x="f8" y="f24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52B8D96B-A663-4A08-BECB-ADE129FCCE3C}"/>
              </a:ext>
            </a:extLst>
          </p:cNvPr>
          <p:cNvSpPr/>
          <p:nvPr/>
        </p:nvSpPr>
        <p:spPr>
          <a:xfrm>
            <a:off x="985842" y="1982784"/>
            <a:ext cx="25402" cy="69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9"/>
              <a:gd name="f7" fmla="val 50"/>
              <a:gd name="f8" fmla="val 18"/>
              <a:gd name="f9" fmla="val 26"/>
              <a:gd name="f10" fmla="val 30"/>
              <a:gd name="f11" fmla="val 34"/>
              <a:gd name="f12" fmla="val 38"/>
              <a:gd name="f13" fmla="val 16"/>
              <a:gd name="f14" fmla="val 42"/>
              <a:gd name="f15" fmla="val 12"/>
              <a:gd name="f16" fmla="val 46"/>
              <a:gd name="f17" fmla="val 9"/>
              <a:gd name="f18" fmla="val 6"/>
              <a:gd name="f19" fmla="val 2"/>
              <a:gd name="f20" fmla="val 43"/>
              <a:gd name="f21" fmla="val 1"/>
              <a:gd name="f22" fmla="val 21"/>
              <a:gd name="f23" fmla="val 13"/>
              <a:gd name="f24" fmla="val 3"/>
              <a:gd name="f25" fmla="val 8"/>
              <a:gd name="f26" fmla="val 4"/>
              <a:gd name="f27" fmla="val 11"/>
              <a:gd name="f28" fmla="val 17"/>
              <a:gd name="f29" fmla="+- 0 0 -90"/>
              <a:gd name="f30" fmla="*/ f3 1 19"/>
              <a:gd name="f31" fmla="*/ f4 1 50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19"/>
              <a:gd name="f40" fmla="*/ f36 1 50"/>
              <a:gd name="f41" fmla="*/ 18 f37 1"/>
              <a:gd name="f42" fmla="*/ 26 f36 1"/>
              <a:gd name="f43" fmla="*/ 38 f36 1"/>
              <a:gd name="f44" fmla="*/ 9 f37 1"/>
              <a:gd name="f45" fmla="*/ 50 f36 1"/>
              <a:gd name="f46" fmla="*/ 2 f37 1"/>
              <a:gd name="f47" fmla="*/ 13 f36 1"/>
              <a:gd name="f48" fmla="*/ 11 f37 1"/>
              <a:gd name="f49" fmla="*/ 0 f36 1"/>
              <a:gd name="f50" fmla="*/ 12 f36 1"/>
              <a:gd name="f51" fmla="+- f38 0 f1"/>
              <a:gd name="f52" fmla="*/ f41 1 19"/>
              <a:gd name="f53" fmla="*/ f42 1 50"/>
              <a:gd name="f54" fmla="*/ f43 1 50"/>
              <a:gd name="f55" fmla="*/ f44 1 19"/>
              <a:gd name="f56" fmla="*/ f45 1 50"/>
              <a:gd name="f57" fmla="*/ f46 1 19"/>
              <a:gd name="f58" fmla="*/ f47 1 50"/>
              <a:gd name="f59" fmla="*/ f48 1 19"/>
              <a:gd name="f60" fmla="*/ f49 1 50"/>
              <a:gd name="f61" fmla="*/ f50 1 50"/>
              <a:gd name="f62" fmla="*/ 0 1 f39"/>
              <a:gd name="f63" fmla="*/ f33 1 f39"/>
              <a:gd name="f64" fmla="*/ 0 1 f40"/>
              <a:gd name="f65" fmla="*/ f34 1 f40"/>
              <a:gd name="f66" fmla="*/ f52 1 f39"/>
              <a:gd name="f67" fmla="*/ f53 1 f40"/>
              <a:gd name="f68" fmla="*/ f54 1 f40"/>
              <a:gd name="f69" fmla="*/ f55 1 f39"/>
              <a:gd name="f70" fmla="*/ f56 1 f40"/>
              <a:gd name="f71" fmla="*/ f57 1 f39"/>
              <a:gd name="f72" fmla="*/ f58 1 f40"/>
              <a:gd name="f73" fmla="*/ f59 1 f39"/>
              <a:gd name="f74" fmla="*/ f60 1 f40"/>
              <a:gd name="f75" fmla="*/ f61 1 f40"/>
              <a:gd name="f76" fmla="*/ f62 f30 1"/>
              <a:gd name="f77" fmla="*/ f63 f30 1"/>
              <a:gd name="f78" fmla="*/ f65 f31 1"/>
              <a:gd name="f79" fmla="*/ f64 f31 1"/>
              <a:gd name="f80" fmla="*/ f66 f30 1"/>
              <a:gd name="f81" fmla="*/ f67 f31 1"/>
              <a:gd name="f82" fmla="*/ f68 f31 1"/>
              <a:gd name="f83" fmla="*/ f69 f30 1"/>
              <a:gd name="f84" fmla="*/ f70 f31 1"/>
              <a:gd name="f85" fmla="*/ f71 f30 1"/>
              <a:gd name="f86" fmla="*/ f72 f31 1"/>
              <a:gd name="f87" fmla="*/ f73 f30 1"/>
              <a:gd name="f88" fmla="*/ f74 f31 1"/>
              <a:gd name="f89" fmla="*/ f75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1">
                <a:pos x="f80" y="f81"/>
              </a:cxn>
              <a:cxn ang="f51">
                <a:pos x="f80" y="f82"/>
              </a:cxn>
              <a:cxn ang="f51">
                <a:pos x="f83" y="f84"/>
              </a:cxn>
              <a:cxn ang="f51">
                <a:pos x="f85" y="f82"/>
              </a:cxn>
              <a:cxn ang="f51">
                <a:pos x="f85" y="f86"/>
              </a:cxn>
              <a:cxn ang="f51">
                <a:pos x="f87" y="f88"/>
              </a:cxn>
              <a:cxn ang="f51">
                <a:pos x="f80" y="f89"/>
              </a:cxn>
              <a:cxn ang="f51">
                <a:pos x="f80" y="f81"/>
              </a:cxn>
            </a:cxnLst>
            <a:rect l="f76" t="f79" r="f77" b="f78"/>
            <a:pathLst>
              <a:path w="19" h="50">
                <a:moveTo>
                  <a:pt x="f8" y="f9"/>
                </a:moveTo>
                <a:cubicBezTo>
                  <a:pt x="f8" y="f10"/>
                  <a:pt x="f6" y="f11"/>
                  <a:pt x="f8" y="f12"/>
                </a:cubicBezTo>
                <a:cubicBezTo>
                  <a:pt x="f13" y="f14"/>
                  <a:pt x="f15" y="f16"/>
                  <a:pt x="f17" y="f7"/>
                </a:cubicBezTo>
                <a:cubicBezTo>
                  <a:pt x="f18" y="f16"/>
                  <a:pt x="f19" y="f20"/>
                  <a:pt x="f19" y="f12"/>
                </a:cubicBezTo>
                <a:cubicBezTo>
                  <a:pt x="f21" y="f10"/>
                  <a:pt x="f5" y="f22"/>
                  <a:pt x="f19" y="f23"/>
                </a:cubicBezTo>
                <a:cubicBezTo>
                  <a:pt x="f24" y="f25"/>
                  <a:pt x="f25" y="f26"/>
                  <a:pt x="f27" y="f5"/>
                </a:cubicBezTo>
                <a:cubicBezTo>
                  <a:pt x="f23" y="f26"/>
                  <a:pt x="f28" y="f25"/>
                  <a:pt x="f8" y="f15"/>
                </a:cubicBezTo>
                <a:cubicBezTo>
                  <a:pt x="f6" y="f13"/>
                  <a:pt x="f8" y="f22"/>
                  <a:pt x="f8" y="f9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EB7E267D-AC3C-47E0-9742-01B64B947921}"/>
              </a:ext>
            </a:extLst>
          </p:cNvPr>
          <p:cNvSpPr/>
          <p:nvPr/>
        </p:nvSpPr>
        <p:spPr>
          <a:xfrm>
            <a:off x="1952628" y="1673223"/>
            <a:ext cx="39684" cy="428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"/>
              <a:gd name="f7" fmla="val 31"/>
              <a:gd name="f8" fmla="val 20"/>
              <a:gd name="f9" fmla="val 22"/>
              <a:gd name="f10" fmla="val 25"/>
              <a:gd name="f11" fmla="val 19"/>
              <a:gd name="f12" fmla="val 28"/>
              <a:gd name="f13" fmla="val 15"/>
              <a:gd name="f14" fmla="val 10"/>
              <a:gd name="f15" fmla="val 24"/>
              <a:gd name="f16" fmla="val 5"/>
              <a:gd name="f17" fmla="val 17"/>
              <a:gd name="f18" fmla="val 9"/>
              <a:gd name="f19" fmla="val 8"/>
              <a:gd name="f20" fmla="val 3"/>
              <a:gd name="f21" fmla="val 14"/>
              <a:gd name="f22" fmla="val 6"/>
              <a:gd name="f23" fmla="val 12"/>
              <a:gd name="f24" fmla="+- 0 0 -90"/>
              <a:gd name="f25" fmla="*/ f3 1 29"/>
              <a:gd name="f26" fmla="*/ f4 1 31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29"/>
              <a:gd name="f35" fmla="*/ f31 1 31"/>
              <a:gd name="f36" fmla="*/ 29 f32 1"/>
              <a:gd name="f37" fmla="*/ 20 f31 1"/>
              <a:gd name="f38" fmla="*/ 15 f32 1"/>
              <a:gd name="f39" fmla="*/ 31 f31 1"/>
              <a:gd name="f40" fmla="*/ 0 f32 1"/>
              <a:gd name="f41" fmla="*/ 9 f31 1"/>
              <a:gd name="f42" fmla="*/ 8 f32 1"/>
              <a:gd name="f43" fmla="*/ 0 f31 1"/>
              <a:gd name="f44" fmla="+- f33 0 f1"/>
              <a:gd name="f45" fmla="*/ f36 1 29"/>
              <a:gd name="f46" fmla="*/ f37 1 31"/>
              <a:gd name="f47" fmla="*/ f38 1 29"/>
              <a:gd name="f48" fmla="*/ f39 1 31"/>
              <a:gd name="f49" fmla="*/ f40 1 29"/>
              <a:gd name="f50" fmla="*/ f41 1 31"/>
              <a:gd name="f51" fmla="*/ f42 1 29"/>
              <a:gd name="f52" fmla="*/ f43 1 31"/>
              <a:gd name="f53" fmla="*/ 0 1 f34"/>
              <a:gd name="f54" fmla="*/ f28 1 f34"/>
              <a:gd name="f55" fmla="*/ 0 1 f35"/>
              <a:gd name="f56" fmla="*/ f29 1 f35"/>
              <a:gd name="f57" fmla="*/ f45 1 f34"/>
              <a:gd name="f58" fmla="*/ f46 1 f35"/>
              <a:gd name="f59" fmla="*/ f47 1 f34"/>
              <a:gd name="f60" fmla="*/ f48 1 f35"/>
              <a:gd name="f61" fmla="*/ f49 1 f34"/>
              <a:gd name="f62" fmla="*/ f50 1 f35"/>
              <a:gd name="f63" fmla="*/ f51 1 f34"/>
              <a:gd name="f64" fmla="*/ f52 1 f35"/>
              <a:gd name="f65" fmla="*/ f53 f25 1"/>
              <a:gd name="f66" fmla="*/ f54 f25 1"/>
              <a:gd name="f67" fmla="*/ f56 f26 1"/>
              <a:gd name="f68" fmla="*/ f55 f26 1"/>
              <a:gd name="f69" fmla="*/ f57 f25 1"/>
              <a:gd name="f70" fmla="*/ f58 f26 1"/>
              <a:gd name="f71" fmla="*/ f59 f25 1"/>
              <a:gd name="f72" fmla="*/ f60 f26 1"/>
              <a:gd name="f73" fmla="*/ f61 f25 1"/>
              <a:gd name="f74" fmla="*/ f62 f26 1"/>
              <a:gd name="f75" fmla="*/ f63 f25 1"/>
              <a:gd name="f76" fmla="*/ f64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9" y="f70"/>
              </a:cxn>
              <a:cxn ang="f44">
                <a:pos x="f71" y="f72"/>
              </a:cxn>
              <a:cxn ang="f44">
                <a:pos x="f73" y="f74"/>
              </a:cxn>
              <a:cxn ang="f44">
                <a:pos x="f75" y="f76"/>
              </a:cxn>
              <a:cxn ang="f44">
                <a:pos x="f69" y="f70"/>
              </a:cxn>
            </a:cxnLst>
            <a:rect l="f65" t="f68" r="f66" b="f67"/>
            <a:pathLst>
              <a:path w="29" h="31">
                <a:moveTo>
                  <a:pt x="f6" y="f8"/>
                </a:moveTo>
                <a:cubicBezTo>
                  <a:pt x="f9" y="f10"/>
                  <a:pt x="f11" y="f12"/>
                  <a:pt x="f13" y="f7"/>
                </a:cubicBezTo>
                <a:cubicBezTo>
                  <a:pt x="f14" y="f15"/>
                  <a:pt x="f16" y="f17"/>
                  <a:pt x="f5" y="f18"/>
                </a:cubicBezTo>
                <a:cubicBezTo>
                  <a:pt x="f5" y="f19"/>
                  <a:pt x="f16" y="f20"/>
                  <a:pt x="f19" y="f5"/>
                </a:cubicBezTo>
                <a:cubicBezTo>
                  <a:pt x="f21" y="f22"/>
                  <a:pt x="f8" y="f23"/>
                  <a:pt x="f6" y="f8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78636EE4-C56C-46E4-9314-8E2B64E19CE0}"/>
              </a:ext>
            </a:extLst>
          </p:cNvPr>
          <p:cNvSpPr/>
          <p:nvPr/>
        </p:nvSpPr>
        <p:spPr>
          <a:xfrm>
            <a:off x="2214567" y="1673223"/>
            <a:ext cx="34920" cy="523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"/>
              <a:gd name="f7" fmla="val 38"/>
              <a:gd name="f8" fmla="val 8"/>
              <a:gd name="f9" fmla="val 4"/>
              <a:gd name="f10" fmla="val 27"/>
              <a:gd name="f11" fmla="val 22"/>
              <a:gd name="f12" fmla="val 1"/>
              <a:gd name="f13" fmla="val 19"/>
              <a:gd name="f14" fmla="val 5"/>
              <a:gd name="f15" fmla="val 12"/>
              <a:gd name="f16" fmla="val 11"/>
              <a:gd name="f17" fmla="val 6"/>
              <a:gd name="f18" fmla="val 16"/>
              <a:gd name="f19" fmla="val 24"/>
              <a:gd name="f20" fmla="val 21"/>
              <a:gd name="f21" fmla="val 18"/>
              <a:gd name="f22" fmla="val 15"/>
              <a:gd name="f23" fmla="+- 0 0 -90"/>
              <a:gd name="f24" fmla="*/ f3 1 25"/>
              <a:gd name="f25" fmla="*/ f4 1 38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25"/>
              <a:gd name="f34" fmla="*/ f30 1 38"/>
              <a:gd name="f35" fmla="*/ 8 f31 1"/>
              <a:gd name="f36" fmla="*/ 38 f30 1"/>
              <a:gd name="f37" fmla="*/ 1 f31 1"/>
              <a:gd name="f38" fmla="*/ 19 f30 1"/>
              <a:gd name="f39" fmla="*/ 16 f31 1"/>
              <a:gd name="f40" fmla="*/ 0 f30 1"/>
              <a:gd name="f41" fmla="*/ 24 f31 1"/>
              <a:gd name="f42" fmla="*/ 11 f30 1"/>
              <a:gd name="f43" fmla="+- f32 0 f1"/>
              <a:gd name="f44" fmla="*/ f35 1 25"/>
              <a:gd name="f45" fmla="*/ f36 1 38"/>
              <a:gd name="f46" fmla="*/ f37 1 25"/>
              <a:gd name="f47" fmla="*/ f38 1 38"/>
              <a:gd name="f48" fmla="*/ f39 1 25"/>
              <a:gd name="f49" fmla="*/ f40 1 38"/>
              <a:gd name="f50" fmla="*/ f41 1 25"/>
              <a:gd name="f51" fmla="*/ f42 1 38"/>
              <a:gd name="f52" fmla="*/ 0 1 f33"/>
              <a:gd name="f53" fmla="*/ f27 1 f33"/>
              <a:gd name="f54" fmla="*/ 0 1 f34"/>
              <a:gd name="f55" fmla="*/ f28 1 f34"/>
              <a:gd name="f56" fmla="*/ f44 1 f33"/>
              <a:gd name="f57" fmla="*/ f45 1 f34"/>
              <a:gd name="f58" fmla="*/ f46 1 f33"/>
              <a:gd name="f59" fmla="*/ f47 1 f34"/>
              <a:gd name="f60" fmla="*/ f48 1 f33"/>
              <a:gd name="f61" fmla="*/ f49 1 f34"/>
              <a:gd name="f62" fmla="*/ f50 1 f33"/>
              <a:gd name="f63" fmla="*/ f51 1 f34"/>
              <a:gd name="f64" fmla="*/ f52 f24 1"/>
              <a:gd name="f65" fmla="*/ f53 f24 1"/>
              <a:gd name="f66" fmla="*/ f55 f25 1"/>
              <a:gd name="f67" fmla="*/ f54 f25 1"/>
              <a:gd name="f68" fmla="*/ f56 f24 1"/>
              <a:gd name="f69" fmla="*/ f57 f25 1"/>
              <a:gd name="f70" fmla="*/ f58 f24 1"/>
              <a:gd name="f71" fmla="*/ f59 f25 1"/>
              <a:gd name="f72" fmla="*/ f60 f24 1"/>
              <a:gd name="f73" fmla="*/ f61 f25 1"/>
              <a:gd name="f74" fmla="*/ f62 f24 1"/>
              <a:gd name="f75" fmla="*/ f63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8" y="f69"/>
              </a:cxn>
              <a:cxn ang="f43">
                <a:pos x="f70" y="f71"/>
              </a:cxn>
              <a:cxn ang="f43">
                <a:pos x="f72" y="f73"/>
              </a:cxn>
              <a:cxn ang="f43">
                <a:pos x="f74" y="f75"/>
              </a:cxn>
              <a:cxn ang="f43">
                <a:pos x="f68" y="f69"/>
              </a:cxn>
            </a:cxnLst>
            <a:rect l="f64" t="f67" r="f65" b="f66"/>
            <a:pathLst>
              <a:path w="25" h="38">
                <a:moveTo>
                  <a:pt x="f8" y="f7"/>
                </a:moveTo>
                <a:cubicBezTo>
                  <a:pt x="f9" y="f10"/>
                  <a:pt x="f5" y="f11"/>
                  <a:pt x="f12" y="f13"/>
                </a:cubicBezTo>
                <a:cubicBezTo>
                  <a:pt x="f14" y="f15"/>
                  <a:pt x="f16" y="f17"/>
                  <a:pt x="f18" y="f5"/>
                </a:cubicBezTo>
                <a:cubicBezTo>
                  <a:pt x="f13" y="f9"/>
                  <a:pt x="f6" y="f8"/>
                  <a:pt x="f19" y="f16"/>
                </a:cubicBezTo>
                <a:cubicBezTo>
                  <a:pt x="f20" y="f21"/>
                  <a:pt x="f22" y="f6"/>
                  <a:pt x="f8" y="f7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5C918239-4EA4-4547-9B7D-B12BFC8453CD}"/>
              </a:ext>
            </a:extLst>
          </p:cNvPr>
          <p:cNvSpPr/>
          <p:nvPr/>
        </p:nvSpPr>
        <p:spPr>
          <a:xfrm>
            <a:off x="1847846" y="2036761"/>
            <a:ext cx="46040" cy="412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"/>
              <a:gd name="f7" fmla="val 30"/>
              <a:gd name="f8" fmla="val 7"/>
              <a:gd name="f9" fmla="val 6"/>
              <a:gd name="f10" fmla="val 13"/>
              <a:gd name="f11" fmla="val 4"/>
              <a:gd name="f12" fmla="val 23"/>
              <a:gd name="f13" fmla="val 1"/>
              <a:gd name="f14" fmla="val 26"/>
              <a:gd name="f15" fmla="val 9"/>
              <a:gd name="f16" fmla="val 15"/>
              <a:gd name="f17" fmla="val 18"/>
              <a:gd name="f18" fmla="val 21"/>
              <a:gd name="f19" fmla="+- 0 0 -90"/>
              <a:gd name="f20" fmla="*/ f3 1 34"/>
              <a:gd name="f21" fmla="*/ f4 1 30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34"/>
              <a:gd name="f30" fmla="*/ f26 1 30"/>
              <a:gd name="f31" fmla="*/ 7 f27 1"/>
              <a:gd name="f32" fmla="*/ 30 f26 1"/>
              <a:gd name="f33" fmla="*/ 23 f27 1"/>
              <a:gd name="f34" fmla="*/ 1 f26 1"/>
              <a:gd name="f35" fmla="*/ 34 f27 1"/>
              <a:gd name="f36" fmla="*/ 9 f26 1"/>
              <a:gd name="f37" fmla="+- f28 0 f1"/>
              <a:gd name="f38" fmla="*/ f31 1 34"/>
              <a:gd name="f39" fmla="*/ f32 1 30"/>
              <a:gd name="f40" fmla="*/ f33 1 34"/>
              <a:gd name="f41" fmla="*/ f34 1 30"/>
              <a:gd name="f42" fmla="*/ f35 1 34"/>
              <a:gd name="f43" fmla="*/ f36 1 30"/>
              <a:gd name="f44" fmla="*/ 0 1 f29"/>
              <a:gd name="f45" fmla="*/ f23 1 f29"/>
              <a:gd name="f46" fmla="*/ 0 1 f30"/>
              <a:gd name="f47" fmla="*/ f24 1 f30"/>
              <a:gd name="f48" fmla="*/ f38 1 f29"/>
              <a:gd name="f49" fmla="*/ f39 1 f30"/>
              <a:gd name="f50" fmla="*/ f40 1 f29"/>
              <a:gd name="f51" fmla="*/ f41 1 f30"/>
              <a:gd name="f52" fmla="*/ f42 1 f29"/>
              <a:gd name="f53" fmla="*/ f43 1 f30"/>
              <a:gd name="f54" fmla="*/ f44 f20 1"/>
              <a:gd name="f55" fmla="*/ f45 f20 1"/>
              <a:gd name="f56" fmla="*/ f47 f21 1"/>
              <a:gd name="f57" fmla="*/ f46 f21 1"/>
              <a:gd name="f58" fmla="*/ f48 f20 1"/>
              <a:gd name="f59" fmla="*/ f49 f21 1"/>
              <a:gd name="f60" fmla="*/ f50 f20 1"/>
              <a:gd name="f61" fmla="*/ f51 f21 1"/>
              <a:gd name="f62" fmla="*/ f52 f20 1"/>
              <a:gd name="f63" fmla="*/ f53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58" y="f59"/>
              </a:cxn>
              <a:cxn ang="f37">
                <a:pos x="f60" y="f61"/>
              </a:cxn>
              <a:cxn ang="f37">
                <a:pos x="f62" y="f63"/>
              </a:cxn>
              <a:cxn ang="f37">
                <a:pos x="f58" y="f59"/>
              </a:cxn>
            </a:cxnLst>
            <a:rect l="f54" t="f57" r="f55" b="f56"/>
            <a:pathLst>
              <a:path w="34" h="30">
                <a:moveTo>
                  <a:pt x="f8" y="f7"/>
                </a:moveTo>
                <a:cubicBezTo>
                  <a:pt x="f5" y="f9"/>
                  <a:pt x="f10" y="f11"/>
                  <a:pt x="f12" y="f13"/>
                </a:cubicBezTo>
                <a:cubicBezTo>
                  <a:pt x="f14" y="f5"/>
                  <a:pt x="f7" y="f9"/>
                  <a:pt x="f6" y="f15"/>
                </a:cubicBezTo>
                <a:cubicBezTo>
                  <a:pt x="f14" y="f16"/>
                  <a:pt x="f17" y="f18"/>
                  <a:pt x="f8" y="f7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4E06D400-AE96-420D-B463-AA13A52E78B5}"/>
              </a:ext>
            </a:extLst>
          </p:cNvPr>
          <p:cNvSpPr/>
          <p:nvPr/>
        </p:nvSpPr>
        <p:spPr>
          <a:xfrm>
            <a:off x="2308229" y="2036761"/>
            <a:ext cx="44448" cy="412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"/>
              <a:gd name="f7" fmla="val 30"/>
              <a:gd name="f8" fmla="val 26"/>
              <a:gd name="f9" fmla="val 16"/>
              <a:gd name="f10" fmla="val 21"/>
              <a:gd name="f11" fmla="val 8"/>
              <a:gd name="f12" fmla="val 14"/>
              <a:gd name="f13" fmla="val 3"/>
              <a:gd name="f14" fmla="val 5"/>
              <a:gd name="f15" fmla="val 6"/>
              <a:gd name="f16" fmla="val 19"/>
              <a:gd name="f17" fmla="val 4"/>
              <a:gd name="f18" fmla="+- 0 0 -90"/>
              <a:gd name="f19" fmla="*/ f3 1 32"/>
              <a:gd name="f20" fmla="*/ f4 1 30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32"/>
              <a:gd name="f29" fmla="*/ f25 1 30"/>
              <a:gd name="f30" fmla="*/ 26 f26 1"/>
              <a:gd name="f31" fmla="*/ 30 f25 1"/>
              <a:gd name="f32" fmla="*/ 0 f26 1"/>
              <a:gd name="f33" fmla="*/ 8 f25 1"/>
              <a:gd name="f34" fmla="*/ 8 f26 1"/>
              <a:gd name="f35" fmla="*/ 0 f25 1"/>
              <a:gd name="f36" fmla="+- f27 0 f1"/>
              <a:gd name="f37" fmla="*/ f30 1 32"/>
              <a:gd name="f38" fmla="*/ f31 1 30"/>
              <a:gd name="f39" fmla="*/ f32 1 32"/>
              <a:gd name="f40" fmla="*/ f33 1 30"/>
              <a:gd name="f41" fmla="*/ f34 1 32"/>
              <a:gd name="f42" fmla="*/ f35 1 30"/>
              <a:gd name="f43" fmla="*/ 0 1 f28"/>
              <a:gd name="f44" fmla="*/ f22 1 f28"/>
              <a:gd name="f45" fmla="*/ 0 1 f29"/>
              <a:gd name="f46" fmla="*/ f23 1 f29"/>
              <a:gd name="f47" fmla="*/ f37 1 f28"/>
              <a:gd name="f48" fmla="*/ f38 1 f29"/>
              <a:gd name="f49" fmla="*/ f39 1 f28"/>
              <a:gd name="f50" fmla="*/ f40 1 f29"/>
              <a:gd name="f51" fmla="*/ f41 1 f28"/>
              <a:gd name="f52" fmla="*/ f42 1 f29"/>
              <a:gd name="f53" fmla="*/ f43 f19 1"/>
              <a:gd name="f54" fmla="*/ f44 f19 1"/>
              <a:gd name="f55" fmla="*/ f46 f20 1"/>
              <a:gd name="f56" fmla="*/ f45 f20 1"/>
              <a:gd name="f57" fmla="*/ f47 f19 1"/>
              <a:gd name="f58" fmla="*/ f48 f20 1"/>
              <a:gd name="f59" fmla="*/ f49 f19 1"/>
              <a:gd name="f60" fmla="*/ f50 f20 1"/>
              <a:gd name="f61" fmla="*/ f51 f19 1"/>
              <a:gd name="f62" fmla="*/ f52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57" y="f58"/>
              </a:cxn>
              <a:cxn ang="f36">
                <a:pos x="f59" y="f60"/>
              </a:cxn>
              <a:cxn ang="f36">
                <a:pos x="f61" y="f62"/>
              </a:cxn>
              <a:cxn ang="f36">
                <a:pos x="f57" y="f58"/>
              </a:cxn>
            </a:cxnLst>
            <a:rect l="f53" t="f56" r="f54" b="f55"/>
            <a:pathLst>
              <a:path w="32" h="30">
                <a:moveTo>
                  <a:pt x="f8" y="f7"/>
                </a:moveTo>
                <a:cubicBezTo>
                  <a:pt x="f9" y="f10"/>
                  <a:pt x="f11" y="f12"/>
                  <a:pt x="f5" y="f11"/>
                </a:cubicBezTo>
                <a:cubicBezTo>
                  <a:pt x="f13" y="f14"/>
                  <a:pt x="f15" y="f5"/>
                  <a:pt x="f11" y="f5"/>
                </a:cubicBezTo>
                <a:cubicBezTo>
                  <a:pt x="f16" y="f17"/>
                  <a:pt x="f6" y="f15"/>
                  <a:pt x="f8" y="f7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FFA696DC-28D7-4E97-B3A9-6B6EEE29444C}"/>
              </a:ext>
            </a:extLst>
          </p:cNvPr>
          <p:cNvSpPr/>
          <p:nvPr/>
        </p:nvSpPr>
        <p:spPr>
          <a:xfrm>
            <a:off x="2308229" y="1773241"/>
            <a:ext cx="39684" cy="396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"/>
              <a:gd name="f7" fmla="val 9"/>
              <a:gd name="f8" fmla="val 5"/>
              <a:gd name="f9" fmla="val 24"/>
              <a:gd name="f10" fmla="val 18"/>
              <a:gd name="f11" fmla="val 6"/>
              <a:gd name="f12" fmla="val 11"/>
              <a:gd name="f13" fmla="val 12"/>
              <a:gd name="f14" fmla="val 19"/>
              <a:gd name="f15" fmla="val 1"/>
              <a:gd name="f16" fmla="val 20"/>
              <a:gd name="f17" fmla="val 26"/>
              <a:gd name="f18" fmla="val 23"/>
              <a:gd name="f19" fmla="val 15"/>
              <a:gd name="f20" fmla="val 17"/>
              <a:gd name="f21" fmla="val 21"/>
              <a:gd name="f22" fmla="+- 0 0 -90"/>
              <a:gd name="f23" fmla="*/ f3 1 29"/>
              <a:gd name="f24" fmla="*/ f4 1 29"/>
              <a:gd name="f25" fmla="val f5"/>
              <a:gd name="f26" fmla="val f6"/>
              <a:gd name="f27" fmla="*/ f22 f0 1"/>
              <a:gd name="f28" fmla="+- f26 0 f25"/>
              <a:gd name="f29" fmla="*/ f27 1 f2"/>
              <a:gd name="f30" fmla="*/ f28 1 29"/>
              <a:gd name="f31" fmla="*/ 9 f28 1"/>
              <a:gd name="f32" fmla="*/ 29 f28 1"/>
              <a:gd name="f33" fmla="*/ 0 f28 1"/>
              <a:gd name="f34" fmla="*/ 18 f28 1"/>
              <a:gd name="f35" fmla="*/ 19 f28 1"/>
              <a:gd name="f36" fmla="*/ 1 f28 1"/>
              <a:gd name="f37" fmla="+- f29 0 f1"/>
              <a:gd name="f38" fmla="*/ f31 1 29"/>
              <a:gd name="f39" fmla="*/ f32 1 29"/>
              <a:gd name="f40" fmla="*/ f33 1 29"/>
              <a:gd name="f41" fmla="*/ f34 1 29"/>
              <a:gd name="f42" fmla="*/ f35 1 29"/>
              <a:gd name="f43" fmla="*/ f36 1 29"/>
              <a:gd name="f44" fmla="*/ 0 1 f30"/>
              <a:gd name="f45" fmla="*/ f26 1 f30"/>
              <a:gd name="f46" fmla="*/ f38 1 f30"/>
              <a:gd name="f47" fmla="*/ f39 1 f30"/>
              <a:gd name="f48" fmla="*/ f40 1 f30"/>
              <a:gd name="f49" fmla="*/ f41 1 f30"/>
              <a:gd name="f50" fmla="*/ f42 1 f30"/>
              <a:gd name="f51" fmla="*/ f43 1 f30"/>
              <a:gd name="f52" fmla="*/ f44 f23 1"/>
              <a:gd name="f53" fmla="*/ f45 f23 1"/>
              <a:gd name="f54" fmla="*/ f45 f24 1"/>
              <a:gd name="f55" fmla="*/ f44 f24 1"/>
              <a:gd name="f56" fmla="*/ f46 f23 1"/>
              <a:gd name="f57" fmla="*/ f47 f24 1"/>
              <a:gd name="f58" fmla="*/ f48 f23 1"/>
              <a:gd name="f59" fmla="*/ f49 f24 1"/>
              <a:gd name="f60" fmla="*/ f50 f23 1"/>
              <a:gd name="f61" fmla="*/ f51 f24 1"/>
              <a:gd name="f62" fmla="*/ f47 f23 1"/>
              <a:gd name="f63" fmla="*/ f46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56" y="f57"/>
              </a:cxn>
              <a:cxn ang="f37">
                <a:pos x="f58" y="f59"/>
              </a:cxn>
              <a:cxn ang="f37">
                <a:pos x="f60" y="f61"/>
              </a:cxn>
              <a:cxn ang="f37">
                <a:pos x="f62" y="f63"/>
              </a:cxn>
              <a:cxn ang="f37">
                <a:pos x="f56" y="f57"/>
              </a:cxn>
            </a:cxnLst>
            <a:rect l="f52" t="f55" r="f53" b="f54"/>
            <a:pathLst>
              <a:path w="29" h="29">
                <a:moveTo>
                  <a:pt x="f7" y="f6"/>
                </a:moveTo>
                <a:cubicBezTo>
                  <a:pt x="f8" y="f9"/>
                  <a:pt x="f5" y="f10"/>
                  <a:pt x="f5" y="f10"/>
                </a:cubicBezTo>
                <a:cubicBezTo>
                  <a:pt x="f11" y="f12"/>
                  <a:pt x="f13" y="f11"/>
                  <a:pt x="f14" y="f15"/>
                </a:cubicBezTo>
                <a:cubicBezTo>
                  <a:pt x="f16" y="f5"/>
                  <a:pt x="f17" y="f11"/>
                  <a:pt x="f6" y="f7"/>
                </a:cubicBezTo>
                <a:cubicBezTo>
                  <a:pt x="f18" y="f19"/>
                  <a:pt x="f20" y="f21"/>
                  <a:pt x="f7" y="f6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86344855-E0C9-43F5-A9F5-E0B64EE63864}"/>
              </a:ext>
            </a:extLst>
          </p:cNvPr>
          <p:cNvSpPr/>
          <p:nvPr/>
        </p:nvSpPr>
        <p:spPr>
          <a:xfrm>
            <a:off x="1851029" y="1773241"/>
            <a:ext cx="50804" cy="333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7"/>
              <a:gd name="f7" fmla="val 25"/>
              <a:gd name="f8" fmla="val 16"/>
              <a:gd name="f9" fmla="val 27"/>
              <a:gd name="f10" fmla="val 21"/>
              <a:gd name="f11" fmla="val 22"/>
              <a:gd name="f12" fmla="val 20"/>
              <a:gd name="f13" fmla="val 24"/>
              <a:gd name="f14" fmla="val 13"/>
              <a:gd name="f15" fmla="val 7"/>
              <a:gd name="f16" fmla="val 15"/>
              <a:gd name="f17" fmla="val 10"/>
              <a:gd name="f18" fmla="val 4"/>
              <a:gd name="f19" fmla="val 8"/>
              <a:gd name="f20" fmla="val 1"/>
              <a:gd name="f21" fmla="val 17"/>
              <a:gd name="f22" fmla="val 9"/>
              <a:gd name="f23" fmla="+- 0 0 -90"/>
              <a:gd name="f24" fmla="*/ f3 1 37"/>
              <a:gd name="f25" fmla="*/ f4 1 25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37"/>
              <a:gd name="f34" fmla="*/ f30 1 25"/>
              <a:gd name="f35" fmla="*/ 37 f31 1"/>
              <a:gd name="f36" fmla="*/ 16 f30 1"/>
              <a:gd name="f37" fmla="*/ 20 f31 1"/>
              <a:gd name="f38" fmla="*/ 24 f30 1"/>
              <a:gd name="f39" fmla="*/ 0 f31 1"/>
              <a:gd name="f40" fmla="*/ 10 f30 1"/>
              <a:gd name="f41" fmla="*/ 10 f31 1"/>
              <a:gd name="f42" fmla="*/ 1 f30 1"/>
              <a:gd name="f43" fmla="+- f32 0 f1"/>
              <a:gd name="f44" fmla="*/ f35 1 37"/>
              <a:gd name="f45" fmla="*/ f36 1 25"/>
              <a:gd name="f46" fmla="*/ f37 1 37"/>
              <a:gd name="f47" fmla="*/ f38 1 25"/>
              <a:gd name="f48" fmla="*/ f39 1 37"/>
              <a:gd name="f49" fmla="*/ f40 1 25"/>
              <a:gd name="f50" fmla="*/ f41 1 37"/>
              <a:gd name="f51" fmla="*/ f42 1 25"/>
              <a:gd name="f52" fmla="*/ 0 1 f33"/>
              <a:gd name="f53" fmla="*/ f27 1 f33"/>
              <a:gd name="f54" fmla="*/ 0 1 f34"/>
              <a:gd name="f55" fmla="*/ f28 1 f34"/>
              <a:gd name="f56" fmla="*/ f44 1 f33"/>
              <a:gd name="f57" fmla="*/ f45 1 f34"/>
              <a:gd name="f58" fmla="*/ f46 1 f33"/>
              <a:gd name="f59" fmla="*/ f47 1 f34"/>
              <a:gd name="f60" fmla="*/ f48 1 f33"/>
              <a:gd name="f61" fmla="*/ f49 1 f34"/>
              <a:gd name="f62" fmla="*/ f50 1 f33"/>
              <a:gd name="f63" fmla="*/ f51 1 f34"/>
              <a:gd name="f64" fmla="*/ f52 f24 1"/>
              <a:gd name="f65" fmla="*/ f53 f24 1"/>
              <a:gd name="f66" fmla="*/ f55 f25 1"/>
              <a:gd name="f67" fmla="*/ f54 f25 1"/>
              <a:gd name="f68" fmla="*/ f56 f24 1"/>
              <a:gd name="f69" fmla="*/ f57 f25 1"/>
              <a:gd name="f70" fmla="*/ f58 f24 1"/>
              <a:gd name="f71" fmla="*/ f59 f25 1"/>
              <a:gd name="f72" fmla="*/ f60 f24 1"/>
              <a:gd name="f73" fmla="*/ f61 f25 1"/>
              <a:gd name="f74" fmla="*/ f62 f24 1"/>
              <a:gd name="f75" fmla="*/ f63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8" y="f69"/>
              </a:cxn>
              <a:cxn ang="f43">
                <a:pos x="f70" y="f71"/>
              </a:cxn>
              <a:cxn ang="f43">
                <a:pos x="f72" y="f73"/>
              </a:cxn>
              <a:cxn ang="f43">
                <a:pos x="f74" y="f75"/>
              </a:cxn>
              <a:cxn ang="f43">
                <a:pos x="f68" y="f69"/>
              </a:cxn>
            </a:cxnLst>
            <a:rect l="f64" t="f67" r="f65" b="f66"/>
            <a:pathLst>
              <a:path w="37" h="25">
                <a:moveTo>
                  <a:pt x="f6" y="f8"/>
                </a:moveTo>
                <a:cubicBezTo>
                  <a:pt x="f9" y="f10"/>
                  <a:pt x="f11" y="f7"/>
                  <a:pt x="f12" y="f13"/>
                </a:cubicBezTo>
                <a:cubicBezTo>
                  <a:pt x="f14" y="f10"/>
                  <a:pt x="f15" y="f16"/>
                  <a:pt x="f5" y="f17"/>
                </a:cubicBezTo>
                <a:cubicBezTo>
                  <a:pt x="f18" y="f15"/>
                  <a:pt x="f19" y="f5"/>
                  <a:pt x="f17" y="f20"/>
                </a:cubicBezTo>
                <a:cubicBezTo>
                  <a:pt x="f21" y="f18"/>
                  <a:pt x="f13" y="f22"/>
                  <a:pt x="f6" y="f8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31B3EFE3-9D98-4B63-9C54-717134897AA8}"/>
              </a:ext>
            </a:extLst>
          </p:cNvPr>
          <p:cNvSpPr/>
          <p:nvPr/>
        </p:nvSpPr>
        <p:spPr>
          <a:xfrm>
            <a:off x="2343150" y="1909760"/>
            <a:ext cx="42867" cy="301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"/>
              <a:gd name="f7" fmla="val 22"/>
              <a:gd name="f8" fmla="val 16"/>
              <a:gd name="f9" fmla="val 9"/>
              <a:gd name="f10" fmla="val 4"/>
              <a:gd name="f11" fmla="val 12"/>
              <a:gd name="f12" fmla="val 8"/>
              <a:gd name="f13" fmla="val 5"/>
              <a:gd name="f14" fmla="val 14"/>
              <a:gd name="f15" fmla="val 1"/>
              <a:gd name="f16" fmla="val 20"/>
              <a:gd name="f17" fmla="val 26"/>
              <a:gd name="f18" fmla="val 27"/>
              <a:gd name="f19" fmla="+- 0 0 -90"/>
              <a:gd name="f20" fmla="*/ f3 1 31"/>
              <a:gd name="f21" fmla="*/ f4 1 22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31"/>
              <a:gd name="f30" fmla="*/ f26 1 22"/>
              <a:gd name="f31" fmla="*/ 16 f27 1"/>
              <a:gd name="f32" fmla="*/ 22 f26 1"/>
              <a:gd name="f33" fmla="*/ 0 f27 1"/>
              <a:gd name="f34" fmla="*/ 8 f26 1"/>
              <a:gd name="f35" fmla="*/ 14 f27 1"/>
              <a:gd name="f36" fmla="*/ 1 f26 1"/>
              <a:gd name="f37" fmla="*/ 31 f27 1"/>
              <a:gd name="f38" fmla="+- f28 0 f1"/>
              <a:gd name="f39" fmla="*/ f31 1 31"/>
              <a:gd name="f40" fmla="*/ f32 1 22"/>
              <a:gd name="f41" fmla="*/ f33 1 31"/>
              <a:gd name="f42" fmla="*/ f34 1 22"/>
              <a:gd name="f43" fmla="*/ f35 1 31"/>
              <a:gd name="f44" fmla="*/ f36 1 22"/>
              <a:gd name="f45" fmla="*/ f37 1 31"/>
              <a:gd name="f46" fmla="*/ 0 1 f29"/>
              <a:gd name="f47" fmla="*/ f23 1 f29"/>
              <a:gd name="f48" fmla="*/ 0 1 f30"/>
              <a:gd name="f49" fmla="*/ f24 1 f30"/>
              <a:gd name="f50" fmla="*/ f39 1 f29"/>
              <a:gd name="f51" fmla="*/ f40 1 f30"/>
              <a:gd name="f52" fmla="*/ f41 1 f29"/>
              <a:gd name="f53" fmla="*/ f42 1 f30"/>
              <a:gd name="f54" fmla="*/ f43 1 f29"/>
              <a:gd name="f55" fmla="*/ f44 1 f30"/>
              <a:gd name="f56" fmla="*/ f45 1 f29"/>
              <a:gd name="f57" fmla="*/ f46 f20 1"/>
              <a:gd name="f58" fmla="*/ f47 f20 1"/>
              <a:gd name="f59" fmla="*/ f49 f21 1"/>
              <a:gd name="f60" fmla="*/ f48 f21 1"/>
              <a:gd name="f61" fmla="*/ f50 f20 1"/>
              <a:gd name="f62" fmla="*/ f51 f21 1"/>
              <a:gd name="f63" fmla="*/ f52 f20 1"/>
              <a:gd name="f64" fmla="*/ f53 f21 1"/>
              <a:gd name="f65" fmla="*/ f54 f20 1"/>
              <a:gd name="f66" fmla="*/ f55 f21 1"/>
              <a:gd name="f67" fmla="*/ f56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61" y="f62"/>
              </a:cxn>
              <a:cxn ang="f38">
                <a:pos x="f63" y="f64"/>
              </a:cxn>
              <a:cxn ang="f38">
                <a:pos x="f65" y="f66"/>
              </a:cxn>
              <a:cxn ang="f38">
                <a:pos x="f67" y="f64"/>
              </a:cxn>
              <a:cxn ang="f38">
                <a:pos x="f61" y="f62"/>
              </a:cxn>
            </a:cxnLst>
            <a:rect l="f57" t="f60" r="f58" b="f59"/>
            <a:pathLst>
              <a:path w="31" h="22">
                <a:moveTo>
                  <a:pt x="f8" y="f7"/>
                </a:moveTo>
                <a:cubicBezTo>
                  <a:pt x="f9" y="f8"/>
                  <a:pt x="f10" y="f11"/>
                  <a:pt x="f5" y="f12"/>
                </a:cubicBezTo>
                <a:cubicBezTo>
                  <a:pt x="f10" y="f13"/>
                  <a:pt x="f9" y="f5"/>
                  <a:pt x="f14" y="f15"/>
                </a:cubicBezTo>
                <a:cubicBezTo>
                  <a:pt x="f16" y="f15"/>
                  <a:pt x="f17" y="f13"/>
                  <a:pt x="f6" y="f12"/>
                </a:cubicBezTo>
                <a:cubicBezTo>
                  <a:pt x="f18" y="f11"/>
                  <a:pt x="f7" y="f8"/>
                  <a:pt x="f8" y="f7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B0B5D4F3-7226-45E3-A884-28F15D978E34}"/>
              </a:ext>
            </a:extLst>
          </p:cNvPr>
          <p:cNvSpPr/>
          <p:nvPr/>
        </p:nvSpPr>
        <p:spPr>
          <a:xfrm>
            <a:off x="1814517" y="1909760"/>
            <a:ext cx="44448" cy="301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"/>
              <a:gd name="f7" fmla="val 22"/>
              <a:gd name="f8" fmla="val 18"/>
              <a:gd name="f9" fmla="val 10"/>
              <a:gd name="f10" fmla="val 16"/>
              <a:gd name="f11" fmla="val 5"/>
              <a:gd name="f12" fmla="val 12"/>
              <a:gd name="f13" fmla="val 9"/>
              <a:gd name="f14" fmla="val 6"/>
              <a:gd name="f15" fmla="val 15"/>
              <a:gd name="f16" fmla="val 1"/>
              <a:gd name="f17" fmla="val 21"/>
              <a:gd name="f18" fmla="val 26"/>
              <a:gd name="f19" fmla="val 8"/>
              <a:gd name="f20" fmla="val 28"/>
              <a:gd name="f21" fmla="val 24"/>
              <a:gd name="f22" fmla="+- 0 0 -90"/>
              <a:gd name="f23" fmla="*/ f3 1 32"/>
              <a:gd name="f24" fmla="*/ f4 1 22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32"/>
              <a:gd name="f33" fmla="*/ f29 1 22"/>
              <a:gd name="f34" fmla="*/ 18 f30 1"/>
              <a:gd name="f35" fmla="*/ 22 f29 1"/>
              <a:gd name="f36" fmla="*/ 0 f30 1"/>
              <a:gd name="f37" fmla="*/ 9 f29 1"/>
              <a:gd name="f38" fmla="*/ 15 f30 1"/>
              <a:gd name="f39" fmla="*/ 1 f29 1"/>
              <a:gd name="f40" fmla="*/ 32 f30 1"/>
              <a:gd name="f41" fmla="*/ 8 f29 1"/>
              <a:gd name="f42" fmla="+- f31 0 f1"/>
              <a:gd name="f43" fmla="*/ f34 1 32"/>
              <a:gd name="f44" fmla="*/ f35 1 22"/>
              <a:gd name="f45" fmla="*/ f36 1 32"/>
              <a:gd name="f46" fmla="*/ f37 1 22"/>
              <a:gd name="f47" fmla="*/ f38 1 32"/>
              <a:gd name="f48" fmla="*/ f39 1 22"/>
              <a:gd name="f49" fmla="*/ f40 1 32"/>
              <a:gd name="f50" fmla="*/ f41 1 22"/>
              <a:gd name="f51" fmla="*/ 0 1 f32"/>
              <a:gd name="f52" fmla="*/ f26 1 f32"/>
              <a:gd name="f53" fmla="*/ 0 1 f33"/>
              <a:gd name="f54" fmla="*/ f27 1 f33"/>
              <a:gd name="f55" fmla="*/ f43 1 f32"/>
              <a:gd name="f56" fmla="*/ f44 1 f33"/>
              <a:gd name="f57" fmla="*/ f45 1 f32"/>
              <a:gd name="f58" fmla="*/ f46 1 f33"/>
              <a:gd name="f59" fmla="*/ f47 1 f32"/>
              <a:gd name="f60" fmla="*/ f48 1 f33"/>
              <a:gd name="f61" fmla="*/ f49 1 f32"/>
              <a:gd name="f62" fmla="*/ f50 1 f33"/>
              <a:gd name="f63" fmla="*/ f51 f23 1"/>
              <a:gd name="f64" fmla="*/ f52 f23 1"/>
              <a:gd name="f65" fmla="*/ f54 f24 1"/>
              <a:gd name="f66" fmla="*/ f53 f24 1"/>
              <a:gd name="f67" fmla="*/ f55 f23 1"/>
              <a:gd name="f68" fmla="*/ f56 f24 1"/>
              <a:gd name="f69" fmla="*/ f57 f23 1"/>
              <a:gd name="f70" fmla="*/ f58 f24 1"/>
              <a:gd name="f71" fmla="*/ f59 f23 1"/>
              <a:gd name="f72" fmla="*/ f60 f24 1"/>
              <a:gd name="f73" fmla="*/ f61 f23 1"/>
              <a:gd name="f74" fmla="*/ f6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67" y="f68"/>
              </a:cxn>
              <a:cxn ang="f42">
                <a:pos x="f69" y="f70"/>
              </a:cxn>
              <a:cxn ang="f42">
                <a:pos x="f71" y="f72"/>
              </a:cxn>
              <a:cxn ang="f42">
                <a:pos x="f73" y="f74"/>
              </a:cxn>
              <a:cxn ang="f42">
                <a:pos x="f67" y="f68"/>
              </a:cxn>
            </a:cxnLst>
            <a:rect l="f63" t="f66" r="f64" b="f65"/>
            <a:pathLst>
              <a:path w="32" h="22">
                <a:moveTo>
                  <a:pt x="f8" y="f7"/>
                </a:moveTo>
                <a:cubicBezTo>
                  <a:pt x="f9" y="f10"/>
                  <a:pt x="f11" y="f12"/>
                  <a:pt x="f5" y="f13"/>
                </a:cubicBezTo>
                <a:cubicBezTo>
                  <a:pt x="f11" y="f14"/>
                  <a:pt x="f9" y="f5"/>
                  <a:pt x="f15" y="f16"/>
                </a:cubicBezTo>
                <a:cubicBezTo>
                  <a:pt x="f17" y="f16"/>
                  <a:pt x="f18" y="f14"/>
                  <a:pt x="f6" y="f19"/>
                </a:cubicBezTo>
                <a:cubicBezTo>
                  <a:pt x="f20" y="f12"/>
                  <a:pt x="f21" y="f10"/>
                  <a:pt x="f8" y="f7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C33DC1F8-B09A-4838-9A72-24204CB8C7B9}"/>
              </a:ext>
            </a:extLst>
          </p:cNvPr>
          <p:cNvSpPr/>
          <p:nvPr/>
        </p:nvSpPr>
        <p:spPr>
          <a:xfrm>
            <a:off x="2089147" y="1635130"/>
            <a:ext cx="28575" cy="4444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"/>
              <a:gd name="f7" fmla="val 33"/>
              <a:gd name="f8" fmla="val 17"/>
              <a:gd name="f9" fmla="val 15"/>
              <a:gd name="f10" fmla="val 23"/>
              <a:gd name="f11" fmla="val 11"/>
              <a:gd name="f12" fmla="val 28"/>
              <a:gd name="f13" fmla="val 8"/>
              <a:gd name="f14" fmla="val 5"/>
              <a:gd name="f15" fmla="val 18"/>
              <a:gd name="f16" fmla="val 12"/>
              <a:gd name="f17" fmla="val 6"/>
              <a:gd name="f18" fmla="val 10"/>
              <a:gd name="f19" fmla="+- 0 0 -90"/>
              <a:gd name="f20" fmla="*/ f3 1 20"/>
              <a:gd name="f21" fmla="*/ f4 1 33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20"/>
              <a:gd name="f30" fmla="*/ f26 1 33"/>
              <a:gd name="f31" fmla="*/ 20 f27 1"/>
              <a:gd name="f32" fmla="*/ 17 f26 1"/>
              <a:gd name="f33" fmla="*/ 8 f27 1"/>
              <a:gd name="f34" fmla="*/ 33 f26 1"/>
              <a:gd name="f35" fmla="*/ 0 f27 1"/>
              <a:gd name="f36" fmla="*/ 18 f26 1"/>
              <a:gd name="f37" fmla="*/ 0 f26 1"/>
              <a:gd name="f38" fmla="+- f28 0 f1"/>
              <a:gd name="f39" fmla="*/ f31 1 20"/>
              <a:gd name="f40" fmla="*/ f32 1 33"/>
              <a:gd name="f41" fmla="*/ f33 1 20"/>
              <a:gd name="f42" fmla="*/ f34 1 33"/>
              <a:gd name="f43" fmla="*/ f35 1 20"/>
              <a:gd name="f44" fmla="*/ f36 1 33"/>
              <a:gd name="f45" fmla="*/ f37 1 33"/>
              <a:gd name="f46" fmla="*/ 0 1 f29"/>
              <a:gd name="f47" fmla="*/ f23 1 f29"/>
              <a:gd name="f48" fmla="*/ 0 1 f30"/>
              <a:gd name="f49" fmla="*/ f24 1 f30"/>
              <a:gd name="f50" fmla="*/ f39 1 f29"/>
              <a:gd name="f51" fmla="*/ f40 1 f30"/>
              <a:gd name="f52" fmla="*/ f41 1 f29"/>
              <a:gd name="f53" fmla="*/ f42 1 f30"/>
              <a:gd name="f54" fmla="*/ f43 1 f29"/>
              <a:gd name="f55" fmla="*/ f44 1 f30"/>
              <a:gd name="f56" fmla="*/ f45 1 f30"/>
              <a:gd name="f57" fmla="*/ f46 f20 1"/>
              <a:gd name="f58" fmla="*/ f47 f20 1"/>
              <a:gd name="f59" fmla="*/ f49 f21 1"/>
              <a:gd name="f60" fmla="*/ f48 f21 1"/>
              <a:gd name="f61" fmla="*/ f50 f20 1"/>
              <a:gd name="f62" fmla="*/ f51 f21 1"/>
              <a:gd name="f63" fmla="*/ f52 f20 1"/>
              <a:gd name="f64" fmla="*/ f53 f21 1"/>
              <a:gd name="f65" fmla="*/ f54 f20 1"/>
              <a:gd name="f66" fmla="*/ f55 f21 1"/>
              <a:gd name="f67" fmla="*/ f56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61" y="f62"/>
              </a:cxn>
              <a:cxn ang="f38">
                <a:pos x="f63" y="f64"/>
              </a:cxn>
              <a:cxn ang="f38">
                <a:pos x="f65" y="f66"/>
              </a:cxn>
              <a:cxn ang="f38">
                <a:pos x="f63" y="f67"/>
              </a:cxn>
              <a:cxn ang="f38">
                <a:pos x="f61" y="f62"/>
              </a:cxn>
            </a:cxnLst>
            <a:rect l="f57" t="f60" r="f58" b="f59"/>
            <a:pathLst>
              <a:path w="20" h="33">
                <a:moveTo>
                  <a:pt x="f6" y="f8"/>
                </a:moveTo>
                <a:cubicBezTo>
                  <a:pt x="f9" y="f10"/>
                  <a:pt x="f11" y="f12"/>
                  <a:pt x="f13" y="f7"/>
                </a:cubicBezTo>
                <a:cubicBezTo>
                  <a:pt x="f14" y="f12"/>
                  <a:pt x="f5" y="f10"/>
                  <a:pt x="f5" y="f15"/>
                </a:cubicBezTo>
                <a:cubicBezTo>
                  <a:pt x="f5" y="f16"/>
                  <a:pt x="f14" y="f17"/>
                  <a:pt x="f13" y="f5"/>
                </a:cubicBezTo>
                <a:cubicBezTo>
                  <a:pt x="f16" y="f14"/>
                  <a:pt x="f9" y="f18"/>
                  <a:pt x="f6" y="f8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FA1FA214-76B5-4843-9655-0431417F337B}"/>
              </a:ext>
            </a:extLst>
          </p:cNvPr>
          <p:cNvSpPr/>
          <p:nvPr/>
        </p:nvSpPr>
        <p:spPr>
          <a:xfrm>
            <a:off x="3206745" y="4173541"/>
            <a:ext cx="134938" cy="1333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7"/>
              <a:gd name="f7" fmla="val 49"/>
              <a:gd name="f8" fmla="val 96"/>
              <a:gd name="f9" fmla="val 47"/>
              <a:gd name="f10" fmla="val 36"/>
              <a:gd name="f11" fmla="val 25"/>
              <a:gd name="f12" fmla="val 1"/>
              <a:gd name="f13" fmla="val 14"/>
              <a:gd name="f14" fmla="val 9"/>
              <a:gd name="f15" fmla="val 4"/>
              <a:gd name="f16" fmla="val 3"/>
              <a:gd name="f17" fmla="val 8"/>
              <a:gd name="f18" fmla="val 10"/>
              <a:gd name="f19" fmla="val 17"/>
              <a:gd name="f20" fmla="val 19"/>
              <a:gd name="f21" fmla="val 6"/>
              <a:gd name="f22" fmla="val 44"/>
              <a:gd name="f23" fmla="val 30"/>
              <a:gd name="f24" fmla="val 68"/>
              <a:gd name="f25" fmla="val 54"/>
              <a:gd name="f26" fmla="val 91"/>
              <a:gd name="f27" fmla="val 78"/>
              <a:gd name="f28" fmla="val 95"/>
              <a:gd name="f29" fmla="val 81"/>
              <a:gd name="f30" fmla="val 87"/>
              <a:gd name="f31" fmla="val 92"/>
              <a:gd name="f32" fmla="val 93"/>
              <a:gd name="f33" fmla="val 82"/>
              <a:gd name="f34" fmla="val 71"/>
              <a:gd name="f35" fmla="val 60"/>
              <a:gd name="f36" fmla="val 66"/>
              <a:gd name="f37" fmla="val 79"/>
              <a:gd name="f38" fmla="val 50"/>
              <a:gd name="f39" fmla="val 63"/>
              <a:gd name="f40" fmla="val 35"/>
              <a:gd name="f41" fmla="val 20"/>
              <a:gd name="f42" fmla="val 64"/>
              <a:gd name="f43" fmla="+- 0 0 -90"/>
              <a:gd name="f44" fmla="*/ f3 1 97"/>
              <a:gd name="f45" fmla="*/ f4 1 97"/>
              <a:gd name="f46" fmla="val f5"/>
              <a:gd name="f47" fmla="val f6"/>
              <a:gd name="f48" fmla="*/ f43 f0 1"/>
              <a:gd name="f49" fmla="+- f47 0 f46"/>
              <a:gd name="f50" fmla="*/ f48 1 f2"/>
              <a:gd name="f51" fmla="*/ f49 1 97"/>
              <a:gd name="f52" fmla="*/ 49 f49 1"/>
              <a:gd name="f53" fmla="*/ 96 f49 1"/>
              <a:gd name="f54" fmla="*/ 0 f49 1"/>
              <a:gd name="f55" fmla="*/ 47 f49 1"/>
              <a:gd name="f56" fmla="*/ 1 f49 1"/>
              <a:gd name="f57" fmla="*/ 14 f49 1"/>
              <a:gd name="f58" fmla="*/ 8 f49 1"/>
              <a:gd name="f59" fmla="*/ 19 f49 1"/>
              <a:gd name="f60" fmla="*/ 6 f49 1"/>
              <a:gd name="f61" fmla="*/ 91 f49 1"/>
              <a:gd name="f62" fmla="*/ 78 f49 1"/>
              <a:gd name="f63" fmla="*/ 97 f49 1"/>
              <a:gd name="f64" fmla="*/ 92 f49 1"/>
              <a:gd name="f65" fmla="*/ 82 f49 1"/>
              <a:gd name="f66" fmla="*/ 66 f49 1"/>
              <a:gd name="f67" fmla="*/ 79 f49 1"/>
              <a:gd name="f68" fmla="*/ 20 f49 1"/>
              <a:gd name="f69" fmla="*/ 35 f49 1"/>
              <a:gd name="f70" fmla="+- f50 0 f1"/>
              <a:gd name="f71" fmla="*/ f52 1 97"/>
              <a:gd name="f72" fmla="*/ f53 1 97"/>
              <a:gd name="f73" fmla="*/ f54 1 97"/>
              <a:gd name="f74" fmla="*/ f55 1 97"/>
              <a:gd name="f75" fmla="*/ f56 1 97"/>
              <a:gd name="f76" fmla="*/ f57 1 97"/>
              <a:gd name="f77" fmla="*/ f58 1 97"/>
              <a:gd name="f78" fmla="*/ f59 1 97"/>
              <a:gd name="f79" fmla="*/ f60 1 97"/>
              <a:gd name="f80" fmla="*/ f61 1 97"/>
              <a:gd name="f81" fmla="*/ f62 1 97"/>
              <a:gd name="f82" fmla="*/ f63 1 97"/>
              <a:gd name="f83" fmla="*/ f64 1 97"/>
              <a:gd name="f84" fmla="*/ f65 1 97"/>
              <a:gd name="f85" fmla="*/ f66 1 97"/>
              <a:gd name="f86" fmla="*/ f67 1 97"/>
              <a:gd name="f87" fmla="*/ f68 1 97"/>
              <a:gd name="f88" fmla="*/ f69 1 97"/>
              <a:gd name="f89" fmla="*/ 0 1 f51"/>
              <a:gd name="f90" fmla="*/ f47 1 f51"/>
              <a:gd name="f91" fmla="*/ f71 1 f51"/>
              <a:gd name="f92" fmla="*/ f72 1 f51"/>
              <a:gd name="f93" fmla="*/ f73 1 f51"/>
              <a:gd name="f94" fmla="*/ f74 1 f51"/>
              <a:gd name="f95" fmla="*/ f75 1 f51"/>
              <a:gd name="f96" fmla="*/ f76 1 f51"/>
              <a:gd name="f97" fmla="*/ f77 1 f51"/>
              <a:gd name="f98" fmla="*/ f78 1 f51"/>
              <a:gd name="f99" fmla="*/ f79 1 f51"/>
              <a:gd name="f100" fmla="*/ f80 1 f51"/>
              <a:gd name="f101" fmla="*/ f81 1 f51"/>
              <a:gd name="f102" fmla="*/ f82 1 f51"/>
              <a:gd name="f103" fmla="*/ f83 1 f51"/>
              <a:gd name="f104" fmla="*/ f84 1 f51"/>
              <a:gd name="f105" fmla="*/ f85 1 f51"/>
              <a:gd name="f106" fmla="*/ f86 1 f51"/>
              <a:gd name="f107" fmla="*/ f87 1 f51"/>
              <a:gd name="f108" fmla="*/ f88 1 f51"/>
              <a:gd name="f109" fmla="*/ f89 f44 1"/>
              <a:gd name="f110" fmla="*/ f90 f44 1"/>
              <a:gd name="f111" fmla="*/ f90 f45 1"/>
              <a:gd name="f112" fmla="*/ f89 f45 1"/>
              <a:gd name="f113" fmla="*/ f91 f44 1"/>
              <a:gd name="f114" fmla="*/ f92 f45 1"/>
              <a:gd name="f115" fmla="*/ f93 f44 1"/>
              <a:gd name="f116" fmla="*/ f94 f45 1"/>
              <a:gd name="f117" fmla="*/ f95 f44 1"/>
              <a:gd name="f118" fmla="*/ f96 f45 1"/>
              <a:gd name="f119" fmla="*/ f97 f44 1"/>
              <a:gd name="f120" fmla="*/ f95 f45 1"/>
              <a:gd name="f121" fmla="*/ f98 f44 1"/>
              <a:gd name="f122" fmla="*/ f99 f45 1"/>
              <a:gd name="f123" fmla="*/ f100 f44 1"/>
              <a:gd name="f124" fmla="*/ f101 f45 1"/>
              <a:gd name="f125" fmla="*/ f102 f44 1"/>
              <a:gd name="f126" fmla="*/ f103 f45 1"/>
              <a:gd name="f127" fmla="*/ f104 f44 1"/>
              <a:gd name="f128" fmla="*/ f105 f44 1"/>
              <a:gd name="f129" fmla="*/ f106 f45 1"/>
              <a:gd name="f130" fmla="*/ f107 f44 1"/>
              <a:gd name="f131" fmla="*/ f108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113" y="f114"/>
              </a:cxn>
              <a:cxn ang="f70">
                <a:pos x="f115" y="f116"/>
              </a:cxn>
              <a:cxn ang="f70">
                <a:pos x="f117" y="f118"/>
              </a:cxn>
              <a:cxn ang="f70">
                <a:pos x="f119" y="f120"/>
              </a:cxn>
              <a:cxn ang="f70">
                <a:pos x="f121" y="f122"/>
              </a:cxn>
              <a:cxn ang="f70">
                <a:pos x="f123" y="f124"/>
              </a:cxn>
              <a:cxn ang="f70">
                <a:pos x="f125" y="f126"/>
              </a:cxn>
              <a:cxn ang="f70">
                <a:pos x="f127" y="f114"/>
              </a:cxn>
              <a:cxn ang="f70">
                <a:pos x="f113" y="f114"/>
              </a:cxn>
              <a:cxn ang="f70">
                <a:pos x="f128" y="f129"/>
              </a:cxn>
              <a:cxn ang="f70">
                <a:pos x="f130" y="f131"/>
              </a:cxn>
              <a:cxn ang="f70">
                <a:pos x="f130" y="f129"/>
              </a:cxn>
              <a:cxn ang="f70">
                <a:pos x="f128" y="f129"/>
              </a:cxn>
            </a:cxnLst>
            <a:rect l="f109" t="f112" r="f110" b="f111"/>
            <a:pathLst>
              <a:path w="97" h="97">
                <a:moveTo>
                  <a:pt x="f7" y="f8"/>
                </a:moveTo>
                <a:cubicBezTo>
                  <a:pt x="f5" y="f8"/>
                  <a:pt x="f5" y="f8"/>
                  <a:pt x="f5" y="f9"/>
                </a:cubicBezTo>
                <a:cubicBezTo>
                  <a:pt x="f5" y="f10"/>
                  <a:pt x="f5" y="f11"/>
                  <a:pt x="f12" y="f13"/>
                </a:cubicBezTo>
                <a:cubicBezTo>
                  <a:pt x="f12" y="f14"/>
                  <a:pt x="f15" y="f16"/>
                  <a:pt x="f17" y="f12"/>
                </a:cubicBezTo>
                <a:cubicBezTo>
                  <a:pt x="f18" y="f5"/>
                  <a:pt x="f19" y="f16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28" y="f30"/>
                  <a:pt x="f6" y="f31"/>
                </a:cubicBezTo>
                <a:cubicBezTo>
                  <a:pt x="f31" y="f32"/>
                  <a:pt x="f30" y="f8"/>
                  <a:pt x="f33" y="f8"/>
                </a:cubicBezTo>
                <a:cubicBezTo>
                  <a:pt x="f34" y="f6"/>
                  <a:pt x="f35" y="f8"/>
                  <a:pt x="f7" y="f8"/>
                </a:cubicBezTo>
                <a:close/>
                <a:moveTo>
                  <a:pt x="f36" y="f37"/>
                </a:moveTo>
                <a:cubicBezTo>
                  <a:pt x="f38" y="f39"/>
                  <a:pt x="f40" y="f7"/>
                  <a:pt x="f41" y="f40"/>
                </a:cubicBezTo>
                <a:cubicBezTo>
                  <a:pt x="f41" y="f7"/>
                  <a:pt x="f41" y="f42"/>
                  <a:pt x="f41" y="f37"/>
                </a:cubicBezTo>
                <a:cubicBezTo>
                  <a:pt x="f10" y="f37"/>
                  <a:pt x="f38" y="f37"/>
                  <a:pt x="f36" y="f37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id="{BA4F057F-FDAC-43B3-AC50-774C9AB7003E}"/>
              </a:ext>
            </a:extLst>
          </p:cNvPr>
          <p:cNvSpPr/>
          <p:nvPr/>
        </p:nvSpPr>
        <p:spPr>
          <a:xfrm>
            <a:off x="561971" y="3714749"/>
            <a:ext cx="708029" cy="695328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515"/>
              <a:gd name="f8" fmla="val 505"/>
              <a:gd name="f9" fmla="val 402"/>
              <a:gd name="f10" fmla="val 264"/>
              <a:gd name="f11" fmla="val 406"/>
              <a:gd name="f12" fmla="val 253"/>
              <a:gd name="f13" fmla="val 410"/>
              <a:gd name="f14" fmla="val 246"/>
              <a:gd name="f15" fmla="val 411"/>
              <a:gd name="f16" fmla="val 238"/>
              <a:gd name="f17" fmla="val 417"/>
              <a:gd name="f18" fmla="val 197"/>
              <a:gd name="f19" fmla="val 446"/>
              <a:gd name="f20" fmla="val 173"/>
              <a:gd name="f21" fmla="val 478"/>
              <a:gd name="f22" fmla="val 152"/>
              <a:gd name="f23" fmla="val 489"/>
              <a:gd name="f24" fmla="val 144"/>
              <a:gd name="f25" fmla="val 497"/>
              <a:gd name="f26" fmla="val 500"/>
              <a:gd name="f27" fmla="val 160"/>
              <a:gd name="f28" fmla="val 504"/>
              <a:gd name="f29" fmla="val 178"/>
              <a:gd name="f30" fmla="val 511"/>
              <a:gd name="f31" fmla="val 194"/>
              <a:gd name="f32" fmla="val 514"/>
              <a:gd name="f33" fmla="val 212"/>
              <a:gd name="f34" fmla="val 220"/>
              <a:gd name="f35" fmla="val 513"/>
              <a:gd name="f36" fmla="val 229"/>
              <a:gd name="f37" fmla="val 510"/>
              <a:gd name="f38" fmla="val 237"/>
              <a:gd name="f39" fmla="val 495"/>
              <a:gd name="f40" fmla="val 281"/>
              <a:gd name="f41" fmla="val 479"/>
              <a:gd name="f42" fmla="val 325"/>
              <a:gd name="f43" fmla="val 464"/>
              <a:gd name="f44" fmla="val 369"/>
              <a:gd name="f45" fmla="val 468"/>
              <a:gd name="f46" fmla="val 373"/>
              <a:gd name="f47" fmla="val 472"/>
              <a:gd name="f48" fmla="val 375"/>
              <a:gd name="f49" fmla="val 476"/>
              <a:gd name="f50" fmla="val 378"/>
              <a:gd name="f51" fmla="val 394"/>
              <a:gd name="f52" fmla="val 509"/>
              <a:gd name="f53" fmla="val 426"/>
              <a:gd name="f54" fmla="val 502"/>
              <a:gd name="f55" fmla="val 451"/>
              <a:gd name="f56" fmla="val 493"/>
              <a:gd name="f57" fmla="val 480"/>
              <a:gd name="f58" fmla="val 471"/>
              <a:gd name="f59" fmla="val 501"/>
              <a:gd name="f60" fmla="val 441"/>
              <a:gd name="f61" fmla="val 503"/>
              <a:gd name="f62" fmla="val 380"/>
              <a:gd name="f63" fmla="val 349"/>
              <a:gd name="f64" fmla="val 261"/>
              <a:gd name="f65" fmla="val 172"/>
              <a:gd name="f66" fmla="val 84"/>
              <a:gd name="f67" fmla="val 33"/>
              <a:gd name="f68" fmla="val 473"/>
              <a:gd name="f69" fmla="val 4"/>
              <a:gd name="f70" fmla="val 429"/>
              <a:gd name="f71" fmla="val 6"/>
              <a:gd name="f72" fmla="val 407"/>
              <a:gd name="f73" fmla="val 14"/>
              <a:gd name="f74" fmla="val 384"/>
              <a:gd name="f75" fmla="val 56"/>
              <a:gd name="f76" fmla="val 364"/>
              <a:gd name="f77" fmla="val 46"/>
              <a:gd name="f78" fmla="val 348"/>
              <a:gd name="f79" fmla="val 35"/>
              <a:gd name="f80" fmla="val 331"/>
              <a:gd name="f81" fmla="val 24"/>
              <a:gd name="f82" fmla="val 315"/>
              <a:gd name="f83" fmla="val 17"/>
              <a:gd name="f84" fmla="val 304"/>
              <a:gd name="f85" fmla="val 18"/>
              <a:gd name="f86" fmla="val 297"/>
              <a:gd name="f87" fmla="val 30"/>
              <a:gd name="f88" fmla="val 289"/>
              <a:gd name="f89" fmla="val 59"/>
              <a:gd name="f90" fmla="val 271"/>
              <a:gd name="f91" fmla="val 88"/>
              <a:gd name="f92" fmla="val 252"/>
              <a:gd name="f93" fmla="val 117"/>
              <a:gd name="f94" fmla="val 233"/>
              <a:gd name="f95" fmla="val 128"/>
              <a:gd name="f96" fmla="val 225"/>
              <a:gd name="f97" fmla="val 135"/>
              <a:gd name="f98" fmla="val 227"/>
              <a:gd name="f99" fmla="val 142"/>
              <a:gd name="f100" fmla="val 154"/>
              <a:gd name="f101" fmla="val 259"/>
              <a:gd name="f102" fmla="val 168"/>
              <a:gd name="f103" fmla="val 278"/>
              <a:gd name="f104" fmla="val 181"/>
              <a:gd name="f105" fmla="val 298"/>
              <a:gd name="f106" fmla="val 208"/>
              <a:gd name="f107" fmla="val 284"/>
              <a:gd name="f108" fmla="val 256"/>
              <a:gd name="f109" fmla="val 188"/>
              <a:gd name="f110" fmla="val 236"/>
              <a:gd name="f111" fmla="val 183"/>
              <a:gd name="f112" fmla="val 230"/>
              <a:gd name="f113" fmla="val 215"/>
              <a:gd name="f114" fmla="val 210"/>
              <a:gd name="f115" fmla="val 191"/>
              <a:gd name="f116" fmla="val 184"/>
              <a:gd name="f117" fmla="val 164"/>
              <a:gd name="f118" fmla="val 165"/>
              <a:gd name="f119" fmla="val 150"/>
              <a:gd name="f120" fmla="val 171"/>
              <a:gd name="f121" fmla="val 133"/>
              <a:gd name="f122" fmla="val 179"/>
              <a:gd name="f123" fmla="val 109"/>
              <a:gd name="f124" fmla="val 186"/>
              <a:gd name="f125" fmla="val 83"/>
              <a:gd name="f126" fmla="val 195"/>
              <a:gd name="f127" fmla="val 53"/>
              <a:gd name="f128" fmla="val 206"/>
              <a:gd name="f129" fmla="val 63"/>
              <a:gd name="f130" fmla="val 69"/>
              <a:gd name="f131" fmla="val 218"/>
              <a:gd name="f132" fmla="val 76"/>
              <a:gd name="f133" fmla="val 241"/>
              <a:gd name="f134" fmla="val 100"/>
              <a:gd name="f135" fmla="val 251"/>
              <a:gd name="f136" fmla="val 113"/>
              <a:gd name="f137" fmla="val 127"/>
              <a:gd name="f138" fmla="val 272"/>
              <a:gd name="f139" fmla="val 265"/>
              <a:gd name="f140" fmla="val 162"/>
              <a:gd name="f141" fmla="val 263"/>
              <a:gd name="f142" fmla="val 167"/>
              <a:gd name="f143" fmla="val 267"/>
              <a:gd name="f144" fmla="val 287"/>
              <a:gd name="f145" fmla="val 209"/>
              <a:gd name="f146" fmla="val 291"/>
              <a:gd name="f147" fmla="val 228"/>
              <a:gd name="f148" fmla="val 306"/>
              <a:gd name="f149" fmla="val 323"/>
              <a:gd name="f150" fmla="val 226"/>
              <a:gd name="f151" fmla="val 322"/>
              <a:gd name="f152" fmla="val 198"/>
              <a:gd name="f153" fmla="val 333"/>
              <a:gd name="f154" fmla="val 319"/>
              <a:gd name="f155" fmla="val 143"/>
              <a:gd name="f156" fmla="val 308"/>
              <a:gd name="f157" fmla="val 120"/>
              <a:gd name="f158" fmla="val 317"/>
              <a:gd name="f159" fmla="val 97"/>
              <a:gd name="f160" fmla="val 336"/>
              <a:gd name="f161" fmla="val 82"/>
              <a:gd name="f162" fmla="val 359"/>
              <a:gd name="f163" fmla="val 62"/>
              <a:gd name="f164" fmla="val 372"/>
              <a:gd name="f165" fmla="val 42"/>
              <a:gd name="f166" fmla="val 358"/>
              <a:gd name="f167" fmla="val 11"/>
              <a:gd name="f168" fmla="val 357"/>
              <a:gd name="f169" fmla="val 8"/>
              <a:gd name="f170" fmla="val 1"/>
              <a:gd name="f171" fmla="val 365"/>
              <a:gd name="f172" fmla="val 371"/>
              <a:gd name="f173" fmla="val 2"/>
              <a:gd name="f174" fmla="val 72"/>
              <a:gd name="f175" fmla="val 418"/>
              <a:gd name="f176" fmla="val 103"/>
              <a:gd name="f177" fmla="val 413"/>
              <a:gd name="f178" fmla="val 122"/>
              <a:gd name="f179" fmla="val 139"/>
              <a:gd name="f180" fmla="val 397"/>
              <a:gd name="f181" fmla="val 158"/>
              <a:gd name="f182" fmla="val 390"/>
              <a:gd name="f183" fmla="val 187"/>
              <a:gd name="f184" fmla="val 386"/>
              <a:gd name="f185" fmla="val 216"/>
              <a:gd name="f186" fmla="val 383"/>
              <a:gd name="f187" fmla="val 245"/>
              <a:gd name="f188" fmla="val 382"/>
              <a:gd name="f189" fmla="val 250"/>
              <a:gd name="f190" fmla="val 257"/>
              <a:gd name="f191" fmla="val 486"/>
              <a:gd name="f192" fmla="val 361"/>
              <a:gd name="f193" fmla="val 415"/>
              <a:gd name="f194" fmla="val 425"/>
              <a:gd name="f195" fmla="val 434"/>
              <a:gd name="f196" fmla="val 485"/>
              <a:gd name="f197" fmla="val 443"/>
              <a:gd name="f198" fmla="val 483"/>
              <a:gd name="f199" fmla="val 463"/>
              <a:gd name="f200" fmla="val 481"/>
              <a:gd name="f201" fmla="val 462"/>
              <a:gd name="f202" fmla="val 444"/>
              <a:gd name="f203" fmla="val 423"/>
              <a:gd name="f204" fmla="val 405"/>
              <a:gd name="f205" fmla="val 392"/>
              <a:gd name="f206" fmla="val 436"/>
              <a:gd name="f207" fmla="val 374"/>
              <a:gd name="f208" fmla="val 433"/>
              <a:gd name="f209" fmla="val 340"/>
              <a:gd name="f210" fmla="val 412"/>
              <a:gd name="f211" fmla="val 329"/>
              <a:gd name="f212" fmla="val 248"/>
              <a:gd name="f213" fmla="val 276"/>
              <a:gd name="f214" fmla="val 239"/>
              <a:gd name="f215" fmla="val 234"/>
              <a:gd name="f216" fmla="val 204"/>
              <a:gd name="f217" fmla="val 305"/>
              <a:gd name="f218" fmla="val 201"/>
              <a:gd name="f219" fmla="val 311"/>
              <a:gd name="f220" fmla="val 190"/>
              <a:gd name="f221" fmla="val 316"/>
              <a:gd name="f222" fmla="val 312"/>
              <a:gd name="f223" fmla="val 108"/>
              <a:gd name="f224" fmla="val 330"/>
              <a:gd name="f225" fmla="val 92"/>
              <a:gd name="f226" fmla="val 366"/>
              <a:gd name="f227" fmla="val 87"/>
              <a:gd name="f228" fmla="val 377"/>
              <a:gd name="f229" fmla="val 43"/>
              <a:gd name="f230" fmla="val 385"/>
              <a:gd name="f231" fmla="val 23"/>
              <a:gd name="f232" fmla="val 408"/>
              <a:gd name="f233" fmla="val 80"/>
              <a:gd name="f234" fmla="val 137"/>
              <a:gd name="f235" fmla="val 74"/>
              <a:gd name="f236" fmla="val 94"/>
              <a:gd name="f237" fmla="val 119"/>
              <a:gd name="f238" fmla="val 303"/>
              <a:gd name="f239" fmla="val 157"/>
              <a:gd name="f240" fmla="val 146"/>
              <a:gd name="f241" fmla="val 280"/>
              <a:gd name="f242" fmla="val 136"/>
              <a:gd name="f243" fmla="val 126"/>
              <a:gd name="f244" fmla="val 269"/>
              <a:gd name="f245" fmla="val 70"/>
              <a:gd name="f246" fmla="val 286"/>
              <a:gd name="f247" fmla="val 41"/>
              <a:gd name="f248" fmla="val 339"/>
              <a:gd name="f249" fmla="val 388"/>
              <a:gd name="f250" fmla="val 47"/>
              <a:gd name="f251" fmla="val 350"/>
              <a:gd name="f252" fmla="val 335"/>
              <a:gd name="f253" fmla="val 332"/>
              <a:gd name="f254" fmla="val 125"/>
              <a:gd name="f255" fmla="val 345"/>
              <a:gd name="f256" fmla="val 156"/>
              <a:gd name="f257" fmla="val 381"/>
              <a:gd name="f258" fmla="val 147"/>
              <a:gd name="f259" fmla="val 403"/>
              <a:gd name="f260" fmla="val 114"/>
              <a:gd name="f261" fmla="val 221"/>
              <a:gd name="f262" fmla="val 192"/>
              <a:gd name="f263" fmla="val 189"/>
              <a:gd name="f264" fmla="val 243"/>
              <a:gd name="f265" fmla="val 155"/>
              <a:gd name="f266" fmla="val 219"/>
              <a:gd name="f267" fmla="val 110"/>
              <a:gd name="f268" fmla="val 116"/>
              <a:gd name="f269" fmla="val 223"/>
              <a:gd name="f270" fmla="val 123"/>
              <a:gd name="f271" fmla="val 129"/>
              <a:gd name="f272" fmla="val 134"/>
              <a:gd name="f273" fmla="val 138"/>
              <a:gd name="f274" fmla="val 140"/>
              <a:gd name="f275" fmla="val 199"/>
              <a:gd name="f276" fmla="val 351"/>
              <a:gd name="f277" fmla="val 448"/>
              <a:gd name="f278" fmla="val 450"/>
              <a:gd name="f279" fmla="val 492"/>
              <a:gd name="f280" fmla="val 231"/>
              <a:gd name="f281" fmla="val 475"/>
              <a:gd name="f282" fmla="val 262"/>
              <a:gd name="f283" fmla="val 453"/>
              <a:gd name="f284" fmla="val 285"/>
              <a:gd name="f285" fmla="val 447"/>
              <a:gd name="f286" fmla="val 309"/>
              <a:gd name="f287" fmla="val 445"/>
              <a:gd name="f288" fmla="val 337"/>
              <a:gd name="f289" fmla="val 299"/>
              <a:gd name="f290" fmla="val 438"/>
              <a:gd name="f291" fmla="val 274"/>
              <a:gd name="f292" fmla="val 254"/>
              <a:gd name="f293" fmla="val 452"/>
              <a:gd name="f294" fmla="val 457"/>
              <a:gd name="f295" fmla="val 439"/>
              <a:gd name="f296" fmla="val 240"/>
              <a:gd name="f297" fmla="val 363"/>
              <a:gd name="f298" fmla="val 205"/>
              <a:gd name="f299" fmla="val 352"/>
              <a:gd name="f300" fmla="val 203"/>
              <a:gd name="f301" fmla="val 343"/>
              <a:gd name="f302" fmla="val 338"/>
              <a:gd name="f303" fmla="val 249"/>
              <a:gd name="f304" fmla="val 258"/>
              <a:gd name="f305" fmla="val 232"/>
              <a:gd name="f306" fmla="val 255"/>
              <a:gd name="f307" fmla="val 242"/>
              <a:gd name="f308" fmla="val 235"/>
              <a:gd name="f309" fmla="+- 0 0 -90"/>
              <a:gd name="f310" fmla="*/ f4 1 515"/>
              <a:gd name="f311" fmla="*/ f5 1 505"/>
              <a:gd name="f312" fmla="val f6"/>
              <a:gd name="f313" fmla="val f7"/>
              <a:gd name="f314" fmla="val f8"/>
              <a:gd name="f315" fmla="*/ f309 f0 1"/>
              <a:gd name="f316" fmla="+- f314 0 f312"/>
              <a:gd name="f317" fmla="+- f313 0 f312"/>
              <a:gd name="f318" fmla="*/ f315 1 f3"/>
              <a:gd name="f319" fmla="*/ f317 1 515"/>
              <a:gd name="f320" fmla="*/ f316 1 505"/>
              <a:gd name="f321" fmla="*/ 411 f317 1"/>
              <a:gd name="f322" fmla="*/ 238 f316 1"/>
              <a:gd name="f323" fmla="*/ 500 f317 1"/>
              <a:gd name="f324" fmla="*/ 160 f316 1"/>
              <a:gd name="f325" fmla="*/ 510 f317 1"/>
              <a:gd name="f326" fmla="*/ 237 f316 1"/>
              <a:gd name="f327" fmla="*/ 476 f317 1"/>
              <a:gd name="f328" fmla="*/ 378 f316 1"/>
              <a:gd name="f329" fmla="*/ 441 f317 1"/>
              <a:gd name="f330" fmla="*/ 503 f316 1"/>
              <a:gd name="f331" fmla="*/ 84 f317 1"/>
              <a:gd name="f332" fmla="*/ 504 f316 1"/>
              <a:gd name="f333" fmla="*/ 56 f317 1"/>
              <a:gd name="f334" fmla="*/ 364 f316 1"/>
              <a:gd name="f335" fmla="*/ 30 f317 1"/>
              <a:gd name="f336" fmla="*/ 289 f316 1"/>
              <a:gd name="f337" fmla="*/ 142 f317 1"/>
              <a:gd name="f338" fmla="*/ 188 f317 1"/>
              <a:gd name="f339" fmla="*/ 236 f316 1"/>
              <a:gd name="f340" fmla="*/ 178 f317 1"/>
              <a:gd name="f341" fmla="*/ 178 f316 1"/>
              <a:gd name="f342" fmla="*/ 195 f317 1"/>
              <a:gd name="f343" fmla="*/ 53 f316 1"/>
              <a:gd name="f344" fmla="*/ 251 f317 1"/>
              <a:gd name="f345" fmla="*/ 113 f316 1"/>
              <a:gd name="f346" fmla="*/ 267 f317 1"/>
              <a:gd name="f347" fmla="*/ 180 f316 1"/>
              <a:gd name="f348" fmla="*/ 323 f317 1"/>
              <a:gd name="f349" fmla="*/ 226 f316 1"/>
              <a:gd name="f350" fmla="*/ 336 f317 1"/>
              <a:gd name="f351" fmla="*/ 82 f316 1"/>
              <a:gd name="f352" fmla="*/ 360 f317 1"/>
              <a:gd name="f353" fmla="*/ 1 f316 1"/>
              <a:gd name="f354" fmla="*/ 418 f317 1"/>
              <a:gd name="f355" fmla="*/ 103 f316 1"/>
              <a:gd name="f356" fmla="*/ 383 f317 1"/>
              <a:gd name="f357" fmla="*/ 245 f316 1"/>
              <a:gd name="f358" fmla="*/ 252 f317 1"/>
              <a:gd name="f359" fmla="*/ 486 f316 1"/>
              <a:gd name="f360" fmla="*/ 415 f317 1"/>
              <a:gd name="f361" fmla="*/ 483 f317 1"/>
              <a:gd name="f362" fmla="*/ 444 f316 1"/>
              <a:gd name="f363" fmla="*/ 425 f317 1"/>
              <a:gd name="f364" fmla="*/ 340 f316 1"/>
              <a:gd name="f365" fmla="*/ 204 f317 1"/>
              <a:gd name="f366" fmla="*/ 305 f316 1"/>
              <a:gd name="f367" fmla="*/ 92 f317 1"/>
              <a:gd name="f368" fmla="*/ 366 f316 1"/>
              <a:gd name="f369" fmla="*/ 24 f317 1"/>
              <a:gd name="f370" fmla="*/ 434 f316 1"/>
              <a:gd name="f371" fmla="*/ 157 f317 1"/>
              <a:gd name="f372" fmla="*/ 297 f316 1"/>
              <a:gd name="f373" fmla="*/ 41 f317 1"/>
              <a:gd name="f374" fmla="*/ 388 f317 1"/>
              <a:gd name="f375" fmla="*/ 47 f316 1"/>
              <a:gd name="f376" fmla="*/ 339 f317 1"/>
              <a:gd name="f377" fmla="*/ 143 f316 1"/>
              <a:gd name="f378" fmla="*/ 243 f317 1"/>
              <a:gd name="f379" fmla="*/ 186 f316 1"/>
              <a:gd name="f380" fmla="*/ 223 f317 1"/>
              <a:gd name="f381" fmla="*/ 129 f316 1"/>
              <a:gd name="f382" fmla="*/ 133 f316 1"/>
              <a:gd name="f383" fmla="*/ 208 f317 1"/>
              <a:gd name="f384" fmla="*/ 195 f316 1"/>
              <a:gd name="f385" fmla="*/ 450 f317 1"/>
              <a:gd name="f386" fmla="*/ 351 f316 1"/>
              <a:gd name="f387" fmla="*/ 471 f317 1"/>
              <a:gd name="f388" fmla="*/ 444 f317 1"/>
              <a:gd name="f389" fmla="*/ 452 f317 1"/>
              <a:gd name="f390" fmla="*/ 234 f316 1"/>
              <a:gd name="f391" fmla="*/ 429 f317 1"/>
              <a:gd name="f392" fmla="*/ 299 f316 1"/>
              <a:gd name="f393" fmla="*/ 366 f317 1"/>
              <a:gd name="f394" fmla="*/ 206 f316 1"/>
              <a:gd name="f395" fmla="*/ 363 f317 1"/>
              <a:gd name="f396" fmla="*/ 258 f317 1"/>
              <a:gd name="f397" fmla="*/ 215 f317 1"/>
              <a:gd name="f398" fmla="+- f318 0 f1"/>
              <a:gd name="f399" fmla="*/ f321 1 515"/>
              <a:gd name="f400" fmla="*/ f322 1 505"/>
              <a:gd name="f401" fmla="*/ f323 1 515"/>
              <a:gd name="f402" fmla="*/ f324 1 505"/>
              <a:gd name="f403" fmla="*/ f325 1 515"/>
              <a:gd name="f404" fmla="*/ f326 1 505"/>
              <a:gd name="f405" fmla="*/ f327 1 515"/>
              <a:gd name="f406" fmla="*/ f328 1 505"/>
              <a:gd name="f407" fmla="*/ f329 1 515"/>
              <a:gd name="f408" fmla="*/ f330 1 505"/>
              <a:gd name="f409" fmla="*/ f331 1 515"/>
              <a:gd name="f410" fmla="*/ f332 1 505"/>
              <a:gd name="f411" fmla="*/ f333 1 515"/>
              <a:gd name="f412" fmla="*/ f334 1 505"/>
              <a:gd name="f413" fmla="*/ f335 1 515"/>
              <a:gd name="f414" fmla="*/ f336 1 505"/>
              <a:gd name="f415" fmla="*/ f337 1 515"/>
              <a:gd name="f416" fmla="*/ f338 1 515"/>
              <a:gd name="f417" fmla="*/ f339 1 505"/>
              <a:gd name="f418" fmla="*/ f340 1 515"/>
              <a:gd name="f419" fmla="*/ f341 1 505"/>
              <a:gd name="f420" fmla="*/ f342 1 515"/>
              <a:gd name="f421" fmla="*/ f343 1 505"/>
              <a:gd name="f422" fmla="*/ f344 1 515"/>
              <a:gd name="f423" fmla="*/ f345 1 505"/>
              <a:gd name="f424" fmla="*/ f346 1 515"/>
              <a:gd name="f425" fmla="*/ f347 1 505"/>
              <a:gd name="f426" fmla="*/ f348 1 515"/>
              <a:gd name="f427" fmla="*/ f349 1 505"/>
              <a:gd name="f428" fmla="*/ f350 1 515"/>
              <a:gd name="f429" fmla="*/ f351 1 505"/>
              <a:gd name="f430" fmla="*/ f352 1 515"/>
              <a:gd name="f431" fmla="*/ f353 1 505"/>
              <a:gd name="f432" fmla="*/ f354 1 515"/>
              <a:gd name="f433" fmla="*/ f355 1 505"/>
              <a:gd name="f434" fmla="*/ f356 1 515"/>
              <a:gd name="f435" fmla="*/ f357 1 505"/>
              <a:gd name="f436" fmla="*/ f358 1 515"/>
              <a:gd name="f437" fmla="*/ f359 1 505"/>
              <a:gd name="f438" fmla="*/ f360 1 515"/>
              <a:gd name="f439" fmla="*/ f361 1 515"/>
              <a:gd name="f440" fmla="*/ f362 1 505"/>
              <a:gd name="f441" fmla="*/ f363 1 515"/>
              <a:gd name="f442" fmla="*/ f364 1 505"/>
              <a:gd name="f443" fmla="*/ f365 1 515"/>
              <a:gd name="f444" fmla="*/ f366 1 505"/>
              <a:gd name="f445" fmla="*/ f367 1 515"/>
              <a:gd name="f446" fmla="*/ f368 1 505"/>
              <a:gd name="f447" fmla="*/ f369 1 515"/>
              <a:gd name="f448" fmla="*/ f370 1 505"/>
              <a:gd name="f449" fmla="*/ f371 1 515"/>
              <a:gd name="f450" fmla="*/ f372 1 505"/>
              <a:gd name="f451" fmla="*/ f373 1 515"/>
              <a:gd name="f452" fmla="*/ f374 1 515"/>
              <a:gd name="f453" fmla="*/ f375 1 505"/>
              <a:gd name="f454" fmla="*/ f376 1 515"/>
              <a:gd name="f455" fmla="*/ f377 1 505"/>
              <a:gd name="f456" fmla="*/ f378 1 515"/>
              <a:gd name="f457" fmla="*/ f379 1 505"/>
              <a:gd name="f458" fmla="*/ f380 1 515"/>
              <a:gd name="f459" fmla="*/ f381 1 505"/>
              <a:gd name="f460" fmla="*/ f382 1 505"/>
              <a:gd name="f461" fmla="*/ f383 1 515"/>
              <a:gd name="f462" fmla="*/ f384 1 505"/>
              <a:gd name="f463" fmla="*/ f385 1 515"/>
              <a:gd name="f464" fmla="*/ f386 1 505"/>
              <a:gd name="f465" fmla="*/ f387 1 515"/>
              <a:gd name="f466" fmla="*/ f388 1 515"/>
              <a:gd name="f467" fmla="*/ f389 1 515"/>
              <a:gd name="f468" fmla="*/ f390 1 505"/>
              <a:gd name="f469" fmla="*/ f391 1 515"/>
              <a:gd name="f470" fmla="*/ f392 1 505"/>
              <a:gd name="f471" fmla="*/ f393 1 515"/>
              <a:gd name="f472" fmla="*/ f394 1 505"/>
              <a:gd name="f473" fmla="*/ f395 1 515"/>
              <a:gd name="f474" fmla="*/ f396 1 515"/>
              <a:gd name="f475" fmla="*/ f397 1 515"/>
              <a:gd name="f476" fmla="*/ 0 1 f319"/>
              <a:gd name="f477" fmla="*/ f313 1 f319"/>
              <a:gd name="f478" fmla="*/ 0 1 f320"/>
              <a:gd name="f479" fmla="*/ f314 1 f320"/>
              <a:gd name="f480" fmla="*/ f399 1 f319"/>
              <a:gd name="f481" fmla="*/ f400 1 f320"/>
              <a:gd name="f482" fmla="*/ f401 1 f319"/>
              <a:gd name="f483" fmla="*/ f402 1 f320"/>
              <a:gd name="f484" fmla="*/ f403 1 f319"/>
              <a:gd name="f485" fmla="*/ f404 1 f320"/>
              <a:gd name="f486" fmla="*/ f405 1 f319"/>
              <a:gd name="f487" fmla="*/ f406 1 f320"/>
              <a:gd name="f488" fmla="*/ f407 1 f319"/>
              <a:gd name="f489" fmla="*/ f408 1 f320"/>
              <a:gd name="f490" fmla="*/ f409 1 f319"/>
              <a:gd name="f491" fmla="*/ f410 1 f320"/>
              <a:gd name="f492" fmla="*/ f411 1 f319"/>
              <a:gd name="f493" fmla="*/ f412 1 f320"/>
              <a:gd name="f494" fmla="*/ f413 1 f319"/>
              <a:gd name="f495" fmla="*/ f414 1 f320"/>
              <a:gd name="f496" fmla="*/ f415 1 f319"/>
              <a:gd name="f497" fmla="*/ f416 1 f319"/>
              <a:gd name="f498" fmla="*/ f417 1 f320"/>
              <a:gd name="f499" fmla="*/ f418 1 f319"/>
              <a:gd name="f500" fmla="*/ f419 1 f320"/>
              <a:gd name="f501" fmla="*/ f420 1 f319"/>
              <a:gd name="f502" fmla="*/ f421 1 f320"/>
              <a:gd name="f503" fmla="*/ f422 1 f319"/>
              <a:gd name="f504" fmla="*/ f423 1 f320"/>
              <a:gd name="f505" fmla="*/ f424 1 f319"/>
              <a:gd name="f506" fmla="*/ f425 1 f320"/>
              <a:gd name="f507" fmla="*/ f426 1 f319"/>
              <a:gd name="f508" fmla="*/ f427 1 f320"/>
              <a:gd name="f509" fmla="*/ f428 1 f319"/>
              <a:gd name="f510" fmla="*/ f429 1 f320"/>
              <a:gd name="f511" fmla="*/ f430 1 f319"/>
              <a:gd name="f512" fmla="*/ f431 1 f320"/>
              <a:gd name="f513" fmla="*/ f432 1 f319"/>
              <a:gd name="f514" fmla="*/ f433 1 f320"/>
              <a:gd name="f515" fmla="*/ f434 1 f319"/>
              <a:gd name="f516" fmla="*/ f435 1 f320"/>
              <a:gd name="f517" fmla="*/ f436 1 f319"/>
              <a:gd name="f518" fmla="*/ f437 1 f320"/>
              <a:gd name="f519" fmla="*/ f438 1 f319"/>
              <a:gd name="f520" fmla="*/ f439 1 f319"/>
              <a:gd name="f521" fmla="*/ f440 1 f320"/>
              <a:gd name="f522" fmla="*/ f441 1 f319"/>
              <a:gd name="f523" fmla="*/ f442 1 f320"/>
              <a:gd name="f524" fmla="*/ f443 1 f319"/>
              <a:gd name="f525" fmla="*/ f444 1 f320"/>
              <a:gd name="f526" fmla="*/ f445 1 f319"/>
              <a:gd name="f527" fmla="*/ f446 1 f320"/>
              <a:gd name="f528" fmla="*/ f447 1 f319"/>
              <a:gd name="f529" fmla="*/ f448 1 f320"/>
              <a:gd name="f530" fmla="*/ f449 1 f319"/>
              <a:gd name="f531" fmla="*/ f450 1 f320"/>
              <a:gd name="f532" fmla="*/ f451 1 f319"/>
              <a:gd name="f533" fmla="*/ f452 1 f319"/>
              <a:gd name="f534" fmla="*/ f453 1 f320"/>
              <a:gd name="f535" fmla="*/ f454 1 f319"/>
              <a:gd name="f536" fmla="*/ f455 1 f320"/>
              <a:gd name="f537" fmla="*/ f456 1 f319"/>
              <a:gd name="f538" fmla="*/ f457 1 f320"/>
              <a:gd name="f539" fmla="*/ f458 1 f319"/>
              <a:gd name="f540" fmla="*/ f459 1 f320"/>
              <a:gd name="f541" fmla="*/ f460 1 f320"/>
              <a:gd name="f542" fmla="*/ f461 1 f319"/>
              <a:gd name="f543" fmla="*/ f462 1 f320"/>
              <a:gd name="f544" fmla="*/ f463 1 f319"/>
              <a:gd name="f545" fmla="*/ f464 1 f320"/>
              <a:gd name="f546" fmla="*/ f465 1 f319"/>
              <a:gd name="f547" fmla="*/ f466 1 f319"/>
              <a:gd name="f548" fmla="*/ f467 1 f319"/>
              <a:gd name="f549" fmla="*/ f468 1 f320"/>
              <a:gd name="f550" fmla="*/ f469 1 f319"/>
              <a:gd name="f551" fmla="*/ f470 1 f320"/>
              <a:gd name="f552" fmla="*/ f471 1 f319"/>
              <a:gd name="f553" fmla="*/ f472 1 f320"/>
              <a:gd name="f554" fmla="*/ f473 1 f319"/>
              <a:gd name="f555" fmla="*/ f474 1 f319"/>
              <a:gd name="f556" fmla="*/ f475 1 f319"/>
              <a:gd name="f557" fmla="*/ f476 f310 1"/>
              <a:gd name="f558" fmla="*/ f477 f310 1"/>
              <a:gd name="f559" fmla="*/ f479 f311 1"/>
              <a:gd name="f560" fmla="*/ f478 f311 1"/>
              <a:gd name="f561" fmla="*/ f480 f310 1"/>
              <a:gd name="f562" fmla="*/ f481 f311 1"/>
              <a:gd name="f563" fmla="*/ f482 f310 1"/>
              <a:gd name="f564" fmla="*/ f483 f311 1"/>
              <a:gd name="f565" fmla="*/ f484 f310 1"/>
              <a:gd name="f566" fmla="*/ f485 f311 1"/>
              <a:gd name="f567" fmla="*/ f486 f310 1"/>
              <a:gd name="f568" fmla="*/ f487 f311 1"/>
              <a:gd name="f569" fmla="*/ f488 f310 1"/>
              <a:gd name="f570" fmla="*/ f489 f311 1"/>
              <a:gd name="f571" fmla="*/ f490 f310 1"/>
              <a:gd name="f572" fmla="*/ f491 f311 1"/>
              <a:gd name="f573" fmla="*/ f492 f310 1"/>
              <a:gd name="f574" fmla="*/ f493 f311 1"/>
              <a:gd name="f575" fmla="*/ f494 f310 1"/>
              <a:gd name="f576" fmla="*/ f495 f311 1"/>
              <a:gd name="f577" fmla="*/ f496 f310 1"/>
              <a:gd name="f578" fmla="*/ f497 f310 1"/>
              <a:gd name="f579" fmla="*/ f498 f311 1"/>
              <a:gd name="f580" fmla="*/ f499 f310 1"/>
              <a:gd name="f581" fmla="*/ f500 f311 1"/>
              <a:gd name="f582" fmla="*/ f501 f310 1"/>
              <a:gd name="f583" fmla="*/ f502 f311 1"/>
              <a:gd name="f584" fmla="*/ f503 f310 1"/>
              <a:gd name="f585" fmla="*/ f504 f311 1"/>
              <a:gd name="f586" fmla="*/ f505 f310 1"/>
              <a:gd name="f587" fmla="*/ f506 f311 1"/>
              <a:gd name="f588" fmla="*/ f507 f310 1"/>
              <a:gd name="f589" fmla="*/ f508 f311 1"/>
              <a:gd name="f590" fmla="*/ f509 f310 1"/>
              <a:gd name="f591" fmla="*/ f510 f311 1"/>
              <a:gd name="f592" fmla="*/ f511 f310 1"/>
              <a:gd name="f593" fmla="*/ f512 f311 1"/>
              <a:gd name="f594" fmla="*/ f513 f310 1"/>
              <a:gd name="f595" fmla="*/ f514 f311 1"/>
              <a:gd name="f596" fmla="*/ f515 f310 1"/>
              <a:gd name="f597" fmla="*/ f516 f311 1"/>
              <a:gd name="f598" fmla="*/ f517 f310 1"/>
              <a:gd name="f599" fmla="*/ f518 f311 1"/>
              <a:gd name="f600" fmla="*/ f519 f310 1"/>
              <a:gd name="f601" fmla="*/ f520 f310 1"/>
              <a:gd name="f602" fmla="*/ f521 f311 1"/>
              <a:gd name="f603" fmla="*/ f522 f310 1"/>
              <a:gd name="f604" fmla="*/ f523 f311 1"/>
              <a:gd name="f605" fmla="*/ f524 f310 1"/>
              <a:gd name="f606" fmla="*/ f525 f311 1"/>
              <a:gd name="f607" fmla="*/ f526 f310 1"/>
              <a:gd name="f608" fmla="*/ f527 f311 1"/>
              <a:gd name="f609" fmla="*/ f528 f310 1"/>
              <a:gd name="f610" fmla="*/ f529 f311 1"/>
              <a:gd name="f611" fmla="*/ f530 f310 1"/>
              <a:gd name="f612" fmla="*/ f531 f311 1"/>
              <a:gd name="f613" fmla="*/ f532 f310 1"/>
              <a:gd name="f614" fmla="*/ f533 f310 1"/>
              <a:gd name="f615" fmla="*/ f534 f311 1"/>
              <a:gd name="f616" fmla="*/ f535 f310 1"/>
              <a:gd name="f617" fmla="*/ f536 f311 1"/>
              <a:gd name="f618" fmla="*/ f537 f310 1"/>
              <a:gd name="f619" fmla="*/ f538 f311 1"/>
              <a:gd name="f620" fmla="*/ f539 f310 1"/>
              <a:gd name="f621" fmla="*/ f540 f311 1"/>
              <a:gd name="f622" fmla="*/ f541 f311 1"/>
              <a:gd name="f623" fmla="*/ f542 f310 1"/>
              <a:gd name="f624" fmla="*/ f543 f311 1"/>
              <a:gd name="f625" fmla="*/ f544 f310 1"/>
              <a:gd name="f626" fmla="*/ f545 f311 1"/>
              <a:gd name="f627" fmla="*/ f546 f310 1"/>
              <a:gd name="f628" fmla="*/ f547 f310 1"/>
              <a:gd name="f629" fmla="*/ f548 f310 1"/>
              <a:gd name="f630" fmla="*/ f549 f311 1"/>
              <a:gd name="f631" fmla="*/ f550 f310 1"/>
              <a:gd name="f632" fmla="*/ f551 f311 1"/>
              <a:gd name="f633" fmla="*/ f552 f310 1"/>
              <a:gd name="f634" fmla="*/ f553 f311 1"/>
              <a:gd name="f635" fmla="*/ f554 f310 1"/>
              <a:gd name="f636" fmla="*/ f555 f310 1"/>
              <a:gd name="f637" fmla="*/ f556 f3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8">
                <a:pos x="f561" y="f562"/>
              </a:cxn>
              <a:cxn ang="f398">
                <a:pos x="f563" y="f564"/>
              </a:cxn>
              <a:cxn ang="f398">
                <a:pos x="f565" y="f566"/>
              </a:cxn>
              <a:cxn ang="f398">
                <a:pos x="f567" y="f568"/>
              </a:cxn>
              <a:cxn ang="f398">
                <a:pos x="f569" y="f570"/>
              </a:cxn>
              <a:cxn ang="f398">
                <a:pos x="f571" y="f572"/>
              </a:cxn>
              <a:cxn ang="f398">
                <a:pos x="f573" y="f574"/>
              </a:cxn>
              <a:cxn ang="f398">
                <a:pos x="f575" y="f576"/>
              </a:cxn>
              <a:cxn ang="f398">
                <a:pos x="f577" y="f562"/>
              </a:cxn>
              <a:cxn ang="f398">
                <a:pos x="f578" y="f579"/>
              </a:cxn>
              <a:cxn ang="f398">
                <a:pos x="f580" y="f581"/>
              </a:cxn>
              <a:cxn ang="f398">
                <a:pos x="f582" y="f583"/>
              </a:cxn>
              <a:cxn ang="f398">
                <a:pos x="f584" y="f585"/>
              </a:cxn>
              <a:cxn ang="f398">
                <a:pos x="f586" y="f587"/>
              </a:cxn>
              <a:cxn ang="f398">
                <a:pos x="f588" y="f589"/>
              </a:cxn>
              <a:cxn ang="f398">
                <a:pos x="f590" y="f591"/>
              </a:cxn>
              <a:cxn ang="f398">
                <a:pos x="f592" y="f593"/>
              </a:cxn>
              <a:cxn ang="f398">
                <a:pos x="f594" y="f595"/>
              </a:cxn>
              <a:cxn ang="f398">
                <a:pos x="f596" y="f597"/>
              </a:cxn>
              <a:cxn ang="f398">
                <a:pos x="f598" y="f599"/>
              </a:cxn>
              <a:cxn ang="f398">
                <a:pos x="f600" y="f599"/>
              </a:cxn>
              <a:cxn ang="f398">
                <a:pos x="f601" y="f602"/>
              </a:cxn>
              <a:cxn ang="f398">
                <a:pos x="f603" y="f604"/>
              </a:cxn>
              <a:cxn ang="f398">
                <a:pos x="f605" y="f606"/>
              </a:cxn>
              <a:cxn ang="f398">
                <a:pos x="f607" y="f608"/>
              </a:cxn>
              <a:cxn ang="f398">
                <a:pos x="f609" y="f610"/>
              </a:cxn>
              <a:cxn ang="f398">
                <a:pos x="f598" y="f599"/>
              </a:cxn>
              <a:cxn ang="f398">
                <a:pos x="f611" y="f612"/>
              </a:cxn>
              <a:cxn ang="f398">
                <a:pos x="f613" y="f606"/>
              </a:cxn>
              <a:cxn ang="f398">
                <a:pos x="f614" y="f615"/>
              </a:cxn>
              <a:cxn ang="f398">
                <a:pos x="f616" y="f617"/>
              </a:cxn>
              <a:cxn ang="f398">
                <a:pos x="f614" y="f615"/>
              </a:cxn>
              <a:cxn ang="f398">
                <a:pos x="f618" y="f619"/>
              </a:cxn>
              <a:cxn ang="f398">
                <a:pos x="f620" y="f621"/>
              </a:cxn>
              <a:cxn ang="f398">
                <a:pos x="f605" y="f622"/>
              </a:cxn>
              <a:cxn ang="f398">
                <a:pos x="f623" y="f624"/>
              </a:cxn>
              <a:cxn ang="f398">
                <a:pos x="f625" y="f626"/>
              </a:cxn>
              <a:cxn ang="f398">
                <a:pos x="f627" y="f562"/>
              </a:cxn>
              <a:cxn ang="f398">
                <a:pos x="f628" y="f626"/>
              </a:cxn>
              <a:cxn ang="f398">
                <a:pos x="f629" y="f630"/>
              </a:cxn>
              <a:cxn ang="f398">
                <a:pos x="f631" y="f632"/>
              </a:cxn>
              <a:cxn ang="f398">
                <a:pos x="f633" y="f634"/>
              </a:cxn>
              <a:cxn ang="f398">
                <a:pos x="f635" y="f579"/>
              </a:cxn>
              <a:cxn ang="f398">
                <a:pos x="f636" y="f630"/>
              </a:cxn>
              <a:cxn ang="f398">
                <a:pos x="f637" y="f562"/>
              </a:cxn>
            </a:cxnLst>
            <a:rect l="f557" t="f560" r="f558" b="f559"/>
            <a:pathLst>
              <a:path w="515" h="505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4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7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25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15" y="f28"/>
                  <a:pt x="f62" y="f28"/>
                  <a:pt x="f63" y="f28"/>
                </a:cubicBezTo>
                <a:cubicBezTo>
                  <a:pt x="f64" y="f28"/>
                  <a:pt x="f65" y="f8"/>
                  <a:pt x="f66" y="f28"/>
                </a:cubicBezTo>
                <a:cubicBezTo>
                  <a:pt x="f67" y="f28"/>
                  <a:pt x="f6" y="f6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cubicBezTo>
                  <a:pt x="f95" y="f96"/>
                  <a:pt x="f97" y="f98"/>
                  <a:pt x="f99" y="f16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6" y="f108"/>
                  <a:pt x="f109" y="f110"/>
                </a:cubicBezTo>
                <a:cubicBezTo>
                  <a:pt x="f111" y="f112"/>
                  <a:pt x="f29" y="f113"/>
                  <a:pt x="f104" y="f114"/>
                </a:cubicBezTo>
                <a:cubicBezTo>
                  <a:pt x="f115" y="f18"/>
                  <a:pt x="f116" y="f109"/>
                  <a:pt x="f29" y="f29"/>
                </a:cubicBezTo>
                <a:cubicBezTo>
                  <a:pt x="f102" y="f117"/>
                  <a:pt x="f118" y="f119"/>
                  <a:pt x="f120" y="f121"/>
                </a:cubicBezTo>
                <a:cubicBezTo>
                  <a:pt x="f122" y="f123"/>
                  <a:pt x="f124" y="f125"/>
                  <a:pt x="f126" y="f127"/>
                </a:cubicBezTo>
                <a:cubicBezTo>
                  <a:pt x="f128" y="f129"/>
                  <a:pt x="f33" y="f130"/>
                  <a:pt x="f131" y="f132"/>
                </a:cubicBezTo>
                <a:cubicBezTo>
                  <a:pt x="f112" y="f91"/>
                  <a:pt x="f133" y="f134"/>
                  <a:pt x="f135" y="f136"/>
                </a:cubicBezTo>
                <a:cubicBezTo>
                  <a:pt x="f10" y="f137"/>
                  <a:pt x="f138" y="f99"/>
                  <a:pt x="f139" y="f140"/>
                </a:cubicBezTo>
                <a:cubicBezTo>
                  <a:pt x="f141" y="f142"/>
                  <a:pt x="f10" y="f29"/>
                  <a:pt x="f143" y="f3"/>
                </a:cubicBezTo>
                <a:cubicBezTo>
                  <a:pt x="f144" y="f31"/>
                  <a:pt x="f88" y="f145"/>
                  <a:pt x="f138" y="f36"/>
                </a:cubicBezTo>
                <a:cubicBezTo>
                  <a:pt x="f146" y="f147"/>
                  <a:pt x="f148" y="f98"/>
                  <a:pt x="f149" y="f150"/>
                </a:cubicBezTo>
                <a:cubicBezTo>
                  <a:pt x="f151" y="f152"/>
                  <a:pt x="f153" y="f120"/>
                  <a:pt x="f154" y="f155"/>
                </a:cubicBez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69"/>
                  <a:pt x="f162" y="f170"/>
                  <a:pt x="f2" y="f170"/>
                </a:cubicBezTo>
                <a:cubicBezTo>
                  <a:pt x="f171" y="f6"/>
                  <a:pt x="f172" y="f6"/>
                  <a:pt x="f48" y="f173"/>
                </a:cubicBezTo>
                <a:cubicBezTo>
                  <a:pt x="f9" y="f83"/>
                  <a:pt x="f53" y="f174"/>
                  <a:pt x="f175" y="f176"/>
                </a:cubicBezTo>
                <a:cubicBezTo>
                  <a:pt x="f177" y="f178"/>
                  <a:pt x="f9" y="f179"/>
                  <a:pt x="f180" y="f181"/>
                </a:cubicBezTo>
                <a:cubicBezTo>
                  <a:pt x="f182" y="f183"/>
                  <a:pt x="f184" y="f185"/>
                  <a:pt x="f186" y="f187"/>
                </a:cubicBezTo>
                <a:cubicBezTo>
                  <a:pt x="f188" y="f189"/>
                  <a:pt x="f51" y="f190"/>
                  <a:pt x="f9" y="f10"/>
                </a:cubicBezTo>
                <a:close/>
                <a:moveTo>
                  <a:pt x="f92" y="f191"/>
                </a:moveTo>
                <a:cubicBezTo>
                  <a:pt x="f92" y="f191"/>
                  <a:pt x="f92" y="f191"/>
                  <a:pt x="f92" y="f191"/>
                </a:cubicBezTo>
                <a:cubicBezTo>
                  <a:pt x="f148" y="f191"/>
                  <a:pt x="f192" y="f191"/>
                  <a:pt x="f193" y="f191"/>
                </a:cubicBezTo>
                <a:cubicBezTo>
                  <a:pt x="f194" y="f191"/>
                  <a:pt x="f195" y="f196"/>
                  <a:pt x="f197" y="f198"/>
                </a:cubicBezTo>
                <a:cubicBezTo>
                  <a:pt x="f199" y="f57"/>
                  <a:pt x="f200" y="f201"/>
                  <a:pt x="f198" y="f202"/>
                </a:cubicBezTo>
                <a:cubicBezTo>
                  <a:pt x="f191" y="f203"/>
                  <a:pt x="f57" y="f204"/>
                  <a:pt x="f201" y="f205"/>
                </a:cubicBezTo>
                <a:cubicBezTo>
                  <a:pt x="f206" y="f207"/>
                  <a:pt x="f208" y="f172"/>
                  <a:pt x="f194" y="f209"/>
                </a:cubicBezTo>
                <a:cubicBezTo>
                  <a:pt x="f210" y="f88"/>
                  <a:pt x="f62" y="f190"/>
                  <a:pt x="f211" y="f212"/>
                </a:cubicBezTo>
                <a:cubicBezTo>
                  <a:pt x="f213" y="f214"/>
                  <a:pt x="f215" y="f101"/>
                  <a:pt x="f216" y="f217"/>
                </a:cubicBezTo>
                <a:cubicBezTo>
                  <a:pt x="f218" y="f219"/>
                  <a:pt x="f220" y="f221"/>
                  <a:pt x="f111" y="f82"/>
                </a:cubicBezTo>
                <a:cubicBezTo>
                  <a:pt x="f155" y="f222"/>
                  <a:pt x="f223" y="f224"/>
                  <a:pt x="f225" y="f226"/>
                </a:cubicBezTo>
                <a:cubicBezTo>
                  <a:pt x="f227" y="f228"/>
                  <a:pt x="f161" y="f186"/>
                  <a:pt x="f130" y="f186"/>
                </a:cubicBezTo>
                <a:cubicBezTo>
                  <a:pt x="f229" y="f230"/>
                  <a:pt x="f231" y="f232"/>
                  <a:pt x="f81" y="f195"/>
                </a:cubicBezTo>
                <a:cubicBezTo>
                  <a:pt x="f81" y="f43"/>
                  <a:pt x="f77" y="f196"/>
                  <a:pt x="f233" y="f191"/>
                </a:cubicBezTo>
                <a:cubicBezTo>
                  <a:pt x="f234" y="f191"/>
                  <a:pt x="f31" y="f191"/>
                  <a:pt x="f92" y="f191"/>
                </a:cubicBezTo>
                <a:close/>
                <a:moveTo>
                  <a:pt x="f235" y="f168"/>
                </a:moveTo>
                <a:cubicBezTo>
                  <a:pt x="f236" y="f42"/>
                  <a:pt x="f237" y="f238"/>
                  <a:pt x="f239" y="f86"/>
                </a:cubicBezTo>
                <a:cubicBezTo>
                  <a:pt x="f240" y="f241"/>
                  <a:pt x="f242" y="f139"/>
                  <a:pt x="f243" y="f189"/>
                </a:cubicBezTo>
                <a:cubicBezTo>
                  <a:pt x="f159" y="f244"/>
                  <a:pt x="f245" y="f246"/>
                  <a:pt x="f247" y="f217"/>
                </a:cubicBezTo>
                <a:cubicBezTo>
                  <a:pt x="f127" y="f149"/>
                  <a:pt x="f129" y="f248"/>
                  <a:pt x="f235" y="f168"/>
                </a:cubicBezTo>
                <a:close/>
                <a:moveTo>
                  <a:pt x="f249" y="f250"/>
                </a:moveTo>
                <a:cubicBezTo>
                  <a:pt x="f48" y="f129"/>
                  <a:pt x="f76" y="f233"/>
                  <a:pt x="f251" y="f236"/>
                </a:cubicBezTo>
                <a:cubicBezTo>
                  <a:pt x="f252" y="f123"/>
                  <a:pt x="f253" y="f254"/>
                  <a:pt x="f248" y="f155"/>
                </a:cubicBezTo>
                <a:cubicBezTo>
                  <a:pt x="f255" y="f256"/>
                  <a:pt x="f46" y="f181"/>
                  <a:pt x="f257" y="f258"/>
                </a:cubicBezTo>
                <a:cubicBezTo>
                  <a:pt x="f259" y="f260"/>
                  <a:pt x="f232" y="f233"/>
                  <a:pt x="f249" y="f250"/>
                </a:cubicBezTo>
                <a:close/>
                <a:moveTo>
                  <a:pt x="f106" y="f126"/>
                </a:moveTo>
                <a:cubicBezTo>
                  <a:pt x="f261" y="f262"/>
                  <a:pt x="f215" y="f263"/>
                  <a:pt x="f264" y="f124"/>
                </a:cubicBezTo>
                <a:cubicBezTo>
                  <a:pt x="f189" y="f265"/>
                  <a:pt x="f135" y="f137"/>
                  <a:pt x="f266" y="f267"/>
                </a:cubicBezTo>
                <a:cubicBezTo>
                  <a:pt x="f34" y="f268"/>
                  <a:pt x="f269" y="f270"/>
                  <a:pt x="f269" y="f271"/>
                </a:cubicBezTo>
                <a:cubicBezTo>
                  <a:pt x="f269" y="f272"/>
                  <a:pt x="f266" y="f273"/>
                  <a:pt x="f185" y="f155"/>
                </a:cubicBezTo>
                <a:cubicBezTo>
                  <a:pt x="f33" y="f274"/>
                  <a:pt x="f128" y="f234"/>
                  <a:pt x="f216" y="f121"/>
                </a:cubicBezTo>
                <a:cubicBezTo>
                  <a:pt x="f218" y="f137"/>
                  <a:pt x="f218" y="f157"/>
                  <a:pt x="f275" y="f260"/>
                </a:cubicBezTo>
                <a:cubicBezTo>
                  <a:pt x="f29" y="f155"/>
                  <a:pt x="f262" y="f102"/>
                  <a:pt x="f106" y="f126"/>
                </a:cubicBezTo>
                <a:close/>
                <a:moveTo>
                  <a:pt x="f202" y="f276"/>
                </a:moveTo>
                <a:cubicBezTo>
                  <a:pt x="f19" y="f276"/>
                  <a:pt x="f277" y="f276"/>
                  <a:pt x="f278" y="f276"/>
                </a:cubicBezTo>
                <a:cubicBezTo>
                  <a:pt x="f43" y="f219"/>
                  <a:pt x="f21" y="f90"/>
                  <a:pt x="f279" y="f280"/>
                </a:cubicBezTo>
                <a:cubicBezTo>
                  <a:pt x="f200" y="f150"/>
                  <a:pt x="f281" y="f269"/>
                  <a:pt x="f58" y="f16"/>
                </a:cubicBezTo>
                <a:cubicBezTo>
                  <a:pt x="f43" y="f282"/>
                  <a:pt x="f283" y="f284"/>
                  <a:pt x="f285" y="f286"/>
                </a:cubicBezTo>
                <a:cubicBezTo>
                  <a:pt x="f197" y="f151"/>
                  <a:pt x="f287" y="f288"/>
                  <a:pt x="f202" y="f276"/>
                </a:cubicBezTo>
                <a:close/>
                <a:moveTo>
                  <a:pt x="f70" y="f289"/>
                </a:moveTo>
                <a:cubicBezTo>
                  <a:pt x="f290" y="f291"/>
                  <a:pt x="f287" y="f292"/>
                  <a:pt x="f293" y="f215"/>
                </a:cubicBezTo>
                <a:cubicBezTo>
                  <a:pt x="f294" y="f34"/>
                  <a:pt x="f294" y="f34"/>
                  <a:pt x="f295" y="f33"/>
                </a:cubicBezTo>
                <a:cubicBezTo>
                  <a:pt x="f295" y="f296"/>
                  <a:pt x="f232" y="f141"/>
                  <a:pt x="f70" y="f289"/>
                </a:cubicBezTo>
                <a:close/>
                <a:moveTo>
                  <a:pt x="f297" y="f110"/>
                </a:moveTo>
                <a:cubicBezTo>
                  <a:pt x="f76" y="f96"/>
                  <a:pt x="f171" y="f185"/>
                  <a:pt x="f226" y="f128"/>
                </a:cubicBezTo>
                <a:cubicBezTo>
                  <a:pt x="f166" y="f298"/>
                  <a:pt x="f299" y="f216"/>
                  <a:pt x="f255" y="f300"/>
                </a:cubicBezTo>
                <a:cubicBezTo>
                  <a:pt x="f301" y="f266"/>
                  <a:pt x="f302" y="f110"/>
                  <a:pt x="f297" y="f110"/>
                </a:cubicBezTo>
                <a:close/>
                <a:moveTo>
                  <a:pt x="f261" y="f190"/>
                </a:moveTo>
                <a:cubicBezTo>
                  <a:pt x="f215" y="f303"/>
                  <a:pt x="f14" y="f133"/>
                  <a:pt x="f304" y="f215"/>
                </a:cubicBezTo>
                <a:cubicBezTo>
                  <a:pt x="f190" y="f305"/>
                  <a:pt x="f108" y="f280"/>
                  <a:pt x="f306" y="f36"/>
                </a:cubicBezTo>
                <a:cubicBezTo>
                  <a:pt x="f307" y="f305"/>
                  <a:pt x="f36" y="f308"/>
                  <a:pt x="f113" y="f16"/>
                </a:cubicBezTo>
                <a:cubicBezTo>
                  <a:pt x="f131" y="f187"/>
                  <a:pt x="f266" y="f135"/>
                  <a:pt x="f261" y="f190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id="{F4128CE7-9397-4BA9-B821-B340806BA5F2}"/>
              </a:ext>
            </a:extLst>
          </p:cNvPr>
          <p:cNvSpPr/>
          <p:nvPr/>
        </p:nvSpPr>
        <p:spPr>
          <a:xfrm>
            <a:off x="771525" y="4186242"/>
            <a:ext cx="285750" cy="1444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7"/>
              <a:gd name="f7" fmla="val 105"/>
              <a:gd name="f8" fmla="val 79"/>
              <a:gd name="f9" fmla="val 1"/>
              <a:gd name="f10" fmla="val 81"/>
              <a:gd name="f11" fmla="val 83"/>
              <a:gd name="f12" fmla="val 85"/>
              <a:gd name="f13" fmla="val 100"/>
              <a:gd name="f14" fmla="val 6"/>
              <a:gd name="f15" fmla="val 118"/>
              <a:gd name="f16" fmla="val 8"/>
              <a:gd name="f17" fmla="val 128"/>
              <a:gd name="f18" fmla="val 18"/>
              <a:gd name="f19" fmla="val 151"/>
              <a:gd name="f20" fmla="val 41"/>
              <a:gd name="f21" fmla="val 196"/>
              <a:gd name="f22" fmla="val 36"/>
              <a:gd name="f23" fmla="val 204"/>
              <a:gd name="f24" fmla="val 78"/>
              <a:gd name="f25" fmla="val 205"/>
              <a:gd name="f26" fmla="val 84"/>
              <a:gd name="f27" fmla="val 89"/>
              <a:gd name="f28" fmla="val 206"/>
              <a:gd name="f29" fmla="val 94"/>
              <a:gd name="f30" fmla="val 98"/>
              <a:gd name="f31" fmla="val 201"/>
              <a:gd name="f32" fmla="val 101"/>
              <a:gd name="f33" fmla="val 198"/>
              <a:gd name="f34" fmla="val 194"/>
              <a:gd name="f35" fmla="val 102"/>
              <a:gd name="f36" fmla="val 189"/>
              <a:gd name="f37" fmla="val 188"/>
              <a:gd name="f38" fmla="val 96"/>
              <a:gd name="f39" fmla="val 184"/>
              <a:gd name="f40" fmla="val 67"/>
              <a:gd name="f41" fmla="val 166"/>
              <a:gd name="f42" fmla="val 55"/>
              <a:gd name="f43" fmla="val 138"/>
              <a:gd name="f44" fmla="val 52"/>
              <a:gd name="f45" fmla="val 133"/>
              <a:gd name="f46" fmla="val 51"/>
              <a:gd name="f47" fmla="val 44"/>
              <a:gd name="f48" fmla="val 124"/>
              <a:gd name="f49" fmla="val 39"/>
              <a:gd name="f50" fmla="val 106"/>
              <a:gd name="f51" fmla="val 19"/>
              <a:gd name="f52" fmla="val 16"/>
              <a:gd name="f53" fmla="val 60"/>
              <a:gd name="f54" fmla="val 23"/>
              <a:gd name="f55" fmla="val 29"/>
              <a:gd name="f56" fmla="val 24"/>
              <a:gd name="f57" fmla="val 48"/>
              <a:gd name="f58" fmla="val 72"/>
              <a:gd name="f59" fmla="val 17"/>
              <a:gd name="f60" fmla="val 11"/>
              <a:gd name="f61" fmla="val 7"/>
              <a:gd name="f62" fmla="val 88"/>
              <a:gd name="f63" fmla="val 5"/>
              <a:gd name="f64" fmla="val 82"/>
              <a:gd name="f65" fmla="val 74"/>
              <a:gd name="f66" fmla="val 68"/>
              <a:gd name="f67" fmla="val 26"/>
              <a:gd name="f68" fmla="val 38"/>
              <a:gd name="f69" fmla="+- 0 0 -90"/>
              <a:gd name="f70" fmla="*/ f3 1 207"/>
              <a:gd name="f71" fmla="*/ f4 1 105"/>
              <a:gd name="f72" fmla="val f5"/>
              <a:gd name="f73" fmla="val f6"/>
              <a:gd name="f74" fmla="val f7"/>
              <a:gd name="f75" fmla="*/ f69 f0 1"/>
              <a:gd name="f76" fmla="+- f74 0 f72"/>
              <a:gd name="f77" fmla="+- f73 0 f72"/>
              <a:gd name="f78" fmla="*/ f75 1 f2"/>
              <a:gd name="f79" fmla="*/ f77 1 207"/>
              <a:gd name="f80" fmla="*/ f76 1 105"/>
              <a:gd name="f81" fmla="*/ 79 f77 1"/>
              <a:gd name="f82" fmla="*/ 1 f76 1"/>
              <a:gd name="f83" fmla="*/ 85 f77 1"/>
              <a:gd name="f84" fmla="*/ 128 f77 1"/>
              <a:gd name="f85" fmla="*/ 18 f76 1"/>
              <a:gd name="f86" fmla="*/ 204 f77 1"/>
              <a:gd name="f87" fmla="*/ 78 f76 1"/>
              <a:gd name="f88" fmla="*/ 206 f77 1"/>
              <a:gd name="f89" fmla="*/ 94 f76 1"/>
              <a:gd name="f90" fmla="*/ 198 f77 1"/>
              <a:gd name="f91" fmla="*/ 105 f76 1"/>
              <a:gd name="f92" fmla="*/ 188 f77 1"/>
              <a:gd name="f93" fmla="*/ 96 f76 1"/>
              <a:gd name="f94" fmla="*/ 138 f77 1"/>
              <a:gd name="f95" fmla="*/ 52 f76 1"/>
              <a:gd name="f96" fmla="*/ 124 f77 1"/>
              <a:gd name="f97" fmla="*/ 39 f76 1"/>
              <a:gd name="f98" fmla="*/ 60 f77 1"/>
              <a:gd name="f99" fmla="*/ 23 f76 1"/>
              <a:gd name="f100" fmla="*/ 18 f77 1"/>
              <a:gd name="f101" fmla="*/ 72 f76 1"/>
              <a:gd name="f102" fmla="*/ 7 f77 1"/>
              <a:gd name="f103" fmla="*/ 88 f76 1"/>
              <a:gd name="f104" fmla="*/ 1 f77 1"/>
              <a:gd name="f105" fmla="*/ 68 f76 1"/>
              <a:gd name="f106" fmla="+- f78 0 f1"/>
              <a:gd name="f107" fmla="*/ f81 1 207"/>
              <a:gd name="f108" fmla="*/ f82 1 105"/>
              <a:gd name="f109" fmla="*/ f83 1 207"/>
              <a:gd name="f110" fmla="*/ f84 1 207"/>
              <a:gd name="f111" fmla="*/ f85 1 105"/>
              <a:gd name="f112" fmla="*/ f86 1 207"/>
              <a:gd name="f113" fmla="*/ f87 1 105"/>
              <a:gd name="f114" fmla="*/ f88 1 207"/>
              <a:gd name="f115" fmla="*/ f89 1 105"/>
              <a:gd name="f116" fmla="*/ f90 1 207"/>
              <a:gd name="f117" fmla="*/ f91 1 105"/>
              <a:gd name="f118" fmla="*/ f92 1 207"/>
              <a:gd name="f119" fmla="*/ f93 1 105"/>
              <a:gd name="f120" fmla="*/ f94 1 207"/>
              <a:gd name="f121" fmla="*/ f95 1 105"/>
              <a:gd name="f122" fmla="*/ f96 1 207"/>
              <a:gd name="f123" fmla="*/ f97 1 105"/>
              <a:gd name="f124" fmla="*/ f98 1 207"/>
              <a:gd name="f125" fmla="*/ f99 1 105"/>
              <a:gd name="f126" fmla="*/ f100 1 207"/>
              <a:gd name="f127" fmla="*/ f101 1 105"/>
              <a:gd name="f128" fmla="*/ f102 1 207"/>
              <a:gd name="f129" fmla="*/ f103 1 105"/>
              <a:gd name="f130" fmla="*/ f104 1 207"/>
              <a:gd name="f131" fmla="*/ f105 1 105"/>
              <a:gd name="f132" fmla="*/ 0 1 f79"/>
              <a:gd name="f133" fmla="*/ f73 1 f79"/>
              <a:gd name="f134" fmla="*/ 0 1 f80"/>
              <a:gd name="f135" fmla="*/ f74 1 f80"/>
              <a:gd name="f136" fmla="*/ f107 1 f79"/>
              <a:gd name="f137" fmla="*/ f108 1 f80"/>
              <a:gd name="f138" fmla="*/ f109 1 f79"/>
              <a:gd name="f139" fmla="*/ f110 1 f79"/>
              <a:gd name="f140" fmla="*/ f111 1 f80"/>
              <a:gd name="f141" fmla="*/ f112 1 f79"/>
              <a:gd name="f142" fmla="*/ f113 1 f80"/>
              <a:gd name="f143" fmla="*/ f114 1 f79"/>
              <a:gd name="f144" fmla="*/ f115 1 f80"/>
              <a:gd name="f145" fmla="*/ f116 1 f79"/>
              <a:gd name="f146" fmla="*/ f117 1 f80"/>
              <a:gd name="f147" fmla="*/ f118 1 f79"/>
              <a:gd name="f148" fmla="*/ f119 1 f80"/>
              <a:gd name="f149" fmla="*/ f120 1 f79"/>
              <a:gd name="f150" fmla="*/ f121 1 f80"/>
              <a:gd name="f151" fmla="*/ f122 1 f79"/>
              <a:gd name="f152" fmla="*/ f123 1 f80"/>
              <a:gd name="f153" fmla="*/ f124 1 f79"/>
              <a:gd name="f154" fmla="*/ f125 1 f80"/>
              <a:gd name="f155" fmla="*/ f126 1 f79"/>
              <a:gd name="f156" fmla="*/ f127 1 f80"/>
              <a:gd name="f157" fmla="*/ f128 1 f79"/>
              <a:gd name="f158" fmla="*/ f129 1 f80"/>
              <a:gd name="f159" fmla="*/ f130 1 f79"/>
              <a:gd name="f160" fmla="*/ f131 1 f80"/>
              <a:gd name="f161" fmla="*/ f132 f70 1"/>
              <a:gd name="f162" fmla="*/ f133 f70 1"/>
              <a:gd name="f163" fmla="*/ f135 f71 1"/>
              <a:gd name="f164" fmla="*/ f134 f71 1"/>
              <a:gd name="f165" fmla="*/ f136 f70 1"/>
              <a:gd name="f166" fmla="*/ f137 f71 1"/>
              <a:gd name="f167" fmla="*/ f138 f70 1"/>
              <a:gd name="f168" fmla="*/ f139 f70 1"/>
              <a:gd name="f169" fmla="*/ f140 f71 1"/>
              <a:gd name="f170" fmla="*/ f141 f70 1"/>
              <a:gd name="f171" fmla="*/ f142 f71 1"/>
              <a:gd name="f172" fmla="*/ f143 f70 1"/>
              <a:gd name="f173" fmla="*/ f144 f71 1"/>
              <a:gd name="f174" fmla="*/ f145 f70 1"/>
              <a:gd name="f175" fmla="*/ f146 f71 1"/>
              <a:gd name="f176" fmla="*/ f147 f70 1"/>
              <a:gd name="f177" fmla="*/ f148 f71 1"/>
              <a:gd name="f178" fmla="*/ f149 f70 1"/>
              <a:gd name="f179" fmla="*/ f150 f71 1"/>
              <a:gd name="f180" fmla="*/ f151 f70 1"/>
              <a:gd name="f181" fmla="*/ f152 f71 1"/>
              <a:gd name="f182" fmla="*/ f153 f70 1"/>
              <a:gd name="f183" fmla="*/ f154 f71 1"/>
              <a:gd name="f184" fmla="*/ f155 f70 1"/>
              <a:gd name="f185" fmla="*/ f156 f71 1"/>
              <a:gd name="f186" fmla="*/ f157 f70 1"/>
              <a:gd name="f187" fmla="*/ f158 f71 1"/>
              <a:gd name="f188" fmla="*/ f159 f70 1"/>
              <a:gd name="f189" fmla="*/ f160 f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6">
                <a:pos x="f165" y="f166"/>
              </a:cxn>
              <a:cxn ang="f106">
                <a:pos x="f167" y="f166"/>
              </a:cxn>
              <a:cxn ang="f106">
                <a:pos x="f168" y="f169"/>
              </a:cxn>
              <a:cxn ang="f106">
                <a:pos x="f170" y="f171"/>
              </a:cxn>
              <a:cxn ang="f106">
                <a:pos x="f172" y="f173"/>
              </a:cxn>
              <a:cxn ang="f106">
                <a:pos x="f174" y="f175"/>
              </a:cxn>
              <a:cxn ang="f106">
                <a:pos x="f176" y="f177"/>
              </a:cxn>
              <a:cxn ang="f106">
                <a:pos x="f178" y="f179"/>
              </a:cxn>
              <a:cxn ang="f106">
                <a:pos x="f180" y="f181"/>
              </a:cxn>
              <a:cxn ang="f106">
                <a:pos x="f182" y="f183"/>
              </a:cxn>
              <a:cxn ang="f106">
                <a:pos x="f184" y="f185"/>
              </a:cxn>
              <a:cxn ang="f106">
                <a:pos x="f186" y="f187"/>
              </a:cxn>
              <a:cxn ang="f106">
                <a:pos x="f188" y="f189"/>
              </a:cxn>
              <a:cxn ang="f106">
                <a:pos x="f165" y="f166"/>
              </a:cxn>
            </a:cxnLst>
            <a:rect l="f161" t="f164" r="f162" b="f163"/>
            <a:pathLst>
              <a:path w="207" h="105">
                <a:moveTo>
                  <a:pt x="f8" y="f9"/>
                </a:moveTo>
                <a:cubicBezTo>
                  <a:pt x="f10" y="f9"/>
                  <a:pt x="f11" y="f5"/>
                  <a:pt x="f12" y="f9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6" y="f27"/>
                  <a:pt x="f28" y="f29"/>
                </a:cubicBezTo>
                <a:cubicBezTo>
                  <a:pt x="f25" y="f30"/>
                  <a:pt x="f31" y="f32"/>
                  <a:pt x="f33" y="f7"/>
                </a:cubicBezTo>
                <a:cubicBezTo>
                  <a:pt x="f34" y="f35"/>
                  <a:pt x="f36" y="f13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17" y="f47"/>
                  <a:pt x="f48" y="f49"/>
                </a:cubicBezTo>
                <a:cubicBezTo>
                  <a:pt x="f50" y="f51"/>
                  <a:pt x="f26" y="f52"/>
                  <a:pt x="f53" y="f54"/>
                </a:cubicBezTo>
                <a:cubicBezTo>
                  <a:pt x="f22" y="f55"/>
                  <a:pt x="f56" y="f57"/>
                  <a:pt x="f18" y="f58"/>
                </a:cubicBezTo>
                <a:cubicBezTo>
                  <a:pt x="f59" y="f24"/>
                  <a:pt x="f60" y="f11"/>
                  <a:pt x="f61" y="f62"/>
                </a:cubicBezTo>
                <a:cubicBezTo>
                  <a:pt x="f63" y="f64"/>
                  <a:pt x="f5" y="f65"/>
                  <a:pt x="f9" y="f66"/>
                </a:cubicBezTo>
                <a:cubicBezTo>
                  <a:pt x="f16" y="f67"/>
                  <a:pt x="f68" y="f9"/>
                  <a:pt x="f8" y="f9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EF8B4E84-9087-4AA5-99D4-618C6BE4952D}"/>
              </a:ext>
            </a:extLst>
          </p:cNvPr>
          <p:cNvSpPr/>
          <p:nvPr/>
        </p:nvSpPr>
        <p:spPr>
          <a:xfrm>
            <a:off x="3216273" y="2085975"/>
            <a:ext cx="69851" cy="7144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1"/>
              <a:gd name="f7" fmla="val 52"/>
              <a:gd name="f8" fmla="val 25"/>
              <a:gd name="f9" fmla="val 8"/>
              <a:gd name="f10" fmla="val 41"/>
              <a:gd name="f11" fmla="val 27"/>
              <a:gd name="f12" fmla="val 12"/>
              <a:gd name="f13" fmla="val 10"/>
              <a:gd name="f14" fmla="val 2"/>
              <a:gd name="f15" fmla="val 1"/>
              <a:gd name="f16" fmla="val 39"/>
              <a:gd name="f17" fmla="val 13"/>
              <a:gd name="f18" fmla="val 50"/>
              <a:gd name="f19" fmla="val 28"/>
              <a:gd name="f20" fmla="val 44"/>
              <a:gd name="f21" fmla="val 40"/>
              <a:gd name="f22" fmla="+- 0 0 -90"/>
              <a:gd name="f23" fmla="*/ f3 1 51"/>
              <a:gd name="f24" fmla="*/ f4 1 52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51"/>
              <a:gd name="f33" fmla="*/ f29 1 52"/>
              <a:gd name="f34" fmla="*/ 25 f30 1"/>
              <a:gd name="f35" fmla="*/ 52 f29 1"/>
              <a:gd name="f36" fmla="*/ 0 f30 1"/>
              <a:gd name="f37" fmla="*/ 27 f29 1"/>
              <a:gd name="f38" fmla="*/ 1 f29 1"/>
              <a:gd name="f39" fmla="*/ 50 f30 1"/>
              <a:gd name="f40" fmla="*/ 28 f29 1"/>
              <a:gd name="f41" fmla="+- f31 0 f1"/>
              <a:gd name="f42" fmla="*/ f34 1 51"/>
              <a:gd name="f43" fmla="*/ f35 1 52"/>
              <a:gd name="f44" fmla="*/ f36 1 51"/>
              <a:gd name="f45" fmla="*/ f37 1 52"/>
              <a:gd name="f46" fmla="*/ f38 1 52"/>
              <a:gd name="f47" fmla="*/ f39 1 51"/>
              <a:gd name="f48" fmla="*/ f40 1 52"/>
              <a:gd name="f49" fmla="*/ 0 1 f32"/>
              <a:gd name="f50" fmla="*/ f26 1 f32"/>
              <a:gd name="f51" fmla="*/ 0 1 f33"/>
              <a:gd name="f52" fmla="*/ f27 1 f33"/>
              <a:gd name="f53" fmla="*/ f42 1 f32"/>
              <a:gd name="f54" fmla="*/ f43 1 f33"/>
              <a:gd name="f55" fmla="*/ f44 1 f32"/>
              <a:gd name="f56" fmla="*/ f45 1 f33"/>
              <a:gd name="f57" fmla="*/ f46 1 f33"/>
              <a:gd name="f58" fmla="*/ f47 1 f32"/>
              <a:gd name="f59" fmla="*/ f48 1 f33"/>
              <a:gd name="f60" fmla="*/ f49 f23 1"/>
              <a:gd name="f61" fmla="*/ f50 f23 1"/>
              <a:gd name="f62" fmla="*/ f52 f24 1"/>
              <a:gd name="f63" fmla="*/ f51 f24 1"/>
              <a:gd name="f64" fmla="*/ f53 f23 1"/>
              <a:gd name="f65" fmla="*/ f54 f24 1"/>
              <a:gd name="f66" fmla="*/ f55 f23 1"/>
              <a:gd name="f67" fmla="*/ f56 f24 1"/>
              <a:gd name="f68" fmla="*/ f57 f24 1"/>
              <a:gd name="f69" fmla="*/ f58 f23 1"/>
              <a:gd name="f70" fmla="*/ f59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4" y="f65"/>
              </a:cxn>
              <a:cxn ang="f41">
                <a:pos x="f66" y="f67"/>
              </a:cxn>
              <a:cxn ang="f41">
                <a:pos x="f64" y="f68"/>
              </a:cxn>
              <a:cxn ang="f41">
                <a:pos x="f69" y="f70"/>
              </a:cxn>
              <a:cxn ang="f41">
                <a:pos x="f64" y="f65"/>
              </a:cxn>
            </a:cxnLst>
            <a:rect l="f60" t="f63" r="f61" b="f62"/>
            <a:pathLst>
              <a:path w="51" h="52">
                <a:moveTo>
                  <a:pt x="f8" y="f7"/>
                </a:moveTo>
                <a:cubicBezTo>
                  <a:pt x="f9" y="f7"/>
                  <a:pt x="f5" y="f10"/>
                  <a:pt x="f5" y="f11"/>
                </a:cubicBezTo>
                <a:cubicBezTo>
                  <a:pt x="f5" y="f12"/>
                  <a:pt x="f13" y="f14"/>
                  <a:pt x="f8" y="f15"/>
                </a:cubicBezTo>
                <a:cubicBezTo>
                  <a:pt x="f16" y="f5"/>
                  <a:pt x="f6" y="f17"/>
                  <a:pt x="f18" y="f19"/>
                </a:cubicBezTo>
                <a:cubicBezTo>
                  <a:pt x="f18" y="f20"/>
                  <a:pt x="f21" y="f7"/>
                  <a:pt x="f8" y="f7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894D2A08-3251-400A-9709-A1F1B387EE4D}"/>
              </a:ext>
            </a:extLst>
          </p:cNvPr>
          <p:cNvSpPr/>
          <p:nvPr/>
        </p:nvSpPr>
        <p:spPr>
          <a:xfrm>
            <a:off x="2125659" y="1754184"/>
            <a:ext cx="147639" cy="1762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7"/>
              <a:gd name="f7" fmla="val 128"/>
              <a:gd name="f8" fmla="val 13"/>
              <a:gd name="f9" fmla="val 1"/>
              <a:gd name="f10" fmla="val 19"/>
              <a:gd name="f11" fmla="val 24"/>
              <a:gd name="f12" fmla="val 2"/>
              <a:gd name="f13" fmla="val 68"/>
              <a:gd name="f14" fmla="val 14"/>
              <a:gd name="f15" fmla="val 67"/>
              <a:gd name="f16" fmla="val 106"/>
              <a:gd name="f17" fmla="val 113"/>
              <a:gd name="f18" fmla="val 118"/>
              <a:gd name="f19" fmla="val 102"/>
              <a:gd name="f20" fmla="val 123"/>
              <a:gd name="f21" fmla="val 100"/>
              <a:gd name="f22" fmla="val 96"/>
              <a:gd name="f23" fmla="val 124"/>
              <a:gd name="f24" fmla="val 90"/>
              <a:gd name="f25" fmla="val 120"/>
              <a:gd name="f26" fmla="val 89"/>
              <a:gd name="f27" fmla="val 115"/>
              <a:gd name="f28" fmla="val 83"/>
              <a:gd name="f29" fmla="val 59"/>
              <a:gd name="f30" fmla="val 35"/>
              <a:gd name="f31" fmla="val 15"/>
              <a:gd name="f32" fmla="val 17"/>
              <a:gd name="f33" fmla="val 10"/>
              <a:gd name="f34" fmla="val 16"/>
              <a:gd name="f35" fmla="val 8"/>
              <a:gd name="f36" fmla="val 9"/>
              <a:gd name="f37" fmla="+- 0 0 -90"/>
              <a:gd name="f38" fmla="*/ f3 1 107"/>
              <a:gd name="f39" fmla="*/ f4 1 128"/>
              <a:gd name="f40" fmla="val f5"/>
              <a:gd name="f41" fmla="val f6"/>
              <a:gd name="f42" fmla="val f7"/>
              <a:gd name="f43" fmla="*/ f37 f0 1"/>
              <a:gd name="f44" fmla="+- f42 0 f40"/>
              <a:gd name="f45" fmla="+- f41 0 f40"/>
              <a:gd name="f46" fmla="*/ f43 1 f2"/>
              <a:gd name="f47" fmla="*/ f45 1 107"/>
              <a:gd name="f48" fmla="*/ f44 1 128"/>
              <a:gd name="f49" fmla="*/ 0 f45 1"/>
              <a:gd name="f50" fmla="*/ 0 f44 1"/>
              <a:gd name="f51" fmla="*/ 24 f45 1"/>
              <a:gd name="f52" fmla="*/ 2 f44 1"/>
              <a:gd name="f53" fmla="*/ 106 f45 1"/>
              <a:gd name="f54" fmla="*/ 113 f44 1"/>
              <a:gd name="f55" fmla="*/ 100 f45 1"/>
              <a:gd name="f56" fmla="*/ 128 f44 1"/>
              <a:gd name="f57" fmla="*/ 89 f45 1"/>
              <a:gd name="f58" fmla="*/ 115 f44 1"/>
              <a:gd name="f59" fmla="*/ 15 f45 1"/>
              <a:gd name="f60" fmla="*/ 17 f44 1"/>
              <a:gd name="f61" fmla="+- f46 0 f1"/>
              <a:gd name="f62" fmla="*/ f49 1 107"/>
              <a:gd name="f63" fmla="*/ f50 1 128"/>
              <a:gd name="f64" fmla="*/ f51 1 107"/>
              <a:gd name="f65" fmla="*/ f52 1 128"/>
              <a:gd name="f66" fmla="*/ f53 1 107"/>
              <a:gd name="f67" fmla="*/ f54 1 128"/>
              <a:gd name="f68" fmla="*/ f55 1 107"/>
              <a:gd name="f69" fmla="*/ f56 1 128"/>
              <a:gd name="f70" fmla="*/ f57 1 107"/>
              <a:gd name="f71" fmla="*/ f58 1 128"/>
              <a:gd name="f72" fmla="*/ f59 1 107"/>
              <a:gd name="f73" fmla="*/ f60 1 128"/>
              <a:gd name="f74" fmla="*/ 0 1 f47"/>
              <a:gd name="f75" fmla="*/ f41 1 f47"/>
              <a:gd name="f76" fmla="*/ 0 1 f48"/>
              <a:gd name="f77" fmla="*/ f42 1 f48"/>
              <a:gd name="f78" fmla="*/ f62 1 f47"/>
              <a:gd name="f79" fmla="*/ f63 1 f48"/>
              <a:gd name="f80" fmla="*/ f64 1 f47"/>
              <a:gd name="f81" fmla="*/ f65 1 f48"/>
              <a:gd name="f82" fmla="*/ f66 1 f47"/>
              <a:gd name="f83" fmla="*/ f67 1 f48"/>
              <a:gd name="f84" fmla="*/ f68 1 f47"/>
              <a:gd name="f85" fmla="*/ f69 1 f48"/>
              <a:gd name="f86" fmla="*/ f70 1 f47"/>
              <a:gd name="f87" fmla="*/ f71 1 f48"/>
              <a:gd name="f88" fmla="*/ f72 1 f47"/>
              <a:gd name="f89" fmla="*/ f73 1 f48"/>
              <a:gd name="f90" fmla="*/ f74 f38 1"/>
              <a:gd name="f91" fmla="*/ f75 f38 1"/>
              <a:gd name="f92" fmla="*/ f77 f39 1"/>
              <a:gd name="f93" fmla="*/ f76 f39 1"/>
              <a:gd name="f94" fmla="*/ f78 f38 1"/>
              <a:gd name="f95" fmla="*/ f79 f39 1"/>
              <a:gd name="f96" fmla="*/ f80 f38 1"/>
              <a:gd name="f97" fmla="*/ f81 f39 1"/>
              <a:gd name="f98" fmla="*/ f82 f38 1"/>
              <a:gd name="f99" fmla="*/ f83 f39 1"/>
              <a:gd name="f100" fmla="*/ f84 f38 1"/>
              <a:gd name="f101" fmla="*/ f85 f39 1"/>
              <a:gd name="f102" fmla="*/ f86 f38 1"/>
              <a:gd name="f103" fmla="*/ f87 f39 1"/>
              <a:gd name="f104" fmla="*/ f88 f38 1"/>
              <a:gd name="f105" fmla="*/ f89 f3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94" y="f95"/>
              </a:cxn>
              <a:cxn ang="f61">
                <a:pos x="f96" y="f97"/>
              </a:cxn>
              <a:cxn ang="f61">
                <a:pos x="f98" y="f99"/>
              </a:cxn>
              <a:cxn ang="f61">
                <a:pos x="f100" y="f101"/>
              </a:cxn>
              <a:cxn ang="f61">
                <a:pos x="f102" y="f103"/>
              </a:cxn>
              <a:cxn ang="f61">
                <a:pos x="f104" y="f105"/>
              </a:cxn>
              <a:cxn ang="f61">
                <a:pos x="f94" y="f95"/>
              </a:cxn>
            </a:cxnLst>
            <a:rect l="f90" t="f93" r="f91" b="f92"/>
            <a:pathLst>
              <a:path w="107" h="128">
                <a:moveTo>
                  <a:pt x="f5" y="f5"/>
                </a:moveTo>
                <a:cubicBezTo>
                  <a:pt x="f8" y="f9"/>
                  <a:pt x="f10" y="f5"/>
                  <a:pt x="f11" y="f12"/>
                </a:cubicBezTo>
                <a:cubicBezTo>
                  <a:pt x="f13" y="f14"/>
                  <a:pt x="f6" y="f15"/>
                  <a:pt x="f16" y="f17"/>
                </a:cubicBezTo>
                <a:cubicBezTo>
                  <a:pt x="f16" y="f18"/>
                  <a:pt x="f19" y="f20"/>
                  <a:pt x="f21" y="f7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13"/>
                  <a:pt x="f29" y="f30"/>
                  <a:pt x="f31" y="f32"/>
                </a:cubicBezTo>
                <a:cubicBezTo>
                  <a:pt x="f33" y="f34"/>
                  <a:pt x="f35" y="f36"/>
                  <a:pt x="f5" y="f5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id="{AD1F1CED-DC2A-410B-8F5A-42030166F53C}"/>
              </a:ext>
            </a:extLst>
          </p:cNvPr>
          <p:cNvSpPr/>
          <p:nvPr/>
        </p:nvSpPr>
        <p:spPr>
          <a:xfrm>
            <a:off x="2085975" y="1731965"/>
            <a:ext cx="34920" cy="396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28"/>
              <a:gd name="f8" fmla="val 8"/>
              <a:gd name="f9" fmla="val 19"/>
              <a:gd name="f10" fmla="val 12"/>
              <a:gd name="f11" fmla="val 23"/>
              <a:gd name="f12" fmla="val 16"/>
              <a:gd name="f13" fmla="val 20"/>
              <a:gd name="f14" fmla="val 22"/>
              <a:gd name="f15" fmla="val 18"/>
              <a:gd name="f16" fmla="val 13"/>
              <a:gd name="f17" fmla="val 9"/>
              <a:gd name="f18" fmla="val 1"/>
              <a:gd name="f19" fmla="val 14"/>
              <a:gd name="f20" fmla="val 5"/>
              <a:gd name="f21" fmla="+- 0 0 -90"/>
              <a:gd name="f22" fmla="*/ f3 1 26"/>
              <a:gd name="f23" fmla="*/ f4 1 28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26"/>
              <a:gd name="f32" fmla="*/ f28 1 28"/>
              <a:gd name="f33" fmla="*/ 8 f29 1"/>
              <a:gd name="f34" fmla="*/ 0 f28 1"/>
              <a:gd name="f35" fmla="*/ 26 f29 1"/>
              <a:gd name="f36" fmla="*/ 20 f28 1"/>
              <a:gd name="f37" fmla="*/ 13 f29 1"/>
              <a:gd name="f38" fmla="*/ 28 f28 1"/>
              <a:gd name="f39" fmla="*/ 1 f29 1"/>
              <a:gd name="f40" fmla="*/ 19 f28 1"/>
              <a:gd name="f41" fmla="+- f30 0 f1"/>
              <a:gd name="f42" fmla="*/ f33 1 26"/>
              <a:gd name="f43" fmla="*/ f34 1 28"/>
              <a:gd name="f44" fmla="*/ f35 1 26"/>
              <a:gd name="f45" fmla="*/ f36 1 28"/>
              <a:gd name="f46" fmla="*/ f37 1 26"/>
              <a:gd name="f47" fmla="*/ f38 1 28"/>
              <a:gd name="f48" fmla="*/ f39 1 26"/>
              <a:gd name="f49" fmla="*/ f40 1 28"/>
              <a:gd name="f50" fmla="*/ 0 1 f31"/>
              <a:gd name="f51" fmla="*/ f25 1 f31"/>
              <a:gd name="f52" fmla="*/ 0 1 f32"/>
              <a:gd name="f53" fmla="*/ f26 1 f32"/>
              <a:gd name="f54" fmla="*/ f42 1 f31"/>
              <a:gd name="f55" fmla="*/ f43 1 f32"/>
              <a:gd name="f56" fmla="*/ f44 1 f31"/>
              <a:gd name="f57" fmla="*/ f45 1 f32"/>
              <a:gd name="f58" fmla="*/ f46 1 f31"/>
              <a:gd name="f59" fmla="*/ f47 1 f32"/>
              <a:gd name="f60" fmla="*/ f48 1 f31"/>
              <a:gd name="f61" fmla="*/ f49 1 f32"/>
              <a:gd name="f62" fmla="*/ f50 f22 1"/>
              <a:gd name="f63" fmla="*/ f51 f22 1"/>
              <a:gd name="f64" fmla="*/ f53 f23 1"/>
              <a:gd name="f65" fmla="*/ f52 f23 1"/>
              <a:gd name="f66" fmla="*/ f54 f22 1"/>
              <a:gd name="f67" fmla="*/ f55 f23 1"/>
              <a:gd name="f68" fmla="*/ f56 f22 1"/>
              <a:gd name="f69" fmla="*/ f57 f23 1"/>
              <a:gd name="f70" fmla="*/ f58 f22 1"/>
              <a:gd name="f71" fmla="*/ f59 f23 1"/>
              <a:gd name="f72" fmla="*/ f60 f22 1"/>
              <a:gd name="f73" fmla="*/ f61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6" y="f67"/>
              </a:cxn>
              <a:cxn ang="f41">
                <a:pos x="f68" y="f69"/>
              </a:cxn>
              <a:cxn ang="f41">
                <a:pos x="f70" y="f71"/>
              </a:cxn>
              <a:cxn ang="f41">
                <a:pos x="f72" y="f73"/>
              </a:cxn>
              <a:cxn ang="f41">
                <a:pos x="f66" y="f67"/>
              </a:cxn>
            </a:cxnLst>
            <a:rect l="f62" t="f65" r="f63" b="f64"/>
            <a:pathLst>
              <a:path w="26" h="28">
                <a:moveTo>
                  <a:pt x="f8" y="f5"/>
                </a:moveTo>
                <a:cubicBezTo>
                  <a:pt x="f9" y="f10"/>
                  <a:pt x="f11" y="f12"/>
                  <a:pt x="f6" y="f13"/>
                </a:cubicBezTo>
                <a:cubicBezTo>
                  <a:pt x="f14" y="f11"/>
                  <a:pt x="f15" y="f7"/>
                  <a:pt x="f16" y="f7"/>
                </a:cubicBezTo>
                <a:cubicBezTo>
                  <a:pt x="f17" y="f7"/>
                  <a:pt x="f18" y="f11"/>
                  <a:pt x="f18" y="f9"/>
                </a:cubicBezTo>
                <a:cubicBezTo>
                  <a:pt x="f5" y="f19"/>
                  <a:pt x="f20" y="f8"/>
                  <a:pt x="f8" y="f5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id="{01279703-A250-4E13-A518-5DA4C7273463}"/>
              </a:ext>
            </a:extLst>
          </p:cNvPr>
          <p:cNvSpPr/>
          <p:nvPr/>
        </p:nvSpPr>
        <p:spPr>
          <a:xfrm>
            <a:off x="1109660" y="2865436"/>
            <a:ext cx="198433" cy="1952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4"/>
              <a:gd name="f7" fmla="val 142"/>
              <a:gd name="f8" fmla="val 70"/>
              <a:gd name="f9" fmla="val 32"/>
              <a:gd name="f10" fmla="val 109"/>
              <a:gd name="f11" fmla="val 71"/>
              <a:gd name="f12" fmla="val 33"/>
              <a:gd name="f13" fmla="val 34"/>
              <a:gd name="f14" fmla="val 72"/>
              <a:gd name="f15" fmla="val 1"/>
              <a:gd name="f16" fmla="val 112"/>
              <a:gd name="f17" fmla="val 143"/>
              <a:gd name="f18" fmla="val 73"/>
              <a:gd name="f19" fmla="val 111"/>
              <a:gd name="f20" fmla="val 110"/>
              <a:gd name="f21" fmla="val 26"/>
              <a:gd name="f22" fmla="val 95"/>
              <a:gd name="f23" fmla="val 39"/>
              <a:gd name="f24" fmla="val 121"/>
              <a:gd name="f25" fmla="val 64"/>
              <a:gd name="f26" fmla="val 131"/>
              <a:gd name="f27" fmla="val 90"/>
              <a:gd name="f28" fmla="val 122"/>
              <a:gd name="f29" fmla="val 116"/>
              <a:gd name="f30" fmla="val 84"/>
              <a:gd name="f31" fmla="val 123"/>
              <a:gd name="f32" fmla="val 56"/>
              <a:gd name="f33" fmla="val 117"/>
              <a:gd name="f34" fmla="val 30"/>
              <a:gd name="f35" fmla="val 92"/>
              <a:gd name="f36" fmla="val 16"/>
              <a:gd name="f37" fmla="val 60"/>
              <a:gd name="f38" fmla="val 20"/>
              <a:gd name="f39" fmla="val 65"/>
              <a:gd name="f40" fmla="val 48"/>
              <a:gd name="f41" fmla="val 77"/>
              <a:gd name="f42" fmla="val 62"/>
              <a:gd name="f43" fmla="val 82"/>
              <a:gd name="f44" fmla="val 78"/>
              <a:gd name="f45" fmla="val 69"/>
              <a:gd name="f46" fmla="val 81"/>
              <a:gd name="f47" fmla="val 55"/>
              <a:gd name="f48" fmla="val 86"/>
              <a:gd name="f49" fmla="val 40"/>
              <a:gd name="f50" fmla="val 91"/>
              <a:gd name="f51" fmla="val 21"/>
              <a:gd name="f52" fmla="val 79"/>
              <a:gd name="f53" fmla="val 74"/>
              <a:gd name="f54" fmla="val 47"/>
              <a:gd name="f55" fmla="val 54"/>
              <a:gd name="f56" fmla="val 51"/>
              <a:gd name="f57" fmla="val 42"/>
              <a:gd name="f58" fmla="val 24"/>
              <a:gd name="f59" fmla="val 15"/>
              <a:gd name="f60" fmla="+- 0 0 -90"/>
              <a:gd name="f61" fmla="*/ f3 1 144"/>
              <a:gd name="f62" fmla="*/ f4 1 142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144"/>
              <a:gd name="f71" fmla="*/ f67 1 142"/>
              <a:gd name="f72" fmla="*/ 70 f68 1"/>
              <a:gd name="f73" fmla="*/ 142 f67 1"/>
              <a:gd name="f74" fmla="*/ 0 f68 1"/>
              <a:gd name="f75" fmla="*/ 71 f67 1"/>
              <a:gd name="f76" fmla="*/ 72 f68 1"/>
              <a:gd name="f77" fmla="*/ 1 f67 1"/>
              <a:gd name="f78" fmla="*/ 143 f68 1"/>
              <a:gd name="f79" fmla="*/ 73 f67 1"/>
              <a:gd name="f80" fmla="*/ 26 f68 1"/>
              <a:gd name="f81" fmla="*/ 95 f67 1"/>
              <a:gd name="f82" fmla="*/ 90 f68 1"/>
              <a:gd name="f83" fmla="*/ 122 f67 1"/>
              <a:gd name="f84" fmla="*/ 123 f68 1"/>
              <a:gd name="f85" fmla="*/ 56 f67 1"/>
              <a:gd name="f86" fmla="*/ 60 f68 1"/>
              <a:gd name="f87" fmla="*/ 20 f67 1"/>
              <a:gd name="f88" fmla="*/ 77 f68 1"/>
              <a:gd name="f89" fmla="*/ 62 f67 1"/>
              <a:gd name="f90" fmla="*/ 69 f68 1"/>
              <a:gd name="f91" fmla="*/ 81 f67 1"/>
              <a:gd name="f92" fmla="*/ 21 f68 1"/>
              <a:gd name="f93" fmla="*/ 79 f67 1"/>
              <a:gd name="f94" fmla="*/ 65 f67 1"/>
              <a:gd name="f95" fmla="*/ 42 f68 1"/>
              <a:gd name="f96" fmla="*/ 26 f67 1"/>
              <a:gd name="f97" fmla="+- f69 0 f1"/>
              <a:gd name="f98" fmla="*/ f72 1 144"/>
              <a:gd name="f99" fmla="*/ f73 1 142"/>
              <a:gd name="f100" fmla="*/ f74 1 144"/>
              <a:gd name="f101" fmla="*/ f75 1 142"/>
              <a:gd name="f102" fmla="*/ f76 1 144"/>
              <a:gd name="f103" fmla="*/ f77 1 142"/>
              <a:gd name="f104" fmla="*/ f78 1 144"/>
              <a:gd name="f105" fmla="*/ f79 1 142"/>
              <a:gd name="f106" fmla="*/ f80 1 144"/>
              <a:gd name="f107" fmla="*/ f81 1 142"/>
              <a:gd name="f108" fmla="*/ f82 1 144"/>
              <a:gd name="f109" fmla="*/ f83 1 142"/>
              <a:gd name="f110" fmla="*/ f84 1 144"/>
              <a:gd name="f111" fmla="*/ f85 1 142"/>
              <a:gd name="f112" fmla="*/ f86 1 144"/>
              <a:gd name="f113" fmla="*/ f87 1 142"/>
              <a:gd name="f114" fmla="*/ f88 1 144"/>
              <a:gd name="f115" fmla="*/ f89 1 142"/>
              <a:gd name="f116" fmla="*/ f90 1 144"/>
              <a:gd name="f117" fmla="*/ f91 1 142"/>
              <a:gd name="f118" fmla="*/ f92 1 144"/>
              <a:gd name="f119" fmla="*/ f93 1 142"/>
              <a:gd name="f120" fmla="*/ f94 1 142"/>
              <a:gd name="f121" fmla="*/ f95 1 144"/>
              <a:gd name="f122" fmla="*/ f96 1 142"/>
              <a:gd name="f123" fmla="*/ 0 1 f70"/>
              <a:gd name="f124" fmla="*/ f64 1 f70"/>
              <a:gd name="f125" fmla="*/ 0 1 f71"/>
              <a:gd name="f126" fmla="*/ f65 1 f71"/>
              <a:gd name="f127" fmla="*/ f98 1 f70"/>
              <a:gd name="f128" fmla="*/ f99 1 f71"/>
              <a:gd name="f129" fmla="*/ f100 1 f70"/>
              <a:gd name="f130" fmla="*/ f101 1 f71"/>
              <a:gd name="f131" fmla="*/ f102 1 f70"/>
              <a:gd name="f132" fmla="*/ f103 1 f71"/>
              <a:gd name="f133" fmla="*/ f104 1 f70"/>
              <a:gd name="f134" fmla="*/ f105 1 f71"/>
              <a:gd name="f135" fmla="*/ f106 1 f70"/>
              <a:gd name="f136" fmla="*/ f107 1 f71"/>
              <a:gd name="f137" fmla="*/ f108 1 f70"/>
              <a:gd name="f138" fmla="*/ f109 1 f71"/>
              <a:gd name="f139" fmla="*/ f110 1 f70"/>
              <a:gd name="f140" fmla="*/ f111 1 f71"/>
              <a:gd name="f141" fmla="*/ f112 1 f70"/>
              <a:gd name="f142" fmla="*/ f113 1 f71"/>
              <a:gd name="f143" fmla="*/ f114 1 f70"/>
              <a:gd name="f144" fmla="*/ f115 1 f71"/>
              <a:gd name="f145" fmla="*/ f116 1 f70"/>
              <a:gd name="f146" fmla="*/ f117 1 f71"/>
              <a:gd name="f147" fmla="*/ f118 1 f70"/>
              <a:gd name="f148" fmla="*/ f119 1 f71"/>
              <a:gd name="f149" fmla="*/ f120 1 f71"/>
              <a:gd name="f150" fmla="*/ f121 1 f70"/>
              <a:gd name="f151" fmla="*/ f122 1 f71"/>
              <a:gd name="f152" fmla="*/ f123 f61 1"/>
              <a:gd name="f153" fmla="*/ f124 f61 1"/>
              <a:gd name="f154" fmla="*/ f126 f62 1"/>
              <a:gd name="f155" fmla="*/ f125 f62 1"/>
              <a:gd name="f156" fmla="*/ f127 f61 1"/>
              <a:gd name="f157" fmla="*/ f128 f62 1"/>
              <a:gd name="f158" fmla="*/ f129 f61 1"/>
              <a:gd name="f159" fmla="*/ f130 f62 1"/>
              <a:gd name="f160" fmla="*/ f131 f61 1"/>
              <a:gd name="f161" fmla="*/ f132 f62 1"/>
              <a:gd name="f162" fmla="*/ f133 f61 1"/>
              <a:gd name="f163" fmla="*/ f134 f62 1"/>
              <a:gd name="f164" fmla="*/ f135 f61 1"/>
              <a:gd name="f165" fmla="*/ f136 f62 1"/>
              <a:gd name="f166" fmla="*/ f137 f61 1"/>
              <a:gd name="f167" fmla="*/ f138 f62 1"/>
              <a:gd name="f168" fmla="*/ f139 f61 1"/>
              <a:gd name="f169" fmla="*/ f140 f62 1"/>
              <a:gd name="f170" fmla="*/ f141 f61 1"/>
              <a:gd name="f171" fmla="*/ f142 f62 1"/>
              <a:gd name="f172" fmla="*/ f143 f61 1"/>
              <a:gd name="f173" fmla="*/ f144 f62 1"/>
              <a:gd name="f174" fmla="*/ f145 f61 1"/>
              <a:gd name="f175" fmla="*/ f146 f62 1"/>
              <a:gd name="f176" fmla="*/ f147 f61 1"/>
              <a:gd name="f177" fmla="*/ f148 f62 1"/>
              <a:gd name="f178" fmla="*/ f149 f62 1"/>
              <a:gd name="f179" fmla="*/ f150 f61 1"/>
              <a:gd name="f180" fmla="*/ f151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7">
                <a:pos x="f156" y="f157"/>
              </a:cxn>
              <a:cxn ang="f97">
                <a:pos x="f158" y="f159"/>
              </a:cxn>
              <a:cxn ang="f97">
                <a:pos x="f160" y="f161"/>
              </a:cxn>
              <a:cxn ang="f97">
                <a:pos x="f162" y="f163"/>
              </a:cxn>
              <a:cxn ang="f97">
                <a:pos x="f156" y="f157"/>
              </a:cxn>
              <a:cxn ang="f97">
                <a:pos x="f164" y="f165"/>
              </a:cxn>
              <a:cxn ang="f97">
                <a:pos x="f166" y="f167"/>
              </a:cxn>
              <a:cxn ang="f97">
                <a:pos x="f168" y="f169"/>
              </a:cxn>
              <a:cxn ang="f97">
                <a:pos x="f170" y="f171"/>
              </a:cxn>
              <a:cxn ang="f97">
                <a:pos x="f172" y="f173"/>
              </a:cxn>
              <a:cxn ang="f97">
                <a:pos x="f174" y="f175"/>
              </a:cxn>
              <a:cxn ang="f97">
                <a:pos x="f164" y="f165"/>
              </a:cxn>
              <a:cxn ang="f97">
                <a:pos x="f176" y="f177"/>
              </a:cxn>
              <a:cxn ang="f97">
                <a:pos x="f170" y="f178"/>
              </a:cxn>
              <a:cxn ang="f97">
                <a:pos x="f179" y="f180"/>
              </a:cxn>
              <a:cxn ang="f97">
                <a:pos x="f176" y="f177"/>
              </a:cxn>
            </a:cxnLst>
            <a:rect l="f152" t="f155" r="f153" b="f154"/>
            <a:pathLst>
              <a:path w="144" h="142">
                <a:moveTo>
                  <a:pt x="f8" y="f7"/>
                </a:moveTo>
                <a:cubicBezTo>
                  <a:pt x="f9" y="f7"/>
                  <a:pt x="f5" y="f10"/>
                  <a:pt x="f5" y="f11"/>
                </a:cubicBezTo>
                <a:cubicBezTo>
                  <a:pt x="f5" y="f12"/>
                  <a:pt x="f13" y="f5"/>
                  <a:pt x="f14" y="f15"/>
                </a:cubicBezTo>
                <a:cubicBezTo>
                  <a:pt x="f16" y="f15"/>
                  <a:pt x="f6" y="f13"/>
                  <a:pt x="f17" y="f18"/>
                </a:cubicBezTo>
                <a:cubicBezTo>
                  <a:pt x="f7" y="f19"/>
                  <a:pt x="f20" y="f7"/>
                  <a:pt x="f8" y="f7"/>
                </a:cubicBezTo>
                <a:close/>
                <a:moveTo>
                  <a:pt x="f21" y="f22"/>
                </a:moveTo>
                <a:cubicBezTo>
                  <a:pt x="f23" y="f24"/>
                  <a:pt x="f25" y="f26"/>
                  <a:pt x="f27" y="f28"/>
                </a:cubicBezTo>
                <a:cubicBezTo>
                  <a:pt x="f29" y="f16"/>
                  <a:pt x="f26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13"/>
                  <a:pt x="f8" y="f40"/>
                  <a:pt x="f41" y="f42"/>
                </a:cubicBezTo>
                <a:cubicBezTo>
                  <a:pt x="f43" y="f14"/>
                  <a:pt x="f44" y="f44"/>
                  <a:pt x="f45" y="f46"/>
                </a:cubicBezTo>
                <a:cubicBezTo>
                  <a:pt x="f47" y="f48"/>
                  <a:pt x="f49" y="f50"/>
                  <a:pt x="f21" y="f22"/>
                </a:cubicBezTo>
                <a:close/>
                <a:moveTo>
                  <a:pt x="f51" y="f52"/>
                </a:moveTo>
                <a:cubicBezTo>
                  <a:pt x="f13" y="f53"/>
                  <a:pt x="f54" y="f8"/>
                  <a:pt x="f37" y="f39"/>
                </a:cubicBezTo>
                <a:cubicBezTo>
                  <a:pt x="f55" y="f56"/>
                  <a:pt x="f40" y="f23"/>
                  <a:pt x="f57" y="f21"/>
                </a:cubicBezTo>
                <a:cubicBezTo>
                  <a:pt x="f58" y="f49"/>
                  <a:pt x="f59" y="f32"/>
                  <a:pt x="f51" y="f52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8BE21278-FD25-4D90-ABE8-072ADA6C61CD}"/>
              </a:ext>
            </a:extLst>
          </p:cNvPr>
          <p:cNvSpPr/>
          <p:nvPr/>
        </p:nvSpPr>
        <p:spPr>
          <a:xfrm>
            <a:off x="704846" y="2844798"/>
            <a:ext cx="131765" cy="1333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6"/>
              <a:gd name="f7" fmla="val 97"/>
              <a:gd name="f8" fmla="val 47"/>
              <a:gd name="f9" fmla="val 20"/>
              <a:gd name="f10" fmla="val 76"/>
              <a:gd name="f11" fmla="val 1"/>
              <a:gd name="f12" fmla="val 49"/>
              <a:gd name="f13" fmla="val 23"/>
              <a:gd name="f14" fmla="val 24"/>
              <a:gd name="f15" fmla="val 74"/>
              <a:gd name="f16" fmla="val 2"/>
              <a:gd name="f17" fmla="val 25"/>
              <a:gd name="f18" fmla="val 50"/>
              <a:gd name="f19" fmla="val 77"/>
              <a:gd name="f20" fmla="val 75"/>
              <a:gd name="f21" fmla="val 19"/>
              <a:gd name="f22" fmla="val 55"/>
              <a:gd name="f23" fmla="val 31"/>
              <a:gd name="f24" fmla="val 84"/>
              <a:gd name="f25" fmla="val 88"/>
              <a:gd name="f26" fmla="val 72"/>
              <a:gd name="f27" fmla="val 67"/>
              <a:gd name="f28" fmla="val 54"/>
              <a:gd name="f29" fmla="val 63"/>
              <a:gd name="f30" fmla="val 38"/>
              <a:gd name="f31" fmla="val 60"/>
              <a:gd name="f32" fmla="val 16"/>
              <a:gd name="f33" fmla="val 28"/>
              <a:gd name="f34" fmla="val 29"/>
              <a:gd name="f35" fmla="val 39"/>
              <a:gd name="f36" fmla="val 45"/>
              <a:gd name="f37" fmla="val 48"/>
              <a:gd name="f38" fmla="+- 0 0 -90"/>
              <a:gd name="f39" fmla="*/ f3 1 96"/>
              <a:gd name="f40" fmla="*/ f4 1 97"/>
              <a:gd name="f41" fmla="val f5"/>
              <a:gd name="f42" fmla="val f6"/>
              <a:gd name="f43" fmla="val f7"/>
              <a:gd name="f44" fmla="*/ f38 f0 1"/>
              <a:gd name="f45" fmla="+- f43 0 f41"/>
              <a:gd name="f46" fmla="+- f42 0 f41"/>
              <a:gd name="f47" fmla="*/ f44 1 f2"/>
              <a:gd name="f48" fmla="*/ f46 1 96"/>
              <a:gd name="f49" fmla="*/ f45 1 97"/>
              <a:gd name="f50" fmla="*/ 47 f46 1"/>
              <a:gd name="f51" fmla="*/ 97 f45 1"/>
              <a:gd name="f52" fmla="*/ 1 f46 1"/>
              <a:gd name="f53" fmla="*/ 49 f45 1"/>
              <a:gd name="f54" fmla="*/ 49 f46 1"/>
              <a:gd name="f55" fmla="*/ 1 f45 1"/>
              <a:gd name="f56" fmla="*/ 96 f46 1"/>
              <a:gd name="f57" fmla="*/ 50 f45 1"/>
              <a:gd name="f58" fmla="*/ 19 f46 1"/>
              <a:gd name="f59" fmla="*/ 55 f45 1"/>
              <a:gd name="f60" fmla="*/ 72 f46 1"/>
              <a:gd name="f61" fmla="*/ 67 f45 1"/>
              <a:gd name="f62" fmla="*/ 16 f45 1"/>
              <a:gd name="f63" fmla="*/ 16 f46 1"/>
              <a:gd name="f64" fmla="*/ 38 f45 1"/>
              <a:gd name="f65" fmla="+- f47 0 f1"/>
              <a:gd name="f66" fmla="*/ f50 1 96"/>
              <a:gd name="f67" fmla="*/ f51 1 97"/>
              <a:gd name="f68" fmla="*/ f52 1 96"/>
              <a:gd name="f69" fmla="*/ f53 1 97"/>
              <a:gd name="f70" fmla="*/ f54 1 96"/>
              <a:gd name="f71" fmla="*/ f55 1 97"/>
              <a:gd name="f72" fmla="*/ f56 1 96"/>
              <a:gd name="f73" fmla="*/ f57 1 97"/>
              <a:gd name="f74" fmla="*/ f58 1 96"/>
              <a:gd name="f75" fmla="*/ f59 1 97"/>
              <a:gd name="f76" fmla="*/ f60 1 96"/>
              <a:gd name="f77" fmla="*/ f61 1 97"/>
              <a:gd name="f78" fmla="*/ f62 1 97"/>
              <a:gd name="f79" fmla="*/ f63 1 96"/>
              <a:gd name="f80" fmla="*/ f64 1 97"/>
              <a:gd name="f81" fmla="*/ 0 1 f48"/>
              <a:gd name="f82" fmla="*/ f42 1 f48"/>
              <a:gd name="f83" fmla="*/ 0 1 f49"/>
              <a:gd name="f84" fmla="*/ f43 1 f49"/>
              <a:gd name="f85" fmla="*/ f66 1 f48"/>
              <a:gd name="f86" fmla="*/ f67 1 f49"/>
              <a:gd name="f87" fmla="*/ f68 1 f48"/>
              <a:gd name="f88" fmla="*/ f69 1 f49"/>
              <a:gd name="f89" fmla="*/ f70 1 f48"/>
              <a:gd name="f90" fmla="*/ f71 1 f49"/>
              <a:gd name="f91" fmla="*/ f72 1 f48"/>
              <a:gd name="f92" fmla="*/ f73 1 f49"/>
              <a:gd name="f93" fmla="*/ f74 1 f48"/>
              <a:gd name="f94" fmla="*/ f75 1 f49"/>
              <a:gd name="f95" fmla="*/ f76 1 f48"/>
              <a:gd name="f96" fmla="*/ f77 1 f49"/>
              <a:gd name="f97" fmla="*/ f78 1 f49"/>
              <a:gd name="f98" fmla="*/ f79 1 f48"/>
              <a:gd name="f99" fmla="*/ f80 1 f49"/>
              <a:gd name="f100" fmla="*/ f81 f39 1"/>
              <a:gd name="f101" fmla="*/ f82 f39 1"/>
              <a:gd name="f102" fmla="*/ f84 f40 1"/>
              <a:gd name="f103" fmla="*/ f83 f40 1"/>
              <a:gd name="f104" fmla="*/ f85 f39 1"/>
              <a:gd name="f105" fmla="*/ f86 f40 1"/>
              <a:gd name="f106" fmla="*/ f87 f39 1"/>
              <a:gd name="f107" fmla="*/ f88 f40 1"/>
              <a:gd name="f108" fmla="*/ f89 f39 1"/>
              <a:gd name="f109" fmla="*/ f90 f40 1"/>
              <a:gd name="f110" fmla="*/ f91 f39 1"/>
              <a:gd name="f111" fmla="*/ f92 f40 1"/>
              <a:gd name="f112" fmla="*/ f93 f39 1"/>
              <a:gd name="f113" fmla="*/ f94 f40 1"/>
              <a:gd name="f114" fmla="*/ f95 f39 1"/>
              <a:gd name="f115" fmla="*/ f96 f40 1"/>
              <a:gd name="f116" fmla="*/ f97 f40 1"/>
              <a:gd name="f117" fmla="*/ f98 f39 1"/>
              <a:gd name="f118" fmla="*/ f99 f4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5">
                <a:pos x="f104" y="f105"/>
              </a:cxn>
              <a:cxn ang="f65">
                <a:pos x="f106" y="f107"/>
              </a:cxn>
              <a:cxn ang="f65">
                <a:pos x="f108" y="f109"/>
              </a:cxn>
              <a:cxn ang="f65">
                <a:pos x="f110" y="f111"/>
              </a:cxn>
              <a:cxn ang="f65">
                <a:pos x="f104" y="f105"/>
              </a:cxn>
              <a:cxn ang="f65">
                <a:pos x="f112" y="f113"/>
              </a:cxn>
              <a:cxn ang="f65">
                <a:pos x="f114" y="f115"/>
              </a:cxn>
              <a:cxn ang="f65">
                <a:pos x="f112" y="f113"/>
              </a:cxn>
              <a:cxn ang="f65">
                <a:pos x="f104" y="f116"/>
              </a:cxn>
              <a:cxn ang="f65">
                <a:pos x="f117" y="f118"/>
              </a:cxn>
              <a:cxn ang="f65">
                <a:pos x="f104" y="f116"/>
              </a:cxn>
            </a:cxnLst>
            <a:rect l="f100" t="f103" r="f101" b="f102"/>
            <a:pathLst>
              <a:path w="96" h="97">
                <a:moveTo>
                  <a:pt x="f8" y="f7"/>
                </a:moveTo>
                <a:cubicBezTo>
                  <a:pt x="f9" y="f7"/>
                  <a:pt x="f5" y="f10"/>
                  <a:pt x="f11" y="f12"/>
                </a:cubicBezTo>
                <a:cubicBezTo>
                  <a:pt x="f11" y="f13"/>
                  <a:pt x="f14" y="f5"/>
                  <a:pt x="f12" y="f11"/>
                </a:cubicBezTo>
                <a:cubicBezTo>
                  <a:pt x="f15" y="f16"/>
                  <a:pt x="f6" y="f17"/>
                  <a:pt x="f6" y="f18"/>
                </a:cubicBezTo>
                <a:cubicBezTo>
                  <a:pt x="f6" y="f19"/>
                  <a:pt x="f20" y="f7"/>
                  <a:pt x="f8" y="f7"/>
                </a:cubicBezTo>
                <a:close/>
                <a:moveTo>
                  <a:pt x="f21" y="f22"/>
                </a:moveTo>
                <a:cubicBezTo>
                  <a:pt x="f23" y="f24"/>
                  <a:pt x="f18" y="f25"/>
                  <a:pt x="f26" y="f27"/>
                </a:cubicBezTo>
                <a:cubicBezTo>
                  <a:pt x="f28" y="f29"/>
                  <a:pt x="f30" y="f31"/>
                  <a:pt x="f21" y="f22"/>
                </a:cubicBezTo>
                <a:close/>
                <a:moveTo>
                  <a:pt x="f8" y="f32"/>
                </a:moveTo>
                <a:cubicBezTo>
                  <a:pt x="f30" y="f13"/>
                  <a:pt x="f33" y="f34"/>
                  <a:pt x="f32" y="f30"/>
                </a:cubicBezTo>
                <a:cubicBezTo>
                  <a:pt x="f35" y="f36"/>
                  <a:pt x="f37" y="f30"/>
                  <a:pt x="f8" y="f32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id="{A0DE8B8D-B268-4A24-80D4-AB783D6C756E}"/>
              </a:ext>
            </a:extLst>
          </p:cNvPr>
          <p:cNvSpPr/>
          <p:nvPr/>
        </p:nvSpPr>
        <p:spPr>
          <a:xfrm>
            <a:off x="947739" y="3208336"/>
            <a:ext cx="352428" cy="2381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6"/>
              <a:gd name="f7" fmla="val 17"/>
              <a:gd name="f8" fmla="val 130"/>
              <a:gd name="f9" fmla="val 166"/>
              <a:gd name="f10" fmla="val 203"/>
              <a:gd name="f11" fmla="val 239"/>
              <a:gd name="f12" fmla="val 245"/>
              <a:gd name="f13" fmla="val 251"/>
              <a:gd name="f14" fmla="val 5"/>
              <a:gd name="f15" fmla="val 7"/>
              <a:gd name="f16" fmla="val 10"/>
              <a:gd name="f17" fmla="val 16"/>
              <a:gd name="f18" fmla="val 165"/>
              <a:gd name="f19" fmla="val 91"/>
              <a:gd name="f20" fmla="val 11"/>
              <a:gd name="f21" fmla="val 6"/>
              <a:gd name="f22" fmla="val 1"/>
              <a:gd name="f23" fmla="val 54"/>
              <a:gd name="f24" fmla="val 92"/>
              <a:gd name="f25" fmla="+- 0 0 -90"/>
              <a:gd name="f26" fmla="*/ f3 1 256"/>
              <a:gd name="f27" fmla="*/ f4 1 17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256"/>
              <a:gd name="f36" fmla="*/ f32 1 17"/>
              <a:gd name="f37" fmla="*/ 130 f33 1"/>
              <a:gd name="f38" fmla="*/ 0 f32 1"/>
              <a:gd name="f39" fmla="*/ 239 f33 1"/>
              <a:gd name="f40" fmla="*/ 256 f33 1"/>
              <a:gd name="f41" fmla="*/ 7 f32 1"/>
              <a:gd name="f42" fmla="*/ 16 f32 1"/>
              <a:gd name="f43" fmla="*/ 16 f33 1"/>
              <a:gd name="f44" fmla="*/ 0 f33 1"/>
              <a:gd name="f45" fmla="+- f34 0 f1"/>
              <a:gd name="f46" fmla="*/ f37 1 256"/>
              <a:gd name="f47" fmla="*/ f38 1 17"/>
              <a:gd name="f48" fmla="*/ f39 1 256"/>
              <a:gd name="f49" fmla="*/ f40 1 256"/>
              <a:gd name="f50" fmla="*/ f41 1 17"/>
              <a:gd name="f51" fmla="*/ f42 1 17"/>
              <a:gd name="f52" fmla="*/ f43 1 256"/>
              <a:gd name="f53" fmla="*/ f44 1 256"/>
              <a:gd name="f54" fmla="*/ 0 1 f35"/>
              <a:gd name="f55" fmla="*/ f29 1 f35"/>
              <a:gd name="f56" fmla="*/ 0 1 f36"/>
              <a:gd name="f57" fmla="*/ f30 1 f36"/>
              <a:gd name="f58" fmla="*/ f46 1 f35"/>
              <a:gd name="f59" fmla="*/ f47 1 f36"/>
              <a:gd name="f60" fmla="*/ f48 1 f35"/>
              <a:gd name="f61" fmla="*/ f49 1 f35"/>
              <a:gd name="f62" fmla="*/ f50 1 f36"/>
              <a:gd name="f63" fmla="*/ f51 1 f36"/>
              <a:gd name="f64" fmla="*/ f52 1 f35"/>
              <a:gd name="f65" fmla="*/ f53 1 f35"/>
              <a:gd name="f66" fmla="*/ f54 f26 1"/>
              <a:gd name="f67" fmla="*/ f55 f26 1"/>
              <a:gd name="f68" fmla="*/ f57 f27 1"/>
              <a:gd name="f69" fmla="*/ f56 f27 1"/>
              <a:gd name="f70" fmla="*/ f58 f26 1"/>
              <a:gd name="f71" fmla="*/ f59 f27 1"/>
              <a:gd name="f72" fmla="*/ f60 f26 1"/>
              <a:gd name="f73" fmla="*/ f61 f26 1"/>
              <a:gd name="f74" fmla="*/ f62 f27 1"/>
              <a:gd name="f75" fmla="*/ f63 f27 1"/>
              <a:gd name="f76" fmla="*/ f64 f26 1"/>
              <a:gd name="f77" fmla="*/ f65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5">
                <a:pos x="f70" y="f71"/>
              </a:cxn>
              <a:cxn ang="f45">
                <a:pos x="f72" y="f71"/>
              </a:cxn>
              <a:cxn ang="f45">
                <a:pos x="f73" y="f74"/>
              </a:cxn>
              <a:cxn ang="f45">
                <a:pos x="f72" y="f75"/>
              </a:cxn>
              <a:cxn ang="f45">
                <a:pos x="f76" y="f75"/>
              </a:cxn>
              <a:cxn ang="f45">
                <a:pos x="f77" y="f74"/>
              </a:cxn>
              <a:cxn ang="f45">
                <a:pos x="f76" y="f71"/>
              </a:cxn>
              <a:cxn ang="f45">
                <a:pos x="f70" y="f71"/>
              </a:cxn>
              <a:cxn ang="f45">
                <a:pos x="f70" y="f71"/>
              </a:cxn>
            </a:cxnLst>
            <a:rect l="f66" t="f69" r="f67" b="f68"/>
            <a:pathLst>
              <a:path w="256" h="17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cubicBezTo>
                  <a:pt x="f12" y="f5"/>
                  <a:pt x="f13" y="f14"/>
                  <a:pt x="f6" y="f15"/>
                </a:cubicBezTo>
                <a:cubicBezTo>
                  <a:pt x="f13" y="f16"/>
                  <a:pt x="f12" y="f17"/>
                  <a:pt x="f11" y="f17"/>
                </a:cubicBezTo>
                <a:cubicBezTo>
                  <a:pt x="f18" y="f7"/>
                  <a:pt x="f19" y="f7"/>
                  <a:pt x="f17" y="f17"/>
                </a:cubicBezTo>
                <a:cubicBezTo>
                  <a:pt x="f20" y="f17"/>
                  <a:pt x="f21" y="f16"/>
                  <a:pt x="f5" y="f15"/>
                </a:cubicBezTo>
                <a:cubicBezTo>
                  <a:pt x="f21" y="f14"/>
                  <a:pt x="f20" y="f22"/>
                  <a:pt x="f17" y="f5"/>
                </a:cubicBezTo>
                <a:cubicBezTo>
                  <a:pt x="f23" y="f5"/>
                  <a:pt x="f24" y="f5"/>
                  <a:pt x="f8" y="f5"/>
                </a:cubicBezTo>
                <a:cubicBezTo>
                  <a:pt x="f8" y="f5"/>
                  <a:pt x="f8" y="f5"/>
                  <a:pt x="f8" y="f5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3" name="Freeform 42">
            <a:extLst>
              <a:ext uri="{FF2B5EF4-FFF2-40B4-BE49-F238E27FC236}">
                <a16:creationId xmlns:a16="http://schemas.microsoft.com/office/drawing/2014/main" id="{31DAD5E0-3195-472C-82DA-A78256AD5762}"/>
              </a:ext>
            </a:extLst>
          </p:cNvPr>
          <p:cNvSpPr/>
          <p:nvPr/>
        </p:nvSpPr>
        <p:spPr>
          <a:xfrm>
            <a:off x="850904" y="3086099"/>
            <a:ext cx="68259" cy="1476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"/>
              <a:gd name="f7" fmla="val 107"/>
              <a:gd name="f8" fmla="val 49"/>
              <a:gd name="f9" fmla="val 54"/>
              <a:gd name="f10" fmla="val 63"/>
              <a:gd name="f11" fmla="val 71"/>
              <a:gd name="f12" fmla="val 80"/>
              <a:gd name="f13" fmla="val 106"/>
              <a:gd name="f14" fmla="val 105"/>
              <a:gd name="f15" fmla="val 23"/>
              <a:gd name="f16" fmla="val 5"/>
              <a:gd name="f17" fmla="val 100"/>
              <a:gd name="f18" fmla="val 1"/>
              <a:gd name="f19" fmla="val 84"/>
              <a:gd name="f20" fmla="val 64"/>
              <a:gd name="f21" fmla="val 2"/>
              <a:gd name="f22" fmla="val 43"/>
              <a:gd name="f23" fmla="val 15"/>
              <a:gd name="f24" fmla="val 4"/>
              <a:gd name="f25" fmla="val 29"/>
              <a:gd name="f26" fmla="val 3"/>
              <a:gd name="f27" fmla="val 45"/>
              <a:gd name="f28" fmla="val 9"/>
              <a:gd name="f29" fmla="val 24"/>
              <a:gd name="f30" fmla="val 48"/>
              <a:gd name="f31" fmla="val 34"/>
              <a:gd name="f32" fmla="val 44"/>
              <a:gd name="f33" fmla="val 27"/>
              <a:gd name="f34" fmla="val 90"/>
              <a:gd name="f35" fmla="val 28"/>
              <a:gd name="f36" fmla="val 30"/>
              <a:gd name="f37" fmla="val 89"/>
              <a:gd name="f38" fmla="val 32"/>
              <a:gd name="f39" fmla="val 88"/>
              <a:gd name="f40" fmla="val 69"/>
              <a:gd name="f41" fmla="val 31"/>
              <a:gd name="f42" fmla="val 25"/>
              <a:gd name="f43" fmla="val 22"/>
              <a:gd name="f44" fmla="val 20"/>
              <a:gd name="f45" fmla="val 19"/>
              <a:gd name="f46" fmla="val 81"/>
              <a:gd name="f47" fmla="val 87"/>
              <a:gd name="f48" fmla="+- 0 0 -90"/>
              <a:gd name="f49" fmla="*/ f3 1 50"/>
              <a:gd name="f50" fmla="*/ f4 1 107"/>
              <a:gd name="f51" fmla="val f5"/>
              <a:gd name="f52" fmla="val f6"/>
              <a:gd name="f53" fmla="val f7"/>
              <a:gd name="f54" fmla="*/ f48 f0 1"/>
              <a:gd name="f55" fmla="+- f53 0 f51"/>
              <a:gd name="f56" fmla="+- f52 0 f51"/>
              <a:gd name="f57" fmla="*/ f54 1 f2"/>
              <a:gd name="f58" fmla="*/ f56 1 50"/>
              <a:gd name="f59" fmla="*/ f55 1 107"/>
              <a:gd name="f60" fmla="*/ 49 f56 1"/>
              <a:gd name="f61" fmla="*/ 54 f55 1"/>
              <a:gd name="f62" fmla="*/ 80 f55 1"/>
              <a:gd name="f63" fmla="*/ 23 f56 1"/>
              <a:gd name="f64" fmla="*/ 106 f55 1"/>
              <a:gd name="f65" fmla="*/ 1 f56 1"/>
              <a:gd name="f66" fmla="*/ 84 f55 1"/>
              <a:gd name="f67" fmla="*/ 23 f55 1"/>
              <a:gd name="f68" fmla="*/ 29 f56 1"/>
              <a:gd name="f69" fmla="*/ 3 f55 1"/>
              <a:gd name="f70" fmla="*/ 24 f55 1"/>
              <a:gd name="f71" fmla="*/ 27 f56 1"/>
              <a:gd name="f72" fmla="*/ 90 f55 1"/>
              <a:gd name="f73" fmla="*/ 32 f56 1"/>
              <a:gd name="f74" fmla="*/ 88 f55 1"/>
              <a:gd name="f75" fmla="*/ 31 f56 1"/>
              <a:gd name="f76" fmla="*/ 31 f55 1"/>
              <a:gd name="f77" fmla="*/ 25 f56 1"/>
              <a:gd name="f78" fmla="*/ 22 f55 1"/>
              <a:gd name="f79" fmla="*/ 20 f56 1"/>
              <a:gd name="f80" fmla="*/ 81 f55 1"/>
              <a:gd name="f81" fmla="+- f57 0 f1"/>
              <a:gd name="f82" fmla="*/ f60 1 50"/>
              <a:gd name="f83" fmla="*/ f61 1 107"/>
              <a:gd name="f84" fmla="*/ f62 1 107"/>
              <a:gd name="f85" fmla="*/ f63 1 50"/>
              <a:gd name="f86" fmla="*/ f64 1 107"/>
              <a:gd name="f87" fmla="*/ f65 1 50"/>
              <a:gd name="f88" fmla="*/ f66 1 107"/>
              <a:gd name="f89" fmla="*/ f67 1 107"/>
              <a:gd name="f90" fmla="*/ f68 1 50"/>
              <a:gd name="f91" fmla="*/ f69 1 107"/>
              <a:gd name="f92" fmla="*/ f70 1 107"/>
              <a:gd name="f93" fmla="*/ f71 1 50"/>
              <a:gd name="f94" fmla="*/ f72 1 107"/>
              <a:gd name="f95" fmla="*/ f73 1 50"/>
              <a:gd name="f96" fmla="*/ f74 1 107"/>
              <a:gd name="f97" fmla="*/ f75 1 50"/>
              <a:gd name="f98" fmla="*/ f76 1 107"/>
              <a:gd name="f99" fmla="*/ f77 1 50"/>
              <a:gd name="f100" fmla="*/ f78 1 107"/>
              <a:gd name="f101" fmla="*/ f79 1 50"/>
              <a:gd name="f102" fmla="*/ f80 1 107"/>
              <a:gd name="f103" fmla="*/ 0 1 f58"/>
              <a:gd name="f104" fmla="*/ f52 1 f58"/>
              <a:gd name="f105" fmla="*/ 0 1 f59"/>
              <a:gd name="f106" fmla="*/ f53 1 f59"/>
              <a:gd name="f107" fmla="*/ f82 1 f58"/>
              <a:gd name="f108" fmla="*/ f83 1 f59"/>
              <a:gd name="f109" fmla="*/ f84 1 f59"/>
              <a:gd name="f110" fmla="*/ f85 1 f58"/>
              <a:gd name="f111" fmla="*/ f86 1 f59"/>
              <a:gd name="f112" fmla="*/ f87 1 f58"/>
              <a:gd name="f113" fmla="*/ f88 1 f59"/>
              <a:gd name="f114" fmla="*/ f89 1 f59"/>
              <a:gd name="f115" fmla="*/ f90 1 f58"/>
              <a:gd name="f116" fmla="*/ f91 1 f59"/>
              <a:gd name="f117" fmla="*/ f92 1 f59"/>
              <a:gd name="f118" fmla="*/ f93 1 f58"/>
              <a:gd name="f119" fmla="*/ f94 1 f59"/>
              <a:gd name="f120" fmla="*/ f95 1 f58"/>
              <a:gd name="f121" fmla="*/ f96 1 f59"/>
              <a:gd name="f122" fmla="*/ f97 1 f58"/>
              <a:gd name="f123" fmla="*/ f98 1 f59"/>
              <a:gd name="f124" fmla="*/ f99 1 f58"/>
              <a:gd name="f125" fmla="*/ f100 1 f59"/>
              <a:gd name="f126" fmla="*/ f101 1 f58"/>
              <a:gd name="f127" fmla="*/ f102 1 f59"/>
              <a:gd name="f128" fmla="*/ f103 f49 1"/>
              <a:gd name="f129" fmla="*/ f104 f49 1"/>
              <a:gd name="f130" fmla="*/ f106 f50 1"/>
              <a:gd name="f131" fmla="*/ f105 f50 1"/>
              <a:gd name="f132" fmla="*/ f107 f49 1"/>
              <a:gd name="f133" fmla="*/ f108 f50 1"/>
              <a:gd name="f134" fmla="*/ f109 f50 1"/>
              <a:gd name="f135" fmla="*/ f110 f49 1"/>
              <a:gd name="f136" fmla="*/ f111 f50 1"/>
              <a:gd name="f137" fmla="*/ f112 f49 1"/>
              <a:gd name="f138" fmla="*/ f113 f50 1"/>
              <a:gd name="f139" fmla="*/ f114 f50 1"/>
              <a:gd name="f140" fmla="*/ f115 f49 1"/>
              <a:gd name="f141" fmla="*/ f116 f50 1"/>
              <a:gd name="f142" fmla="*/ f117 f50 1"/>
              <a:gd name="f143" fmla="*/ f118 f49 1"/>
              <a:gd name="f144" fmla="*/ f119 f50 1"/>
              <a:gd name="f145" fmla="*/ f120 f49 1"/>
              <a:gd name="f146" fmla="*/ f121 f50 1"/>
              <a:gd name="f147" fmla="*/ f122 f49 1"/>
              <a:gd name="f148" fmla="*/ f123 f50 1"/>
              <a:gd name="f149" fmla="*/ f124 f49 1"/>
              <a:gd name="f150" fmla="*/ f125 f50 1"/>
              <a:gd name="f151" fmla="*/ f126 f49 1"/>
              <a:gd name="f152" fmla="*/ f127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132" y="f133"/>
              </a:cxn>
              <a:cxn ang="f81">
                <a:pos x="f132" y="f134"/>
              </a:cxn>
              <a:cxn ang="f81">
                <a:pos x="f135" y="f136"/>
              </a:cxn>
              <a:cxn ang="f81">
                <a:pos x="f137" y="f138"/>
              </a:cxn>
              <a:cxn ang="f81">
                <a:pos x="f137" y="f139"/>
              </a:cxn>
              <a:cxn ang="f81">
                <a:pos x="f140" y="f141"/>
              </a:cxn>
              <a:cxn ang="f81">
                <a:pos x="f132" y="f142"/>
              </a:cxn>
              <a:cxn ang="f81">
                <a:pos x="f132" y="f133"/>
              </a:cxn>
              <a:cxn ang="f81">
                <a:pos x="f132" y="f133"/>
              </a:cxn>
              <a:cxn ang="f81">
                <a:pos x="f143" y="f144"/>
              </a:cxn>
              <a:cxn ang="f81">
                <a:pos x="f145" y="f146"/>
              </a:cxn>
              <a:cxn ang="f81">
                <a:pos x="f147" y="f148"/>
              </a:cxn>
              <a:cxn ang="f81">
                <a:pos x="f149" y="f150"/>
              </a:cxn>
              <a:cxn ang="f81">
                <a:pos x="f151" y="f148"/>
              </a:cxn>
              <a:cxn ang="f81">
                <a:pos x="f151" y="f152"/>
              </a:cxn>
              <a:cxn ang="f81">
                <a:pos x="f143" y="f144"/>
              </a:cxn>
            </a:cxnLst>
            <a:rect l="f128" t="f131" r="f129" b="f130"/>
            <a:pathLst>
              <a:path w="50" h="107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8" y="f13"/>
                  <a:pt x="f8" y="f14"/>
                  <a:pt x="f15" y="f13"/>
                </a:cubicBezTo>
                <a:cubicBezTo>
                  <a:pt x="f16" y="f7"/>
                  <a:pt x="f5" y="f17"/>
                  <a:pt x="f18" y="f19"/>
                </a:cubicBezTo>
                <a:cubicBezTo>
                  <a:pt x="f18" y="f20"/>
                  <a:pt x="f21" y="f22"/>
                  <a:pt x="f18" y="f15"/>
                </a:cubicBezTo>
                <a:cubicBezTo>
                  <a:pt x="f5" y="f5"/>
                  <a:pt x="f23" y="f24"/>
                  <a:pt x="f25" y="f26"/>
                </a:cubicBezTo>
                <a:cubicBezTo>
                  <a:pt x="f27" y="f21"/>
                  <a:pt x="f6" y="f28"/>
                  <a:pt x="f8" y="f29"/>
                </a:cubicBezTo>
                <a:cubicBezTo>
                  <a:pt x="f30" y="f31"/>
                  <a:pt x="f8" y="f32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  <a:moveTo>
                  <a:pt x="f33" y="f34"/>
                </a:moveTo>
                <a:cubicBezTo>
                  <a:pt x="f35" y="f34"/>
                  <a:pt x="f36" y="f37"/>
                  <a:pt x="f38" y="f39"/>
                </a:cubicBezTo>
                <a:cubicBezTo>
                  <a:pt x="f38" y="f40"/>
                  <a:pt x="f38" y="f6"/>
                  <a:pt x="f41" y="f41"/>
                </a:cubicBezTo>
                <a:cubicBezTo>
                  <a:pt x="f41" y="f35"/>
                  <a:pt x="f33" y="f42"/>
                  <a:pt x="f42" y="f43"/>
                </a:cubicBezTo>
                <a:cubicBezTo>
                  <a:pt x="f15" y="f42"/>
                  <a:pt x="f44" y="f35"/>
                  <a:pt x="f44" y="f41"/>
                </a:cubicBezTo>
                <a:cubicBezTo>
                  <a:pt x="f45" y="f30"/>
                  <a:pt x="f45" y="f20"/>
                  <a:pt x="f44" y="f46"/>
                </a:cubicBezTo>
                <a:cubicBezTo>
                  <a:pt x="f44" y="f19"/>
                  <a:pt x="f29" y="f47"/>
                  <a:pt x="f33" y="f34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B362062E-2E81-4F12-9187-57CF367B1B25}"/>
              </a:ext>
            </a:extLst>
          </p:cNvPr>
          <p:cNvSpPr/>
          <p:nvPr/>
        </p:nvSpPr>
        <p:spPr>
          <a:xfrm>
            <a:off x="996952" y="3119439"/>
            <a:ext cx="303215" cy="2857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1"/>
              <a:gd name="f7" fmla="val 21"/>
              <a:gd name="f8" fmla="val 3"/>
              <a:gd name="f9" fmla="val 9"/>
              <a:gd name="f10" fmla="val 2"/>
              <a:gd name="f11" fmla="val 14"/>
              <a:gd name="f12" fmla="val 20"/>
              <a:gd name="f13" fmla="val 81"/>
              <a:gd name="f14" fmla="val 1"/>
              <a:gd name="f15" fmla="val 141"/>
              <a:gd name="f16" fmla="val 201"/>
              <a:gd name="f17" fmla="val 205"/>
              <a:gd name="f18" fmla="val 208"/>
              <a:gd name="f19" fmla="val 211"/>
              <a:gd name="f20" fmla="val 215"/>
              <a:gd name="f21" fmla="val 218"/>
              <a:gd name="f22" fmla="val 7"/>
              <a:gd name="f23" fmla="val 10"/>
              <a:gd name="f24" fmla="val 12"/>
              <a:gd name="f25" fmla="val 17"/>
              <a:gd name="f26" fmla="val 200"/>
              <a:gd name="f27" fmla="val 18"/>
              <a:gd name="f28" fmla="val 189"/>
              <a:gd name="f29" fmla="val 177"/>
              <a:gd name="f30" fmla="val 125"/>
              <a:gd name="f31" fmla="val 73"/>
              <a:gd name="f32" fmla="val 11"/>
              <a:gd name="f33" fmla="+- 0 0 -90"/>
              <a:gd name="f34" fmla="*/ f3 1 221"/>
              <a:gd name="f35" fmla="*/ f4 1 21"/>
              <a:gd name="f36" fmla="val f5"/>
              <a:gd name="f37" fmla="val f6"/>
              <a:gd name="f38" fmla="val f7"/>
              <a:gd name="f39" fmla="*/ f33 f0 1"/>
              <a:gd name="f40" fmla="+- f38 0 f36"/>
              <a:gd name="f41" fmla="+- f37 0 f36"/>
              <a:gd name="f42" fmla="*/ f39 1 f2"/>
              <a:gd name="f43" fmla="*/ f41 1 221"/>
              <a:gd name="f44" fmla="*/ f40 1 21"/>
              <a:gd name="f45" fmla="*/ 3 f41 1"/>
              <a:gd name="f46" fmla="*/ 3 f40 1"/>
              <a:gd name="f47" fmla="*/ 20 f41 1"/>
              <a:gd name="f48" fmla="*/ 2 f40 1"/>
              <a:gd name="f49" fmla="*/ 201 f41 1"/>
              <a:gd name="f50" fmla="*/ 1 f40 1"/>
              <a:gd name="f51" fmla="*/ 211 f41 1"/>
              <a:gd name="f52" fmla="*/ 221 f41 1"/>
              <a:gd name="f53" fmla="*/ 10 f40 1"/>
              <a:gd name="f54" fmla="*/ 17 f40 1"/>
              <a:gd name="f55" fmla="*/ 177 f41 1"/>
              <a:gd name="f56" fmla="*/ 18 f40 1"/>
              <a:gd name="f57" fmla="+- f42 0 f1"/>
              <a:gd name="f58" fmla="*/ f45 1 221"/>
              <a:gd name="f59" fmla="*/ f46 1 21"/>
              <a:gd name="f60" fmla="*/ f47 1 221"/>
              <a:gd name="f61" fmla="*/ f48 1 21"/>
              <a:gd name="f62" fmla="*/ f49 1 221"/>
              <a:gd name="f63" fmla="*/ f50 1 21"/>
              <a:gd name="f64" fmla="*/ f51 1 221"/>
              <a:gd name="f65" fmla="*/ f52 1 221"/>
              <a:gd name="f66" fmla="*/ f53 1 21"/>
              <a:gd name="f67" fmla="*/ f54 1 21"/>
              <a:gd name="f68" fmla="*/ f55 1 221"/>
              <a:gd name="f69" fmla="*/ f56 1 21"/>
              <a:gd name="f70" fmla="*/ 0 1 f43"/>
              <a:gd name="f71" fmla="*/ f37 1 f43"/>
              <a:gd name="f72" fmla="*/ 0 1 f44"/>
              <a:gd name="f73" fmla="*/ f38 1 f44"/>
              <a:gd name="f74" fmla="*/ f58 1 f43"/>
              <a:gd name="f75" fmla="*/ f59 1 f44"/>
              <a:gd name="f76" fmla="*/ f60 1 f43"/>
              <a:gd name="f77" fmla="*/ f61 1 f44"/>
              <a:gd name="f78" fmla="*/ f62 1 f43"/>
              <a:gd name="f79" fmla="*/ f63 1 f44"/>
              <a:gd name="f80" fmla="*/ f64 1 f43"/>
              <a:gd name="f81" fmla="*/ f65 1 f43"/>
              <a:gd name="f82" fmla="*/ f66 1 f44"/>
              <a:gd name="f83" fmla="*/ f67 1 f44"/>
              <a:gd name="f84" fmla="*/ f68 1 f43"/>
              <a:gd name="f85" fmla="*/ f69 1 f44"/>
              <a:gd name="f86" fmla="*/ f70 f34 1"/>
              <a:gd name="f87" fmla="*/ f71 f34 1"/>
              <a:gd name="f88" fmla="*/ f73 f35 1"/>
              <a:gd name="f89" fmla="*/ f72 f35 1"/>
              <a:gd name="f90" fmla="*/ f74 f34 1"/>
              <a:gd name="f91" fmla="*/ f75 f35 1"/>
              <a:gd name="f92" fmla="*/ f76 f34 1"/>
              <a:gd name="f93" fmla="*/ f77 f35 1"/>
              <a:gd name="f94" fmla="*/ f78 f34 1"/>
              <a:gd name="f95" fmla="*/ f79 f35 1"/>
              <a:gd name="f96" fmla="*/ f80 f34 1"/>
              <a:gd name="f97" fmla="*/ f81 f34 1"/>
              <a:gd name="f98" fmla="*/ f82 f35 1"/>
              <a:gd name="f99" fmla="*/ f83 f35 1"/>
              <a:gd name="f100" fmla="*/ f84 f34 1"/>
              <a:gd name="f101" fmla="*/ f8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90" y="f91"/>
              </a:cxn>
              <a:cxn ang="f57">
                <a:pos x="f92" y="f93"/>
              </a:cxn>
              <a:cxn ang="f57">
                <a:pos x="f94" y="f95"/>
              </a:cxn>
              <a:cxn ang="f57">
                <a:pos x="f96" y="f93"/>
              </a:cxn>
              <a:cxn ang="f57">
                <a:pos x="f97" y="f98"/>
              </a:cxn>
              <a:cxn ang="f57">
                <a:pos x="f96" y="f99"/>
              </a:cxn>
              <a:cxn ang="f57">
                <a:pos x="f100" y="f101"/>
              </a:cxn>
              <a:cxn ang="f57">
                <a:pos x="f92" y="f101"/>
              </a:cxn>
              <a:cxn ang="f57">
                <a:pos x="f90" y="f91"/>
              </a:cxn>
            </a:cxnLst>
            <a:rect l="f86" t="f89" r="f87" b="f88"/>
            <a:pathLst>
              <a:path w="221" h="21">
                <a:moveTo>
                  <a:pt x="f8" y="f8"/>
                </a:moveTo>
                <a:cubicBezTo>
                  <a:pt x="f9" y="f10"/>
                  <a:pt x="f11" y="f10"/>
                  <a:pt x="f12" y="f10"/>
                </a:cubicBezTo>
                <a:cubicBezTo>
                  <a:pt x="f13" y="f14"/>
                  <a:pt x="f15" y="f14"/>
                  <a:pt x="f16" y="f14"/>
                </a:cubicBezTo>
                <a:cubicBezTo>
                  <a:pt x="f17" y="f14"/>
                  <a:pt x="f18" y="f5"/>
                  <a:pt x="f19" y="f10"/>
                </a:cubicBezTo>
                <a:cubicBezTo>
                  <a:pt x="f20" y="f8"/>
                  <a:pt x="f21" y="f22"/>
                  <a:pt x="f6" y="f23"/>
                </a:cubicBezTo>
                <a:cubicBezTo>
                  <a:pt x="f21" y="f24"/>
                  <a:pt x="f20" y="f25"/>
                  <a:pt x="f19" y="f25"/>
                </a:cubicBezTo>
                <a:cubicBezTo>
                  <a:pt x="f26" y="f27"/>
                  <a:pt x="f28" y="f27"/>
                  <a:pt x="f29" y="f27"/>
                </a:cubicBezTo>
                <a:cubicBezTo>
                  <a:pt x="f30" y="f27"/>
                  <a:pt x="f31" y="f27"/>
                  <a:pt x="f12" y="f27"/>
                </a:cubicBezTo>
                <a:cubicBezTo>
                  <a:pt x="f32" y="f27"/>
                  <a:pt x="f5" y="f7"/>
                  <a:pt x="f8" y="f8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5C2B7874-FE8E-41ED-95D1-336387FD0110}"/>
              </a:ext>
            </a:extLst>
          </p:cNvPr>
          <p:cNvSpPr/>
          <p:nvPr/>
        </p:nvSpPr>
        <p:spPr>
          <a:xfrm>
            <a:off x="771525" y="3117847"/>
            <a:ext cx="69851" cy="1254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"/>
              <a:gd name="f7" fmla="val 91"/>
              <a:gd name="f8" fmla="val 45"/>
              <a:gd name="f9" fmla="val 48"/>
              <a:gd name="f10" fmla="val 52"/>
              <a:gd name="f11" fmla="val 55"/>
              <a:gd name="f12" fmla="val 49"/>
              <a:gd name="f13" fmla="val 82"/>
              <a:gd name="f14" fmla="val 36"/>
              <a:gd name="f15" fmla="val 11"/>
              <a:gd name="f16" fmla="val 7"/>
              <a:gd name="f17" fmla="val 81"/>
              <a:gd name="f18" fmla="val 2"/>
              <a:gd name="f19" fmla="val 75"/>
              <a:gd name="f20" fmla="val 71"/>
              <a:gd name="f21" fmla="val 1"/>
              <a:gd name="f22" fmla="val 54"/>
              <a:gd name="f23" fmla="val 37"/>
              <a:gd name="f24" fmla="val 21"/>
              <a:gd name="f25" fmla="val 4"/>
              <a:gd name="f26" fmla="val 9"/>
              <a:gd name="f27" fmla="val 33"/>
              <a:gd name="f28" fmla="val 5"/>
              <a:gd name="f29" fmla="val 23"/>
              <a:gd name="f30" fmla="val 31"/>
              <a:gd name="f31" fmla="val 38"/>
              <a:gd name="f32" fmla="val 25"/>
              <a:gd name="f33" fmla="val 22"/>
              <a:gd name="f34" fmla="val 39"/>
              <a:gd name="f35" fmla="val 14"/>
              <a:gd name="f36" fmla="val 29"/>
              <a:gd name="f37" fmla="val 65"/>
              <a:gd name="f38" fmla="val 30"/>
              <a:gd name="f39" fmla="val 51"/>
              <a:gd name="f40" fmla="val 40"/>
              <a:gd name="f41" fmla="val 35"/>
              <a:gd name="f42" fmla="+- 0 0 -90"/>
              <a:gd name="f43" fmla="*/ f3 1 50"/>
              <a:gd name="f44" fmla="*/ f4 1 91"/>
              <a:gd name="f45" fmla="val f5"/>
              <a:gd name="f46" fmla="val f6"/>
              <a:gd name="f47" fmla="val f7"/>
              <a:gd name="f48" fmla="*/ f42 f0 1"/>
              <a:gd name="f49" fmla="+- f47 0 f45"/>
              <a:gd name="f50" fmla="+- f46 0 f45"/>
              <a:gd name="f51" fmla="*/ f48 1 f2"/>
              <a:gd name="f52" fmla="*/ f50 1 50"/>
              <a:gd name="f53" fmla="*/ f49 1 91"/>
              <a:gd name="f54" fmla="*/ 50 f50 1"/>
              <a:gd name="f55" fmla="*/ 45 f49 1"/>
              <a:gd name="f56" fmla="*/ 55 f49 1"/>
              <a:gd name="f57" fmla="*/ 11 f50 1"/>
              <a:gd name="f58" fmla="*/ 82 f49 1"/>
              <a:gd name="f59" fmla="*/ 2 f50 1"/>
              <a:gd name="f60" fmla="*/ 71 f49 1"/>
              <a:gd name="f61" fmla="*/ 21 f49 1"/>
              <a:gd name="f62" fmla="*/ 33 f50 1"/>
              <a:gd name="f63" fmla="*/ 7 f49 1"/>
              <a:gd name="f64" fmla="*/ 23 f49 1"/>
              <a:gd name="f65" fmla="*/ 23 f50 1"/>
              <a:gd name="f66" fmla="*/ 25 f49 1"/>
              <a:gd name="f67" fmla="*/ 29 f50 1"/>
              <a:gd name="f68" fmla="*/ 65 f49 1"/>
              <a:gd name="f69" fmla="+- f51 0 f1"/>
              <a:gd name="f70" fmla="*/ f54 1 50"/>
              <a:gd name="f71" fmla="*/ f55 1 91"/>
              <a:gd name="f72" fmla="*/ f56 1 91"/>
              <a:gd name="f73" fmla="*/ f57 1 50"/>
              <a:gd name="f74" fmla="*/ f58 1 91"/>
              <a:gd name="f75" fmla="*/ f59 1 50"/>
              <a:gd name="f76" fmla="*/ f60 1 91"/>
              <a:gd name="f77" fmla="*/ f61 1 91"/>
              <a:gd name="f78" fmla="*/ f62 1 50"/>
              <a:gd name="f79" fmla="*/ f63 1 91"/>
              <a:gd name="f80" fmla="*/ f64 1 91"/>
              <a:gd name="f81" fmla="*/ f65 1 50"/>
              <a:gd name="f82" fmla="*/ f66 1 91"/>
              <a:gd name="f83" fmla="*/ f67 1 50"/>
              <a:gd name="f84" fmla="*/ f68 1 91"/>
              <a:gd name="f85" fmla="*/ 0 1 f52"/>
              <a:gd name="f86" fmla="*/ f46 1 f52"/>
              <a:gd name="f87" fmla="*/ 0 1 f53"/>
              <a:gd name="f88" fmla="*/ f47 1 f53"/>
              <a:gd name="f89" fmla="*/ f70 1 f52"/>
              <a:gd name="f90" fmla="*/ f71 1 f53"/>
              <a:gd name="f91" fmla="*/ f72 1 f53"/>
              <a:gd name="f92" fmla="*/ f73 1 f52"/>
              <a:gd name="f93" fmla="*/ f74 1 f53"/>
              <a:gd name="f94" fmla="*/ f75 1 f52"/>
              <a:gd name="f95" fmla="*/ f76 1 f53"/>
              <a:gd name="f96" fmla="*/ f77 1 f53"/>
              <a:gd name="f97" fmla="*/ f78 1 f52"/>
              <a:gd name="f98" fmla="*/ f79 1 f53"/>
              <a:gd name="f99" fmla="*/ f80 1 f53"/>
              <a:gd name="f100" fmla="*/ f81 1 f52"/>
              <a:gd name="f101" fmla="*/ f82 1 f53"/>
              <a:gd name="f102" fmla="*/ f83 1 f52"/>
              <a:gd name="f103" fmla="*/ f84 1 f53"/>
              <a:gd name="f104" fmla="*/ f85 f43 1"/>
              <a:gd name="f105" fmla="*/ f86 f43 1"/>
              <a:gd name="f106" fmla="*/ f88 f44 1"/>
              <a:gd name="f107" fmla="*/ f87 f44 1"/>
              <a:gd name="f108" fmla="*/ f89 f43 1"/>
              <a:gd name="f109" fmla="*/ f90 f44 1"/>
              <a:gd name="f110" fmla="*/ f91 f44 1"/>
              <a:gd name="f111" fmla="*/ f92 f43 1"/>
              <a:gd name="f112" fmla="*/ f93 f44 1"/>
              <a:gd name="f113" fmla="*/ f94 f43 1"/>
              <a:gd name="f114" fmla="*/ f95 f44 1"/>
              <a:gd name="f115" fmla="*/ f96 f44 1"/>
              <a:gd name="f116" fmla="*/ f97 f43 1"/>
              <a:gd name="f117" fmla="*/ f98 f44 1"/>
              <a:gd name="f118" fmla="*/ f99 f44 1"/>
              <a:gd name="f119" fmla="*/ f100 f43 1"/>
              <a:gd name="f120" fmla="*/ f101 f44 1"/>
              <a:gd name="f121" fmla="*/ f102 f43 1"/>
              <a:gd name="f122" fmla="*/ f103 f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108" y="f109"/>
              </a:cxn>
              <a:cxn ang="f69">
                <a:pos x="f108" y="f110"/>
              </a:cxn>
              <a:cxn ang="f69">
                <a:pos x="f111" y="f112"/>
              </a:cxn>
              <a:cxn ang="f69">
                <a:pos x="f113" y="f114"/>
              </a:cxn>
              <a:cxn ang="f69">
                <a:pos x="f113" y="f115"/>
              </a:cxn>
              <a:cxn ang="f69">
                <a:pos x="f116" y="f117"/>
              </a:cxn>
              <a:cxn ang="f69">
                <a:pos x="f108" y="f118"/>
              </a:cxn>
              <a:cxn ang="f69">
                <a:pos x="f108" y="f109"/>
              </a:cxn>
              <a:cxn ang="f69">
                <a:pos x="f119" y="f120"/>
              </a:cxn>
              <a:cxn ang="f69">
                <a:pos x="f121" y="f122"/>
              </a:cxn>
              <a:cxn ang="f69">
                <a:pos x="f119" y="f120"/>
              </a:cxn>
            </a:cxnLst>
            <a:rect l="f104" t="f107" r="f105" b="f106"/>
            <a:pathLst>
              <a:path w="50" h="91">
                <a:moveTo>
                  <a:pt x="f6" y="f8"/>
                </a:moveTo>
                <a:cubicBezTo>
                  <a:pt x="f6" y="f9"/>
                  <a:pt x="f6" y="f10"/>
                  <a:pt x="f6" y="f11"/>
                </a:cubicBezTo>
                <a:cubicBezTo>
                  <a:pt x="f12" y="f13"/>
                  <a:pt x="f14" y="f7"/>
                  <a:pt x="f15" y="f13"/>
                </a:cubicBezTo>
                <a:cubicBezTo>
                  <a:pt x="f16" y="f17"/>
                  <a:pt x="f18" y="f19"/>
                  <a:pt x="f18" y="f20"/>
                </a:cubicBezTo>
                <a:cubicBezTo>
                  <a:pt x="f21" y="f22"/>
                  <a:pt x="f5" y="f23"/>
                  <a:pt x="f18" y="f24"/>
                </a:cubicBezTo>
                <a:cubicBezTo>
                  <a:pt x="f25" y="f5"/>
                  <a:pt x="f24" y="f26"/>
                  <a:pt x="f27" y="f16"/>
                </a:cubicBezTo>
                <a:cubicBezTo>
                  <a:pt x="f8" y="f28"/>
                  <a:pt x="f6" y="f15"/>
                  <a:pt x="f6" y="f29"/>
                </a:cubicBezTo>
                <a:cubicBezTo>
                  <a:pt x="f12" y="f30"/>
                  <a:pt x="f6" y="f31"/>
                  <a:pt x="f6" y="f8"/>
                </a:cubicBezTo>
                <a:close/>
                <a:moveTo>
                  <a:pt x="f29" y="f32"/>
                </a:moveTo>
                <a:cubicBezTo>
                  <a:pt x="f33" y="f34"/>
                  <a:pt x="f35" y="f11"/>
                  <a:pt x="f36" y="f37"/>
                </a:cubicBezTo>
                <a:cubicBezTo>
                  <a:pt x="f38" y="f39"/>
                  <a:pt x="f40" y="f41"/>
                  <a:pt x="f29" y="f32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0F8DF405-76A8-442E-B24B-7BE449155CCC}"/>
              </a:ext>
            </a:extLst>
          </p:cNvPr>
          <p:cNvSpPr/>
          <p:nvPr/>
        </p:nvSpPr>
        <p:spPr>
          <a:xfrm>
            <a:off x="1065211" y="3163888"/>
            <a:ext cx="236536" cy="2381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"/>
              <a:gd name="f7" fmla="val 17"/>
              <a:gd name="f8" fmla="val 10"/>
              <a:gd name="f9" fmla="val 167"/>
              <a:gd name="f10" fmla="val 13"/>
              <a:gd name="f11" fmla="val 161"/>
              <a:gd name="f12" fmla="val 155"/>
              <a:gd name="f13" fmla="val 109"/>
              <a:gd name="f14" fmla="val 62"/>
              <a:gd name="f15" fmla="val 16"/>
              <a:gd name="f16" fmla="val 11"/>
              <a:gd name="f17" fmla="val 6"/>
              <a:gd name="f18" fmla="val 9"/>
              <a:gd name="f19" fmla="val 1"/>
              <a:gd name="f20" fmla="val 166"/>
              <a:gd name="f21" fmla="val 3"/>
              <a:gd name="f22" fmla="val 171"/>
              <a:gd name="f23" fmla="val 4"/>
              <a:gd name="f24" fmla="val 8"/>
              <a:gd name="f25" fmla="+- 0 0 -90"/>
              <a:gd name="f26" fmla="*/ f3 1 172"/>
              <a:gd name="f27" fmla="*/ f4 1 17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172"/>
              <a:gd name="f36" fmla="*/ f32 1 17"/>
              <a:gd name="f37" fmla="*/ 172 f33 1"/>
              <a:gd name="f38" fmla="*/ 10 f32 1"/>
              <a:gd name="f39" fmla="*/ 155 f33 1"/>
              <a:gd name="f40" fmla="*/ 17 f32 1"/>
              <a:gd name="f41" fmla="*/ 16 f33 1"/>
              <a:gd name="f42" fmla="*/ 0 f33 1"/>
              <a:gd name="f43" fmla="*/ 9 f32 1"/>
              <a:gd name="f44" fmla="*/ 1 f32 1"/>
              <a:gd name="f45" fmla="*/ 171 f33 1"/>
              <a:gd name="f46" fmla="*/ 4 f32 1"/>
              <a:gd name="f47" fmla="+- f34 0 f1"/>
              <a:gd name="f48" fmla="*/ f37 1 172"/>
              <a:gd name="f49" fmla="*/ f38 1 17"/>
              <a:gd name="f50" fmla="*/ f39 1 172"/>
              <a:gd name="f51" fmla="*/ f40 1 17"/>
              <a:gd name="f52" fmla="*/ f41 1 172"/>
              <a:gd name="f53" fmla="*/ f42 1 172"/>
              <a:gd name="f54" fmla="*/ f43 1 17"/>
              <a:gd name="f55" fmla="*/ f44 1 17"/>
              <a:gd name="f56" fmla="*/ f45 1 172"/>
              <a:gd name="f57" fmla="*/ f46 1 17"/>
              <a:gd name="f58" fmla="*/ 0 1 f35"/>
              <a:gd name="f59" fmla="*/ f29 1 f35"/>
              <a:gd name="f60" fmla="*/ 0 1 f36"/>
              <a:gd name="f61" fmla="*/ f30 1 f36"/>
              <a:gd name="f62" fmla="*/ f48 1 f35"/>
              <a:gd name="f63" fmla="*/ f49 1 f36"/>
              <a:gd name="f64" fmla="*/ f50 1 f35"/>
              <a:gd name="f65" fmla="*/ f51 1 f36"/>
              <a:gd name="f66" fmla="*/ f52 1 f35"/>
              <a:gd name="f67" fmla="*/ f53 1 f35"/>
              <a:gd name="f68" fmla="*/ f54 1 f36"/>
              <a:gd name="f69" fmla="*/ f55 1 f36"/>
              <a:gd name="f70" fmla="*/ f56 1 f35"/>
              <a:gd name="f71" fmla="*/ f57 1 f36"/>
              <a:gd name="f72" fmla="*/ f58 f26 1"/>
              <a:gd name="f73" fmla="*/ f59 f26 1"/>
              <a:gd name="f74" fmla="*/ f61 f27 1"/>
              <a:gd name="f75" fmla="*/ f60 f27 1"/>
              <a:gd name="f76" fmla="*/ f62 f26 1"/>
              <a:gd name="f77" fmla="*/ f63 f27 1"/>
              <a:gd name="f78" fmla="*/ f64 f26 1"/>
              <a:gd name="f79" fmla="*/ f65 f27 1"/>
              <a:gd name="f80" fmla="*/ f66 f26 1"/>
              <a:gd name="f81" fmla="*/ f67 f26 1"/>
              <a:gd name="f82" fmla="*/ f68 f27 1"/>
              <a:gd name="f83" fmla="*/ f69 f27 1"/>
              <a:gd name="f84" fmla="*/ f70 f26 1"/>
              <a:gd name="f85" fmla="*/ f71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7">
                <a:pos x="f76" y="f77"/>
              </a:cxn>
              <a:cxn ang="f47">
                <a:pos x="f78" y="f79"/>
              </a:cxn>
              <a:cxn ang="f47">
                <a:pos x="f80" y="f79"/>
              </a:cxn>
              <a:cxn ang="f47">
                <a:pos x="f81" y="f82"/>
              </a:cxn>
              <a:cxn ang="f47">
                <a:pos x="f80" y="f83"/>
              </a:cxn>
              <a:cxn ang="f47">
                <a:pos x="f78" y="f83"/>
              </a:cxn>
              <a:cxn ang="f47">
                <a:pos x="f84" y="f85"/>
              </a:cxn>
              <a:cxn ang="f47">
                <a:pos x="f76" y="f77"/>
              </a:cxn>
            </a:cxnLst>
            <a:rect l="f72" t="f75" r="f73" b="f74"/>
            <a:pathLst>
              <a:path w="172" h="17">
                <a:moveTo>
                  <a:pt x="f6" y="f8"/>
                </a:moveTo>
                <a:cubicBezTo>
                  <a:pt x="f9" y="f10"/>
                  <a:pt x="f11" y="f7"/>
                  <a:pt x="f12" y="f7"/>
                </a:cubicBezTo>
                <a:cubicBezTo>
                  <a:pt x="f13" y="f7"/>
                  <a:pt x="f14" y="f7"/>
                  <a:pt x="f15" y="f7"/>
                </a:cubicBezTo>
                <a:cubicBezTo>
                  <a:pt x="f16" y="f15"/>
                  <a:pt x="f17" y="f16"/>
                  <a:pt x="f5" y="f18"/>
                </a:cubicBezTo>
                <a:cubicBezTo>
                  <a:pt x="f17" y="f17"/>
                  <a:pt x="f16" y="f19"/>
                  <a:pt x="f15" y="f19"/>
                </a:cubicBezTo>
                <a:cubicBezTo>
                  <a:pt x="f14" y="f5"/>
                  <a:pt x="f13" y="f5"/>
                  <a:pt x="f12" y="f19"/>
                </a:cubicBezTo>
                <a:cubicBezTo>
                  <a:pt x="f11" y="f19"/>
                  <a:pt x="f20" y="f21"/>
                  <a:pt x="f22" y="f23"/>
                </a:cubicBezTo>
                <a:cubicBezTo>
                  <a:pt x="f6" y="f17"/>
                  <a:pt x="f6" y="f24"/>
                  <a:pt x="f6" y="f8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371C5F35-BD8B-40F9-800D-7B0BCDB0BD92}"/>
              </a:ext>
            </a:extLst>
          </p:cNvPr>
          <p:cNvSpPr/>
          <p:nvPr/>
        </p:nvSpPr>
        <p:spPr>
          <a:xfrm>
            <a:off x="854077" y="2871792"/>
            <a:ext cx="215898" cy="254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6"/>
              <a:gd name="f7" fmla="val 18"/>
              <a:gd name="f8" fmla="val 77"/>
              <a:gd name="f9" fmla="val 17"/>
              <a:gd name="f10" fmla="val 56"/>
              <a:gd name="f11" fmla="val 35"/>
              <a:gd name="f12" fmla="val 15"/>
              <a:gd name="f13" fmla="val 16"/>
              <a:gd name="f14" fmla="val 10"/>
              <a:gd name="f15" fmla="val 5"/>
              <a:gd name="f16" fmla="val 11"/>
              <a:gd name="f17" fmla="val 8"/>
              <a:gd name="f18" fmla="val 9"/>
              <a:gd name="f19" fmla="val 1"/>
              <a:gd name="f20" fmla="val 14"/>
              <a:gd name="f21" fmla="val 98"/>
              <a:gd name="f22" fmla="val 140"/>
              <a:gd name="f23" fmla="val 145"/>
              <a:gd name="f24" fmla="val 150"/>
              <a:gd name="f25" fmla="val 139"/>
              <a:gd name="f26" fmla="val 118"/>
              <a:gd name="f27" fmla="val 97"/>
              <a:gd name="f28" fmla="+- 0 0 -90"/>
              <a:gd name="f29" fmla="*/ f3 1 156"/>
              <a:gd name="f30" fmla="*/ f4 1 18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156"/>
              <a:gd name="f39" fmla="*/ f35 1 18"/>
              <a:gd name="f40" fmla="*/ 77 f36 1"/>
              <a:gd name="f41" fmla="*/ 17 f35 1"/>
              <a:gd name="f42" fmla="*/ 15 f36 1"/>
              <a:gd name="f43" fmla="*/ 16 f35 1"/>
              <a:gd name="f44" fmla="*/ 0 f36 1"/>
              <a:gd name="f45" fmla="*/ 8 f35 1"/>
              <a:gd name="f46" fmla="*/ 14 f36 1"/>
              <a:gd name="f47" fmla="*/ 0 f35 1"/>
              <a:gd name="f48" fmla="*/ 140 f36 1"/>
              <a:gd name="f49" fmla="*/ 156 f36 1"/>
              <a:gd name="f50" fmla="*/ 139 f36 1"/>
              <a:gd name="f51" fmla="+- f37 0 f1"/>
              <a:gd name="f52" fmla="*/ f40 1 156"/>
              <a:gd name="f53" fmla="*/ f41 1 18"/>
              <a:gd name="f54" fmla="*/ f42 1 156"/>
              <a:gd name="f55" fmla="*/ f43 1 18"/>
              <a:gd name="f56" fmla="*/ f44 1 156"/>
              <a:gd name="f57" fmla="*/ f45 1 18"/>
              <a:gd name="f58" fmla="*/ f46 1 156"/>
              <a:gd name="f59" fmla="*/ f47 1 18"/>
              <a:gd name="f60" fmla="*/ f48 1 156"/>
              <a:gd name="f61" fmla="*/ f49 1 156"/>
              <a:gd name="f62" fmla="*/ f50 1 156"/>
              <a:gd name="f63" fmla="*/ 0 1 f38"/>
              <a:gd name="f64" fmla="*/ f32 1 f38"/>
              <a:gd name="f65" fmla="*/ 0 1 f39"/>
              <a:gd name="f66" fmla="*/ f33 1 f39"/>
              <a:gd name="f67" fmla="*/ f52 1 f38"/>
              <a:gd name="f68" fmla="*/ f53 1 f39"/>
              <a:gd name="f69" fmla="*/ f54 1 f38"/>
              <a:gd name="f70" fmla="*/ f55 1 f39"/>
              <a:gd name="f71" fmla="*/ f56 1 f38"/>
              <a:gd name="f72" fmla="*/ f57 1 f39"/>
              <a:gd name="f73" fmla="*/ f58 1 f38"/>
              <a:gd name="f74" fmla="*/ f59 1 f39"/>
              <a:gd name="f75" fmla="*/ f60 1 f38"/>
              <a:gd name="f76" fmla="*/ f61 1 f38"/>
              <a:gd name="f77" fmla="*/ f62 1 f38"/>
              <a:gd name="f78" fmla="*/ f63 f29 1"/>
              <a:gd name="f79" fmla="*/ f64 f29 1"/>
              <a:gd name="f80" fmla="*/ f66 f30 1"/>
              <a:gd name="f81" fmla="*/ f65 f30 1"/>
              <a:gd name="f82" fmla="*/ f67 f29 1"/>
              <a:gd name="f83" fmla="*/ f68 f30 1"/>
              <a:gd name="f84" fmla="*/ f69 f29 1"/>
              <a:gd name="f85" fmla="*/ f70 f30 1"/>
              <a:gd name="f86" fmla="*/ f71 f29 1"/>
              <a:gd name="f87" fmla="*/ f72 f30 1"/>
              <a:gd name="f88" fmla="*/ f73 f29 1"/>
              <a:gd name="f89" fmla="*/ f74 f30 1"/>
              <a:gd name="f90" fmla="*/ f75 f29 1"/>
              <a:gd name="f91" fmla="*/ f76 f29 1"/>
              <a:gd name="f92" fmla="*/ f77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1">
                <a:pos x="f82" y="f83"/>
              </a:cxn>
              <a:cxn ang="f51">
                <a:pos x="f84" y="f85"/>
              </a:cxn>
              <a:cxn ang="f51">
                <a:pos x="f86" y="f87"/>
              </a:cxn>
              <a:cxn ang="f51">
                <a:pos x="f88" y="f89"/>
              </a:cxn>
              <a:cxn ang="f51">
                <a:pos x="f90" y="f89"/>
              </a:cxn>
              <a:cxn ang="f51">
                <a:pos x="f91" y="f87"/>
              </a:cxn>
              <a:cxn ang="f51">
                <a:pos x="f92" y="f85"/>
              </a:cxn>
              <a:cxn ang="f51">
                <a:pos x="f82" y="f83"/>
              </a:cxn>
            </a:cxnLst>
            <a:rect l="f78" t="f81" r="f79" b="f80"/>
            <a:pathLst>
              <a:path w="156" h="18">
                <a:moveTo>
                  <a:pt x="f8" y="f9"/>
                </a:moveTo>
                <a:cubicBezTo>
                  <a:pt x="f10" y="f9"/>
                  <a:pt x="f11" y="f9"/>
                  <a:pt x="f12" y="f13"/>
                </a:cubicBezTo>
                <a:cubicBezTo>
                  <a:pt x="f14" y="f13"/>
                  <a:pt x="f15" y="f16"/>
                  <a:pt x="f5" y="f17"/>
                </a:cubicBezTo>
                <a:cubicBezTo>
                  <a:pt x="f15" y="f15"/>
                  <a:pt x="f18" y="f19"/>
                  <a:pt x="f20" y="f5"/>
                </a:cubicBezTo>
                <a:cubicBezTo>
                  <a:pt x="f10" y="f5"/>
                  <a:pt x="f21" y="f5"/>
                  <a:pt x="f22" y="f5"/>
                </a:cubicBezTo>
                <a:cubicBezTo>
                  <a:pt x="f23" y="f19"/>
                  <a:pt x="f24" y="f15"/>
                  <a:pt x="f6" y="f17"/>
                </a:cubicBezTo>
                <a:cubicBezTo>
                  <a:pt x="f24" y="f16"/>
                  <a:pt x="f23" y="f13"/>
                  <a:pt x="f25" y="f13"/>
                </a:cubicBezTo>
                <a:cubicBezTo>
                  <a:pt x="f26" y="f7"/>
                  <a:pt x="f27" y="f9"/>
                  <a:pt x="f8" y="f9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9E4E4ABC-21E6-493D-97F8-34E6B8355CD0}"/>
              </a:ext>
            </a:extLst>
          </p:cNvPr>
          <p:cNvSpPr/>
          <p:nvPr/>
        </p:nvSpPr>
        <p:spPr>
          <a:xfrm>
            <a:off x="692145" y="3155951"/>
            <a:ext cx="73023" cy="7778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57"/>
              <a:gd name="f8" fmla="val 51"/>
              <a:gd name="f9" fmla="val 32"/>
              <a:gd name="f10" fmla="val 45"/>
              <a:gd name="f11" fmla="val 52"/>
              <a:gd name="f12" fmla="val 29"/>
              <a:gd name="f13" fmla="val 55"/>
              <a:gd name="f14" fmla="val 4"/>
              <a:gd name="f15" fmla="val 3"/>
              <a:gd name="f16" fmla="val 30"/>
              <a:gd name="f17" fmla="val 15"/>
              <a:gd name="f18" fmla="val 24"/>
              <a:gd name="f19" fmla="val 1"/>
              <a:gd name="f20" fmla="val 2"/>
              <a:gd name="f21" fmla="+- 0 0 -90"/>
              <a:gd name="f22" fmla="*/ f3 1 53"/>
              <a:gd name="f23" fmla="*/ f4 1 57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53"/>
              <a:gd name="f32" fmla="*/ f28 1 57"/>
              <a:gd name="f33" fmla="*/ 51 f29 1"/>
              <a:gd name="f34" fmla="*/ 32 f28 1"/>
              <a:gd name="f35" fmla="*/ 29 f29 1"/>
              <a:gd name="f36" fmla="*/ 55 f28 1"/>
              <a:gd name="f37" fmla="*/ 3 f29 1"/>
              <a:gd name="f38" fmla="*/ 30 f28 1"/>
              <a:gd name="f39" fmla="*/ 24 f29 1"/>
              <a:gd name="f40" fmla="*/ 1 f28 1"/>
              <a:gd name="f41" fmla="+- f30 0 f1"/>
              <a:gd name="f42" fmla="*/ f33 1 53"/>
              <a:gd name="f43" fmla="*/ f34 1 57"/>
              <a:gd name="f44" fmla="*/ f35 1 53"/>
              <a:gd name="f45" fmla="*/ f36 1 57"/>
              <a:gd name="f46" fmla="*/ f37 1 53"/>
              <a:gd name="f47" fmla="*/ f38 1 57"/>
              <a:gd name="f48" fmla="*/ f39 1 53"/>
              <a:gd name="f49" fmla="*/ f40 1 57"/>
              <a:gd name="f50" fmla="*/ 0 1 f31"/>
              <a:gd name="f51" fmla="*/ f25 1 f31"/>
              <a:gd name="f52" fmla="*/ 0 1 f32"/>
              <a:gd name="f53" fmla="*/ f26 1 f32"/>
              <a:gd name="f54" fmla="*/ f42 1 f31"/>
              <a:gd name="f55" fmla="*/ f43 1 f32"/>
              <a:gd name="f56" fmla="*/ f44 1 f31"/>
              <a:gd name="f57" fmla="*/ f45 1 f32"/>
              <a:gd name="f58" fmla="*/ f46 1 f31"/>
              <a:gd name="f59" fmla="*/ f47 1 f32"/>
              <a:gd name="f60" fmla="*/ f48 1 f31"/>
              <a:gd name="f61" fmla="*/ f49 1 f32"/>
              <a:gd name="f62" fmla="*/ f50 f22 1"/>
              <a:gd name="f63" fmla="*/ f51 f22 1"/>
              <a:gd name="f64" fmla="*/ f53 f23 1"/>
              <a:gd name="f65" fmla="*/ f52 f23 1"/>
              <a:gd name="f66" fmla="*/ f54 f22 1"/>
              <a:gd name="f67" fmla="*/ f55 f23 1"/>
              <a:gd name="f68" fmla="*/ f56 f22 1"/>
              <a:gd name="f69" fmla="*/ f57 f23 1"/>
              <a:gd name="f70" fmla="*/ f58 f22 1"/>
              <a:gd name="f71" fmla="*/ f59 f23 1"/>
              <a:gd name="f72" fmla="*/ f60 f22 1"/>
              <a:gd name="f73" fmla="*/ f61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6" y="f67"/>
              </a:cxn>
              <a:cxn ang="f41">
                <a:pos x="f68" y="f69"/>
              </a:cxn>
              <a:cxn ang="f41">
                <a:pos x="f70" y="f71"/>
              </a:cxn>
              <a:cxn ang="f41">
                <a:pos x="f72" y="f73"/>
              </a:cxn>
              <a:cxn ang="f41">
                <a:pos x="f66" y="f67"/>
              </a:cxn>
            </a:cxnLst>
            <a:rect l="f62" t="f65" r="f63" b="f64"/>
            <a:pathLst>
              <a:path w="53" h="57">
                <a:moveTo>
                  <a:pt x="f8" y="f9"/>
                </a:moveTo>
                <a:cubicBezTo>
                  <a:pt x="f6" y="f10"/>
                  <a:pt x="f11" y="f7"/>
                  <a:pt x="f12" y="f13"/>
                </a:cubicBezTo>
                <a:cubicBezTo>
                  <a:pt x="f14" y="f6"/>
                  <a:pt x="f15" y="f13"/>
                  <a:pt x="f15" y="f16"/>
                </a:cubicBezTo>
                <a:cubicBezTo>
                  <a:pt x="f15" y="f17"/>
                  <a:pt x="f5" y="f5"/>
                  <a:pt x="f18" y="f19"/>
                </a:cubicBezTo>
                <a:cubicBezTo>
                  <a:pt x="f8" y="f20"/>
                  <a:pt x="f8" y="f19"/>
                  <a:pt x="f8" y="f9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A81F7812-C967-4673-85C8-680C1B5854FE}"/>
              </a:ext>
            </a:extLst>
          </p:cNvPr>
          <p:cNvSpPr/>
          <p:nvPr/>
        </p:nvSpPr>
        <p:spPr>
          <a:xfrm>
            <a:off x="898526" y="3019421"/>
            <a:ext cx="188915" cy="254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7"/>
              <a:gd name="f7" fmla="val 18"/>
              <a:gd name="f8" fmla="val 68"/>
              <a:gd name="f9" fmla="val 49"/>
              <a:gd name="f10" fmla="val 31"/>
              <a:gd name="f11" fmla="val 12"/>
              <a:gd name="f12" fmla="val 17"/>
              <a:gd name="f13" fmla="val 8"/>
              <a:gd name="f14" fmla="val 4"/>
              <a:gd name="f15" fmla="val 11"/>
              <a:gd name="f16" fmla="val 6"/>
              <a:gd name="f17" fmla="val 1"/>
              <a:gd name="f18" fmla="val 87"/>
              <a:gd name="f19" fmla="val 124"/>
              <a:gd name="f20" fmla="val 128"/>
              <a:gd name="f21" fmla="val 133"/>
              <a:gd name="f22" fmla="val 9"/>
              <a:gd name="f23" fmla="val 132"/>
              <a:gd name="f24" fmla="val 105"/>
              <a:gd name="f25" fmla="val 86"/>
              <a:gd name="f26" fmla="+- 0 0 -90"/>
              <a:gd name="f27" fmla="*/ f3 1 137"/>
              <a:gd name="f28" fmla="*/ f4 1 18"/>
              <a:gd name="f29" fmla="val f5"/>
              <a:gd name="f30" fmla="val f6"/>
              <a:gd name="f31" fmla="val f7"/>
              <a:gd name="f32" fmla="*/ f26 f0 1"/>
              <a:gd name="f33" fmla="+- f31 0 f29"/>
              <a:gd name="f34" fmla="+- f30 0 f29"/>
              <a:gd name="f35" fmla="*/ f32 1 f2"/>
              <a:gd name="f36" fmla="*/ f34 1 137"/>
              <a:gd name="f37" fmla="*/ f33 1 18"/>
              <a:gd name="f38" fmla="*/ 68 f34 1"/>
              <a:gd name="f39" fmla="*/ 18 f33 1"/>
              <a:gd name="f40" fmla="*/ 12 f34 1"/>
              <a:gd name="f41" fmla="*/ 17 f33 1"/>
              <a:gd name="f42" fmla="*/ 0 f34 1"/>
              <a:gd name="f43" fmla="*/ 8 f33 1"/>
              <a:gd name="f44" fmla="*/ 1 f33 1"/>
              <a:gd name="f45" fmla="*/ 124 f34 1"/>
              <a:gd name="f46" fmla="*/ 137 f34 1"/>
              <a:gd name="f47" fmla="*/ 9 f33 1"/>
              <a:gd name="f48" fmla="+- f35 0 f1"/>
              <a:gd name="f49" fmla="*/ f38 1 137"/>
              <a:gd name="f50" fmla="*/ f39 1 18"/>
              <a:gd name="f51" fmla="*/ f40 1 137"/>
              <a:gd name="f52" fmla="*/ f41 1 18"/>
              <a:gd name="f53" fmla="*/ f42 1 137"/>
              <a:gd name="f54" fmla="*/ f43 1 18"/>
              <a:gd name="f55" fmla="*/ f44 1 18"/>
              <a:gd name="f56" fmla="*/ f45 1 137"/>
              <a:gd name="f57" fmla="*/ f46 1 137"/>
              <a:gd name="f58" fmla="*/ f47 1 18"/>
              <a:gd name="f59" fmla="*/ 0 1 f36"/>
              <a:gd name="f60" fmla="*/ f30 1 f36"/>
              <a:gd name="f61" fmla="*/ 0 1 f37"/>
              <a:gd name="f62" fmla="*/ f31 1 f37"/>
              <a:gd name="f63" fmla="*/ f49 1 f36"/>
              <a:gd name="f64" fmla="*/ f50 1 f37"/>
              <a:gd name="f65" fmla="*/ f51 1 f36"/>
              <a:gd name="f66" fmla="*/ f52 1 f37"/>
              <a:gd name="f67" fmla="*/ f53 1 f36"/>
              <a:gd name="f68" fmla="*/ f54 1 f37"/>
              <a:gd name="f69" fmla="*/ f55 1 f37"/>
              <a:gd name="f70" fmla="*/ f56 1 f36"/>
              <a:gd name="f71" fmla="*/ f57 1 f36"/>
              <a:gd name="f72" fmla="*/ f58 1 f37"/>
              <a:gd name="f73" fmla="*/ f59 f27 1"/>
              <a:gd name="f74" fmla="*/ f60 f27 1"/>
              <a:gd name="f75" fmla="*/ f62 f28 1"/>
              <a:gd name="f76" fmla="*/ f61 f28 1"/>
              <a:gd name="f77" fmla="*/ f63 f27 1"/>
              <a:gd name="f78" fmla="*/ f64 f28 1"/>
              <a:gd name="f79" fmla="*/ f65 f27 1"/>
              <a:gd name="f80" fmla="*/ f66 f28 1"/>
              <a:gd name="f81" fmla="*/ f67 f27 1"/>
              <a:gd name="f82" fmla="*/ f68 f28 1"/>
              <a:gd name="f83" fmla="*/ f69 f28 1"/>
              <a:gd name="f84" fmla="*/ f70 f27 1"/>
              <a:gd name="f85" fmla="*/ f71 f27 1"/>
              <a:gd name="f86" fmla="*/ f72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8">
                <a:pos x="f77" y="f78"/>
              </a:cxn>
              <a:cxn ang="f48">
                <a:pos x="f79" y="f80"/>
              </a:cxn>
              <a:cxn ang="f48">
                <a:pos x="f81" y="f82"/>
              </a:cxn>
              <a:cxn ang="f48">
                <a:pos x="f79" y="f83"/>
              </a:cxn>
              <a:cxn ang="f48">
                <a:pos x="f84" y="f83"/>
              </a:cxn>
              <a:cxn ang="f48">
                <a:pos x="f85" y="f86"/>
              </a:cxn>
              <a:cxn ang="f48">
                <a:pos x="f84" y="f80"/>
              </a:cxn>
              <a:cxn ang="f48">
                <a:pos x="f77" y="f78"/>
              </a:cxn>
            </a:cxnLst>
            <a:rect l="f73" t="f76" r="f74" b="f75"/>
            <a:pathLst>
              <a:path w="137" h="18">
                <a:moveTo>
                  <a:pt x="f8" y="f7"/>
                </a:moveTo>
                <a:cubicBezTo>
                  <a:pt x="f9" y="f7"/>
                  <a:pt x="f10" y="f7"/>
                  <a:pt x="f11" y="f12"/>
                </a:cubicBezTo>
                <a:cubicBezTo>
                  <a:pt x="f13" y="f12"/>
                  <a:pt x="f14" y="f15"/>
                  <a:pt x="f5" y="f13"/>
                </a:cubicBezTo>
                <a:cubicBezTo>
                  <a:pt x="f14" y="f16"/>
                  <a:pt x="f13" y="f17"/>
                  <a:pt x="f11" y="f17"/>
                </a:cubicBezTo>
                <a:cubicBezTo>
                  <a:pt x="f9" y="f5"/>
                  <a:pt x="f18" y="f5"/>
                  <a:pt x="f19" y="f17"/>
                </a:cubicBezTo>
                <a:cubicBezTo>
                  <a:pt x="f20" y="f17"/>
                  <a:pt x="f21" y="f16"/>
                  <a:pt x="f6" y="f22"/>
                </a:cubicBezTo>
                <a:cubicBezTo>
                  <a:pt x="f23" y="f11"/>
                  <a:pt x="f20" y="f12"/>
                  <a:pt x="f19" y="f12"/>
                </a:cubicBezTo>
                <a:cubicBezTo>
                  <a:pt x="f24" y="f7"/>
                  <a:pt x="f25" y="f7"/>
                  <a:pt x="f8" y="f7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79D05519-3368-4499-85AE-0768FA9F9528}"/>
              </a:ext>
            </a:extLst>
          </p:cNvPr>
          <p:cNvSpPr/>
          <p:nvPr/>
        </p:nvSpPr>
        <p:spPr>
          <a:xfrm>
            <a:off x="854077" y="2916241"/>
            <a:ext cx="165104" cy="2381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9"/>
              <a:gd name="f7" fmla="val 17"/>
              <a:gd name="f8" fmla="val 60"/>
              <a:gd name="f9" fmla="val 1"/>
              <a:gd name="f10" fmla="val 76"/>
              <a:gd name="f11" fmla="val 91"/>
              <a:gd name="f12" fmla="val 106"/>
              <a:gd name="f13" fmla="val 110"/>
              <a:gd name="f14" fmla="val 115"/>
              <a:gd name="f15" fmla="val 6"/>
              <a:gd name="f16" fmla="val 9"/>
              <a:gd name="f17" fmla="val 12"/>
              <a:gd name="f18" fmla="val 111"/>
              <a:gd name="f19" fmla="val 16"/>
              <a:gd name="f20" fmla="val 107"/>
              <a:gd name="f21" fmla="val 75"/>
              <a:gd name="f22" fmla="val 44"/>
              <a:gd name="f23" fmla="val 8"/>
              <a:gd name="f24" fmla="val 4"/>
              <a:gd name="f25" fmla="val 13"/>
              <a:gd name="f26" fmla="val 29"/>
              <a:gd name="f27" fmla="+- 0 0 -90"/>
              <a:gd name="f28" fmla="*/ f3 1 119"/>
              <a:gd name="f29" fmla="*/ f4 1 17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119"/>
              <a:gd name="f38" fmla="*/ f34 1 17"/>
              <a:gd name="f39" fmla="*/ 60 f35 1"/>
              <a:gd name="f40" fmla="*/ 1 f34 1"/>
              <a:gd name="f41" fmla="*/ 106 f35 1"/>
              <a:gd name="f42" fmla="*/ 119 f35 1"/>
              <a:gd name="f43" fmla="*/ 9 f34 1"/>
              <a:gd name="f44" fmla="*/ 107 f35 1"/>
              <a:gd name="f45" fmla="*/ 17 f34 1"/>
              <a:gd name="f46" fmla="*/ 12 f35 1"/>
              <a:gd name="f47" fmla="*/ 0 f35 1"/>
              <a:gd name="f48" fmla="*/ 13 f35 1"/>
              <a:gd name="f49" fmla="+- f36 0 f1"/>
              <a:gd name="f50" fmla="*/ f39 1 119"/>
              <a:gd name="f51" fmla="*/ f40 1 17"/>
              <a:gd name="f52" fmla="*/ f41 1 119"/>
              <a:gd name="f53" fmla="*/ f42 1 119"/>
              <a:gd name="f54" fmla="*/ f43 1 17"/>
              <a:gd name="f55" fmla="*/ f44 1 119"/>
              <a:gd name="f56" fmla="*/ f45 1 17"/>
              <a:gd name="f57" fmla="*/ f46 1 119"/>
              <a:gd name="f58" fmla="*/ f47 1 119"/>
              <a:gd name="f59" fmla="*/ f48 1 119"/>
              <a:gd name="f60" fmla="*/ 0 1 f37"/>
              <a:gd name="f61" fmla="*/ f31 1 f37"/>
              <a:gd name="f62" fmla="*/ 0 1 f38"/>
              <a:gd name="f63" fmla="*/ f32 1 f38"/>
              <a:gd name="f64" fmla="*/ f50 1 f37"/>
              <a:gd name="f65" fmla="*/ f51 1 f38"/>
              <a:gd name="f66" fmla="*/ f52 1 f37"/>
              <a:gd name="f67" fmla="*/ f53 1 f37"/>
              <a:gd name="f68" fmla="*/ f54 1 f38"/>
              <a:gd name="f69" fmla="*/ f55 1 f37"/>
              <a:gd name="f70" fmla="*/ f56 1 f38"/>
              <a:gd name="f71" fmla="*/ f57 1 f37"/>
              <a:gd name="f72" fmla="*/ f58 1 f37"/>
              <a:gd name="f73" fmla="*/ f59 1 f37"/>
              <a:gd name="f74" fmla="*/ f60 f28 1"/>
              <a:gd name="f75" fmla="*/ f61 f28 1"/>
              <a:gd name="f76" fmla="*/ f63 f29 1"/>
              <a:gd name="f77" fmla="*/ f62 f29 1"/>
              <a:gd name="f78" fmla="*/ f64 f28 1"/>
              <a:gd name="f79" fmla="*/ f65 f29 1"/>
              <a:gd name="f80" fmla="*/ f66 f28 1"/>
              <a:gd name="f81" fmla="*/ f67 f28 1"/>
              <a:gd name="f82" fmla="*/ f68 f29 1"/>
              <a:gd name="f83" fmla="*/ f69 f28 1"/>
              <a:gd name="f84" fmla="*/ f70 f29 1"/>
              <a:gd name="f85" fmla="*/ f71 f28 1"/>
              <a:gd name="f86" fmla="*/ f72 f28 1"/>
              <a:gd name="f87" fmla="*/ f73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9">
                <a:pos x="f78" y="f79"/>
              </a:cxn>
              <a:cxn ang="f49">
                <a:pos x="f80" y="f79"/>
              </a:cxn>
              <a:cxn ang="f49">
                <a:pos x="f81" y="f82"/>
              </a:cxn>
              <a:cxn ang="f49">
                <a:pos x="f83" y="f84"/>
              </a:cxn>
              <a:cxn ang="f49">
                <a:pos x="f85" y="f84"/>
              </a:cxn>
              <a:cxn ang="f49">
                <a:pos x="f86" y="f82"/>
              </a:cxn>
              <a:cxn ang="f49">
                <a:pos x="f87" y="f79"/>
              </a:cxn>
              <a:cxn ang="f49">
                <a:pos x="f78" y="f79"/>
              </a:cxn>
            </a:cxnLst>
            <a:rect l="f74" t="f77" r="f75" b="f76"/>
            <a:pathLst>
              <a:path w="119" h="17">
                <a:moveTo>
                  <a:pt x="f8" y="f9"/>
                </a:moveTo>
                <a:cubicBezTo>
                  <a:pt x="f10" y="f9"/>
                  <a:pt x="f11" y="f5"/>
                  <a:pt x="f12" y="f9"/>
                </a:cubicBezTo>
                <a:cubicBezTo>
                  <a:pt x="f13" y="f9"/>
                  <a:pt x="f14" y="f15"/>
                  <a:pt x="f6" y="f16"/>
                </a:cubicBezTo>
                <a:cubicBezTo>
                  <a:pt x="f14" y="f17"/>
                  <a:pt x="f18" y="f19"/>
                  <a:pt x="f20" y="f7"/>
                </a:cubicBezTo>
                <a:cubicBezTo>
                  <a:pt x="f21" y="f7"/>
                  <a:pt x="f22" y="f7"/>
                  <a:pt x="f17" y="f7"/>
                </a:cubicBezTo>
                <a:cubicBezTo>
                  <a:pt x="f23" y="f19"/>
                  <a:pt x="f24" y="f17"/>
                  <a:pt x="f5" y="f16"/>
                </a:cubicBezTo>
                <a:cubicBezTo>
                  <a:pt x="f24" y="f15"/>
                  <a:pt x="f23" y="f9"/>
                  <a:pt x="f25" y="f9"/>
                </a:cubicBezTo>
                <a:cubicBezTo>
                  <a:pt x="f26" y="f5"/>
                  <a:pt x="f22" y="f9"/>
                  <a:pt x="f8" y="f9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79493AAF-BB12-4476-865F-F09F6491FB3C}"/>
              </a:ext>
            </a:extLst>
          </p:cNvPr>
          <p:cNvSpPr/>
          <p:nvPr/>
        </p:nvSpPr>
        <p:spPr>
          <a:xfrm>
            <a:off x="1039809" y="2789240"/>
            <a:ext cx="85725" cy="3651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3"/>
              <a:gd name="f7" fmla="val 26"/>
              <a:gd name="f8" fmla="val 17"/>
              <a:gd name="f9" fmla="val 43"/>
              <a:gd name="f10" fmla="val 23"/>
              <a:gd name="f11" fmla="val 22"/>
              <a:gd name="f12" fmla="val 4"/>
              <a:gd name="f13" fmla="val 21"/>
              <a:gd name="f14" fmla="val 2"/>
              <a:gd name="f15" fmla="val 11"/>
              <a:gd name="f16" fmla="val 1"/>
              <a:gd name="f17" fmla="val 9"/>
              <a:gd name="f18" fmla="val 8"/>
              <a:gd name="f19" fmla="val 54"/>
              <a:gd name="f20" fmla="val 5"/>
              <a:gd name="f21" fmla="+- 0 0 -90"/>
              <a:gd name="f22" fmla="*/ f3 1 63"/>
              <a:gd name="f23" fmla="*/ f4 1 26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63"/>
              <a:gd name="f32" fmla="*/ f28 1 26"/>
              <a:gd name="f33" fmla="*/ 63 f29 1"/>
              <a:gd name="f34" fmla="*/ 17 f28 1"/>
              <a:gd name="f35" fmla="*/ 4 f29 1"/>
              <a:gd name="f36" fmla="*/ 21 f28 1"/>
              <a:gd name="f37" fmla="*/ 1 f29 1"/>
              <a:gd name="f38" fmla="*/ 9 f28 1"/>
              <a:gd name="f39" fmla="+- f30 0 f1"/>
              <a:gd name="f40" fmla="*/ f33 1 63"/>
              <a:gd name="f41" fmla="*/ f34 1 26"/>
              <a:gd name="f42" fmla="*/ f35 1 63"/>
              <a:gd name="f43" fmla="*/ f36 1 26"/>
              <a:gd name="f44" fmla="*/ f37 1 63"/>
              <a:gd name="f45" fmla="*/ f38 1 26"/>
              <a:gd name="f46" fmla="*/ 0 1 f31"/>
              <a:gd name="f47" fmla="*/ f25 1 f31"/>
              <a:gd name="f48" fmla="*/ 0 1 f32"/>
              <a:gd name="f49" fmla="*/ f26 1 f32"/>
              <a:gd name="f50" fmla="*/ f40 1 f31"/>
              <a:gd name="f51" fmla="*/ f41 1 f32"/>
              <a:gd name="f52" fmla="*/ f42 1 f31"/>
              <a:gd name="f53" fmla="*/ f43 1 f32"/>
              <a:gd name="f54" fmla="*/ f44 1 f31"/>
              <a:gd name="f55" fmla="*/ f45 1 f32"/>
              <a:gd name="f56" fmla="*/ f46 f22 1"/>
              <a:gd name="f57" fmla="*/ f47 f22 1"/>
              <a:gd name="f58" fmla="*/ f49 f23 1"/>
              <a:gd name="f59" fmla="*/ f48 f23 1"/>
              <a:gd name="f60" fmla="*/ f50 f22 1"/>
              <a:gd name="f61" fmla="*/ f51 f23 1"/>
              <a:gd name="f62" fmla="*/ f52 f22 1"/>
              <a:gd name="f63" fmla="*/ f53 f23 1"/>
              <a:gd name="f64" fmla="*/ f54 f22 1"/>
              <a:gd name="f65" fmla="*/ f55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60" y="f61"/>
              </a:cxn>
              <a:cxn ang="f39">
                <a:pos x="f62" y="f63"/>
              </a:cxn>
              <a:cxn ang="f39">
                <a:pos x="f64" y="f65"/>
              </a:cxn>
              <a:cxn ang="f39">
                <a:pos x="f60" y="f61"/>
              </a:cxn>
            </a:cxnLst>
            <a:rect l="f56" t="f59" r="f57" b="f58"/>
            <a:pathLst>
              <a:path w="63" h="26">
                <a:moveTo>
                  <a:pt x="f6" y="f8"/>
                </a:moveTo>
                <a:cubicBezTo>
                  <a:pt x="f9" y="f7"/>
                  <a:pt x="f10" y="f11"/>
                  <a:pt x="f12" y="f13"/>
                </a:cubicBezTo>
                <a:cubicBezTo>
                  <a:pt x="f14" y="f13"/>
                  <a:pt x="f5" y="f15"/>
                  <a:pt x="f16" y="f17"/>
                </a:cubicBezTo>
                <a:cubicBezTo>
                  <a:pt x="f18" y="f5"/>
                  <a:pt x="f19" y="f20"/>
                  <a:pt x="f6" y="f8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E84E3305-F2B6-4EEF-ACF2-66B34EC397E4}"/>
              </a:ext>
            </a:extLst>
          </p:cNvPr>
          <p:cNvSpPr/>
          <p:nvPr/>
        </p:nvSpPr>
        <p:spPr>
          <a:xfrm>
            <a:off x="873123" y="2797177"/>
            <a:ext cx="88897" cy="2381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5"/>
              <a:gd name="f7" fmla="val 18"/>
              <a:gd name="f8" fmla="val 62"/>
              <a:gd name="f9" fmla="val 45"/>
              <a:gd name="f10" fmla="val 28"/>
              <a:gd name="f11" fmla="val 11"/>
              <a:gd name="f12" fmla="val 17"/>
              <a:gd name="f13" fmla="val 7"/>
              <a:gd name="f14" fmla="val 3"/>
              <a:gd name="f15" fmla="val 13"/>
              <a:gd name="f16" fmla="val 1"/>
              <a:gd name="f17" fmla="val 9"/>
              <a:gd name="f18" fmla="val 8"/>
              <a:gd name="f19" fmla="val 5"/>
              <a:gd name="f20" fmla="val 24"/>
              <a:gd name="f21" fmla="val 40"/>
              <a:gd name="f22" fmla="val 57"/>
              <a:gd name="f23" fmla="val 60"/>
              <a:gd name="f24" fmla="val 2"/>
              <a:gd name="f25" fmla="val 12"/>
              <a:gd name="f26" fmla="val 64"/>
              <a:gd name="f27" fmla="val 14"/>
              <a:gd name="f28" fmla="val 63"/>
              <a:gd name="f29" fmla="val 16"/>
              <a:gd name="f30" fmla="+- 0 0 -90"/>
              <a:gd name="f31" fmla="*/ f3 1 65"/>
              <a:gd name="f32" fmla="*/ f4 1 18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65"/>
              <a:gd name="f41" fmla="*/ f37 1 18"/>
              <a:gd name="f42" fmla="*/ 62 f38 1"/>
              <a:gd name="f43" fmla="*/ 18 f37 1"/>
              <a:gd name="f44" fmla="*/ 11 f38 1"/>
              <a:gd name="f45" fmla="*/ 17 f37 1"/>
              <a:gd name="f46" fmla="*/ 1 f38 1"/>
              <a:gd name="f47" fmla="*/ 9 f37 1"/>
              <a:gd name="f48" fmla="*/ 7 f38 1"/>
              <a:gd name="f49" fmla="*/ 1 f37 1"/>
              <a:gd name="f50" fmla="*/ 57 f38 1"/>
              <a:gd name="f51" fmla="*/ 65 f38 1"/>
              <a:gd name="f52" fmla="*/ 12 f37 1"/>
              <a:gd name="f53" fmla="+- f39 0 f1"/>
              <a:gd name="f54" fmla="*/ f42 1 65"/>
              <a:gd name="f55" fmla="*/ f43 1 18"/>
              <a:gd name="f56" fmla="*/ f44 1 65"/>
              <a:gd name="f57" fmla="*/ f45 1 18"/>
              <a:gd name="f58" fmla="*/ f46 1 65"/>
              <a:gd name="f59" fmla="*/ f47 1 18"/>
              <a:gd name="f60" fmla="*/ f48 1 65"/>
              <a:gd name="f61" fmla="*/ f49 1 18"/>
              <a:gd name="f62" fmla="*/ f50 1 65"/>
              <a:gd name="f63" fmla="*/ f51 1 65"/>
              <a:gd name="f64" fmla="*/ f52 1 18"/>
              <a:gd name="f65" fmla="*/ 0 1 f40"/>
              <a:gd name="f66" fmla="*/ f34 1 f40"/>
              <a:gd name="f67" fmla="*/ 0 1 f41"/>
              <a:gd name="f68" fmla="*/ f35 1 f41"/>
              <a:gd name="f69" fmla="*/ f54 1 f40"/>
              <a:gd name="f70" fmla="*/ f55 1 f41"/>
              <a:gd name="f71" fmla="*/ f56 1 f40"/>
              <a:gd name="f72" fmla="*/ f57 1 f41"/>
              <a:gd name="f73" fmla="*/ f58 1 f40"/>
              <a:gd name="f74" fmla="*/ f59 1 f41"/>
              <a:gd name="f75" fmla="*/ f60 1 f40"/>
              <a:gd name="f76" fmla="*/ f61 1 f41"/>
              <a:gd name="f77" fmla="*/ f62 1 f40"/>
              <a:gd name="f78" fmla="*/ f63 1 f40"/>
              <a:gd name="f79" fmla="*/ f64 1 f41"/>
              <a:gd name="f80" fmla="*/ f65 f31 1"/>
              <a:gd name="f81" fmla="*/ f66 f31 1"/>
              <a:gd name="f82" fmla="*/ f68 f32 1"/>
              <a:gd name="f83" fmla="*/ f67 f32 1"/>
              <a:gd name="f84" fmla="*/ f69 f31 1"/>
              <a:gd name="f85" fmla="*/ f70 f32 1"/>
              <a:gd name="f86" fmla="*/ f71 f31 1"/>
              <a:gd name="f87" fmla="*/ f72 f32 1"/>
              <a:gd name="f88" fmla="*/ f73 f31 1"/>
              <a:gd name="f89" fmla="*/ f74 f32 1"/>
              <a:gd name="f90" fmla="*/ f75 f31 1"/>
              <a:gd name="f91" fmla="*/ f76 f32 1"/>
              <a:gd name="f92" fmla="*/ f77 f31 1"/>
              <a:gd name="f93" fmla="*/ f78 f31 1"/>
              <a:gd name="f94" fmla="*/ f79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3">
                <a:pos x="f84" y="f85"/>
              </a:cxn>
              <a:cxn ang="f53">
                <a:pos x="f86" y="f87"/>
              </a:cxn>
              <a:cxn ang="f53">
                <a:pos x="f88" y="f89"/>
              </a:cxn>
              <a:cxn ang="f53">
                <a:pos x="f90" y="f91"/>
              </a:cxn>
              <a:cxn ang="f53">
                <a:pos x="f92" y="f91"/>
              </a:cxn>
              <a:cxn ang="f53">
                <a:pos x="f93" y="f94"/>
              </a:cxn>
              <a:cxn ang="f53">
                <a:pos x="f84" y="f85"/>
              </a:cxn>
            </a:cxnLst>
            <a:rect l="f80" t="f83" r="f81" b="f82"/>
            <a:pathLst>
              <a:path w="65" h="18">
                <a:moveTo>
                  <a:pt x="f8" y="f7"/>
                </a:moveTo>
                <a:cubicBezTo>
                  <a:pt x="f9" y="f7"/>
                  <a:pt x="f10" y="f7"/>
                  <a:pt x="f11" y="f12"/>
                </a:cubicBezTo>
                <a:cubicBezTo>
                  <a:pt x="f13" y="f12"/>
                  <a:pt x="f14" y="f15"/>
                  <a:pt x="f16" y="f17"/>
                </a:cubicBezTo>
                <a:cubicBezTo>
                  <a:pt x="f5" y="f18"/>
                  <a:pt x="f19" y="f16"/>
                  <a:pt x="f13" y="f16"/>
                </a:cubicBezTo>
                <a:cubicBezTo>
                  <a:pt x="f20" y="f16"/>
                  <a:pt x="f21" y="f5"/>
                  <a:pt x="f22" y="f16"/>
                </a:cubicBezTo>
                <a:cubicBezTo>
                  <a:pt x="f23" y="f24"/>
                  <a:pt x="f8" y="f18"/>
                  <a:pt x="f6" y="f25"/>
                </a:cubicBezTo>
                <a:cubicBezTo>
                  <a:pt x="f26" y="f27"/>
                  <a:pt x="f28" y="f29"/>
                  <a:pt x="f8" y="f7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99B5CC85-8280-4451-9A2F-4084B08EE9FA}"/>
              </a:ext>
            </a:extLst>
          </p:cNvPr>
          <p:cNvSpPr/>
          <p:nvPr/>
        </p:nvSpPr>
        <p:spPr>
          <a:xfrm>
            <a:off x="962021" y="2782884"/>
            <a:ext cx="60322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4"/>
              <a:gd name="f7" fmla="val 45"/>
              <a:gd name="f8" fmla="val 12"/>
              <a:gd name="f9" fmla="val 33"/>
              <a:gd name="f10" fmla="val 16"/>
              <a:gd name="f11" fmla="val 23"/>
              <a:gd name="f12" fmla="val 8"/>
              <a:gd name="f13" fmla="val 21"/>
              <a:gd name="f14" fmla="val 4"/>
              <a:gd name="f15" fmla="val 40"/>
              <a:gd name="f16" fmla="val 41"/>
              <a:gd name="f17" fmla="val 24"/>
              <a:gd name="f18" fmla="val 37"/>
              <a:gd name="f19" fmla="val 28"/>
              <a:gd name="f20" fmla="+- 0 0 -90"/>
              <a:gd name="f21" fmla="*/ f3 1 44"/>
              <a:gd name="f22" fmla="*/ f4 1 45"/>
              <a:gd name="f23" fmla="val f5"/>
              <a:gd name="f24" fmla="val f6"/>
              <a:gd name="f25" fmla="val f7"/>
              <a:gd name="f26" fmla="*/ f20 f0 1"/>
              <a:gd name="f27" fmla="+- f25 0 f23"/>
              <a:gd name="f28" fmla="+- f24 0 f23"/>
              <a:gd name="f29" fmla="*/ f26 1 f2"/>
              <a:gd name="f30" fmla="*/ f28 1 44"/>
              <a:gd name="f31" fmla="*/ f27 1 45"/>
              <a:gd name="f32" fmla="*/ 12 f28 1"/>
              <a:gd name="f33" fmla="*/ 33 f27 1"/>
              <a:gd name="f34" fmla="*/ 21 f28 1"/>
              <a:gd name="f35" fmla="*/ 4 f27 1"/>
              <a:gd name="f36" fmla="*/ 41 f28 1"/>
              <a:gd name="f37" fmla="*/ 24 f27 1"/>
              <a:gd name="f38" fmla="+- f29 0 f1"/>
              <a:gd name="f39" fmla="*/ f32 1 44"/>
              <a:gd name="f40" fmla="*/ f33 1 45"/>
              <a:gd name="f41" fmla="*/ f34 1 44"/>
              <a:gd name="f42" fmla="*/ f35 1 45"/>
              <a:gd name="f43" fmla="*/ f36 1 44"/>
              <a:gd name="f44" fmla="*/ f37 1 45"/>
              <a:gd name="f45" fmla="*/ 0 1 f30"/>
              <a:gd name="f46" fmla="*/ f24 1 f30"/>
              <a:gd name="f47" fmla="*/ 0 1 f31"/>
              <a:gd name="f48" fmla="*/ f25 1 f31"/>
              <a:gd name="f49" fmla="*/ f39 1 f30"/>
              <a:gd name="f50" fmla="*/ f40 1 f31"/>
              <a:gd name="f51" fmla="*/ f41 1 f30"/>
              <a:gd name="f52" fmla="*/ f42 1 f31"/>
              <a:gd name="f53" fmla="*/ f43 1 f30"/>
              <a:gd name="f54" fmla="*/ f44 1 f31"/>
              <a:gd name="f55" fmla="*/ f45 f21 1"/>
              <a:gd name="f56" fmla="*/ f46 f21 1"/>
              <a:gd name="f57" fmla="*/ f48 f22 1"/>
              <a:gd name="f58" fmla="*/ f47 f22 1"/>
              <a:gd name="f59" fmla="*/ f49 f21 1"/>
              <a:gd name="f60" fmla="*/ f50 f22 1"/>
              <a:gd name="f61" fmla="*/ f51 f21 1"/>
              <a:gd name="f62" fmla="*/ f52 f22 1"/>
              <a:gd name="f63" fmla="*/ f53 f21 1"/>
              <a:gd name="f64" fmla="*/ f54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9" y="f60"/>
              </a:cxn>
              <a:cxn ang="f38">
                <a:pos x="f61" y="f62"/>
              </a:cxn>
              <a:cxn ang="f38">
                <a:pos x="f63" y="f64"/>
              </a:cxn>
              <a:cxn ang="f38">
                <a:pos x="f59" y="f60"/>
              </a:cxn>
            </a:cxnLst>
            <a:rect l="f55" t="f58" r="f56" b="f57"/>
            <a:pathLst>
              <a:path w="44" h="45">
                <a:moveTo>
                  <a:pt x="f8" y="f9"/>
                </a:moveTo>
                <a:cubicBezTo>
                  <a:pt x="f10" y="f11"/>
                  <a:pt x="f5" y="f12"/>
                  <a:pt x="f13" y="f14"/>
                </a:cubicBezTo>
                <a:cubicBezTo>
                  <a:pt x="f15" y="f5"/>
                  <a:pt x="f6" y="f12"/>
                  <a:pt x="f16" y="f17"/>
                </a:cubicBezTo>
                <a:cubicBezTo>
                  <a:pt x="f18" y="f7"/>
                  <a:pt x="f13" y="f19"/>
                  <a:pt x="f8" y="f9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4" name="Freeform 53">
            <a:extLst>
              <a:ext uri="{FF2B5EF4-FFF2-40B4-BE49-F238E27FC236}">
                <a16:creationId xmlns:a16="http://schemas.microsoft.com/office/drawing/2014/main" id="{B1296F3A-C505-4760-B51B-59469ED11953}"/>
              </a:ext>
            </a:extLst>
          </p:cNvPr>
          <p:cNvSpPr/>
          <p:nvPr/>
        </p:nvSpPr>
        <p:spPr>
          <a:xfrm>
            <a:off x="3238503" y="2860672"/>
            <a:ext cx="73023" cy="1254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91"/>
              <a:gd name="f8" fmla="val 21"/>
              <a:gd name="f9" fmla="val 47"/>
              <a:gd name="f10" fmla="val 32"/>
              <a:gd name="f11" fmla="val 57"/>
              <a:gd name="f12" fmla="val 42"/>
              <a:gd name="f13" fmla="val 65"/>
              <a:gd name="f14" fmla="val 50"/>
              <a:gd name="f15" fmla="val 75"/>
              <a:gd name="f16" fmla="val 78"/>
              <a:gd name="f17" fmla="val 52"/>
              <a:gd name="f18" fmla="val 85"/>
              <a:gd name="f19" fmla="val 90"/>
              <a:gd name="f20" fmla="val 40"/>
              <a:gd name="f21" fmla="val 37"/>
              <a:gd name="f22" fmla="val 89"/>
              <a:gd name="f23" fmla="val 25"/>
              <a:gd name="f24" fmla="val 13"/>
              <a:gd name="f25" fmla="val 67"/>
              <a:gd name="f26" fmla="val 3"/>
              <a:gd name="f27" fmla="val 55"/>
              <a:gd name="f28" fmla="val 51"/>
              <a:gd name="f29" fmla="val 36"/>
              <a:gd name="f30" fmla="val 24"/>
              <a:gd name="f31" fmla="val 2"/>
              <a:gd name="f32" fmla="val 1"/>
              <a:gd name="f33" fmla="val 5"/>
              <a:gd name="f34" fmla="val 12"/>
              <a:gd name="f35" fmla="val 16"/>
              <a:gd name="f36" fmla="val 26"/>
              <a:gd name="f37" fmla="val 35"/>
              <a:gd name="f38" fmla="+- 0 0 -90"/>
              <a:gd name="f39" fmla="*/ f3 1 53"/>
              <a:gd name="f40" fmla="*/ f4 1 91"/>
              <a:gd name="f41" fmla="val f5"/>
              <a:gd name="f42" fmla="val f6"/>
              <a:gd name="f43" fmla="val f7"/>
              <a:gd name="f44" fmla="*/ f38 f0 1"/>
              <a:gd name="f45" fmla="+- f43 0 f41"/>
              <a:gd name="f46" fmla="+- f42 0 f41"/>
              <a:gd name="f47" fmla="*/ f44 1 f2"/>
              <a:gd name="f48" fmla="*/ f46 1 53"/>
              <a:gd name="f49" fmla="*/ f45 1 91"/>
              <a:gd name="f50" fmla="*/ 21 f46 1"/>
              <a:gd name="f51" fmla="*/ 47 f45 1"/>
              <a:gd name="f52" fmla="*/ 50 f46 1"/>
              <a:gd name="f53" fmla="*/ 75 f45 1"/>
              <a:gd name="f54" fmla="*/ 52 f46 1"/>
              <a:gd name="f55" fmla="*/ 90 f45 1"/>
              <a:gd name="f56" fmla="*/ 37 f46 1"/>
              <a:gd name="f57" fmla="*/ 89 f45 1"/>
              <a:gd name="f58" fmla="*/ 3 f46 1"/>
              <a:gd name="f59" fmla="*/ 55 f45 1"/>
              <a:gd name="f60" fmla="*/ 36 f45 1"/>
              <a:gd name="f61" fmla="*/ 2 f45 1"/>
              <a:gd name="f62" fmla="*/ 0 f45 1"/>
              <a:gd name="f63" fmla="*/ 16 f45 1"/>
              <a:gd name="f64" fmla="+- f47 0 f1"/>
              <a:gd name="f65" fmla="*/ f50 1 53"/>
              <a:gd name="f66" fmla="*/ f51 1 91"/>
              <a:gd name="f67" fmla="*/ f52 1 53"/>
              <a:gd name="f68" fmla="*/ f53 1 91"/>
              <a:gd name="f69" fmla="*/ f54 1 53"/>
              <a:gd name="f70" fmla="*/ f55 1 91"/>
              <a:gd name="f71" fmla="*/ f56 1 53"/>
              <a:gd name="f72" fmla="*/ f57 1 91"/>
              <a:gd name="f73" fmla="*/ f58 1 53"/>
              <a:gd name="f74" fmla="*/ f59 1 91"/>
              <a:gd name="f75" fmla="*/ f60 1 91"/>
              <a:gd name="f76" fmla="*/ f61 1 91"/>
              <a:gd name="f77" fmla="*/ f62 1 91"/>
              <a:gd name="f78" fmla="*/ f63 1 91"/>
              <a:gd name="f79" fmla="*/ 0 1 f48"/>
              <a:gd name="f80" fmla="*/ f42 1 f48"/>
              <a:gd name="f81" fmla="*/ 0 1 f49"/>
              <a:gd name="f82" fmla="*/ f43 1 f49"/>
              <a:gd name="f83" fmla="*/ f65 1 f48"/>
              <a:gd name="f84" fmla="*/ f66 1 f49"/>
              <a:gd name="f85" fmla="*/ f67 1 f48"/>
              <a:gd name="f86" fmla="*/ f68 1 f49"/>
              <a:gd name="f87" fmla="*/ f69 1 f48"/>
              <a:gd name="f88" fmla="*/ f70 1 f49"/>
              <a:gd name="f89" fmla="*/ f71 1 f48"/>
              <a:gd name="f90" fmla="*/ f72 1 f49"/>
              <a:gd name="f91" fmla="*/ f73 1 f48"/>
              <a:gd name="f92" fmla="*/ f74 1 f49"/>
              <a:gd name="f93" fmla="*/ f75 1 f49"/>
              <a:gd name="f94" fmla="*/ f76 1 f49"/>
              <a:gd name="f95" fmla="*/ f77 1 f49"/>
              <a:gd name="f96" fmla="*/ f78 1 f49"/>
              <a:gd name="f97" fmla="*/ f79 f39 1"/>
              <a:gd name="f98" fmla="*/ f80 f39 1"/>
              <a:gd name="f99" fmla="*/ f82 f40 1"/>
              <a:gd name="f100" fmla="*/ f81 f40 1"/>
              <a:gd name="f101" fmla="*/ f83 f39 1"/>
              <a:gd name="f102" fmla="*/ f84 f40 1"/>
              <a:gd name="f103" fmla="*/ f85 f39 1"/>
              <a:gd name="f104" fmla="*/ f86 f40 1"/>
              <a:gd name="f105" fmla="*/ f87 f39 1"/>
              <a:gd name="f106" fmla="*/ f88 f40 1"/>
              <a:gd name="f107" fmla="*/ f89 f39 1"/>
              <a:gd name="f108" fmla="*/ f90 f40 1"/>
              <a:gd name="f109" fmla="*/ f91 f39 1"/>
              <a:gd name="f110" fmla="*/ f92 f40 1"/>
              <a:gd name="f111" fmla="*/ f93 f40 1"/>
              <a:gd name="f112" fmla="*/ f94 f40 1"/>
              <a:gd name="f113" fmla="*/ f95 f40 1"/>
              <a:gd name="f114" fmla="*/ f96 f4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101" y="f102"/>
              </a:cxn>
              <a:cxn ang="f64">
                <a:pos x="f103" y="f104"/>
              </a:cxn>
              <a:cxn ang="f64">
                <a:pos x="f105" y="f106"/>
              </a:cxn>
              <a:cxn ang="f64">
                <a:pos x="f107" y="f108"/>
              </a:cxn>
              <a:cxn ang="f64">
                <a:pos x="f109" y="f110"/>
              </a:cxn>
              <a:cxn ang="f64">
                <a:pos x="f109" y="f111"/>
              </a:cxn>
              <a:cxn ang="f64">
                <a:pos x="f107" y="f112"/>
              </a:cxn>
              <a:cxn ang="f64">
                <a:pos x="f105" y="f113"/>
              </a:cxn>
              <a:cxn ang="f64">
                <a:pos x="f103" y="f114"/>
              </a:cxn>
              <a:cxn ang="f64">
                <a:pos x="f101" y="f102"/>
              </a:cxn>
            </a:cxnLst>
            <a:rect l="f97" t="f100" r="f98" b="f99"/>
            <a:pathLst>
              <a:path w="53" h="91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6" y="f16"/>
                  <a:pt x="f17" y="f18"/>
                  <a:pt x="f17" y="f19"/>
                </a:cubicBezTo>
                <a:cubicBezTo>
                  <a:pt x="f9" y="f19"/>
                  <a:pt x="f20" y="f7"/>
                  <a:pt x="f21" y="f22"/>
                </a:cubicBezTo>
                <a:cubicBezTo>
                  <a:pt x="f23" y="f16"/>
                  <a:pt x="f24" y="f25"/>
                  <a:pt x="f26" y="f27"/>
                </a:cubicBezTo>
                <a:cubicBezTo>
                  <a:pt x="f5" y="f28"/>
                  <a:pt x="f5" y="f20"/>
                  <a:pt x="f26" y="f29"/>
                </a:cubicBezTo>
                <a:cubicBezTo>
                  <a:pt x="f24" y="f30"/>
                  <a:pt x="f23" y="f24"/>
                  <a:pt x="f21" y="f31"/>
                </a:cubicBezTo>
                <a:cubicBezTo>
                  <a:pt x="f20" y="f5"/>
                  <a:pt x="f9" y="f32"/>
                  <a:pt x="f17" y="f5"/>
                </a:cubicBezTo>
                <a:cubicBezTo>
                  <a:pt x="f28" y="f33"/>
                  <a:pt x="f6" y="f34"/>
                  <a:pt x="f14" y="f35"/>
                </a:cubicBezTo>
                <a:cubicBezTo>
                  <a:pt x="f12" y="f36"/>
                  <a:pt x="f10" y="f37"/>
                  <a:pt x="f8" y="f9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930D768E-0CE6-47BD-82D5-D2ADF8D6BABA}"/>
              </a:ext>
            </a:extLst>
          </p:cNvPr>
          <p:cNvSpPr/>
          <p:nvPr/>
        </p:nvSpPr>
        <p:spPr>
          <a:xfrm>
            <a:off x="3422654" y="2860672"/>
            <a:ext cx="73023" cy="1254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92"/>
              <a:gd name="f8" fmla="val 35"/>
              <a:gd name="f9" fmla="val 46"/>
              <a:gd name="f10" fmla="val 23"/>
              <a:gd name="f11" fmla="val 36"/>
              <a:gd name="f12" fmla="val 12"/>
              <a:gd name="f13" fmla="val 28"/>
              <a:gd name="f14" fmla="val 3"/>
              <a:gd name="f15" fmla="val 18"/>
              <a:gd name="f16" fmla="val 14"/>
              <a:gd name="f17" fmla="val 2"/>
              <a:gd name="f18" fmla="val 6"/>
              <a:gd name="f19" fmla="val 1"/>
              <a:gd name="f20" fmla="val 13"/>
              <a:gd name="f21" fmla="val 16"/>
              <a:gd name="f22" fmla="val 4"/>
              <a:gd name="f23" fmla="val 40"/>
              <a:gd name="f24" fmla="val 25"/>
              <a:gd name="f25" fmla="val 50"/>
              <a:gd name="f26" fmla="val 38"/>
              <a:gd name="f27" fmla="val 41"/>
              <a:gd name="f28" fmla="val 52"/>
              <a:gd name="f29" fmla="val 56"/>
              <a:gd name="f30" fmla="val 68"/>
              <a:gd name="f31" fmla="val 29"/>
              <a:gd name="f32" fmla="val 79"/>
              <a:gd name="f33" fmla="val 17"/>
              <a:gd name="f34" fmla="val 90"/>
              <a:gd name="f35" fmla="val 91"/>
              <a:gd name="f36" fmla="val 86"/>
              <a:gd name="f37" fmla="val 76"/>
              <a:gd name="f38" fmla="val 66"/>
              <a:gd name="f39" fmla="val 22"/>
              <a:gd name="f40" fmla="val 58"/>
              <a:gd name="f41" fmla="+- 0 0 -90"/>
              <a:gd name="f42" fmla="*/ f3 1 53"/>
              <a:gd name="f43" fmla="*/ f4 1 92"/>
              <a:gd name="f44" fmla="val f5"/>
              <a:gd name="f45" fmla="val f6"/>
              <a:gd name="f46" fmla="val f7"/>
              <a:gd name="f47" fmla="*/ f41 f0 1"/>
              <a:gd name="f48" fmla="+- f46 0 f44"/>
              <a:gd name="f49" fmla="+- f45 0 f44"/>
              <a:gd name="f50" fmla="*/ f47 1 f2"/>
              <a:gd name="f51" fmla="*/ f49 1 53"/>
              <a:gd name="f52" fmla="*/ f48 1 92"/>
              <a:gd name="f53" fmla="*/ 35 f49 1"/>
              <a:gd name="f54" fmla="*/ 46 f48 1"/>
              <a:gd name="f55" fmla="*/ 3 f49 1"/>
              <a:gd name="f56" fmla="*/ 18 f48 1"/>
              <a:gd name="f57" fmla="*/ 1 f49 1"/>
              <a:gd name="f58" fmla="*/ 0 f48 1"/>
              <a:gd name="f59" fmla="*/ 16 f49 1"/>
              <a:gd name="f60" fmla="*/ 4 f48 1"/>
              <a:gd name="f61" fmla="*/ 50 f49 1"/>
              <a:gd name="f62" fmla="*/ 38 f48 1"/>
              <a:gd name="f63" fmla="*/ 56 f48 1"/>
              <a:gd name="f64" fmla="*/ 17 f49 1"/>
              <a:gd name="f65" fmla="*/ 90 f48 1"/>
              <a:gd name="f66" fmla="*/ 92 f48 1"/>
              <a:gd name="f67" fmla="*/ 76 f48 1"/>
              <a:gd name="f68" fmla="+- f50 0 f1"/>
              <a:gd name="f69" fmla="*/ f53 1 53"/>
              <a:gd name="f70" fmla="*/ f54 1 92"/>
              <a:gd name="f71" fmla="*/ f55 1 53"/>
              <a:gd name="f72" fmla="*/ f56 1 92"/>
              <a:gd name="f73" fmla="*/ f57 1 53"/>
              <a:gd name="f74" fmla="*/ f58 1 92"/>
              <a:gd name="f75" fmla="*/ f59 1 53"/>
              <a:gd name="f76" fmla="*/ f60 1 92"/>
              <a:gd name="f77" fmla="*/ f61 1 53"/>
              <a:gd name="f78" fmla="*/ f62 1 92"/>
              <a:gd name="f79" fmla="*/ f63 1 92"/>
              <a:gd name="f80" fmla="*/ f64 1 53"/>
              <a:gd name="f81" fmla="*/ f65 1 92"/>
              <a:gd name="f82" fmla="*/ f66 1 92"/>
              <a:gd name="f83" fmla="*/ f67 1 92"/>
              <a:gd name="f84" fmla="*/ 0 1 f51"/>
              <a:gd name="f85" fmla="*/ f45 1 f51"/>
              <a:gd name="f86" fmla="*/ 0 1 f52"/>
              <a:gd name="f87" fmla="*/ f46 1 f52"/>
              <a:gd name="f88" fmla="*/ f69 1 f51"/>
              <a:gd name="f89" fmla="*/ f70 1 f52"/>
              <a:gd name="f90" fmla="*/ f71 1 f51"/>
              <a:gd name="f91" fmla="*/ f72 1 f52"/>
              <a:gd name="f92" fmla="*/ f73 1 f51"/>
              <a:gd name="f93" fmla="*/ f74 1 f52"/>
              <a:gd name="f94" fmla="*/ f75 1 f51"/>
              <a:gd name="f95" fmla="*/ f76 1 f52"/>
              <a:gd name="f96" fmla="*/ f77 1 f51"/>
              <a:gd name="f97" fmla="*/ f78 1 f52"/>
              <a:gd name="f98" fmla="*/ f79 1 f52"/>
              <a:gd name="f99" fmla="*/ f80 1 f51"/>
              <a:gd name="f100" fmla="*/ f81 1 f52"/>
              <a:gd name="f101" fmla="*/ f82 1 f52"/>
              <a:gd name="f102" fmla="*/ f83 1 f52"/>
              <a:gd name="f103" fmla="*/ f84 f42 1"/>
              <a:gd name="f104" fmla="*/ f85 f42 1"/>
              <a:gd name="f105" fmla="*/ f87 f43 1"/>
              <a:gd name="f106" fmla="*/ f86 f43 1"/>
              <a:gd name="f107" fmla="*/ f88 f42 1"/>
              <a:gd name="f108" fmla="*/ f89 f43 1"/>
              <a:gd name="f109" fmla="*/ f90 f42 1"/>
              <a:gd name="f110" fmla="*/ f91 f43 1"/>
              <a:gd name="f111" fmla="*/ f92 f42 1"/>
              <a:gd name="f112" fmla="*/ f93 f43 1"/>
              <a:gd name="f113" fmla="*/ f94 f42 1"/>
              <a:gd name="f114" fmla="*/ f95 f43 1"/>
              <a:gd name="f115" fmla="*/ f96 f42 1"/>
              <a:gd name="f116" fmla="*/ f97 f43 1"/>
              <a:gd name="f117" fmla="*/ f98 f43 1"/>
              <a:gd name="f118" fmla="*/ f99 f42 1"/>
              <a:gd name="f119" fmla="*/ f100 f43 1"/>
              <a:gd name="f120" fmla="*/ f101 f43 1"/>
              <a:gd name="f121" fmla="*/ f102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8">
                <a:pos x="f107" y="f108"/>
              </a:cxn>
              <a:cxn ang="f68">
                <a:pos x="f109" y="f110"/>
              </a:cxn>
              <a:cxn ang="f68">
                <a:pos x="f111" y="f112"/>
              </a:cxn>
              <a:cxn ang="f68">
                <a:pos x="f113" y="f114"/>
              </a:cxn>
              <a:cxn ang="f68">
                <a:pos x="f115" y="f116"/>
              </a:cxn>
              <a:cxn ang="f68">
                <a:pos x="f115" y="f117"/>
              </a:cxn>
              <a:cxn ang="f68">
                <a:pos x="f118" y="f119"/>
              </a:cxn>
              <a:cxn ang="f68">
                <a:pos x="f111" y="f120"/>
              </a:cxn>
              <a:cxn ang="f68">
                <a:pos x="f109" y="f121"/>
              </a:cxn>
              <a:cxn ang="f68">
                <a:pos x="f107" y="f108"/>
              </a:cxn>
            </a:cxnLst>
            <a:rect l="f103" t="f106" r="f104" b="f105"/>
            <a:pathLst>
              <a:path w="53" h="92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5" y="f16"/>
                  <a:pt x="f17" y="f18"/>
                  <a:pt x="f19" y="f5"/>
                </a:cubicBezTo>
                <a:cubicBezTo>
                  <a:pt x="f18" y="f19"/>
                  <a:pt x="f20" y="f19"/>
                  <a:pt x="f21" y="f22"/>
                </a:cubicBezTo>
                <a:cubicBezTo>
                  <a:pt x="f13" y="f16"/>
                  <a:pt x="f23" y="f24"/>
                  <a:pt x="f25" y="f26"/>
                </a:cubicBezTo>
                <a:cubicBezTo>
                  <a:pt x="f6" y="f27"/>
                  <a:pt x="f6" y="f28"/>
                  <a:pt x="f25" y="f29"/>
                </a:cubicBezTo>
                <a:cubicBezTo>
                  <a:pt x="f23" y="f30"/>
                  <a:pt x="f31" y="f32"/>
                  <a:pt x="f33" y="f34"/>
                </a:cubicBezTo>
                <a:cubicBezTo>
                  <a:pt x="f20" y="f7"/>
                  <a:pt x="f18" y="f35"/>
                  <a:pt x="f19" y="f7"/>
                </a:cubicBezTo>
                <a:cubicBezTo>
                  <a:pt x="f19" y="f36"/>
                  <a:pt x="f5" y="f32"/>
                  <a:pt x="f14" y="f37"/>
                </a:cubicBezTo>
                <a:cubicBezTo>
                  <a:pt x="f12" y="f38"/>
                  <a:pt x="f39" y="f40"/>
                  <a:pt x="f8" y="f9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B355A639-92DA-467A-B16C-CA8648C100AB}"/>
              </a:ext>
            </a:extLst>
          </p:cNvPr>
          <p:cNvSpPr/>
          <p:nvPr/>
        </p:nvSpPr>
        <p:spPr>
          <a:xfrm>
            <a:off x="3338510" y="2824160"/>
            <a:ext cx="57150" cy="1539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2"/>
              <a:gd name="f7" fmla="val 112"/>
              <a:gd name="f8" fmla="val 11"/>
              <a:gd name="f9" fmla="val 34"/>
              <a:gd name="f10" fmla="val 43"/>
              <a:gd name="f11" fmla="val 27"/>
              <a:gd name="f12" fmla="val 74"/>
              <a:gd name="f13" fmla="val 18"/>
              <a:gd name="f14" fmla="val 104"/>
              <a:gd name="f15" fmla="val 17"/>
              <a:gd name="f16" fmla="val 107"/>
              <a:gd name="f17" fmla="val 109"/>
              <a:gd name="f18" fmla="val 7"/>
              <a:gd name="f19" fmla="val 5"/>
              <a:gd name="f20" fmla="val 108"/>
              <a:gd name="f21" fmla="val 103"/>
              <a:gd name="f22" fmla="val 100"/>
              <a:gd name="f23" fmla="val 69"/>
              <a:gd name="f24" fmla="val 15"/>
              <a:gd name="f25" fmla="val 38"/>
              <a:gd name="f26" fmla="val 23"/>
              <a:gd name="f27" fmla="val 24"/>
              <a:gd name="f28" fmla="val 4"/>
              <a:gd name="f29" fmla="val 31"/>
              <a:gd name="f30" fmla="val 35"/>
              <a:gd name="f31" fmla="val 1"/>
              <a:gd name="f32" fmla="val 2"/>
              <a:gd name="f33" fmla="val 40"/>
              <a:gd name="f34" fmla="val 8"/>
              <a:gd name="f35" fmla="+- 0 0 -90"/>
              <a:gd name="f36" fmla="*/ f3 1 42"/>
              <a:gd name="f37" fmla="*/ f4 1 112"/>
              <a:gd name="f38" fmla="val f5"/>
              <a:gd name="f39" fmla="val f6"/>
              <a:gd name="f40" fmla="val f7"/>
              <a:gd name="f41" fmla="*/ f35 f0 1"/>
              <a:gd name="f42" fmla="+- f40 0 f38"/>
              <a:gd name="f43" fmla="+- f39 0 f38"/>
              <a:gd name="f44" fmla="*/ f41 1 f2"/>
              <a:gd name="f45" fmla="*/ f43 1 42"/>
              <a:gd name="f46" fmla="*/ f42 1 112"/>
              <a:gd name="f47" fmla="*/ 42 f43 1"/>
              <a:gd name="f48" fmla="*/ 11 f42 1"/>
              <a:gd name="f49" fmla="*/ 18 f43 1"/>
              <a:gd name="f50" fmla="*/ 104 f42 1"/>
              <a:gd name="f51" fmla="*/ 7 f43 1"/>
              <a:gd name="f52" fmla="*/ 112 f42 1"/>
              <a:gd name="f53" fmla="*/ 0 f43 1"/>
              <a:gd name="f54" fmla="*/ 100 f42 1"/>
              <a:gd name="f55" fmla="*/ 23 f43 1"/>
              <a:gd name="f56" fmla="*/ 7 f42 1"/>
              <a:gd name="f57" fmla="*/ 35 f43 1"/>
              <a:gd name="f58" fmla="*/ 1 f42 1"/>
              <a:gd name="f59" fmla="+- f44 0 f1"/>
              <a:gd name="f60" fmla="*/ f47 1 42"/>
              <a:gd name="f61" fmla="*/ f48 1 112"/>
              <a:gd name="f62" fmla="*/ f49 1 42"/>
              <a:gd name="f63" fmla="*/ f50 1 112"/>
              <a:gd name="f64" fmla="*/ f51 1 42"/>
              <a:gd name="f65" fmla="*/ f52 1 112"/>
              <a:gd name="f66" fmla="*/ f53 1 42"/>
              <a:gd name="f67" fmla="*/ f54 1 112"/>
              <a:gd name="f68" fmla="*/ f55 1 42"/>
              <a:gd name="f69" fmla="*/ f56 1 112"/>
              <a:gd name="f70" fmla="*/ f57 1 42"/>
              <a:gd name="f71" fmla="*/ f58 1 112"/>
              <a:gd name="f72" fmla="*/ 0 1 f45"/>
              <a:gd name="f73" fmla="*/ f39 1 f45"/>
              <a:gd name="f74" fmla="*/ 0 1 f46"/>
              <a:gd name="f75" fmla="*/ f40 1 f46"/>
              <a:gd name="f76" fmla="*/ f60 1 f45"/>
              <a:gd name="f77" fmla="*/ f61 1 f46"/>
              <a:gd name="f78" fmla="*/ f62 1 f45"/>
              <a:gd name="f79" fmla="*/ f63 1 f46"/>
              <a:gd name="f80" fmla="*/ f64 1 f45"/>
              <a:gd name="f81" fmla="*/ f65 1 f46"/>
              <a:gd name="f82" fmla="*/ f66 1 f45"/>
              <a:gd name="f83" fmla="*/ f67 1 f46"/>
              <a:gd name="f84" fmla="*/ f68 1 f45"/>
              <a:gd name="f85" fmla="*/ f69 1 f46"/>
              <a:gd name="f86" fmla="*/ f70 1 f45"/>
              <a:gd name="f87" fmla="*/ f71 1 f46"/>
              <a:gd name="f88" fmla="*/ f72 f36 1"/>
              <a:gd name="f89" fmla="*/ f73 f36 1"/>
              <a:gd name="f90" fmla="*/ f75 f37 1"/>
              <a:gd name="f91" fmla="*/ f74 f37 1"/>
              <a:gd name="f92" fmla="*/ f76 f36 1"/>
              <a:gd name="f93" fmla="*/ f77 f37 1"/>
              <a:gd name="f94" fmla="*/ f78 f36 1"/>
              <a:gd name="f95" fmla="*/ f79 f37 1"/>
              <a:gd name="f96" fmla="*/ f80 f36 1"/>
              <a:gd name="f97" fmla="*/ f81 f37 1"/>
              <a:gd name="f98" fmla="*/ f82 f36 1"/>
              <a:gd name="f99" fmla="*/ f83 f37 1"/>
              <a:gd name="f100" fmla="*/ f84 f36 1"/>
              <a:gd name="f101" fmla="*/ f85 f37 1"/>
              <a:gd name="f102" fmla="*/ f86 f36 1"/>
              <a:gd name="f103" fmla="*/ f87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9">
                <a:pos x="f92" y="f93"/>
              </a:cxn>
              <a:cxn ang="f59">
                <a:pos x="f94" y="f95"/>
              </a:cxn>
              <a:cxn ang="f59">
                <a:pos x="f96" y="f97"/>
              </a:cxn>
              <a:cxn ang="f59">
                <a:pos x="f98" y="f99"/>
              </a:cxn>
              <a:cxn ang="f59">
                <a:pos x="f100" y="f101"/>
              </a:cxn>
              <a:cxn ang="f59">
                <a:pos x="f102" y="f103"/>
              </a:cxn>
              <a:cxn ang="f59">
                <a:pos x="f92" y="f93"/>
              </a:cxn>
            </a:cxnLst>
            <a:rect l="f88" t="f91" r="f89" b="f90"/>
            <a:pathLst>
              <a:path w="42" h="112">
                <a:moveTo>
                  <a:pt x="f6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8" y="f17"/>
                  <a:pt x="f18" y="f7"/>
                </a:cubicBezTo>
                <a:cubicBezTo>
                  <a:pt x="f19" y="f20"/>
                  <a:pt x="f5" y="f21"/>
                  <a:pt x="f5" y="f22"/>
                </a:cubicBezTo>
                <a:cubicBezTo>
                  <a:pt x="f18" y="f23"/>
                  <a:pt x="f24" y="f25"/>
                  <a:pt x="f26" y="f18"/>
                </a:cubicBezTo>
                <a:cubicBezTo>
                  <a:pt x="f27" y="f28"/>
                  <a:pt x="f29" y="f5"/>
                  <a:pt x="f30" y="f31"/>
                </a:cubicBezTo>
                <a:cubicBezTo>
                  <a:pt x="f25" y="f32"/>
                  <a:pt x="f33" y="f34"/>
                  <a:pt x="f6" y="f8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7" name="Freeform 56">
            <a:extLst>
              <a:ext uri="{FF2B5EF4-FFF2-40B4-BE49-F238E27FC236}">
                <a16:creationId xmlns:a16="http://schemas.microsoft.com/office/drawing/2014/main" id="{454490C5-4F6C-4AAB-980F-93673DBA5560}"/>
              </a:ext>
            </a:extLst>
          </p:cNvPr>
          <p:cNvSpPr/>
          <p:nvPr/>
        </p:nvSpPr>
        <p:spPr>
          <a:xfrm>
            <a:off x="2909885" y="2855908"/>
            <a:ext cx="174622" cy="301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7"/>
              <a:gd name="f7" fmla="val 22"/>
              <a:gd name="f8" fmla="val 62"/>
              <a:gd name="f9" fmla="val 21"/>
              <a:gd name="f10" fmla="val 46"/>
              <a:gd name="f11" fmla="val 30"/>
              <a:gd name="f12" fmla="val 14"/>
              <a:gd name="f13" fmla="val 9"/>
              <a:gd name="f14" fmla="val 5"/>
              <a:gd name="f15" fmla="val 16"/>
              <a:gd name="f16" fmla="val 13"/>
              <a:gd name="f17" fmla="val 10"/>
              <a:gd name="f18" fmla="val 2"/>
              <a:gd name="f19" fmla="val 15"/>
              <a:gd name="f20" fmla="val 39"/>
              <a:gd name="f21" fmla="val 1"/>
              <a:gd name="f22" fmla="val 86"/>
              <a:gd name="f23" fmla="val 95"/>
              <a:gd name="f24" fmla="val 104"/>
              <a:gd name="f25" fmla="val 112"/>
              <a:gd name="f26" fmla="val 117"/>
              <a:gd name="f27" fmla="val 3"/>
              <a:gd name="f28" fmla="val 122"/>
              <a:gd name="f29" fmla="val 12"/>
              <a:gd name="f30" fmla="val 79"/>
              <a:gd name="f31" fmla="+- 0 0 -90"/>
              <a:gd name="f32" fmla="*/ f3 1 127"/>
              <a:gd name="f33" fmla="*/ f4 1 22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127"/>
              <a:gd name="f42" fmla="*/ f38 1 22"/>
              <a:gd name="f43" fmla="*/ 62 f39 1"/>
              <a:gd name="f44" fmla="*/ 21 f38 1"/>
              <a:gd name="f45" fmla="*/ 14 f39 1"/>
              <a:gd name="f46" fmla="*/ 0 f39 1"/>
              <a:gd name="f47" fmla="*/ 13 f38 1"/>
              <a:gd name="f48" fmla="*/ 15 f39 1"/>
              <a:gd name="f49" fmla="*/ 2 f38 1"/>
              <a:gd name="f50" fmla="*/ 86 f39 1"/>
              <a:gd name="f51" fmla="*/ 1 f38 1"/>
              <a:gd name="f52" fmla="*/ 112 f39 1"/>
              <a:gd name="f53" fmla="*/ 127 f39 1"/>
              <a:gd name="f54" fmla="*/ 12 f38 1"/>
              <a:gd name="f55" fmla="+- f40 0 f1"/>
              <a:gd name="f56" fmla="*/ f43 1 127"/>
              <a:gd name="f57" fmla="*/ f44 1 22"/>
              <a:gd name="f58" fmla="*/ f45 1 127"/>
              <a:gd name="f59" fmla="*/ f46 1 127"/>
              <a:gd name="f60" fmla="*/ f47 1 22"/>
              <a:gd name="f61" fmla="*/ f48 1 127"/>
              <a:gd name="f62" fmla="*/ f49 1 22"/>
              <a:gd name="f63" fmla="*/ f50 1 127"/>
              <a:gd name="f64" fmla="*/ f51 1 22"/>
              <a:gd name="f65" fmla="*/ f52 1 127"/>
              <a:gd name="f66" fmla="*/ f53 1 127"/>
              <a:gd name="f67" fmla="*/ f54 1 22"/>
              <a:gd name="f68" fmla="*/ 0 1 f41"/>
              <a:gd name="f69" fmla="*/ f35 1 f41"/>
              <a:gd name="f70" fmla="*/ 0 1 f42"/>
              <a:gd name="f71" fmla="*/ f36 1 f42"/>
              <a:gd name="f72" fmla="*/ f56 1 f41"/>
              <a:gd name="f73" fmla="*/ f57 1 f42"/>
              <a:gd name="f74" fmla="*/ f58 1 f41"/>
              <a:gd name="f75" fmla="*/ f59 1 f41"/>
              <a:gd name="f76" fmla="*/ f60 1 f42"/>
              <a:gd name="f77" fmla="*/ f61 1 f41"/>
              <a:gd name="f78" fmla="*/ f62 1 f42"/>
              <a:gd name="f79" fmla="*/ f63 1 f41"/>
              <a:gd name="f80" fmla="*/ f64 1 f42"/>
              <a:gd name="f81" fmla="*/ f65 1 f41"/>
              <a:gd name="f82" fmla="*/ f66 1 f41"/>
              <a:gd name="f83" fmla="*/ f67 1 f42"/>
              <a:gd name="f84" fmla="*/ f68 f32 1"/>
              <a:gd name="f85" fmla="*/ f69 f32 1"/>
              <a:gd name="f86" fmla="*/ f71 f33 1"/>
              <a:gd name="f87" fmla="*/ f70 f33 1"/>
              <a:gd name="f88" fmla="*/ f72 f32 1"/>
              <a:gd name="f89" fmla="*/ f73 f33 1"/>
              <a:gd name="f90" fmla="*/ f74 f32 1"/>
              <a:gd name="f91" fmla="*/ f75 f32 1"/>
              <a:gd name="f92" fmla="*/ f76 f33 1"/>
              <a:gd name="f93" fmla="*/ f77 f32 1"/>
              <a:gd name="f94" fmla="*/ f78 f33 1"/>
              <a:gd name="f95" fmla="*/ f79 f32 1"/>
              <a:gd name="f96" fmla="*/ f80 f33 1"/>
              <a:gd name="f97" fmla="*/ f81 f32 1"/>
              <a:gd name="f98" fmla="*/ f82 f32 1"/>
              <a:gd name="f99" fmla="*/ f83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">
                <a:pos x="f88" y="f89"/>
              </a:cxn>
              <a:cxn ang="f55">
                <a:pos x="f90" y="f89"/>
              </a:cxn>
              <a:cxn ang="f55">
                <a:pos x="f91" y="f92"/>
              </a:cxn>
              <a:cxn ang="f55">
                <a:pos x="f93" y="f94"/>
              </a:cxn>
              <a:cxn ang="f55">
                <a:pos x="f95" y="f96"/>
              </a:cxn>
              <a:cxn ang="f55">
                <a:pos x="f97" y="f94"/>
              </a:cxn>
              <a:cxn ang="f55">
                <a:pos x="f98" y="f99"/>
              </a:cxn>
              <a:cxn ang="f55">
                <a:pos x="f97" y="f89"/>
              </a:cxn>
              <a:cxn ang="f55">
                <a:pos x="f88" y="f89"/>
              </a:cxn>
            </a:cxnLst>
            <a:rect l="f84" t="f87" r="f85" b="f86"/>
            <a:pathLst>
              <a:path w="127" h="22">
                <a:moveTo>
                  <a:pt x="f8" y="f9"/>
                </a:moveTo>
                <a:cubicBezTo>
                  <a:pt x="f10" y="f9"/>
                  <a:pt x="f11" y="f7"/>
                  <a:pt x="f12" y="f9"/>
                </a:cubicBezTo>
                <a:cubicBezTo>
                  <a:pt x="f13" y="f9"/>
                  <a:pt x="f14" y="f15"/>
                  <a:pt x="f5" y="f16"/>
                </a:cubicBezTo>
                <a:cubicBezTo>
                  <a:pt x="f14" y="f13"/>
                  <a:pt x="f17" y="f18"/>
                  <a:pt x="f19" y="f18"/>
                </a:cubicBezTo>
                <a:cubicBezTo>
                  <a:pt x="f20" y="f5"/>
                  <a:pt x="f8" y="f21"/>
                  <a:pt x="f22" y="f21"/>
                </a:cubicBezTo>
                <a:cubicBezTo>
                  <a:pt x="f23" y="f21"/>
                  <a:pt x="f24" y="f5"/>
                  <a:pt x="f25" y="f18"/>
                </a:cubicBezTo>
                <a:cubicBezTo>
                  <a:pt x="f26" y="f27"/>
                  <a:pt x="f28" y="f13"/>
                  <a:pt x="f6" y="f29"/>
                </a:cubicBezTo>
                <a:cubicBezTo>
                  <a:pt x="f28" y="f19"/>
                  <a:pt x="f26" y="f9"/>
                  <a:pt x="f25" y="f9"/>
                </a:cubicBezTo>
                <a:cubicBezTo>
                  <a:pt x="f23" y="f7"/>
                  <a:pt x="f30" y="f9"/>
                  <a:pt x="f8" y="f9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8" name="Freeform 57">
            <a:extLst>
              <a:ext uri="{FF2B5EF4-FFF2-40B4-BE49-F238E27FC236}">
                <a16:creationId xmlns:a16="http://schemas.microsoft.com/office/drawing/2014/main" id="{D9AB94AF-E9BA-428B-A77E-080D49395A3C}"/>
              </a:ext>
            </a:extLst>
          </p:cNvPr>
          <p:cNvSpPr/>
          <p:nvPr/>
        </p:nvSpPr>
        <p:spPr>
          <a:xfrm>
            <a:off x="2908304" y="2743200"/>
            <a:ext cx="176214" cy="2857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8"/>
              <a:gd name="f7" fmla="val 21"/>
              <a:gd name="f8" fmla="val 63"/>
              <a:gd name="f9" fmla="val 20"/>
              <a:gd name="f10" fmla="val 46"/>
              <a:gd name="f11" fmla="val 30"/>
              <a:gd name="f12" fmla="val 13"/>
              <a:gd name="f13" fmla="val 9"/>
              <a:gd name="f14" fmla="val 5"/>
              <a:gd name="f15" fmla="val 15"/>
              <a:gd name="f16" fmla="val 12"/>
              <a:gd name="f17" fmla="val 4"/>
              <a:gd name="f18" fmla="val 8"/>
              <a:gd name="f19" fmla="val 1"/>
              <a:gd name="f20" fmla="val 81"/>
              <a:gd name="f21" fmla="val 115"/>
              <a:gd name="f22" fmla="val 119"/>
              <a:gd name="f23" fmla="val 124"/>
              <a:gd name="f24" fmla="val 7"/>
              <a:gd name="f25" fmla="val 11"/>
              <a:gd name="f26" fmla="val 14"/>
              <a:gd name="f27" fmla="val 98"/>
              <a:gd name="f28" fmla="val 80"/>
              <a:gd name="f29" fmla="+- 0 0 -90"/>
              <a:gd name="f30" fmla="*/ f3 1 128"/>
              <a:gd name="f31" fmla="*/ f4 1 21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128"/>
              <a:gd name="f40" fmla="*/ f36 1 21"/>
              <a:gd name="f41" fmla="*/ 63 f37 1"/>
              <a:gd name="f42" fmla="*/ 20 f36 1"/>
              <a:gd name="f43" fmla="*/ 13 f37 1"/>
              <a:gd name="f44" fmla="*/ 0 f37 1"/>
              <a:gd name="f45" fmla="*/ 12 f36 1"/>
              <a:gd name="f46" fmla="*/ 12 f37 1"/>
              <a:gd name="f47" fmla="*/ 1 f36 1"/>
              <a:gd name="f48" fmla="*/ 115 f37 1"/>
              <a:gd name="f49" fmla="*/ 128 f37 1"/>
              <a:gd name="f50" fmla="*/ 11 f36 1"/>
              <a:gd name="f51" fmla="+- f38 0 f1"/>
              <a:gd name="f52" fmla="*/ f41 1 128"/>
              <a:gd name="f53" fmla="*/ f42 1 21"/>
              <a:gd name="f54" fmla="*/ f43 1 128"/>
              <a:gd name="f55" fmla="*/ f44 1 128"/>
              <a:gd name="f56" fmla="*/ f45 1 21"/>
              <a:gd name="f57" fmla="*/ f46 1 128"/>
              <a:gd name="f58" fmla="*/ f47 1 21"/>
              <a:gd name="f59" fmla="*/ f48 1 128"/>
              <a:gd name="f60" fmla="*/ f49 1 128"/>
              <a:gd name="f61" fmla="*/ f50 1 21"/>
              <a:gd name="f62" fmla="*/ 0 1 f39"/>
              <a:gd name="f63" fmla="*/ f33 1 f39"/>
              <a:gd name="f64" fmla="*/ 0 1 f40"/>
              <a:gd name="f65" fmla="*/ f34 1 f40"/>
              <a:gd name="f66" fmla="*/ f52 1 f39"/>
              <a:gd name="f67" fmla="*/ f53 1 f40"/>
              <a:gd name="f68" fmla="*/ f54 1 f39"/>
              <a:gd name="f69" fmla="*/ f55 1 f39"/>
              <a:gd name="f70" fmla="*/ f56 1 f40"/>
              <a:gd name="f71" fmla="*/ f57 1 f39"/>
              <a:gd name="f72" fmla="*/ f58 1 f40"/>
              <a:gd name="f73" fmla="*/ f59 1 f39"/>
              <a:gd name="f74" fmla="*/ f60 1 f39"/>
              <a:gd name="f75" fmla="*/ f61 1 f40"/>
              <a:gd name="f76" fmla="*/ f62 f30 1"/>
              <a:gd name="f77" fmla="*/ f63 f30 1"/>
              <a:gd name="f78" fmla="*/ f65 f31 1"/>
              <a:gd name="f79" fmla="*/ f64 f31 1"/>
              <a:gd name="f80" fmla="*/ f66 f30 1"/>
              <a:gd name="f81" fmla="*/ f67 f31 1"/>
              <a:gd name="f82" fmla="*/ f68 f30 1"/>
              <a:gd name="f83" fmla="*/ f69 f30 1"/>
              <a:gd name="f84" fmla="*/ f70 f31 1"/>
              <a:gd name="f85" fmla="*/ f71 f30 1"/>
              <a:gd name="f86" fmla="*/ f72 f31 1"/>
              <a:gd name="f87" fmla="*/ f73 f30 1"/>
              <a:gd name="f88" fmla="*/ f74 f30 1"/>
              <a:gd name="f89" fmla="*/ f75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1">
                <a:pos x="f80" y="f81"/>
              </a:cxn>
              <a:cxn ang="f51">
                <a:pos x="f82" y="f81"/>
              </a:cxn>
              <a:cxn ang="f51">
                <a:pos x="f83" y="f84"/>
              </a:cxn>
              <a:cxn ang="f51">
                <a:pos x="f85" y="f86"/>
              </a:cxn>
              <a:cxn ang="f51">
                <a:pos x="f87" y="f86"/>
              </a:cxn>
              <a:cxn ang="f51">
                <a:pos x="f88" y="f89"/>
              </a:cxn>
              <a:cxn ang="f51">
                <a:pos x="f87" y="f81"/>
              </a:cxn>
              <a:cxn ang="f51">
                <a:pos x="f80" y="f81"/>
              </a:cxn>
            </a:cxnLst>
            <a:rect l="f76" t="f79" r="f77" b="f78"/>
            <a:pathLst>
              <a:path w="128" h="21">
                <a:moveTo>
                  <a:pt x="f8" y="f9"/>
                </a:moveTo>
                <a:cubicBezTo>
                  <a:pt x="f10" y="f9"/>
                  <a:pt x="f11" y="f7"/>
                  <a:pt x="f12" y="f9"/>
                </a:cubicBezTo>
                <a:cubicBezTo>
                  <a:pt x="f13" y="f9"/>
                  <a:pt x="f14" y="f15"/>
                  <a:pt x="f5" y="f16"/>
                </a:cubicBezTo>
                <a:cubicBezTo>
                  <a:pt x="f17" y="f18"/>
                  <a:pt x="f18" y="f19"/>
                  <a:pt x="f16" y="f19"/>
                </a:cubicBezTo>
                <a:cubicBezTo>
                  <a:pt x="f10" y="f5"/>
                  <a:pt x="f20" y="f5"/>
                  <a:pt x="f21" y="f19"/>
                </a:cubicBezTo>
                <a:cubicBezTo>
                  <a:pt x="f22" y="f19"/>
                  <a:pt x="f23" y="f24"/>
                  <a:pt x="f6" y="f25"/>
                </a:cubicBezTo>
                <a:cubicBezTo>
                  <a:pt x="f23" y="f26"/>
                  <a:pt x="f22" y="f9"/>
                  <a:pt x="f21" y="f9"/>
                </a:cubicBezTo>
                <a:cubicBezTo>
                  <a:pt x="f27" y="f7"/>
                  <a:pt x="f28" y="f9"/>
                  <a:pt x="f8" y="f9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9" name="Freeform 58">
            <a:extLst>
              <a:ext uri="{FF2B5EF4-FFF2-40B4-BE49-F238E27FC236}">
                <a16:creationId xmlns:a16="http://schemas.microsoft.com/office/drawing/2014/main" id="{82EC3DF6-E71E-4C52-9591-4D09FDB8D03D}"/>
              </a:ext>
            </a:extLst>
          </p:cNvPr>
          <p:cNvSpPr/>
          <p:nvPr/>
        </p:nvSpPr>
        <p:spPr>
          <a:xfrm>
            <a:off x="2908304" y="2973391"/>
            <a:ext cx="176214" cy="2857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8"/>
              <a:gd name="f7" fmla="val 21"/>
              <a:gd name="f8" fmla="val 65"/>
              <a:gd name="f9" fmla="val 20"/>
              <a:gd name="f10" fmla="val 48"/>
              <a:gd name="f11" fmla="val 30"/>
              <a:gd name="f12" fmla="val 13"/>
              <a:gd name="f13" fmla="val 19"/>
              <a:gd name="f14" fmla="val 9"/>
              <a:gd name="f15" fmla="val 5"/>
              <a:gd name="f16" fmla="val 10"/>
              <a:gd name="f17" fmla="val 7"/>
              <a:gd name="f18" fmla="val 1"/>
              <a:gd name="f19" fmla="val 47"/>
              <a:gd name="f20" fmla="val 81"/>
              <a:gd name="f21" fmla="val 115"/>
              <a:gd name="f22" fmla="val 119"/>
              <a:gd name="f23" fmla="val 123"/>
              <a:gd name="f24" fmla="val 118"/>
              <a:gd name="f25" fmla="val 113"/>
              <a:gd name="f26" fmla="val 97"/>
              <a:gd name="f27" fmla="+- 0 0 -90"/>
              <a:gd name="f28" fmla="*/ f3 1 128"/>
              <a:gd name="f29" fmla="*/ f4 1 21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128"/>
              <a:gd name="f38" fmla="*/ f34 1 21"/>
              <a:gd name="f39" fmla="*/ 65 f35 1"/>
              <a:gd name="f40" fmla="*/ 20 f34 1"/>
              <a:gd name="f41" fmla="*/ 13 f35 1"/>
              <a:gd name="f42" fmla="*/ 19 f34 1"/>
              <a:gd name="f43" fmla="*/ 0 f35 1"/>
              <a:gd name="f44" fmla="*/ 10 f34 1"/>
              <a:gd name="f45" fmla="*/ 0 f34 1"/>
              <a:gd name="f46" fmla="*/ 115 f35 1"/>
              <a:gd name="f47" fmla="*/ 128 f35 1"/>
              <a:gd name="f48" fmla="*/ 113 f35 1"/>
              <a:gd name="f49" fmla="+- f36 0 f1"/>
              <a:gd name="f50" fmla="*/ f39 1 128"/>
              <a:gd name="f51" fmla="*/ f40 1 21"/>
              <a:gd name="f52" fmla="*/ f41 1 128"/>
              <a:gd name="f53" fmla="*/ f42 1 21"/>
              <a:gd name="f54" fmla="*/ f43 1 128"/>
              <a:gd name="f55" fmla="*/ f44 1 21"/>
              <a:gd name="f56" fmla="*/ f45 1 21"/>
              <a:gd name="f57" fmla="*/ f46 1 128"/>
              <a:gd name="f58" fmla="*/ f47 1 128"/>
              <a:gd name="f59" fmla="*/ f48 1 128"/>
              <a:gd name="f60" fmla="*/ 0 1 f37"/>
              <a:gd name="f61" fmla="*/ f31 1 f37"/>
              <a:gd name="f62" fmla="*/ 0 1 f38"/>
              <a:gd name="f63" fmla="*/ f32 1 f38"/>
              <a:gd name="f64" fmla="*/ f50 1 f37"/>
              <a:gd name="f65" fmla="*/ f51 1 f38"/>
              <a:gd name="f66" fmla="*/ f52 1 f37"/>
              <a:gd name="f67" fmla="*/ f53 1 f38"/>
              <a:gd name="f68" fmla="*/ f54 1 f37"/>
              <a:gd name="f69" fmla="*/ f55 1 f38"/>
              <a:gd name="f70" fmla="*/ f56 1 f38"/>
              <a:gd name="f71" fmla="*/ f57 1 f37"/>
              <a:gd name="f72" fmla="*/ f58 1 f37"/>
              <a:gd name="f73" fmla="*/ f59 1 f37"/>
              <a:gd name="f74" fmla="*/ f60 f28 1"/>
              <a:gd name="f75" fmla="*/ f61 f28 1"/>
              <a:gd name="f76" fmla="*/ f63 f29 1"/>
              <a:gd name="f77" fmla="*/ f62 f29 1"/>
              <a:gd name="f78" fmla="*/ f64 f28 1"/>
              <a:gd name="f79" fmla="*/ f65 f29 1"/>
              <a:gd name="f80" fmla="*/ f66 f28 1"/>
              <a:gd name="f81" fmla="*/ f67 f29 1"/>
              <a:gd name="f82" fmla="*/ f68 f28 1"/>
              <a:gd name="f83" fmla="*/ f69 f29 1"/>
              <a:gd name="f84" fmla="*/ f70 f29 1"/>
              <a:gd name="f85" fmla="*/ f71 f28 1"/>
              <a:gd name="f86" fmla="*/ f72 f28 1"/>
              <a:gd name="f87" fmla="*/ f73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9">
                <a:pos x="f78" y="f79"/>
              </a:cxn>
              <a:cxn ang="f49">
                <a:pos x="f80" y="f81"/>
              </a:cxn>
              <a:cxn ang="f49">
                <a:pos x="f82" y="f83"/>
              </a:cxn>
              <a:cxn ang="f49">
                <a:pos x="f80" y="f84"/>
              </a:cxn>
              <a:cxn ang="f49">
                <a:pos x="f85" y="f84"/>
              </a:cxn>
              <a:cxn ang="f49">
                <a:pos x="f86" y="f83"/>
              </a:cxn>
              <a:cxn ang="f49">
                <a:pos x="f87" y="f81"/>
              </a:cxn>
              <a:cxn ang="f49">
                <a:pos x="f78" y="f79"/>
              </a:cxn>
            </a:cxnLst>
            <a:rect l="f74" t="f77" r="f75" b="f76"/>
            <a:pathLst>
              <a:path w="128" h="21">
                <a:moveTo>
                  <a:pt x="f8" y="f9"/>
                </a:moveTo>
                <a:cubicBezTo>
                  <a:pt x="f10" y="f9"/>
                  <a:pt x="f11" y="f7"/>
                  <a:pt x="f12" y="f13"/>
                </a:cubicBezTo>
                <a:cubicBezTo>
                  <a:pt x="f14" y="f13"/>
                  <a:pt x="f15" y="f12"/>
                  <a:pt x="f5" y="f16"/>
                </a:cubicBezTo>
                <a:cubicBezTo>
                  <a:pt x="f15" y="f17"/>
                  <a:pt x="f14" y="f18"/>
                  <a:pt x="f12" y="f5"/>
                </a:cubicBezTo>
                <a:cubicBezTo>
                  <a:pt x="f19" y="f5"/>
                  <a:pt x="f20" y="f5"/>
                  <a:pt x="f21" y="f5"/>
                </a:cubicBezTo>
                <a:cubicBezTo>
                  <a:pt x="f22" y="f18"/>
                  <a:pt x="f23" y="f17"/>
                  <a:pt x="f6" y="f16"/>
                </a:cubicBezTo>
                <a:cubicBezTo>
                  <a:pt x="f23" y="f12"/>
                  <a:pt x="f24" y="f13"/>
                  <a:pt x="f25" y="f13"/>
                </a:cubicBezTo>
                <a:cubicBezTo>
                  <a:pt x="f26" y="f7"/>
                  <a:pt x="f20" y="f9"/>
                  <a:pt x="f8" y="f9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1BADE032-04AB-42BC-A9D9-96BA0D6F1897}"/>
              </a:ext>
            </a:extLst>
          </p:cNvPr>
          <p:cNvSpPr/>
          <p:nvPr/>
        </p:nvSpPr>
        <p:spPr>
          <a:xfrm>
            <a:off x="2908304" y="3030541"/>
            <a:ext cx="101598" cy="2857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3"/>
              <a:gd name="f7" fmla="val 21"/>
              <a:gd name="f8" fmla="val 36"/>
              <a:gd name="f9" fmla="val 20"/>
              <a:gd name="f10" fmla="val 27"/>
              <a:gd name="f11" fmla="val 19"/>
              <a:gd name="f12" fmla="val 10"/>
              <a:gd name="f13" fmla="val 7"/>
              <a:gd name="f14" fmla="val 2"/>
              <a:gd name="f15" fmla="val 14"/>
              <a:gd name="f16" fmla="val 1"/>
              <a:gd name="f17" fmla="val 8"/>
              <a:gd name="f18" fmla="val 6"/>
              <a:gd name="f19" fmla="val 46"/>
              <a:gd name="f20" fmla="val 64"/>
              <a:gd name="f21" fmla="val 67"/>
              <a:gd name="f22" fmla="val 72"/>
              <a:gd name="f23" fmla="val 9"/>
              <a:gd name="f24" fmla="val 70"/>
              <a:gd name="f25" fmla="val 13"/>
              <a:gd name="f26" fmla="val 66"/>
              <a:gd name="f27" fmla="val 18"/>
              <a:gd name="f28" fmla="val 62"/>
              <a:gd name="f29" fmla="val 53"/>
              <a:gd name="f30" fmla="val 45"/>
              <a:gd name="f31" fmla="+- 0 0 -90"/>
              <a:gd name="f32" fmla="*/ f3 1 73"/>
              <a:gd name="f33" fmla="*/ f4 1 21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73"/>
              <a:gd name="f42" fmla="*/ f38 1 21"/>
              <a:gd name="f43" fmla="*/ 36 f39 1"/>
              <a:gd name="f44" fmla="*/ 20 f38 1"/>
              <a:gd name="f45" fmla="*/ 10 f39 1"/>
              <a:gd name="f46" fmla="*/ 19 f38 1"/>
              <a:gd name="f47" fmla="*/ 1 f39 1"/>
              <a:gd name="f48" fmla="*/ 10 f38 1"/>
              <a:gd name="f49" fmla="*/ 8 f39 1"/>
              <a:gd name="f50" fmla="*/ 1 f38 1"/>
              <a:gd name="f51" fmla="*/ 64 f39 1"/>
              <a:gd name="f52" fmla="*/ 72 f39 1"/>
              <a:gd name="f53" fmla="*/ 9 f38 1"/>
              <a:gd name="f54" fmla="*/ 62 f39 1"/>
              <a:gd name="f55" fmla="+- f40 0 f1"/>
              <a:gd name="f56" fmla="*/ f43 1 73"/>
              <a:gd name="f57" fmla="*/ f44 1 21"/>
              <a:gd name="f58" fmla="*/ f45 1 73"/>
              <a:gd name="f59" fmla="*/ f46 1 21"/>
              <a:gd name="f60" fmla="*/ f47 1 73"/>
              <a:gd name="f61" fmla="*/ f48 1 21"/>
              <a:gd name="f62" fmla="*/ f49 1 73"/>
              <a:gd name="f63" fmla="*/ f50 1 21"/>
              <a:gd name="f64" fmla="*/ f51 1 73"/>
              <a:gd name="f65" fmla="*/ f52 1 73"/>
              <a:gd name="f66" fmla="*/ f53 1 21"/>
              <a:gd name="f67" fmla="*/ f54 1 73"/>
              <a:gd name="f68" fmla="*/ 0 1 f41"/>
              <a:gd name="f69" fmla="*/ f35 1 f41"/>
              <a:gd name="f70" fmla="*/ 0 1 f42"/>
              <a:gd name="f71" fmla="*/ f36 1 f42"/>
              <a:gd name="f72" fmla="*/ f56 1 f41"/>
              <a:gd name="f73" fmla="*/ f57 1 f42"/>
              <a:gd name="f74" fmla="*/ f58 1 f41"/>
              <a:gd name="f75" fmla="*/ f59 1 f42"/>
              <a:gd name="f76" fmla="*/ f60 1 f41"/>
              <a:gd name="f77" fmla="*/ f61 1 f42"/>
              <a:gd name="f78" fmla="*/ f62 1 f41"/>
              <a:gd name="f79" fmla="*/ f63 1 f42"/>
              <a:gd name="f80" fmla="*/ f64 1 f41"/>
              <a:gd name="f81" fmla="*/ f65 1 f41"/>
              <a:gd name="f82" fmla="*/ f66 1 f42"/>
              <a:gd name="f83" fmla="*/ f67 1 f41"/>
              <a:gd name="f84" fmla="*/ f68 f32 1"/>
              <a:gd name="f85" fmla="*/ f69 f32 1"/>
              <a:gd name="f86" fmla="*/ f71 f33 1"/>
              <a:gd name="f87" fmla="*/ f70 f33 1"/>
              <a:gd name="f88" fmla="*/ f72 f32 1"/>
              <a:gd name="f89" fmla="*/ f73 f33 1"/>
              <a:gd name="f90" fmla="*/ f74 f32 1"/>
              <a:gd name="f91" fmla="*/ f75 f33 1"/>
              <a:gd name="f92" fmla="*/ f76 f32 1"/>
              <a:gd name="f93" fmla="*/ f77 f33 1"/>
              <a:gd name="f94" fmla="*/ f78 f32 1"/>
              <a:gd name="f95" fmla="*/ f79 f33 1"/>
              <a:gd name="f96" fmla="*/ f80 f32 1"/>
              <a:gd name="f97" fmla="*/ f81 f32 1"/>
              <a:gd name="f98" fmla="*/ f82 f33 1"/>
              <a:gd name="f99" fmla="*/ f83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">
                <a:pos x="f88" y="f89"/>
              </a:cxn>
              <a:cxn ang="f55">
                <a:pos x="f90" y="f91"/>
              </a:cxn>
              <a:cxn ang="f55">
                <a:pos x="f92" y="f93"/>
              </a:cxn>
              <a:cxn ang="f55">
                <a:pos x="f94" y="f95"/>
              </a:cxn>
              <a:cxn ang="f55">
                <a:pos x="f96" y="f95"/>
              </a:cxn>
              <a:cxn ang="f55">
                <a:pos x="f97" y="f98"/>
              </a:cxn>
              <a:cxn ang="f55">
                <a:pos x="f99" y="f91"/>
              </a:cxn>
              <a:cxn ang="f55">
                <a:pos x="f88" y="f91"/>
              </a:cxn>
              <a:cxn ang="f55">
                <a:pos x="f88" y="f89"/>
              </a:cxn>
            </a:cxnLst>
            <a:rect l="f84" t="f87" r="f85" b="f86"/>
            <a:pathLst>
              <a:path w="73" h="21">
                <a:moveTo>
                  <a:pt x="f8" y="f9"/>
                </a:moveTo>
                <a:cubicBezTo>
                  <a:pt x="f10" y="f9"/>
                  <a:pt x="f11" y="f7"/>
                  <a:pt x="f12" y="f11"/>
                </a:cubicBezTo>
                <a:cubicBezTo>
                  <a:pt x="f13" y="f11"/>
                  <a:pt x="f14" y="f15"/>
                  <a:pt x="f16" y="f12"/>
                </a:cubicBezTo>
                <a:cubicBezTo>
                  <a:pt x="f5" y="f17"/>
                  <a:pt x="f18" y="f16"/>
                  <a:pt x="f17" y="f16"/>
                </a:cubicBezTo>
                <a:cubicBezTo>
                  <a:pt x="f10" y="f5"/>
                  <a:pt x="f19" y="f5"/>
                  <a:pt x="f20" y="f16"/>
                </a:cubicBezTo>
                <a:cubicBezTo>
                  <a:pt x="f21" y="f16"/>
                  <a:pt x="f6" y="f17"/>
                  <a:pt x="f22" y="f23"/>
                </a:cubicBezTo>
                <a:cubicBezTo>
                  <a:pt x="f24" y="f25"/>
                  <a:pt x="f26" y="f27"/>
                  <a:pt x="f28" y="f11"/>
                </a:cubicBezTo>
                <a:cubicBezTo>
                  <a:pt x="f29" y="f9"/>
                  <a:pt x="f30" y="f11"/>
                  <a:pt x="f8" y="f11"/>
                </a:cubicBezTo>
                <a:cubicBezTo>
                  <a:pt x="f8" y="f11"/>
                  <a:pt x="f8" y="f9"/>
                  <a:pt x="f8" y="f9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1" name="Freeform 60">
            <a:extLst>
              <a:ext uri="{FF2B5EF4-FFF2-40B4-BE49-F238E27FC236}">
                <a16:creationId xmlns:a16="http://schemas.microsoft.com/office/drawing/2014/main" id="{44B28A9B-17AB-4275-B5B7-3ED030DBCFB9}"/>
              </a:ext>
            </a:extLst>
          </p:cNvPr>
          <p:cNvSpPr/>
          <p:nvPr/>
        </p:nvSpPr>
        <p:spPr>
          <a:xfrm>
            <a:off x="2909885" y="2800350"/>
            <a:ext cx="100017" cy="2857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2"/>
              <a:gd name="f7" fmla="val 21"/>
              <a:gd name="f8" fmla="val 36"/>
              <a:gd name="f9" fmla="val 1"/>
              <a:gd name="f10" fmla="val 44"/>
              <a:gd name="f11" fmla="val 52"/>
              <a:gd name="f12" fmla="val 60"/>
              <a:gd name="f13" fmla="val 64"/>
              <a:gd name="f14" fmla="val 2"/>
              <a:gd name="f15" fmla="val 68"/>
              <a:gd name="f16" fmla="val 7"/>
              <a:gd name="f17" fmla="val 11"/>
              <a:gd name="f18" fmla="val 14"/>
              <a:gd name="f19" fmla="val 65"/>
              <a:gd name="f20" fmla="val 20"/>
              <a:gd name="f21" fmla="val 61"/>
              <a:gd name="f22" fmla="val 27"/>
              <a:gd name="f23" fmla="val 10"/>
              <a:gd name="f24" fmla="val 6"/>
              <a:gd name="f25" fmla="val 3"/>
              <a:gd name="f26" fmla="val 19"/>
              <a:gd name="f27" fmla="+- 0 0 -90"/>
              <a:gd name="f28" fmla="*/ f3 1 72"/>
              <a:gd name="f29" fmla="*/ f4 1 21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72"/>
              <a:gd name="f38" fmla="*/ f34 1 21"/>
              <a:gd name="f39" fmla="*/ 36 f35 1"/>
              <a:gd name="f40" fmla="*/ 1 f34 1"/>
              <a:gd name="f41" fmla="*/ 60 f35 1"/>
              <a:gd name="f42" fmla="*/ 72 f35 1"/>
              <a:gd name="f43" fmla="*/ 11 f34 1"/>
              <a:gd name="f44" fmla="*/ 61 f35 1"/>
              <a:gd name="f45" fmla="*/ 20 f34 1"/>
              <a:gd name="f46" fmla="*/ 10 f35 1"/>
              <a:gd name="f47" fmla="*/ 0 f35 1"/>
              <a:gd name="f48" fmla="*/ 10 f34 1"/>
              <a:gd name="f49" fmla="+- f36 0 f1"/>
              <a:gd name="f50" fmla="*/ f39 1 72"/>
              <a:gd name="f51" fmla="*/ f40 1 21"/>
              <a:gd name="f52" fmla="*/ f41 1 72"/>
              <a:gd name="f53" fmla="*/ f42 1 72"/>
              <a:gd name="f54" fmla="*/ f43 1 21"/>
              <a:gd name="f55" fmla="*/ f44 1 72"/>
              <a:gd name="f56" fmla="*/ f45 1 21"/>
              <a:gd name="f57" fmla="*/ f46 1 72"/>
              <a:gd name="f58" fmla="*/ f47 1 72"/>
              <a:gd name="f59" fmla="*/ f48 1 21"/>
              <a:gd name="f60" fmla="*/ 0 1 f37"/>
              <a:gd name="f61" fmla="*/ f31 1 f37"/>
              <a:gd name="f62" fmla="*/ 0 1 f38"/>
              <a:gd name="f63" fmla="*/ f32 1 f38"/>
              <a:gd name="f64" fmla="*/ f50 1 f37"/>
              <a:gd name="f65" fmla="*/ f51 1 f38"/>
              <a:gd name="f66" fmla="*/ f52 1 f37"/>
              <a:gd name="f67" fmla="*/ f53 1 f37"/>
              <a:gd name="f68" fmla="*/ f54 1 f38"/>
              <a:gd name="f69" fmla="*/ f55 1 f37"/>
              <a:gd name="f70" fmla="*/ f56 1 f38"/>
              <a:gd name="f71" fmla="*/ f57 1 f37"/>
              <a:gd name="f72" fmla="*/ f58 1 f37"/>
              <a:gd name="f73" fmla="*/ f59 1 f38"/>
              <a:gd name="f74" fmla="*/ f60 f28 1"/>
              <a:gd name="f75" fmla="*/ f61 f28 1"/>
              <a:gd name="f76" fmla="*/ f63 f29 1"/>
              <a:gd name="f77" fmla="*/ f62 f29 1"/>
              <a:gd name="f78" fmla="*/ f64 f28 1"/>
              <a:gd name="f79" fmla="*/ f65 f29 1"/>
              <a:gd name="f80" fmla="*/ f66 f28 1"/>
              <a:gd name="f81" fmla="*/ f67 f28 1"/>
              <a:gd name="f82" fmla="*/ f68 f29 1"/>
              <a:gd name="f83" fmla="*/ f69 f28 1"/>
              <a:gd name="f84" fmla="*/ f70 f29 1"/>
              <a:gd name="f85" fmla="*/ f71 f28 1"/>
              <a:gd name="f86" fmla="*/ f72 f28 1"/>
              <a:gd name="f87" fmla="*/ f73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9">
                <a:pos x="f78" y="f79"/>
              </a:cxn>
              <a:cxn ang="f49">
                <a:pos x="f80" y="f79"/>
              </a:cxn>
              <a:cxn ang="f49">
                <a:pos x="f81" y="f82"/>
              </a:cxn>
              <a:cxn ang="f49">
                <a:pos x="f83" y="f84"/>
              </a:cxn>
              <a:cxn ang="f49">
                <a:pos x="f85" y="f84"/>
              </a:cxn>
              <a:cxn ang="f49">
                <a:pos x="f86" y="f87"/>
              </a:cxn>
              <a:cxn ang="f49">
                <a:pos x="f85" y="f79"/>
              </a:cxn>
              <a:cxn ang="f49">
                <a:pos x="f78" y="f79"/>
              </a:cxn>
              <a:cxn ang="f49">
                <a:pos x="f78" y="f79"/>
              </a:cxn>
            </a:cxnLst>
            <a:rect l="f74" t="f77" r="f75" b="f76"/>
            <a:pathLst>
              <a:path w="72" h="21">
                <a:moveTo>
                  <a:pt x="f8" y="f9"/>
                </a:moveTo>
                <a:cubicBezTo>
                  <a:pt x="f10" y="f9"/>
                  <a:pt x="f11" y="f5"/>
                  <a:pt x="f12" y="f9"/>
                </a:cubicBezTo>
                <a:cubicBezTo>
                  <a:pt x="f13" y="f14"/>
                  <a:pt x="f15" y="f16"/>
                  <a:pt x="f6" y="f17"/>
                </a:cubicBezTo>
                <a:cubicBezTo>
                  <a:pt x="f15" y="f18"/>
                  <a:pt x="f19" y="f20"/>
                  <a:pt x="f21" y="f20"/>
                </a:cubicBezTo>
                <a:cubicBezTo>
                  <a:pt x="f10" y="f7"/>
                  <a:pt x="f22" y="f7"/>
                  <a:pt x="f23" y="f20"/>
                </a:cubicBezTo>
                <a:cubicBezTo>
                  <a:pt x="f24" y="f20"/>
                  <a:pt x="f25" y="f18"/>
                  <a:pt x="f5" y="f23"/>
                </a:cubicBezTo>
                <a:cubicBezTo>
                  <a:pt x="f25" y="f16"/>
                  <a:pt x="f24" y="f14"/>
                  <a:pt x="f23" y="f9"/>
                </a:cubicBezTo>
                <a:cubicBezTo>
                  <a:pt x="f26" y="f5"/>
                  <a:pt x="f22" y="f9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2" name="Freeform 61">
            <a:extLst>
              <a:ext uri="{FF2B5EF4-FFF2-40B4-BE49-F238E27FC236}">
                <a16:creationId xmlns:a16="http://schemas.microsoft.com/office/drawing/2014/main" id="{3693FA51-EBD9-4D81-AD9A-3B510CF5E971}"/>
              </a:ext>
            </a:extLst>
          </p:cNvPr>
          <p:cNvSpPr/>
          <p:nvPr/>
        </p:nvSpPr>
        <p:spPr>
          <a:xfrm>
            <a:off x="2909885" y="2914650"/>
            <a:ext cx="100017" cy="2857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2"/>
              <a:gd name="f7" fmla="val 21"/>
              <a:gd name="f8" fmla="val 37"/>
              <a:gd name="f9" fmla="val 1"/>
              <a:gd name="f10" fmla="val 44"/>
              <a:gd name="f11" fmla="val 53"/>
              <a:gd name="f12" fmla="val 60"/>
              <a:gd name="f13" fmla="val 2"/>
              <a:gd name="f14" fmla="val 64"/>
              <a:gd name="f15" fmla="val 68"/>
              <a:gd name="f16" fmla="val 7"/>
              <a:gd name="f17" fmla="val 10"/>
              <a:gd name="f18" fmla="val 14"/>
              <a:gd name="f19" fmla="val 65"/>
              <a:gd name="f20" fmla="val 20"/>
              <a:gd name="f21" fmla="val 62"/>
              <a:gd name="f22" fmla="val 26"/>
              <a:gd name="f23" fmla="val 8"/>
              <a:gd name="f24" fmla="val 5"/>
              <a:gd name="f25" fmla="val 3"/>
              <a:gd name="f26" fmla="val 13"/>
              <a:gd name="f27" fmla="val 9"/>
              <a:gd name="f28" fmla="val 11"/>
              <a:gd name="f29" fmla="val 19"/>
              <a:gd name="f30" fmla="val 28"/>
              <a:gd name="f31" fmla="+- 0 0 -90"/>
              <a:gd name="f32" fmla="*/ f3 1 72"/>
              <a:gd name="f33" fmla="*/ f4 1 21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72"/>
              <a:gd name="f42" fmla="*/ f38 1 21"/>
              <a:gd name="f43" fmla="*/ 37 f39 1"/>
              <a:gd name="f44" fmla="*/ 1 f38 1"/>
              <a:gd name="f45" fmla="*/ 60 f39 1"/>
              <a:gd name="f46" fmla="*/ 2 f38 1"/>
              <a:gd name="f47" fmla="*/ 72 f39 1"/>
              <a:gd name="f48" fmla="*/ 10 f38 1"/>
              <a:gd name="f49" fmla="*/ 62 f39 1"/>
              <a:gd name="f50" fmla="*/ 20 f38 1"/>
              <a:gd name="f51" fmla="*/ 8 f39 1"/>
              <a:gd name="f52" fmla="*/ 0 f39 1"/>
              <a:gd name="f53" fmla="*/ 9 f38 1"/>
              <a:gd name="f54" fmla="*/ 11 f39 1"/>
              <a:gd name="f55" fmla="+- f40 0 f1"/>
              <a:gd name="f56" fmla="*/ f43 1 72"/>
              <a:gd name="f57" fmla="*/ f44 1 21"/>
              <a:gd name="f58" fmla="*/ f45 1 72"/>
              <a:gd name="f59" fmla="*/ f46 1 21"/>
              <a:gd name="f60" fmla="*/ f47 1 72"/>
              <a:gd name="f61" fmla="*/ f48 1 21"/>
              <a:gd name="f62" fmla="*/ f49 1 72"/>
              <a:gd name="f63" fmla="*/ f50 1 21"/>
              <a:gd name="f64" fmla="*/ f51 1 72"/>
              <a:gd name="f65" fmla="*/ f52 1 72"/>
              <a:gd name="f66" fmla="*/ f53 1 21"/>
              <a:gd name="f67" fmla="*/ f54 1 72"/>
              <a:gd name="f68" fmla="*/ 0 1 f41"/>
              <a:gd name="f69" fmla="*/ f35 1 f41"/>
              <a:gd name="f70" fmla="*/ 0 1 f42"/>
              <a:gd name="f71" fmla="*/ f36 1 f42"/>
              <a:gd name="f72" fmla="*/ f56 1 f41"/>
              <a:gd name="f73" fmla="*/ f57 1 f42"/>
              <a:gd name="f74" fmla="*/ f58 1 f41"/>
              <a:gd name="f75" fmla="*/ f59 1 f42"/>
              <a:gd name="f76" fmla="*/ f60 1 f41"/>
              <a:gd name="f77" fmla="*/ f61 1 f42"/>
              <a:gd name="f78" fmla="*/ f62 1 f41"/>
              <a:gd name="f79" fmla="*/ f63 1 f42"/>
              <a:gd name="f80" fmla="*/ f64 1 f41"/>
              <a:gd name="f81" fmla="*/ f65 1 f41"/>
              <a:gd name="f82" fmla="*/ f66 1 f42"/>
              <a:gd name="f83" fmla="*/ f67 1 f41"/>
              <a:gd name="f84" fmla="*/ f68 f32 1"/>
              <a:gd name="f85" fmla="*/ f69 f32 1"/>
              <a:gd name="f86" fmla="*/ f71 f33 1"/>
              <a:gd name="f87" fmla="*/ f70 f33 1"/>
              <a:gd name="f88" fmla="*/ f72 f32 1"/>
              <a:gd name="f89" fmla="*/ f73 f33 1"/>
              <a:gd name="f90" fmla="*/ f74 f32 1"/>
              <a:gd name="f91" fmla="*/ f75 f33 1"/>
              <a:gd name="f92" fmla="*/ f76 f32 1"/>
              <a:gd name="f93" fmla="*/ f77 f33 1"/>
              <a:gd name="f94" fmla="*/ f78 f32 1"/>
              <a:gd name="f95" fmla="*/ f79 f33 1"/>
              <a:gd name="f96" fmla="*/ f80 f32 1"/>
              <a:gd name="f97" fmla="*/ f81 f32 1"/>
              <a:gd name="f98" fmla="*/ f82 f33 1"/>
              <a:gd name="f99" fmla="*/ f83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">
                <a:pos x="f88" y="f89"/>
              </a:cxn>
              <a:cxn ang="f55">
                <a:pos x="f90" y="f91"/>
              </a:cxn>
              <a:cxn ang="f55">
                <a:pos x="f92" y="f93"/>
              </a:cxn>
              <a:cxn ang="f55">
                <a:pos x="f94" y="f95"/>
              </a:cxn>
              <a:cxn ang="f55">
                <a:pos x="f96" y="f95"/>
              </a:cxn>
              <a:cxn ang="f55">
                <a:pos x="f97" y="f98"/>
              </a:cxn>
              <a:cxn ang="f55">
                <a:pos x="f99" y="f91"/>
              </a:cxn>
              <a:cxn ang="f55">
                <a:pos x="f88" y="f89"/>
              </a:cxn>
            </a:cxnLst>
            <a:rect l="f84" t="f87" r="f85" b="f86"/>
            <a:pathLst>
              <a:path w="72" h="21">
                <a:moveTo>
                  <a:pt x="f8" y="f9"/>
                </a:moveTo>
                <a:cubicBezTo>
                  <a:pt x="f10" y="f9"/>
                  <a:pt x="f11" y="f5"/>
                  <a:pt x="f12" y="f13"/>
                </a:cubicBezTo>
                <a:cubicBezTo>
                  <a:pt x="f14" y="f13"/>
                  <a:pt x="f15" y="f16"/>
                  <a:pt x="f6" y="f17"/>
                </a:cubicBezTo>
                <a:cubicBezTo>
                  <a:pt x="f15" y="f18"/>
                  <a:pt x="f19" y="f20"/>
                  <a:pt x="f21" y="f20"/>
                </a:cubicBezTo>
                <a:cubicBezTo>
                  <a:pt x="f10" y="f7"/>
                  <a:pt x="f22" y="f7"/>
                  <a:pt x="f23" y="f20"/>
                </a:cubicBezTo>
                <a:cubicBezTo>
                  <a:pt x="f24" y="f20"/>
                  <a:pt x="f25" y="f26"/>
                  <a:pt x="f5" y="f27"/>
                </a:cubicBezTo>
                <a:cubicBezTo>
                  <a:pt x="f25" y="f16"/>
                  <a:pt x="f16" y="f13"/>
                  <a:pt x="f28" y="f13"/>
                </a:cubicBezTo>
                <a:cubicBezTo>
                  <a:pt x="f29" y="f5"/>
                  <a:pt x="f30" y="f9"/>
                  <a:pt x="f8" y="f9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3" name="Freeform 62">
            <a:extLst>
              <a:ext uri="{FF2B5EF4-FFF2-40B4-BE49-F238E27FC236}">
                <a16:creationId xmlns:a16="http://schemas.microsoft.com/office/drawing/2014/main" id="{C2402B72-E010-48ED-8CD0-A787E6E54AD3}"/>
              </a:ext>
            </a:extLst>
          </p:cNvPr>
          <p:cNvSpPr/>
          <p:nvPr/>
        </p:nvSpPr>
        <p:spPr>
          <a:xfrm>
            <a:off x="2060572" y="3787773"/>
            <a:ext cx="77788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6"/>
              <a:gd name="f7" fmla="val 53"/>
              <a:gd name="f8" fmla="val 28"/>
              <a:gd name="f9" fmla="val 14"/>
              <a:gd name="f10" fmla="val 40"/>
              <a:gd name="f11" fmla="val 2"/>
              <a:gd name="f12" fmla="val 26"/>
              <a:gd name="f13" fmla="val 4"/>
              <a:gd name="f14" fmla="val 11"/>
              <a:gd name="f15" fmla="val 13"/>
              <a:gd name="f16" fmla="val 1"/>
              <a:gd name="f17" fmla="val 42"/>
              <a:gd name="f18" fmla="val 27"/>
              <a:gd name="f19" fmla="val 44"/>
              <a:gd name="f20" fmla="+- 0 0 -90"/>
              <a:gd name="f21" fmla="*/ f3 1 56"/>
              <a:gd name="f22" fmla="*/ f4 1 53"/>
              <a:gd name="f23" fmla="val f5"/>
              <a:gd name="f24" fmla="val f6"/>
              <a:gd name="f25" fmla="val f7"/>
              <a:gd name="f26" fmla="*/ f20 f0 1"/>
              <a:gd name="f27" fmla="+- f25 0 f23"/>
              <a:gd name="f28" fmla="+- f24 0 f23"/>
              <a:gd name="f29" fmla="*/ f26 1 f2"/>
              <a:gd name="f30" fmla="*/ f28 1 56"/>
              <a:gd name="f31" fmla="*/ f27 1 53"/>
              <a:gd name="f32" fmla="*/ 28 f28 1"/>
              <a:gd name="f33" fmla="*/ 53 f27 1"/>
              <a:gd name="f34" fmla="*/ 2 f28 1"/>
              <a:gd name="f35" fmla="*/ 26 f27 1"/>
              <a:gd name="f36" fmla="*/ 1 f27 1"/>
              <a:gd name="f37" fmla="*/ 56 f28 1"/>
              <a:gd name="f38" fmla="*/ 27 f27 1"/>
              <a:gd name="f39" fmla="+- f29 0 f1"/>
              <a:gd name="f40" fmla="*/ f32 1 56"/>
              <a:gd name="f41" fmla="*/ f33 1 53"/>
              <a:gd name="f42" fmla="*/ f34 1 56"/>
              <a:gd name="f43" fmla="*/ f35 1 53"/>
              <a:gd name="f44" fmla="*/ f36 1 53"/>
              <a:gd name="f45" fmla="*/ f37 1 56"/>
              <a:gd name="f46" fmla="*/ f38 1 53"/>
              <a:gd name="f47" fmla="*/ 0 1 f30"/>
              <a:gd name="f48" fmla="*/ f24 1 f30"/>
              <a:gd name="f49" fmla="*/ 0 1 f31"/>
              <a:gd name="f50" fmla="*/ f25 1 f31"/>
              <a:gd name="f51" fmla="*/ f40 1 f30"/>
              <a:gd name="f52" fmla="*/ f41 1 f31"/>
              <a:gd name="f53" fmla="*/ f42 1 f30"/>
              <a:gd name="f54" fmla="*/ f43 1 f31"/>
              <a:gd name="f55" fmla="*/ f44 1 f31"/>
              <a:gd name="f56" fmla="*/ f45 1 f30"/>
              <a:gd name="f57" fmla="*/ f46 1 f31"/>
              <a:gd name="f58" fmla="*/ f47 f21 1"/>
              <a:gd name="f59" fmla="*/ f48 f21 1"/>
              <a:gd name="f60" fmla="*/ f50 f22 1"/>
              <a:gd name="f61" fmla="*/ f49 f22 1"/>
              <a:gd name="f62" fmla="*/ f51 f21 1"/>
              <a:gd name="f63" fmla="*/ f52 f22 1"/>
              <a:gd name="f64" fmla="*/ f53 f21 1"/>
              <a:gd name="f65" fmla="*/ f54 f22 1"/>
              <a:gd name="f66" fmla="*/ f55 f22 1"/>
              <a:gd name="f67" fmla="*/ f56 f21 1"/>
              <a:gd name="f68" fmla="*/ f57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62" y="f63"/>
              </a:cxn>
              <a:cxn ang="f39">
                <a:pos x="f64" y="f65"/>
              </a:cxn>
              <a:cxn ang="f39">
                <a:pos x="f62" y="f66"/>
              </a:cxn>
              <a:cxn ang="f39">
                <a:pos x="f67" y="f68"/>
              </a:cxn>
              <a:cxn ang="f39">
                <a:pos x="f62" y="f63"/>
              </a:cxn>
            </a:cxnLst>
            <a:rect l="f58" t="f61" r="f59" b="f60"/>
            <a:pathLst>
              <a:path w="56" h="53">
                <a:moveTo>
                  <a:pt x="f8" y="f7"/>
                </a:moveTo>
                <a:cubicBezTo>
                  <a:pt x="f9" y="f7"/>
                  <a:pt x="f5" y="f10"/>
                  <a:pt x="f11" y="f12"/>
                </a:cubicBezTo>
                <a:cubicBezTo>
                  <a:pt x="f13" y="f14"/>
                  <a:pt x="f15" y="f11"/>
                  <a:pt x="f8" y="f16"/>
                </a:cubicBezTo>
                <a:cubicBezTo>
                  <a:pt x="f17" y="f5"/>
                  <a:pt x="f6" y="f9"/>
                  <a:pt x="f6" y="f18"/>
                </a:cubicBezTo>
                <a:cubicBezTo>
                  <a:pt x="f6" y="f17"/>
                  <a:pt x="f19" y="f7"/>
                  <a:pt x="f8" y="f7"/>
                </a:cubicBezTo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846D240B-60AA-449B-AE53-FB994E0E54D9}"/>
              </a:ext>
            </a:extLst>
          </p:cNvPr>
          <p:cNvSpPr/>
          <p:nvPr/>
        </p:nvSpPr>
        <p:spPr>
          <a:xfrm>
            <a:off x="3415596" y="1176462"/>
            <a:ext cx="390595" cy="391747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+- f4 0 f2"/>
              <a:gd name="f47" fmla="+- f3 0 f2"/>
              <a:gd name="f48" fmla="*/ f47 1 3240001"/>
              <a:gd name="f49" fmla="*/ f46 1 3249575"/>
              <a:gd name="f50" fmla="*/ f2 1 f48"/>
              <a:gd name="f51" fmla="*/ f3 1 f48"/>
              <a:gd name="f52" fmla="*/ f2 1 f49"/>
              <a:gd name="f53" fmla="*/ f4 1 f49"/>
              <a:gd name="f54" fmla="*/ f50 f44 1"/>
              <a:gd name="f55" fmla="*/ f51 f44 1"/>
              <a:gd name="f56" fmla="*/ f53 f45 1"/>
              <a:gd name="f57" fmla="*/ f52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3FC47632-4D23-4600-8A56-4137FB29D7B7}"/>
              </a:ext>
            </a:extLst>
          </p:cNvPr>
          <p:cNvSpPr/>
          <p:nvPr/>
        </p:nvSpPr>
        <p:spPr>
          <a:xfrm>
            <a:off x="2789379" y="1229123"/>
            <a:ext cx="390595" cy="286417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+- f4 0 f2"/>
              <a:gd name="f26" fmla="+- f3 0 f2"/>
              <a:gd name="f27" fmla="*/ f26 1 3240001"/>
              <a:gd name="f28" fmla="*/ f25 1 2375905"/>
              <a:gd name="f29" fmla="*/ f2 1 f27"/>
              <a:gd name="f30" fmla="*/ f3 1 f27"/>
              <a:gd name="f31" fmla="*/ f2 1 f28"/>
              <a:gd name="f32" fmla="*/ f4 1 f28"/>
              <a:gd name="f33" fmla="*/ f29 f23 1"/>
              <a:gd name="f34" fmla="*/ f30 f23 1"/>
              <a:gd name="f35" fmla="*/ f32 f24 1"/>
              <a:gd name="f36" fmla="*/ f31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3" t="f36" r="f34" b="f35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0131D4B4-7F80-4731-B694-C9C80BDB100A}"/>
              </a:ext>
            </a:extLst>
          </p:cNvPr>
          <p:cNvSpPr/>
          <p:nvPr/>
        </p:nvSpPr>
        <p:spPr>
          <a:xfrm>
            <a:off x="3417160" y="3437271"/>
            <a:ext cx="233793" cy="5285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+- f7 0 f5"/>
              <a:gd name="f70" fmla="+- f6 0 f5"/>
              <a:gd name="f71" fmla="*/ f66 f0 1"/>
              <a:gd name="f72" fmla="*/ f70 1 1346449"/>
              <a:gd name="f73" fmla="*/ f69 1 3166775"/>
              <a:gd name="f74" fmla="*/ 1148449 f70 1"/>
              <a:gd name="f75" fmla="*/ 198001 f70 1"/>
              <a:gd name="f76" fmla="*/ 1 f70 1"/>
              <a:gd name="f77" fmla="*/ 1346449 f70 1"/>
              <a:gd name="f78" fmla="*/ 755186 f70 1"/>
              <a:gd name="f79" fmla="*/ 734449 f70 1"/>
              <a:gd name="f80" fmla="*/ 853246 f70 1"/>
              <a:gd name="f81" fmla="*/ 673226 f70 1"/>
              <a:gd name="f82" fmla="*/ 493206 f70 1"/>
              <a:gd name="f83" fmla="*/ 612000 f70 1"/>
              <a:gd name="f84" fmla="*/ 2939 f70 1"/>
              <a:gd name="f85" fmla="*/ 0 f70 1"/>
              <a:gd name="f86" fmla="*/ 2009 f70 1"/>
              <a:gd name="f87" fmla="*/ 6353 f70 1"/>
              <a:gd name="f88" fmla="*/ 273414 f70 1"/>
              <a:gd name="f89" fmla="*/ 1091887 f70 1"/>
              <a:gd name="f90" fmla="*/ 1340768 f70 1"/>
              <a:gd name="f91" fmla="*/ 1344512 f70 1"/>
              <a:gd name="f92" fmla="*/ 1346448 f70 1"/>
              <a:gd name="f93" fmla="*/ 1343510 f70 1"/>
              <a:gd name="f94" fmla="*/ 2374775 f69 1"/>
              <a:gd name="f95" fmla="*/ 3166775 f69 1"/>
              <a:gd name="f96" fmla="*/ 0 f69 1"/>
              <a:gd name="f97" fmla="*/ 1231644 f69 1"/>
              <a:gd name="f98" fmla="*/ 1400264 f69 1"/>
              <a:gd name="f99" fmla="*/ 1580284 f69 1"/>
              <a:gd name="f100" fmla="*/ 1231645 f69 1"/>
              <a:gd name="f101" fmla="*/ 591263 f70 1"/>
              <a:gd name="f102" fmla="*/ 10368 f69 1"/>
              <a:gd name="f103" fmla="*/ 1491744 f69 1"/>
              <a:gd name="f104" fmla="*/ 1494147 f69 1"/>
              <a:gd name="f105" fmla="*/ 1499342 f69 1"/>
              <a:gd name="f106" fmla="*/ 2293171 f69 1"/>
              <a:gd name="f107" fmla="*/ 2283744 f69 1"/>
              <a:gd name="f108" fmla="*/ 1494334 f69 1"/>
              <a:gd name="f109" fmla="*/ f71 1 f2"/>
              <a:gd name="f110" fmla="*/ f74 1 1346449"/>
              <a:gd name="f111" fmla="*/ f75 1 1346449"/>
              <a:gd name="f112" fmla="*/ f76 1 1346449"/>
              <a:gd name="f113" fmla="*/ f77 1 1346449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3166775"/>
              <a:gd name="f131" fmla="*/ f95 1 3166775"/>
              <a:gd name="f132" fmla="*/ f96 1 3166775"/>
              <a:gd name="f133" fmla="*/ f97 1 3166775"/>
              <a:gd name="f134" fmla="*/ f98 1 3166775"/>
              <a:gd name="f135" fmla="*/ f99 1 3166775"/>
              <a:gd name="f136" fmla="*/ f100 1 3166775"/>
              <a:gd name="f137" fmla="*/ f101 1 1346449"/>
              <a:gd name="f138" fmla="*/ f102 1 3166775"/>
              <a:gd name="f139" fmla="*/ f103 1 3166775"/>
              <a:gd name="f140" fmla="*/ f104 1 3166775"/>
              <a:gd name="f141" fmla="*/ f105 1 3166775"/>
              <a:gd name="f142" fmla="*/ f106 1 3166775"/>
              <a:gd name="f143" fmla="*/ f107 1 3166775"/>
              <a:gd name="f144" fmla="*/ f108 1 3166775"/>
              <a:gd name="f145" fmla="*/ f5 1 f72"/>
              <a:gd name="f146" fmla="*/ f6 1 f72"/>
              <a:gd name="f147" fmla="*/ f5 1 f73"/>
              <a:gd name="f148" fmla="*/ f7 1 f73"/>
              <a:gd name="f149" fmla="+- f109 0 f1"/>
              <a:gd name="f150" fmla="*/ f110 1 f72"/>
              <a:gd name="f151" fmla="*/ f130 1 f73"/>
              <a:gd name="f152" fmla="*/ f111 1 f72"/>
              <a:gd name="f153" fmla="*/ f112 1 f72"/>
              <a:gd name="f154" fmla="*/ f131 1 f73"/>
              <a:gd name="f155" fmla="*/ f113 1 f72"/>
              <a:gd name="f156" fmla="*/ f114 1 f72"/>
              <a:gd name="f157" fmla="*/ f132 1 f73"/>
              <a:gd name="f158" fmla="*/ f115 1 f72"/>
              <a:gd name="f159" fmla="*/ f133 1 f73"/>
              <a:gd name="f160" fmla="*/ f116 1 f72"/>
              <a:gd name="f161" fmla="*/ f134 1 f73"/>
              <a:gd name="f162" fmla="*/ f117 1 f72"/>
              <a:gd name="f163" fmla="*/ f135 1 f73"/>
              <a:gd name="f164" fmla="*/ f118 1 f72"/>
              <a:gd name="f165" fmla="*/ f119 1 f72"/>
              <a:gd name="f166" fmla="*/ f136 1 f73"/>
              <a:gd name="f167" fmla="*/ f137 1 f72"/>
              <a:gd name="f168" fmla="*/ f138 1 f73"/>
              <a:gd name="f169" fmla="*/ f120 1 f72"/>
              <a:gd name="f170" fmla="*/ f139 1 f73"/>
              <a:gd name="f171" fmla="*/ f121 1 f72"/>
              <a:gd name="f172" fmla="*/ f122 1 f72"/>
              <a:gd name="f173" fmla="*/ f140 1 f73"/>
              <a:gd name="f174" fmla="*/ f141 1 f73"/>
              <a:gd name="f175" fmla="*/ f123 1 f72"/>
              <a:gd name="f176" fmla="*/ f124 1 f72"/>
              <a:gd name="f177" fmla="*/ f142 1 f73"/>
              <a:gd name="f178" fmla="*/ f125 1 f72"/>
              <a:gd name="f179" fmla="*/ f143 1 f73"/>
              <a:gd name="f180" fmla="*/ f126 1 f72"/>
              <a:gd name="f181" fmla="*/ f127 1 f72"/>
              <a:gd name="f182" fmla="*/ f144 1 f73"/>
              <a:gd name="f183" fmla="*/ f128 1 f72"/>
              <a:gd name="f184" fmla="*/ f129 1 f72"/>
              <a:gd name="f185" fmla="*/ f145 f67 1"/>
              <a:gd name="f186" fmla="*/ f146 f67 1"/>
              <a:gd name="f187" fmla="*/ f148 f68 1"/>
              <a:gd name="f188" fmla="*/ f147 f68 1"/>
              <a:gd name="f189" fmla="*/ f150 f67 1"/>
              <a:gd name="f190" fmla="*/ f151 f68 1"/>
              <a:gd name="f191" fmla="*/ f152 f67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8 1"/>
              <a:gd name="f199" fmla="*/ f160 f67 1"/>
              <a:gd name="f200" fmla="*/ f161 f68 1"/>
              <a:gd name="f201" fmla="*/ f162 f67 1"/>
              <a:gd name="f202" fmla="*/ f163 f68 1"/>
              <a:gd name="f203" fmla="*/ f164 f67 1"/>
              <a:gd name="f204" fmla="*/ f165 f67 1"/>
              <a:gd name="f205" fmla="*/ f166 f68 1"/>
              <a:gd name="f206" fmla="*/ f167 f67 1"/>
              <a:gd name="f207" fmla="*/ f168 f68 1"/>
              <a:gd name="f208" fmla="*/ f169 f67 1"/>
              <a:gd name="f209" fmla="*/ f170 f68 1"/>
              <a:gd name="f210" fmla="*/ f171 f67 1"/>
              <a:gd name="f211" fmla="*/ f172 f67 1"/>
              <a:gd name="f212" fmla="*/ f173 f68 1"/>
              <a:gd name="f213" fmla="*/ f174 f68 1"/>
              <a:gd name="f214" fmla="*/ f175 f67 1"/>
              <a:gd name="f215" fmla="*/ f176 f67 1"/>
              <a:gd name="f216" fmla="*/ f177 f68 1"/>
              <a:gd name="f217" fmla="*/ f178 f67 1"/>
              <a:gd name="f218" fmla="*/ f179 f68 1"/>
              <a:gd name="f219" fmla="*/ f180 f67 1"/>
              <a:gd name="f220" fmla="*/ f181 f67 1"/>
              <a:gd name="f221" fmla="*/ f182 f68 1"/>
              <a:gd name="f222" fmla="*/ f183 f67 1"/>
              <a:gd name="f223" fmla="*/ f18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9">
                <a:pos x="f189" y="f190"/>
              </a:cxn>
              <a:cxn ang="f149">
                <a:pos x="f191" y="f190"/>
              </a:cxn>
              <a:cxn ang="f149">
                <a:pos x="f192" y="f193"/>
              </a:cxn>
              <a:cxn ang="f149">
                <a:pos x="f194" y="f193"/>
              </a:cxn>
              <a:cxn ang="f149">
                <a:pos x="f189" y="f190"/>
              </a:cxn>
              <a:cxn ang="f149">
                <a:pos x="f195" y="f196"/>
              </a:cxn>
              <a:cxn ang="f149">
                <a:pos x="f197" y="f198"/>
              </a:cxn>
              <a:cxn ang="f149">
                <a:pos x="f199" y="f200"/>
              </a:cxn>
              <a:cxn ang="f149">
                <a:pos x="f201" y="f202"/>
              </a:cxn>
              <a:cxn ang="f149">
                <a:pos x="f203" y="f200"/>
              </a:cxn>
              <a:cxn ang="f149">
                <a:pos x="f204" y="f205"/>
              </a:cxn>
              <a:cxn ang="f149">
                <a:pos x="f206" y="f207"/>
              </a:cxn>
              <a:cxn ang="f149">
                <a:pos x="f208" y="f209"/>
              </a:cxn>
              <a:cxn ang="f149">
                <a:pos x="f210" y="f209"/>
              </a:cxn>
              <a:cxn ang="f149">
                <a:pos x="f211" y="f212"/>
              </a:cxn>
              <a:cxn ang="f149">
                <a:pos x="f210" y="f213"/>
              </a:cxn>
              <a:cxn ang="f149">
                <a:pos x="f214" y="f213"/>
              </a:cxn>
              <a:cxn ang="f149">
                <a:pos x="f215" y="f216"/>
              </a:cxn>
              <a:cxn ang="f149">
                <a:pos x="f217" y="f218"/>
              </a:cxn>
              <a:cxn ang="f149">
                <a:pos x="f219" y="f213"/>
              </a:cxn>
              <a:cxn ang="f149">
                <a:pos x="f194" y="f213"/>
              </a:cxn>
              <a:cxn ang="f149">
                <a:pos x="f220" y="f221"/>
              </a:cxn>
              <a:cxn ang="f149">
                <a:pos x="f222" y="f209"/>
              </a:cxn>
              <a:cxn ang="f149">
                <a:pos x="f223" y="f209"/>
              </a:cxn>
              <a:cxn ang="f149">
                <a:pos x="f195" y="f196"/>
              </a:cxn>
            </a:cxnLst>
            <a:rect l="f185" t="f188" r="f186" b="f187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B07F2CAF-96D3-4A9E-806B-C75667BD5AAF}"/>
              </a:ext>
            </a:extLst>
          </p:cNvPr>
          <p:cNvSpPr/>
          <p:nvPr/>
        </p:nvSpPr>
        <p:spPr>
          <a:xfrm rot="18900010">
            <a:off x="6009113" y="2790962"/>
            <a:ext cx="168487" cy="375352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+- 0 0 15529"/>
              <a:gd name="f51" fmla="val 50351"/>
              <a:gd name="f52" fmla="val 17412"/>
              <a:gd name="f53" fmla="+- 0 0 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+- 0 0 42555"/>
              <a:gd name="f72" fmla="+- 0 0 42556"/>
              <a:gd name="f73" fmla="val 111553"/>
              <a:gd name="f74" fmla="*/ f0 1 154109"/>
              <a:gd name="f75" fmla="*/ f1 1 343323"/>
              <a:gd name="f76" fmla="+- f4 0 f2"/>
              <a:gd name="f77" fmla="+- f3 0 f2"/>
              <a:gd name="f78" fmla="*/ f77 1 154109"/>
              <a:gd name="f79" fmla="*/ f76 1 343323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5F6EFBEA-5D5E-4DEB-B295-D10BB63AFA71}"/>
              </a:ext>
            </a:extLst>
          </p:cNvPr>
          <p:cNvSpPr/>
          <p:nvPr/>
        </p:nvSpPr>
        <p:spPr>
          <a:xfrm flipH="1">
            <a:off x="2784679" y="3528135"/>
            <a:ext cx="346795" cy="346795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+- 0 0 61662"/>
              <a:gd name="f90" fmla="+- 0 0 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+- f4 0 f2"/>
              <a:gd name="f107" fmla="+- f3 0 f2"/>
              <a:gd name="f108" fmla="*/ f107 1 3242753"/>
              <a:gd name="f109" fmla="*/ f106 1 3227814"/>
              <a:gd name="f110" fmla="*/ f2 1 f108"/>
              <a:gd name="f111" fmla="*/ f3 1 f108"/>
              <a:gd name="f112" fmla="*/ f2 1 f109"/>
              <a:gd name="f113" fmla="*/ f4 1 f109"/>
              <a:gd name="f114" fmla="*/ f110 f104 1"/>
              <a:gd name="f115" fmla="*/ f111 f104 1"/>
              <a:gd name="f116" fmla="*/ f113 f105 1"/>
              <a:gd name="f117" fmla="*/ f112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4" t="f117" r="f115" b="f116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19F2BA93-AE92-4837-86E7-D4C6D67D4FAA}"/>
              </a:ext>
            </a:extLst>
          </p:cNvPr>
          <p:cNvSpPr/>
          <p:nvPr/>
        </p:nvSpPr>
        <p:spPr>
          <a:xfrm>
            <a:off x="4635077" y="2781957"/>
            <a:ext cx="344033" cy="338510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+- 0 0 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+- 0 0 14898"/>
              <a:gd name="f91" fmla="val 3061283"/>
              <a:gd name="f92" fmla="+- 0 0 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+- f4 0 f2"/>
              <a:gd name="f103" fmla="+- f3 0 f2"/>
              <a:gd name="f104" fmla="*/ f103 1 3214097"/>
              <a:gd name="f105" fmla="*/ f102 1 3162551"/>
              <a:gd name="f106" fmla="*/ f2 1 f104"/>
              <a:gd name="f107" fmla="*/ f3 1 f104"/>
              <a:gd name="f108" fmla="*/ f2 1 f105"/>
              <a:gd name="f109" fmla="*/ f4 1 f105"/>
              <a:gd name="f110" fmla="*/ f106 f100 1"/>
              <a:gd name="f111" fmla="*/ f107 f100 1"/>
              <a:gd name="f112" fmla="*/ f109 f101 1"/>
              <a:gd name="f113" fmla="*/ f108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3" r="f111" b="f112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C63E7B82-A558-4F07-A0D3-F15B780B7B98}"/>
              </a:ext>
            </a:extLst>
          </p:cNvPr>
          <p:cNvSpPr/>
          <p:nvPr/>
        </p:nvSpPr>
        <p:spPr>
          <a:xfrm>
            <a:off x="7112589" y="2750648"/>
            <a:ext cx="346795" cy="345789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+- f4 0 f2"/>
              <a:gd name="f134" fmla="+- f3 0 f2"/>
              <a:gd name="f135" fmla="*/ f134 1 3240000"/>
              <a:gd name="f136" fmla="*/ f133 1 3230531"/>
              <a:gd name="f137" fmla="*/ f2 1 f135"/>
              <a:gd name="f138" fmla="*/ f3 1 f135"/>
              <a:gd name="f139" fmla="*/ f2 1 f136"/>
              <a:gd name="f140" fmla="*/ f4 1 f136"/>
              <a:gd name="f141" fmla="*/ f137 f131 1"/>
              <a:gd name="f142" fmla="*/ f138 f131 1"/>
              <a:gd name="f143" fmla="*/ f140 f132 1"/>
              <a:gd name="f144" fmla="*/ f139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1" t="f144" r="f142" b="f143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8106D524-52E4-4AEE-B522-9A5FC61A022E}"/>
              </a:ext>
            </a:extLst>
          </p:cNvPr>
          <p:cNvSpPr/>
          <p:nvPr/>
        </p:nvSpPr>
        <p:spPr>
          <a:xfrm>
            <a:off x="4041832" y="1196296"/>
            <a:ext cx="352080" cy="352080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+- f3 0 f2"/>
              <a:gd name="f37" fmla="*/ f36 1 3240000"/>
              <a:gd name="f38" fmla="*/ f2 1 f37"/>
              <a:gd name="f39" fmla="*/ f3 1 f37"/>
              <a:gd name="f40" fmla="*/ f38 f34 1"/>
              <a:gd name="f41" fmla="*/ f39 f34 1"/>
              <a:gd name="f42" fmla="*/ f39 f35 1"/>
              <a:gd name="f43" fmla="*/ f38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0" t="f43" r="f41" b="f42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103D6B2A-F7DB-4F46-864E-B05BBFAD4BD7}"/>
              </a:ext>
            </a:extLst>
          </p:cNvPr>
          <p:cNvSpPr/>
          <p:nvPr/>
        </p:nvSpPr>
        <p:spPr>
          <a:xfrm rot="5400013">
            <a:off x="4629321" y="1196291"/>
            <a:ext cx="352546" cy="352080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+- f4 0 f2"/>
              <a:gd name="f37" fmla="+- f3 0 f2"/>
              <a:gd name="f38" fmla="*/ f37 1 3244313"/>
              <a:gd name="f39" fmla="*/ f36 1 3240000"/>
              <a:gd name="f40" fmla="*/ f2 1 f38"/>
              <a:gd name="f41" fmla="*/ f3 1 f38"/>
              <a:gd name="f42" fmla="*/ f2 1 f39"/>
              <a:gd name="f43" fmla="*/ f4 1 f39"/>
              <a:gd name="f44" fmla="*/ f40 f34 1"/>
              <a:gd name="f45" fmla="*/ f41 f34 1"/>
              <a:gd name="f46" fmla="*/ f43 f35 1"/>
              <a:gd name="f47" fmla="*/ f42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951FE651-6343-408E-A696-88EEFC8908CD}"/>
              </a:ext>
            </a:extLst>
          </p:cNvPr>
          <p:cNvSpPr/>
          <p:nvPr/>
        </p:nvSpPr>
        <p:spPr>
          <a:xfrm>
            <a:off x="3936631" y="3511026"/>
            <a:ext cx="383151" cy="381030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+- 0 0 116985"/>
              <a:gd name="f12" fmla="val 1936431"/>
              <a:gd name="f13" fmla="+- 0 0 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+- 0 0 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+- f4 0 f2"/>
              <a:gd name="f56" fmla="+- f3 0 f2"/>
              <a:gd name="f57" fmla="*/ f56 1 3228711"/>
              <a:gd name="f58" fmla="*/ f55 1 3210836"/>
              <a:gd name="f59" fmla="*/ f2 1 f57"/>
              <a:gd name="f60" fmla="*/ f3 1 f57"/>
              <a:gd name="f61" fmla="*/ f2 1 f58"/>
              <a:gd name="f62" fmla="*/ f4 1 f58"/>
              <a:gd name="f63" fmla="*/ f59 f53 1"/>
              <a:gd name="f64" fmla="*/ f60 f53 1"/>
              <a:gd name="f65" fmla="*/ f62 f54 1"/>
              <a:gd name="f66" fmla="*/ f61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7888AE61-8B4C-4A9B-9A4B-73D0C60B29A7}"/>
              </a:ext>
            </a:extLst>
          </p:cNvPr>
          <p:cNvSpPr/>
          <p:nvPr/>
        </p:nvSpPr>
        <p:spPr>
          <a:xfrm rot="16200004">
            <a:off x="5217404" y="1160378"/>
            <a:ext cx="423632" cy="423906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+- f4 0 f2"/>
              <a:gd name="f270" fmla="+- f3 0 f2"/>
              <a:gd name="f271" fmla="*/ f270 1 3185463"/>
              <a:gd name="f272" fmla="*/ f269 1 3187558"/>
              <a:gd name="f273" fmla="*/ f2 1 f271"/>
              <a:gd name="f274" fmla="*/ f3 1 f271"/>
              <a:gd name="f275" fmla="*/ f2 1 f272"/>
              <a:gd name="f276" fmla="*/ f4 1 f272"/>
              <a:gd name="f277" fmla="*/ f273 f267 1"/>
              <a:gd name="f278" fmla="*/ f274 f267 1"/>
              <a:gd name="f279" fmla="*/ f276 f268 1"/>
              <a:gd name="f280" fmla="*/ f275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7" t="f280" r="f278" b="f279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C9B6DADD-18A7-428D-AC30-0B679229207A}"/>
              </a:ext>
            </a:extLst>
          </p:cNvPr>
          <p:cNvSpPr/>
          <p:nvPr/>
        </p:nvSpPr>
        <p:spPr>
          <a:xfrm>
            <a:off x="5876823" y="1125805"/>
            <a:ext cx="353379" cy="493062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+- 0 0 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+- f4 0 f2"/>
              <a:gd name="f423" fmla="+- f3 0 f2"/>
              <a:gd name="f424" fmla="*/ f423 1 2512265"/>
              <a:gd name="f425" fmla="*/ f422 1 3505352"/>
              <a:gd name="f426" fmla="*/ f2 1 f424"/>
              <a:gd name="f427" fmla="*/ f3 1 f424"/>
              <a:gd name="f428" fmla="*/ f2 1 f425"/>
              <a:gd name="f429" fmla="*/ f4 1 f425"/>
              <a:gd name="f430" fmla="*/ f426 f420 1"/>
              <a:gd name="f431" fmla="*/ f427 f420 1"/>
              <a:gd name="f432" fmla="*/ f429 f421 1"/>
              <a:gd name="f433" fmla="*/ f428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0" t="f433" r="f431" b="f432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8E780CF1-AC8A-4F5C-96AD-DD2CA212B2B8}"/>
              </a:ext>
            </a:extLst>
          </p:cNvPr>
          <p:cNvSpPr/>
          <p:nvPr/>
        </p:nvSpPr>
        <p:spPr>
          <a:xfrm>
            <a:off x="4605469" y="3497557"/>
            <a:ext cx="288045" cy="407950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+- f4 0 f2"/>
              <a:gd name="f17" fmla="+- f3 0 f2"/>
              <a:gd name="f18" fmla="*/ f17 1 2387678"/>
              <a:gd name="f19" fmla="*/ f16 1 3240000"/>
              <a:gd name="f20" fmla="*/ f2 1 f18"/>
              <a:gd name="f21" fmla="*/ f3 1 f18"/>
              <a:gd name="f22" fmla="*/ f2 1 f19"/>
              <a:gd name="f23" fmla="*/ f4 1 f19"/>
              <a:gd name="f24" fmla="*/ f20 f14 1"/>
              <a:gd name="f25" fmla="*/ f21 f14 1"/>
              <a:gd name="f26" fmla="*/ f23 f15 1"/>
              <a:gd name="f27" fmla="*/ f22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4" t="f27" r="f25" b="f26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2F2ADAB5-31CF-4B9B-8A83-F5460D1C28C1}"/>
              </a:ext>
            </a:extLst>
          </p:cNvPr>
          <p:cNvSpPr/>
          <p:nvPr/>
        </p:nvSpPr>
        <p:spPr>
          <a:xfrm rot="20700014">
            <a:off x="3434606" y="2775766"/>
            <a:ext cx="409651" cy="350901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+- f4 0 f2"/>
              <a:gd name="f60" fmla="+- f3 0 f2"/>
              <a:gd name="f61" fmla="*/ f60 1 2901316"/>
              <a:gd name="f62" fmla="*/ f59 1 2485205"/>
              <a:gd name="f63" fmla="*/ f2 1 f61"/>
              <a:gd name="f64" fmla="*/ f3 1 f61"/>
              <a:gd name="f65" fmla="*/ f2 1 f62"/>
              <a:gd name="f66" fmla="*/ f4 1 f62"/>
              <a:gd name="f67" fmla="*/ f63 f57 1"/>
              <a:gd name="f68" fmla="*/ f64 f57 1"/>
              <a:gd name="f69" fmla="*/ f66 f58 1"/>
              <a:gd name="f70" fmla="*/ f65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7" t="f70" r="f68" b="f69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1AE6CB57-3E9E-4C96-8F70-F200EB02E6D3}"/>
              </a:ext>
            </a:extLst>
          </p:cNvPr>
          <p:cNvSpPr/>
          <p:nvPr/>
        </p:nvSpPr>
        <p:spPr>
          <a:xfrm>
            <a:off x="2138216" y="2709344"/>
            <a:ext cx="393722" cy="36854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+- 0 0 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+- f7 0 f5"/>
              <a:gd name="f81" fmla="+- f6 0 f5"/>
              <a:gd name="f82" fmla="*/ f77 f0 1"/>
              <a:gd name="f83" fmla="*/ f81 1 3239999"/>
              <a:gd name="f84" fmla="*/ f80 1 3032924"/>
              <a:gd name="f85" fmla="*/ 833935 f81 1"/>
              <a:gd name="f86" fmla="*/ 22 f80 1"/>
              <a:gd name="f87" fmla="*/ 1576606 f81 1"/>
              <a:gd name="f88" fmla="*/ 402054 f80 1"/>
              <a:gd name="f89" fmla="*/ 430441 f80 1"/>
              <a:gd name="f90" fmla="*/ 526981 f80 1"/>
              <a:gd name="f91" fmla="*/ 2765302 f80 1"/>
              <a:gd name="f92" fmla="*/ 378630 f81 1"/>
              <a:gd name="f93" fmla="*/ 2472117 f80 1"/>
              <a:gd name="f94" fmla="*/ 384918 f81 1"/>
              <a:gd name="f95" fmla="*/ 239143 f81 1"/>
              <a:gd name="f96" fmla="*/ 2776423 f80 1"/>
              <a:gd name="f97" fmla="*/ 2778202 f80 1"/>
              <a:gd name="f98" fmla="*/ 1663394 f81 1"/>
              <a:gd name="f99" fmla="*/ 3000856 f81 1"/>
              <a:gd name="f100" fmla="*/ 2855082 f81 1"/>
              <a:gd name="f101" fmla="*/ 2861369 f81 1"/>
              <a:gd name="f102" fmla="*/ 2406065 f81 1"/>
              <a:gd name="f103" fmla="*/ 2853673 f81 1"/>
              <a:gd name="f104" fmla="*/ 91100 f80 1"/>
              <a:gd name="f105" fmla="*/ 2854770 f81 1"/>
              <a:gd name="f106" fmla="*/ 3120669 f81 1"/>
              <a:gd name="f107" fmla="*/ 428517 f80 1"/>
              <a:gd name="f108" fmla="*/ 738345 f80 1"/>
              <a:gd name="f109" fmla="*/ 3239999 f81 1"/>
              <a:gd name="f110" fmla="*/ 3032924 f80 1"/>
              <a:gd name="f111" fmla="*/ 0 f81 1"/>
              <a:gd name="f112" fmla="*/ 102477 f81 1"/>
              <a:gd name="f113" fmla="*/ 385229 f81 1"/>
              <a:gd name="f114" fmla="*/ 386326 f81 1"/>
              <a:gd name="f115" fmla="*/ 229618 f81 1"/>
              <a:gd name="f116" fmla="*/ 2690698 f80 1"/>
              <a:gd name="f117" fmla="*/ 2991331 f81 1"/>
              <a:gd name="f118" fmla="*/ 2709748 f80 1"/>
              <a:gd name="f119" fmla="*/ f82 1 f2"/>
              <a:gd name="f120" fmla="*/ f85 1 3239999"/>
              <a:gd name="f121" fmla="*/ f86 1 3032924"/>
              <a:gd name="f122" fmla="*/ f87 1 3239999"/>
              <a:gd name="f123" fmla="*/ f88 1 3032924"/>
              <a:gd name="f124" fmla="*/ f89 1 3032924"/>
              <a:gd name="f125" fmla="*/ f90 1 3032924"/>
              <a:gd name="f126" fmla="*/ f91 1 3032924"/>
              <a:gd name="f127" fmla="*/ f92 1 3239999"/>
              <a:gd name="f128" fmla="*/ f93 1 3032924"/>
              <a:gd name="f129" fmla="*/ f94 1 3239999"/>
              <a:gd name="f130" fmla="*/ f95 1 3239999"/>
              <a:gd name="f131" fmla="*/ f96 1 3032924"/>
              <a:gd name="f132" fmla="*/ f97 1 3032924"/>
              <a:gd name="f133" fmla="*/ f98 1 3239999"/>
              <a:gd name="f134" fmla="*/ f99 1 3239999"/>
              <a:gd name="f135" fmla="*/ f100 1 3239999"/>
              <a:gd name="f136" fmla="*/ f101 1 3239999"/>
              <a:gd name="f137" fmla="*/ f102 1 3239999"/>
              <a:gd name="f138" fmla="*/ f103 1 3239999"/>
              <a:gd name="f139" fmla="*/ f104 1 3032924"/>
              <a:gd name="f140" fmla="*/ f105 1 3239999"/>
              <a:gd name="f141" fmla="*/ f106 1 3239999"/>
              <a:gd name="f142" fmla="*/ f107 1 3032924"/>
              <a:gd name="f143" fmla="*/ f108 1 3032924"/>
              <a:gd name="f144" fmla="*/ f109 1 3239999"/>
              <a:gd name="f145" fmla="*/ f110 1 3032924"/>
              <a:gd name="f146" fmla="*/ f111 1 3239999"/>
              <a:gd name="f147" fmla="*/ f112 1 3239999"/>
              <a:gd name="f148" fmla="*/ f113 1 3239999"/>
              <a:gd name="f149" fmla="*/ f114 1 3239999"/>
              <a:gd name="f150" fmla="*/ f115 1 3239999"/>
              <a:gd name="f151" fmla="*/ f116 1 3032924"/>
              <a:gd name="f152" fmla="*/ f117 1 3239999"/>
              <a:gd name="f153" fmla="*/ f118 1 3032924"/>
              <a:gd name="f154" fmla="*/ f5 1 f83"/>
              <a:gd name="f155" fmla="*/ f6 1 f83"/>
              <a:gd name="f156" fmla="*/ f5 1 f84"/>
              <a:gd name="f157" fmla="*/ f7 1 f84"/>
              <a:gd name="f158" fmla="+- f119 0 f1"/>
              <a:gd name="f159" fmla="*/ f122 1 f83"/>
              <a:gd name="f160" fmla="*/ f132 1 f84"/>
              <a:gd name="f161" fmla="*/ f133 1 f83"/>
              <a:gd name="f162" fmla="*/ f131 1 f84"/>
              <a:gd name="f163" fmla="*/ f152 1 f83"/>
              <a:gd name="f164" fmla="*/ f153 1 f84"/>
              <a:gd name="f165" fmla="*/ f134 1 f83"/>
              <a:gd name="f166" fmla="*/ f125 1 f84"/>
              <a:gd name="f167" fmla="*/ f135 1 f83"/>
              <a:gd name="f168" fmla="*/ f136 1 f83"/>
              <a:gd name="f169" fmla="*/ f128 1 f84"/>
              <a:gd name="f170" fmla="*/ f126 1 f84"/>
              <a:gd name="f171" fmla="*/ f124 1 f84"/>
              <a:gd name="f172" fmla="*/ f123 1 f84"/>
              <a:gd name="f173" fmla="*/ f137 1 f83"/>
              <a:gd name="f174" fmla="*/ f121 1 f84"/>
              <a:gd name="f175" fmla="*/ f138 1 f83"/>
              <a:gd name="f176" fmla="*/ f139 1 f84"/>
              <a:gd name="f177" fmla="*/ f140 1 f83"/>
              <a:gd name="f178" fmla="*/ f141 1 f83"/>
              <a:gd name="f179" fmla="*/ f142 1 f84"/>
              <a:gd name="f180" fmla="*/ f143 1 f84"/>
              <a:gd name="f181" fmla="*/ f144 1 f83"/>
              <a:gd name="f182" fmla="*/ f145 1 f84"/>
              <a:gd name="f183" fmla="*/ f146 1 f83"/>
              <a:gd name="f184" fmla="*/ f147 1 f83"/>
              <a:gd name="f185" fmla="*/ f148 1 f83"/>
              <a:gd name="f186" fmla="*/ f149 1 f83"/>
              <a:gd name="f187" fmla="*/ f120 1 f83"/>
              <a:gd name="f188" fmla="*/ f127 1 f83"/>
              <a:gd name="f189" fmla="*/ f129 1 f83"/>
              <a:gd name="f190" fmla="*/ f130 1 f83"/>
              <a:gd name="f191" fmla="*/ f150 1 f83"/>
              <a:gd name="f192" fmla="*/ f151 1 f84"/>
              <a:gd name="f193" fmla="*/ f154 f78 1"/>
              <a:gd name="f194" fmla="*/ f155 f78 1"/>
              <a:gd name="f195" fmla="*/ f157 f79 1"/>
              <a:gd name="f196" fmla="*/ f156 f79 1"/>
              <a:gd name="f197" fmla="*/ f159 f78 1"/>
              <a:gd name="f198" fmla="*/ f160 f79 1"/>
              <a:gd name="f199" fmla="*/ f161 f78 1"/>
              <a:gd name="f200" fmla="*/ f162 f79 1"/>
              <a:gd name="f201" fmla="*/ f163 f78 1"/>
              <a:gd name="f202" fmla="*/ f164 f79 1"/>
              <a:gd name="f203" fmla="*/ f165 f78 1"/>
              <a:gd name="f204" fmla="*/ f166 f79 1"/>
              <a:gd name="f205" fmla="*/ f167 f78 1"/>
              <a:gd name="f206" fmla="*/ f168 f78 1"/>
              <a:gd name="f207" fmla="*/ f169 f79 1"/>
              <a:gd name="f208" fmla="*/ f170 f79 1"/>
              <a:gd name="f209" fmla="*/ f171 f79 1"/>
              <a:gd name="f210" fmla="*/ f172 f79 1"/>
              <a:gd name="f211" fmla="*/ f173 f78 1"/>
              <a:gd name="f212" fmla="*/ f174 f79 1"/>
              <a:gd name="f213" fmla="*/ f175 f78 1"/>
              <a:gd name="f214" fmla="*/ f176 f79 1"/>
              <a:gd name="f215" fmla="*/ f177 f78 1"/>
              <a:gd name="f216" fmla="*/ f178 f78 1"/>
              <a:gd name="f217" fmla="*/ f179 f79 1"/>
              <a:gd name="f218" fmla="*/ f180 f79 1"/>
              <a:gd name="f219" fmla="*/ f181 f78 1"/>
              <a:gd name="f220" fmla="*/ f182 f79 1"/>
              <a:gd name="f221" fmla="*/ f183 f78 1"/>
              <a:gd name="f222" fmla="*/ f184 f78 1"/>
              <a:gd name="f223" fmla="*/ f185 f78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8">
                <a:pos x="f197" y="f198"/>
              </a:cxn>
              <a:cxn ang="f158">
                <a:pos x="f199" y="f198"/>
              </a:cxn>
              <a:cxn ang="f158">
                <a:pos x="f199" y="f200"/>
              </a:cxn>
              <a:cxn ang="f158">
                <a:pos x="f201" y="f202"/>
              </a:cxn>
              <a:cxn ang="f158">
                <a:pos x="f203" y="f204"/>
              </a:cxn>
              <a:cxn ang="f158">
                <a:pos x="f205" y="f204"/>
              </a:cxn>
              <a:cxn ang="f158">
                <a:pos x="f206" y="f207"/>
              </a:cxn>
              <a:cxn ang="f158">
                <a:pos x="f199" y="f208"/>
              </a:cxn>
              <a:cxn ang="f158">
                <a:pos x="f199" y="f204"/>
              </a:cxn>
              <a:cxn ang="f158">
                <a:pos x="f199" y="f209"/>
              </a:cxn>
              <a:cxn ang="f158">
                <a:pos x="f199" y="f210"/>
              </a:cxn>
              <a:cxn ang="f158">
                <a:pos x="f211" y="f212"/>
              </a:cxn>
              <a:cxn ang="f158">
                <a:pos x="f213" y="f214"/>
              </a:cxn>
              <a:cxn ang="f158">
                <a:pos x="f215" y="f209"/>
              </a:cxn>
              <a:cxn ang="f158">
                <a:pos x="f216" y="f217"/>
              </a:cxn>
              <a:cxn ang="f158">
                <a:pos x="f216" y="f218"/>
              </a:cxn>
              <a:cxn ang="f158">
                <a:pos x="f219" y="f218"/>
              </a:cxn>
              <a:cxn ang="f158">
                <a:pos x="f219" y="f220"/>
              </a:cxn>
              <a:cxn ang="f158">
                <a:pos x="f221" y="f220"/>
              </a:cxn>
              <a:cxn ang="f158">
                <a:pos x="f221" y="f218"/>
              </a:cxn>
              <a:cxn ang="f158">
                <a:pos x="f222" y="f218"/>
              </a:cxn>
              <a:cxn ang="f158">
                <a:pos x="f222" y="f217"/>
              </a:cxn>
              <a:cxn ang="f158">
                <a:pos x="f223" y="f209"/>
              </a:cxn>
              <a:cxn ang="f158">
                <a:pos x="f224" y="f214"/>
              </a:cxn>
              <a:cxn ang="f158">
                <a:pos x="f225" y="f212"/>
              </a:cxn>
              <a:cxn ang="f158">
                <a:pos x="f197" y="f210"/>
              </a:cxn>
              <a:cxn ang="f158">
                <a:pos x="f197" y="f209"/>
              </a:cxn>
              <a:cxn ang="f158">
                <a:pos x="f197" y="f204"/>
              </a:cxn>
              <a:cxn ang="f158">
                <a:pos x="f197" y="f208"/>
              </a:cxn>
              <a:cxn ang="f158">
                <a:pos x="f226" y="f207"/>
              </a:cxn>
              <a:cxn ang="f158">
                <a:pos x="f227" y="f204"/>
              </a:cxn>
              <a:cxn ang="f158">
                <a:pos x="f228" y="f204"/>
              </a:cxn>
              <a:cxn ang="f158">
                <a:pos x="f229" y="f230"/>
              </a:cxn>
              <a:cxn ang="f158">
                <a:pos x="f197" y="f200"/>
              </a:cxn>
            </a:cxnLst>
            <a:rect l="f193" t="f196" r="f194" b="f195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1F503CCA-B264-40E3-B3D0-6AA5567C2C42}"/>
              </a:ext>
            </a:extLst>
          </p:cNvPr>
          <p:cNvSpPr/>
          <p:nvPr/>
        </p:nvSpPr>
        <p:spPr>
          <a:xfrm>
            <a:off x="2119590" y="3506857"/>
            <a:ext cx="379393" cy="37939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+- f3 0 f2"/>
              <a:gd name="f39" fmla="*/ f38 1 3240000"/>
              <a:gd name="f40" fmla="*/ f2 1 f39"/>
              <a:gd name="f41" fmla="*/ f3 1 f39"/>
              <a:gd name="f42" fmla="*/ f40 f36 1"/>
              <a:gd name="f43" fmla="*/ f41 f36 1"/>
              <a:gd name="f44" fmla="*/ f41 f37 1"/>
              <a:gd name="f45" fmla="*/ f40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15DBD5F5-FA5E-4522-A89A-ACBC216B0C09}"/>
              </a:ext>
            </a:extLst>
          </p:cNvPr>
          <p:cNvSpPr/>
          <p:nvPr/>
        </p:nvSpPr>
        <p:spPr>
          <a:xfrm rot="18805987">
            <a:off x="6413004" y="1211697"/>
            <a:ext cx="412019" cy="407721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+- 0 0 9451"/>
              <a:gd name="f136" fmla="val 1069973"/>
              <a:gd name="f137" fmla="+- 0 0 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+- f4 0 f2"/>
              <a:gd name="f173" fmla="+- f3 0 f2"/>
              <a:gd name="f174" fmla="*/ f173 1 1807241"/>
              <a:gd name="f175" fmla="*/ f172 1 1788383"/>
              <a:gd name="f176" fmla="*/ f2 1 f174"/>
              <a:gd name="f177" fmla="*/ f3 1 f174"/>
              <a:gd name="f178" fmla="*/ f2 1 f175"/>
              <a:gd name="f179" fmla="*/ f4 1 f175"/>
              <a:gd name="f180" fmla="*/ f176 f170 1"/>
              <a:gd name="f181" fmla="*/ f177 f170 1"/>
              <a:gd name="f182" fmla="*/ f179 f171 1"/>
              <a:gd name="f183" fmla="*/ f178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0" t="f183" r="f181" b="f182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1577A1E1-5B28-4EB4-82EF-4CA994A2467D}"/>
              </a:ext>
            </a:extLst>
          </p:cNvPr>
          <p:cNvSpPr/>
          <p:nvPr/>
        </p:nvSpPr>
        <p:spPr>
          <a:xfrm>
            <a:off x="7014867" y="1211758"/>
            <a:ext cx="406597" cy="408444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+- f4 0 f2"/>
              <a:gd name="f98" fmla="+- f3 0 f2"/>
              <a:gd name="f99" fmla="*/ f98 1 371900"/>
              <a:gd name="f100" fmla="*/ f97 1 373588"/>
              <a:gd name="f101" fmla="*/ f2 1 f99"/>
              <a:gd name="f102" fmla="*/ f3 1 f99"/>
              <a:gd name="f103" fmla="*/ f2 1 f100"/>
              <a:gd name="f104" fmla="*/ f4 1 f100"/>
              <a:gd name="f105" fmla="*/ f101 f95 1"/>
              <a:gd name="f106" fmla="*/ f102 f95 1"/>
              <a:gd name="f107" fmla="*/ f104 f96 1"/>
              <a:gd name="f108" fmla="*/ f103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5" t="f108" r="f106" b="f107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54CDA82F-9EA7-47D8-8A55-F700311F6C61}"/>
              </a:ext>
            </a:extLst>
          </p:cNvPr>
          <p:cNvSpPr/>
          <p:nvPr/>
        </p:nvSpPr>
        <p:spPr>
          <a:xfrm>
            <a:off x="5843173" y="3480440"/>
            <a:ext cx="356990" cy="42507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1999321"/>
              <a:gd name="f7" fmla="val 2603448"/>
              <a:gd name="f8" fmla="val 2772810"/>
              <a:gd name="f9" fmla="val 2528507"/>
              <a:gd name="f10" fmla="val 2263914"/>
              <a:gd name="f11" fmla="val 2230929"/>
              <a:gd name="f12" fmla="val 2516419"/>
              <a:gd name="f13" fmla="val 2435624"/>
              <a:gd name="f14" fmla="val 2688129"/>
              <a:gd name="f15" fmla="val 2940634"/>
              <a:gd name="f16" fmla="val 3145329"/>
              <a:gd name="f17" fmla="val 2011409"/>
              <a:gd name="f18" fmla="val 1806714"/>
              <a:gd name="f19" fmla="val 1576134"/>
              <a:gd name="f20" fmla="val 17032"/>
              <a:gd name="f21" fmla="val 2276728"/>
              <a:gd name="f22" fmla="val 17033"/>
              <a:gd name="f23" fmla="val 1576135"/>
              <a:gd name="f24" fmla="val 1321887"/>
              <a:gd name="f25" fmla="val 996125"/>
              <a:gd name="f26" fmla="val 2160187"/>
              <a:gd name="f27" fmla="val 1979345"/>
              <a:gd name="f28" fmla="val 2161001"/>
              <a:gd name="f29" fmla="val 1738579"/>
              <a:gd name="f30" fmla="val 2402384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+- f4 0 f2"/>
              <a:gd name="f40" fmla="+- f3 0 f2"/>
              <a:gd name="f41" fmla="*/ f40 1 2721114"/>
              <a:gd name="f42" fmla="*/ f39 1 3240000"/>
              <a:gd name="f43" fmla="*/ f2 1 f41"/>
              <a:gd name="f44" fmla="*/ f3 1 f41"/>
              <a:gd name="f45" fmla="*/ f2 1 f42"/>
              <a:gd name="f46" fmla="*/ f4 1 f42"/>
              <a:gd name="f47" fmla="*/ f43 f37 1"/>
              <a:gd name="f48" fmla="*/ f44 f37 1"/>
              <a:gd name="f49" fmla="*/ f46 f38 1"/>
              <a:gd name="f50" fmla="*/ f45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2721114" h="3240000">
                <a:moveTo>
                  <a:pt x="f6" y="f7"/>
                </a:moveTo>
                <a:lnTo>
                  <a:pt x="f6" y="f8"/>
                </a:lnTo>
                <a:lnTo>
                  <a:pt x="f9" y="f8"/>
                </a:lnTo>
                <a:lnTo>
                  <a:pt x="f9" y="f7"/>
                </a:lnTo>
                <a:close/>
                <a:moveTo>
                  <a:pt x="f10" y="f11"/>
                </a:moveTo>
                <a:cubicBezTo>
                  <a:pt x="f12" y="f11"/>
                  <a:pt x="f3" y="f13"/>
                  <a:pt x="f3" y="f14"/>
                </a:cubicBezTo>
                <a:cubicBezTo>
                  <a:pt x="f3" y="f15"/>
                  <a:pt x="f12" y="f16"/>
                  <a:pt x="f10" y="f16"/>
                </a:cubicBezTo>
                <a:cubicBezTo>
                  <a:pt x="f17" y="f16"/>
                  <a:pt x="f18" y="f15"/>
                  <a:pt x="f18" y="f14"/>
                </a:cubicBezTo>
                <a:cubicBezTo>
                  <a:pt x="f18" y="f13"/>
                  <a:pt x="f17" y="f11"/>
                  <a:pt x="f10" y="f11"/>
                </a:cubicBezTo>
                <a:close/>
                <a:moveTo>
                  <a:pt x="f19" y="f20"/>
                </a:moveTo>
                <a:lnTo>
                  <a:pt x="f21" y="f20"/>
                </a:lnTo>
                <a:lnTo>
                  <a:pt x="f21" y="f22"/>
                </a:lnTo>
                <a:lnTo>
                  <a:pt x="f23" y="f22"/>
                </a:lnTo>
                <a:close/>
                <a:moveTo>
                  <a:pt x="f2" y="f20"/>
                </a:moveTo>
                <a:lnTo>
                  <a:pt x="f24" y="f20"/>
                </a:lnTo>
                <a:lnTo>
                  <a:pt x="f24" y="f25"/>
                </a:lnTo>
                <a:lnTo>
                  <a:pt x="f21" y="f25"/>
                </a:lnTo>
                <a:lnTo>
                  <a:pt x="f21" y="f26"/>
                </a:lnTo>
                <a:cubicBezTo>
                  <a:pt x="f27" y="f28"/>
                  <a:pt x="f29" y="f30"/>
                  <a:pt x="f29" y="f5"/>
                </a:cubicBezTo>
                <a:cubicBezTo>
                  <a:pt x="f29" y="f31"/>
                  <a:pt x="f27" y="f32"/>
                  <a:pt x="f21" y="f33"/>
                </a:cubicBezTo>
                <a:lnTo>
                  <a:pt x="f21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ABCF1C51-4A9F-4F06-8202-105BACC05799}"/>
              </a:ext>
            </a:extLst>
          </p:cNvPr>
          <p:cNvSpPr/>
          <p:nvPr/>
        </p:nvSpPr>
        <p:spPr>
          <a:xfrm>
            <a:off x="5189843" y="3480440"/>
            <a:ext cx="356990" cy="42507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179233"/>
              <a:gd name="f7" fmla="val 2431577"/>
              <a:gd name="f8" fmla="val 2611489"/>
              <a:gd name="f9" fmla="val 1999321"/>
              <a:gd name="f10" fmla="val 2780851"/>
              <a:gd name="f11" fmla="val 2960763"/>
              <a:gd name="f12" fmla="val 2348595"/>
              <a:gd name="f13" fmla="val 2528507"/>
              <a:gd name="f14" fmla="val 2263914"/>
              <a:gd name="f15" fmla="val 2238970"/>
              <a:gd name="f16" fmla="val 2516419"/>
              <a:gd name="f17" fmla="val 2443665"/>
              <a:gd name="f18" fmla="val 2696170"/>
              <a:gd name="f19" fmla="val 2948675"/>
              <a:gd name="f20" fmla="val 3153370"/>
              <a:gd name="f21" fmla="val 2011409"/>
              <a:gd name="f22" fmla="val 1806714"/>
              <a:gd name="f23" fmla="val 1576134"/>
              <a:gd name="f24" fmla="val 17032"/>
              <a:gd name="f25" fmla="val 2276728"/>
              <a:gd name="f26" fmla="val 17033"/>
              <a:gd name="f27" fmla="val 1576135"/>
              <a:gd name="f28" fmla="val 1321887"/>
              <a:gd name="f29" fmla="val 996125"/>
              <a:gd name="f30" fmla="val 2160187"/>
              <a:gd name="f31" fmla="val 1979345"/>
              <a:gd name="f32" fmla="val 2161001"/>
              <a:gd name="f33" fmla="val 1738579"/>
              <a:gd name="f34" fmla="val 2402384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+- f4 0 f2"/>
              <a:gd name="f44" fmla="+- f3 0 f2"/>
              <a:gd name="f45" fmla="*/ f44 1 2721114"/>
              <a:gd name="f46" fmla="*/ f43 1 3240000"/>
              <a:gd name="f47" fmla="*/ f2 1 f45"/>
              <a:gd name="f48" fmla="*/ f3 1 f45"/>
              <a:gd name="f49" fmla="*/ f2 1 f46"/>
              <a:gd name="f50" fmla="*/ f4 1 f46"/>
              <a:gd name="f51" fmla="*/ f47 f41 1"/>
              <a:gd name="f52" fmla="*/ f48 f41 1"/>
              <a:gd name="f53" fmla="*/ f50 f42 1"/>
              <a:gd name="f54" fmla="*/ f49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" t="f54" r="f52" b="f53"/>
            <a:pathLst>
              <a:path w="2721114" h="3240000">
                <a:moveTo>
                  <a:pt x="f6" y="f7"/>
                </a:moveTo>
                <a:lnTo>
                  <a:pt x="f6" y="f8"/>
                </a:lnTo>
                <a:lnTo>
                  <a:pt x="f9" y="f8"/>
                </a:lnTo>
                <a:lnTo>
                  <a:pt x="f9" y="f10"/>
                </a:lnTo>
                <a:lnTo>
                  <a:pt x="f6" y="f10"/>
                </a:lnTo>
                <a:lnTo>
                  <a:pt x="f6" y="f11"/>
                </a:lnTo>
                <a:lnTo>
                  <a:pt x="f12" y="f11"/>
                </a:lnTo>
                <a:lnTo>
                  <a:pt x="f12" y="f10"/>
                </a:lnTo>
                <a:lnTo>
                  <a:pt x="f13" y="f10"/>
                </a:lnTo>
                <a:lnTo>
                  <a:pt x="f13" y="f8"/>
                </a:lnTo>
                <a:lnTo>
                  <a:pt x="f12" y="f8"/>
                </a:lnTo>
                <a:lnTo>
                  <a:pt x="f12" y="f7"/>
                </a:lnTo>
                <a:close/>
                <a:moveTo>
                  <a:pt x="f14" y="f15"/>
                </a:moveTo>
                <a:cubicBezTo>
                  <a:pt x="f16" y="f15"/>
                  <a:pt x="f3" y="f17"/>
                  <a:pt x="f3" y="f18"/>
                </a:cubicBezTo>
                <a:cubicBezTo>
                  <a:pt x="f3" y="f19"/>
                  <a:pt x="f16" y="f20"/>
                  <a:pt x="f14" y="f20"/>
                </a:cubicBezTo>
                <a:cubicBezTo>
                  <a:pt x="f21" y="f20"/>
                  <a:pt x="f22" y="f19"/>
                  <a:pt x="f22" y="f18"/>
                </a:cubicBezTo>
                <a:cubicBezTo>
                  <a:pt x="f22" y="f17"/>
                  <a:pt x="f21" y="f15"/>
                  <a:pt x="f14" y="f15"/>
                </a:cubicBezTo>
                <a:close/>
                <a:moveTo>
                  <a:pt x="f23" y="f24"/>
                </a:moveTo>
                <a:lnTo>
                  <a:pt x="f25" y="f24"/>
                </a:lnTo>
                <a:lnTo>
                  <a:pt x="f25" y="f26"/>
                </a:lnTo>
                <a:lnTo>
                  <a:pt x="f27" y="f26"/>
                </a:lnTo>
                <a:close/>
                <a:moveTo>
                  <a:pt x="f2" y="f24"/>
                </a:moveTo>
                <a:lnTo>
                  <a:pt x="f28" y="f24"/>
                </a:lnTo>
                <a:lnTo>
                  <a:pt x="f28" y="f29"/>
                </a:lnTo>
                <a:lnTo>
                  <a:pt x="f25" y="f29"/>
                </a:lnTo>
                <a:lnTo>
                  <a:pt x="f25" y="f30"/>
                </a:lnTo>
                <a:cubicBezTo>
                  <a:pt x="f31" y="f32"/>
                  <a:pt x="f33" y="f34"/>
                  <a:pt x="f33" y="f5"/>
                </a:cubicBezTo>
                <a:cubicBezTo>
                  <a:pt x="f33" y="f35"/>
                  <a:pt x="f31" y="f36"/>
                  <a:pt x="f25" y="f37"/>
                </a:cubicBezTo>
                <a:lnTo>
                  <a:pt x="f25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A09AC3A8-446A-4E5B-9E08-007A271CB9C8}"/>
              </a:ext>
            </a:extLst>
          </p:cNvPr>
          <p:cNvSpPr/>
          <p:nvPr/>
        </p:nvSpPr>
        <p:spPr>
          <a:xfrm>
            <a:off x="6496484" y="3480440"/>
            <a:ext cx="356990" cy="42507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136698"/>
              <a:gd name="f7" fmla="val 2449196"/>
              <a:gd name="f8" fmla="val 2016940"/>
              <a:gd name="f9" fmla="val 2568954"/>
              <a:gd name="f10" fmla="val 2144156"/>
              <a:gd name="f11" fmla="val 2696170"/>
              <a:gd name="f12" fmla="val 2823386"/>
              <a:gd name="f13" fmla="val 2943144"/>
              <a:gd name="f14" fmla="val 2263914"/>
              <a:gd name="f15" fmla="val 2815928"/>
              <a:gd name="f16" fmla="val 2391130"/>
              <a:gd name="f17" fmla="val 2510888"/>
              <a:gd name="f18" fmla="val 2383672"/>
              <a:gd name="f19" fmla="val 2576412"/>
              <a:gd name="f20" fmla="val 2238970"/>
              <a:gd name="f21" fmla="val 2516419"/>
              <a:gd name="f22" fmla="val 2443665"/>
              <a:gd name="f23" fmla="val 2948675"/>
              <a:gd name="f24" fmla="val 3153370"/>
              <a:gd name="f25" fmla="val 2011409"/>
              <a:gd name="f26" fmla="val 1806714"/>
              <a:gd name="f27" fmla="val 1576134"/>
              <a:gd name="f28" fmla="val 17032"/>
              <a:gd name="f29" fmla="val 2276728"/>
              <a:gd name="f30" fmla="val 17033"/>
              <a:gd name="f31" fmla="val 1576135"/>
              <a:gd name="f32" fmla="val 1321887"/>
              <a:gd name="f33" fmla="val 996125"/>
              <a:gd name="f34" fmla="val 2160187"/>
              <a:gd name="f35" fmla="val 1979345"/>
              <a:gd name="f36" fmla="val 2161001"/>
              <a:gd name="f37" fmla="val 1738579"/>
              <a:gd name="f38" fmla="val 2402384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+- f4 0 f2"/>
              <a:gd name="f48" fmla="+- f3 0 f2"/>
              <a:gd name="f49" fmla="*/ f48 1 2721114"/>
              <a:gd name="f50" fmla="*/ f47 1 3240000"/>
              <a:gd name="f51" fmla="*/ f2 1 f49"/>
              <a:gd name="f52" fmla="*/ f3 1 f49"/>
              <a:gd name="f53" fmla="*/ f2 1 f50"/>
              <a:gd name="f54" fmla="*/ f4 1 f50"/>
              <a:gd name="f55" fmla="*/ f51 f45 1"/>
              <a:gd name="f56" fmla="*/ f52 f45 1"/>
              <a:gd name="f57" fmla="*/ f54 f46 1"/>
              <a:gd name="f58" fmla="*/ f53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" t="f58" r="f56" b="f57"/>
            <a:pathLst>
              <a:path w="2721114" h="3240000">
                <a:moveTo>
                  <a:pt x="f6" y="f7"/>
                </a:moveTo>
                <a:lnTo>
                  <a:pt x="f8" y="f9"/>
                </a:lnTo>
                <a:lnTo>
                  <a:pt x="f10" y="f11"/>
                </a:lnTo>
                <a:lnTo>
                  <a:pt x="f8" y="f12"/>
                </a:lnTo>
                <a:lnTo>
                  <a:pt x="f6" y="f13"/>
                </a:lnTo>
                <a:lnTo>
                  <a:pt x="f14" y="f15"/>
                </a:lnTo>
                <a:lnTo>
                  <a:pt x="f16" y="f13"/>
                </a:lnTo>
                <a:lnTo>
                  <a:pt x="f17" y="f12"/>
                </a:lnTo>
                <a:lnTo>
                  <a:pt x="f18" y="f11"/>
                </a:lnTo>
                <a:lnTo>
                  <a:pt x="f17" y="f9"/>
                </a:lnTo>
                <a:lnTo>
                  <a:pt x="f16" y="f7"/>
                </a:lnTo>
                <a:lnTo>
                  <a:pt x="f14" y="f19"/>
                </a:lnTo>
                <a:close/>
                <a:moveTo>
                  <a:pt x="f14" y="f20"/>
                </a:moveTo>
                <a:cubicBezTo>
                  <a:pt x="f21" y="f20"/>
                  <a:pt x="f3" y="f22"/>
                  <a:pt x="f3" y="f11"/>
                </a:cubicBezTo>
                <a:cubicBezTo>
                  <a:pt x="f3" y="f23"/>
                  <a:pt x="f21" y="f24"/>
                  <a:pt x="f14" y="f24"/>
                </a:cubicBezTo>
                <a:cubicBezTo>
                  <a:pt x="f25" y="f24"/>
                  <a:pt x="f26" y="f23"/>
                  <a:pt x="f26" y="f11"/>
                </a:cubicBezTo>
                <a:cubicBezTo>
                  <a:pt x="f26" y="f22"/>
                  <a:pt x="f25" y="f20"/>
                  <a:pt x="f14" y="f20"/>
                </a:cubicBezTo>
                <a:close/>
                <a:moveTo>
                  <a:pt x="f27" y="f28"/>
                </a:moveTo>
                <a:lnTo>
                  <a:pt x="f29" y="f28"/>
                </a:lnTo>
                <a:lnTo>
                  <a:pt x="f29" y="f30"/>
                </a:lnTo>
                <a:lnTo>
                  <a:pt x="f31" y="f30"/>
                </a:lnTo>
                <a:close/>
                <a:moveTo>
                  <a:pt x="f2" y="f28"/>
                </a:moveTo>
                <a:lnTo>
                  <a:pt x="f32" y="f28"/>
                </a:lnTo>
                <a:lnTo>
                  <a:pt x="f32" y="f33"/>
                </a:lnTo>
                <a:lnTo>
                  <a:pt x="f29" y="f33"/>
                </a:lnTo>
                <a:lnTo>
                  <a:pt x="f29" y="f34"/>
                </a:lnTo>
                <a:cubicBezTo>
                  <a:pt x="f35" y="f36"/>
                  <a:pt x="f37" y="f38"/>
                  <a:pt x="f37" y="f5"/>
                </a:cubicBezTo>
                <a:cubicBezTo>
                  <a:pt x="f37" y="f39"/>
                  <a:pt x="f35" y="f40"/>
                  <a:pt x="f29" y="f41"/>
                </a:cubicBezTo>
                <a:lnTo>
                  <a:pt x="f29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7F06BCF2-ADD6-41EF-8A79-1F639483B597}"/>
              </a:ext>
            </a:extLst>
          </p:cNvPr>
          <p:cNvSpPr/>
          <p:nvPr/>
        </p:nvSpPr>
        <p:spPr>
          <a:xfrm>
            <a:off x="7149805" y="3480440"/>
            <a:ext cx="356990" cy="42507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519839"/>
              <a:gd name="f7" fmla="val 2469622"/>
              <a:gd name="f8" fmla="val 2201779"/>
              <a:gd name="f9" fmla="val 2787682"/>
              <a:gd name="f10" fmla="val 2003023"/>
              <a:gd name="f11" fmla="val 2588926"/>
              <a:gd name="f12" fmla="val 1901669"/>
              <a:gd name="f13" fmla="val 2690281"/>
              <a:gd name="f14" fmla="val 2203868"/>
              <a:gd name="f15" fmla="val 2992480"/>
              <a:gd name="f16" fmla="val 2305222"/>
              <a:gd name="f17" fmla="val 2891125"/>
              <a:gd name="f18" fmla="val 2303133"/>
              <a:gd name="f19" fmla="val 2889037"/>
              <a:gd name="f20" fmla="val 2621194"/>
              <a:gd name="f21" fmla="val 2570977"/>
              <a:gd name="f22" fmla="val 2263914"/>
              <a:gd name="f23" fmla="val 2238970"/>
              <a:gd name="f24" fmla="val 2516419"/>
              <a:gd name="f25" fmla="val 2443665"/>
              <a:gd name="f26" fmla="val 2696170"/>
              <a:gd name="f27" fmla="val 2948675"/>
              <a:gd name="f28" fmla="val 3153370"/>
              <a:gd name="f29" fmla="val 2011409"/>
              <a:gd name="f30" fmla="val 1806714"/>
              <a:gd name="f31" fmla="val 1576134"/>
              <a:gd name="f32" fmla="val 17032"/>
              <a:gd name="f33" fmla="val 2276728"/>
              <a:gd name="f34" fmla="val 17033"/>
              <a:gd name="f35" fmla="val 1576135"/>
              <a:gd name="f36" fmla="val 1321887"/>
              <a:gd name="f37" fmla="val 996125"/>
              <a:gd name="f38" fmla="val 2160187"/>
              <a:gd name="f39" fmla="val 1979345"/>
              <a:gd name="f40" fmla="val 2161001"/>
              <a:gd name="f41" fmla="val 1738579"/>
              <a:gd name="f42" fmla="val 2402384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+- f4 0 f2"/>
              <a:gd name="f52" fmla="+- f3 0 f2"/>
              <a:gd name="f53" fmla="*/ f52 1 2721114"/>
              <a:gd name="f54" fmla="*/ f51 1 3240000"/>
              <a:gd name="f55" fmla="*/ f2 1 f53"/>
              <a:gd name="f56" fmla="*/ f3 1 f53"/>
              <a:gd name="f57" fmla="*/ f2 1 f54"/>
              <a:gd name="f58" fmla="*/ f4 1 f54"/>
              <a:gd name="f59" fmla="*/ f55 f49 1"/>
              <a:gd name="f60" fmla="*/ f56 f49 1"/>
              <a:gd name="f61" fmla="*/ f58 f50 1"/>
              <a:gd name="f62" fmla="*/ f57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9" t="f62" r="f60" b="f61"/>
            <a:pathLst>
              <a:path w="2721114" h="3240000">
                <a:moveTo>
                  <a:pt x="f6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close/>
                <a:moveTo>
                  <a:pt x="f22" y="f23"/>
                </a:moveTo>
                <a:cubicBezTo>
                  <a:pt x="f24" y="f23"/>
                  <a:pt x="f3" y="f25"/>
                  <a:pt x="f3" y="f26"/>
                </a:cubicBezTo>
                <a:cubicBezTo>
                  <a:pt x="f3" y="f27"/>
                  <a:pt x="f24" y="f28"/>
                  <a:pt x="f22" y="f28"/>
                </a:cubicBezTo>
                <a:cubicBezTo>
                  <a:pt x="f29" y="f28"/>
                  <a:pt x="f30" y="f27"/>
                  <a:pt x="f30" y="f26"/>
                </a:cubicBezTo>
                <a:cubicBezTo>
                  <a:pt x="f30" y="f25"/>
                  <a:pt x="f29" y="f23"/>
                  <a:pt x="f22" y="f23"/>
                </a:cubicBezTo>
                <a:close/>
                <a:moveTo>
                  <a:pt x="f31" y="f32"/>
                </a:moveTo>
                <a:lnTo>
                  <a:pt x="f33" y="f32"/>
                </a:lnTo>
                <a:lnTo>
                  <a:pt x="f33" y="f34"/>
                </a:lnTo>
                <a:lnTo>
                  <a:pt x="f35" y="f34"/>
                </a:lnTo>
                <a:close/>
                <a:moveTo>
                  <a:pt x="f2" y="f32"/>
                </a:moveTo>
                <a:lnTo>
                  <a:pt x="f36" y="f32"/>
                </a:lnTo>
                <a:lnTo>
                  <a:pt x="f36" y="f37"/>
                </a:lnTo>
                <a:lnTo>
                  <a:pt x="f33" y="f37"/>
                </a:lnTo>
                <a:lnTo>
                  <a:pt x="f33" y="f38"/>
                </a:lnTo>
                <a:cubicBezTo>
                  <a:pt x="f39" y="f40"/>
                  <a:pt x="f41" y="f42"/>
                  <a:pt x="f41" y="f5"/>
                </a:cubicBezTo>
                <a:cubicBezTo>
                  <a:pt x="f41" y="f43"/>
                  <a:pt x="f39" y="f44"/>
                  <a:pt x="f33" y="f45"/>
                </a:cubicBezTo>
                <a:lnTo>
                  <a:pt x="f33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BE44D54D-3F7C-47DF-8AFB-0EBF53959CB2}"/>
              </a:ext>
            </a:extLst>
          </p:cNvPr>
          <p:cNvSpPr/>
          <p:nvPr/>
        </p:nvSpPr>
        <p:spPr>
          <a:xfrm>
            <a:off x="2100890" y="1166468"/>
            <a:ext cx="451137" cy="460272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+- f4 0 f2"/>
              <a:gd name="f77" fmla="+- f3 0 f2"/>
              <a:gd name="f78" fmla="*/ f77 1 12446"/>
              <a:gd name="f79" fmla="*/ f76 1 12698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59" tIns="68259" rIns="68259" bIns="68259" anchor="ctr" anchorCtr="0" compatLnSpc="1">
            <a:noAutofit/>
          </a:bodyPr>
          <a:lstStyle/>
          <a:p>
            <a:pPr marL="0" marR="0" lvl="0" indent="0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D4F341F5-6DBC-414D-A0AF-1372AC587509}"/>
              </a:ext>
            </a:extLst>
          </p:cNvPr>
          <p:cNvGrpSpPr/>
          <p:nvPr/>
        </p:nvGrpSpPr>
        <p:grpSpPr>
          <a:xfrm>
            <a:off x="5846401" y="4108998"/>
            <a:ext cx="301752" cy="418283"/>
            <a:chOff x="7014801" y="4058198"/>
            <a:chExt cx="301752" cy="418283"/>
          </a:xfrm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CD262B83-6FE2-4DB8-B268-A203D0B2428A}"/>
                </a:ext>
              </a:extLst>
            </p:cNvPr>
            <p:cNvSpPr/>
            <p:nvPr/>
          </p:nvSpPr>
          <p:spPr>
            <a:xfrm>
              <a:off x="7179192" y="4059259"/>
              <a:ext cx="137352" cy="163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+- f4 0 f2"/>
                <a:gd name="f18" fmla="+- f3 0 f2"/>
                <a:gd name="f19" fmla="*/ f18 1 4159"/>
                <a:gd name="f20" fmla="*/ f17 1 4947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7EF71088-B3CD-41BE-9F74-5E47E6526CC6}"/>
                </a:ext>
              </a:extLst>
            </p:cNvPr>
            <p:cNvSpPr/>
            <p:nvPr/>
          </p:nvSpPr>
          <p:spPr>
            <a:xfrm>
              <a:off x="7152107" y="4165357"/>
              <a:ext cx="29169" cy="832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+- f4 0 f2"/>
                <a:gd name="f21" fmla="+- f3 0 f2"/>
                <a:gd name="f22" fmla="*/ f21 1 883"/>
                <a:gd name="f23" fmla="*/ f20 1 2522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26E0E201-E782-4732-A4B3-13F4806B5B41}"/>
                </a:ext>
              </a:extLst>
            </p:cNvPr>
            <p:cNvSpPr/>
            <p:nvPr/>
          </p:nvSpPr>
          <p:spPr>
            <a:xfrm>
              <a:off x="7015825" y="4058198"/>
              <a:ext cx="136318" cy="1623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+- f4 0 f2"/>
                <a:gd name="f17" fmla="+- f3 0 f2"/>
                <a:gd name="f18" fmla="*/ f17 1 4128"/>
                <a:gd name="f19" fmla="*/ f16 1 4916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3358AA90-DE21-4B3A-88A4-9AACF538E0DC}"/>
                </a:ext>
              </a:extLst>
            </p:cNvPr>
            <p:cNvSpPr/>
            <p:nvPr/>
          </p:nvSpPr>
          <p:spPr>
            <a:xfrm>
              <a:off x="7014801" y="4250698"/>
              <a:ext cx="301752" cy="225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+- f4 0 f2"/>
                <a:gd name="f23" fmla="+- f3 0 f2"/>
                <a:gd name="f24" fmla="*/ f23 1 9137"/>
                <a:gd name="f25" fmla="*/ f22 1 6837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045E6C45-ABC5-49F8-84BE-416FFCCAE0A1}"/>
              </a:ext>
            </a:extLst>
          </p:cNvPr>
          <p:cNvGrpSpPr/>
          <p:nvPr/>
        </p:nvGrpSpPr>
        <p:grpSpPr>
          <a:xfrm>
            <a:off x="2072974" y="1854956"/>
            <a:ext cx="480974" cy="478588"/>
            <a:chOff x="3241374" y="1804156"/>
            <a:chExt cx="480974" cy="478588"/>
          </a:xfrm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D71F65A9-4AA7-4E4B-80ED-F274546679C0}"/>
                </a:ext>
              </a:extLst>
            </p:cNvPr>
            <p:cNvSpPr/>
            <p:nvPr/>
          </p:nvSpPr>
          <p:spPr>
            <a:xfrm>
              <a:off x="3241374" y="1804156"/>
              <a:ext cx="384550" cy="3833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+- f4 0 f2"/>
                <a:gd name="f25" fmla="+- f3 0 f2"/>
                <a:gd name="f26" fmla="*/ f25 1 10177"/>
                <a:gd name="f27" fmla="*/ f24 1 10145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FBFC7B5C-2596-4ED4-AB65-673AADCACCD3}"/>
                </a:ext>
              </a:extLst>
            </p:cNvPr>
            <p:cNvSpPr/>
            <p:nvPr/>
          </p:nvSpPr>
          <p:spPr>
            <a:xfrm>
              <a:off x="3305647" y="1996821"/>
              <a:ext cx="416701" cy="2859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+- f4 0 f2"/>
                <a:gd name="f66" fmla="+- f3 0 f2"/>
                <a:gd name="f67" fmla="*/ f66 1 11028"/>
                <a:gd name="f68" fmla="*/ f65 1 7567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E47F37B6-834E-4C34-970A-4FA78B7365E5}"/>
              </a:ext>
            </a:extLst>
          </p:cNvPr>
          <p:cNvGrpSpPr/>
          <p:nvPr/>
        </p:nvGrpSpPr>
        <p:grpSpPr>
          <a:xfrm>
            <a:off x="2137247" y="4257588"/>
            <a:ext cx="369874" cy="330062"/>
            <a:chOff x="3305647" y="4206788"/>
            <a:chExt cx="369874" cy="330062"/>
          </a:xfrm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67DF6B72-B38D-4F96-A5DA-806780581E05}"/>
                </a:ext>
              </a:extLst>
            </p:cNvPr>
            <p:cNvSpPr/>
            <p:nvPr/>
          </p:nvSpPr>
          <p:spPr>
            <a:xfrm>
              <a:off x="3399245" y="4206788"/>
              <a:ext cx="276276" cy="2733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+- f4 0 f2"/>
                <a:gd name="f28" fmla="+- f3 0 f2"/>
                <a:gd name="f29" fmla="*/ f28 1 9673"/>
                <a:gd name="f30" fmla="*/ f27 1 9571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DAF1934E-7028-4E50-93E7-D1B61857E42A}"/>
                </a:ext>
              </a:extLst>
            </p:cNvPr>
            <p:cNvSpPr/>
            <p:nvPr/>
          </p:nvSpPr>
          <p:spPr>
            <a:xfrm>
              <a:off x="3362340" y="4378439"/>
              <a:ext cx="135888" cy="1358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+- f3 0 f2"/>
                <a:gd name="f46" fmla="*/ f45 1 4758"/>
                <a:gd name="f47" fmla="*/ f2 1 f46"/>
                <a:gd name="f48" fmla="*/ f3 1 f46"/>
                <a:gd name="f49" fmla="*/ f47 f43 1"/>
                <a:gd name="f50" fmla="*/ f48 f43 1"/>
                <a:gd name="f51" fmla="*/ f48 f44 1"/>
                <a:gd name="f52" fmla="*/ f4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C51E3683-F1E6-4154-8687-15A7CC4BEA74}"/>
                </a:ext>
              </a:extLst>
            </p:cNvPr>
            <p:cNvSpPr/>
            <p:nvPr/>
          </p:nvSpPr>
          <p:spPr>
            <a:xfrm>
              <a:off x="3305647" y="4484638"/>
              <a:ext cx="89108" cy="52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+- f4 0 f2"/>
                <a:gd name="f20" fmla="+- f3 0 f2"/>
                <a:gd name="f21" fmla="*/ f20 1 3120"/>
                <a:gd name="f22" fmla="*/ f19 1 1828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90D4A15E-F140-4E31-B15E-FA537CD959C8}"/>
              </a:ext>
            </a:extLst>
          </p:cNvPr>
          <p:cNvGrpSpPr/>
          <p:nvPr/>
        </p:nvGrpSpPr>
        <p:grpSpPr>
          <a:xfrm>
            <a:off x="5148229" y="4170254"/>
            <a:ext cx="370734" cy="362732"/>
            <a:chOff x="6316629" y="4119454"/>
            <a:chExt cx="370734" cy="362732"/>
          </a:xfrm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247E5838-C797-4FE1-8E40-12D4C954A188}"/>
                </a:ext>
              </a:extLst>
            </p:cNvPr>
            <p:cNvSpPr/>
            <p:nvPr/>
          </p:nvSpPr>
          <p:spPr>
            <a:xfrm>
              <a:off x="6431789" y="4119454"/>
              <a:ext cx="121505" cy="1203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+- f4 0 f2"/>
                <a:gd name="f26" fmla="+- f3 0 f2"/>
                <a:gd name="f27" fmla="*/ f26 1 4254"/>
                <a:gd name="f28" fmla="*/ f25 1 4215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67B54A76-4541-4937-8F0B-9A172CFE38E3}"/>
                </a:ext>
              </a:extLst>
            </p:cNvPr>
            <p:cNvSpPr/>
            <p:nvPr/>
          </p:nvSpPr>
          <p:spPr>
            <a:xfrm>
              <a:off x="6564971" y="4251731"/>
              <a:ext cx="122392" cy="1203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+- f4 0 f2"/>
                <a:gd name="f24" fmla="+- f3 0 f2"/>
                <a:gd name="f25" fmla="*/ f24 1 4285"/>
                <a:gd name="f26" fmla="*/ f23 1 4215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28DA7488-C51B-4002-BDFA-BE3DE5844946}"/>
                </a:ext>
              </a:extLst>
            </p:cNvPr>
            <p:cNvSpPr/>
            <p:nvPr/>
          </p:nvSpPr>
          <p:spPr>
            <a:xfrm>
              <a:off x="6316629" y="4191234"/>
              <a:ext cx="299658" cy="2909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+- f4 0 f2"/>
                <a:gd name="f52" fmla="+- f3 0 f2"/>
                <a:gd name="f53" fmla="*/ f52 1 10492"/>
                <a:gd name="f54" fmla="*/ f51 1 10187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03B7B1EA-207E-4B67-8AC4-D30B8E860BF2}"/>
              </a:ext>
            </a:extLst>
          </p:cNvPr>
          <p:cNvGrpSpPr/>
          <p:nvPr/>
        </p:nvGrpSpPr>
        <p:grpSpPr>
          <a:xfrm>
            <a:off x="2798504" y="4200703"/>
            <a:ext cx="350672" cy="355162"/>
            <a:chOff x="3966904" y="4149903"/>
            <a:chExt cx="350672" cy="355162"/>
          </a:xfrm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8547DC82-7C87-4F7A-B1CB-DBE1C693DC48}"/>
                </a:ext>
              </a:extLst>
            </p:cNvPr>
            <p:cNvSpPr/>
            <p:nvPr/>
          </p:nvSpPr>
          <p:spPr>
            <a:xfrm>
              <a:off x="3966904" y="4149903"/>
              <a:ext cx="350672" cy="3551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+- f4 0 f2"/>
                <a:gd name="f291" fmla="+- f3 0 f2"/>
                <a:gd name="f292" fmla="*/ f291 1 12278"/>
                <a:gd name="f293" fmla="*/ f290 1 12435"/>
                <a:gd name="f294" fmla="*/ f2 1 f292"/>
                <a:gd name="f295" fmla="*/ f3 1 f292"/>
                <a:gd name="f296" fmla="*/ f2 1 f293"/>
                <a:gd name="f297" fmla="*/ f4 1 f293"/>
                <a:gd name="f298" fmla="*/ f294 f288 1"/>
                <a:gd name="f299" fmla="*/ f295 f288 1"/>
                <a:gd name="f300" fmla="*/ f297 f289 1"/>
                <a:gd name="f301" fmla="*/ f296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8" t="f301" r="f299" b="f300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4DB135CF-D60D-4191-8347-C9D43C107287}"/>
                </a:ext>
              </a:extLst>
            </p:cNvPr>
            <p:cNvSpPr/>
            <p:nvPr/>
          </p:nvSpPr>
          <p:spPr>
            <a:xfrm>
              <a:off x="4100087" y="4292303"/>
              <a:ext cx="72009" cy="71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+- f4 0 f2"/>
                <a:gd name="f24" fmla="+- f3 0 f2"/>
                <a:gd name="f25" fmla="*/ f24 1 2521"/>
                <a:gd name="f26" fmla="*/ f23 1 2491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5611BA81-C4B7-4C69-AA2A-9B2E2BC8B40B}"/>
              </a:ext>
            </a:extLst>
          </p:cNvPr>
          <p:cNvGrpSpPr/>
          <p:nvPr/>
        </p:nvGrpSpPr>
        <p:grpSpPr>
          <a:xfrm>
            <a:off x="6483582" y="4217089"/>
            <a:ext cx="363556" cy="331168"/>
            <a:chOff x="7651982" y="4166289"/>
            <a:chExt cx="363556" cy="331168"/>
          </a:xfrm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705163F3-99AA-4289-B676-3844A28C61D9}"/>
                </a:ext>
              </a:extLst>
            </p:cNvPr>
            <p:cNvSpPr/>
            <p:nvPr/>
          </p:nvSpPr>
          <p:spPr>
            <a:xfrm>
              <a:off x="7651982" y="4166289"/>
              <a:ext cx="342881" cy="94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+- f4 0 f2"/>
                <a:gd name="f28" fmla="+- f3 0 f2"/>
                <a:gd name="f29" fmla="*/ f28 1 12005"/>
                <a:gd name="f30" fmla="*/ f27 1 330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48160AC0-B470-48E9-B181-F017CB7288FD}"/>
                </a:ext>
              </a:extLst>
            </p:cNvPr>
            <p:cNvSpPr/>
            <p:nvPr/>
          </p:nvSpPr>
          <p:spPr>
            <a:xfrm>
              <a:off x="7922827" y="4284174"/>
              <a:ext cx="24332" cy="94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+- f4 0 f2"/>
                <a:gd name="f9" fmla="+- f3 0 f2"/>
                <a:gd name="f10" fmla="*/ f9 1 852"/>
                <a:gd name="f11" fmla="*/ f8 1 3309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40F828A5-DA94-4CE0-B004-11114745DD65}"/>
                </a:ext>
              </a:extLst>
            </p:cNvPr>
            <p:cNvSpPr/>
            <p:nvPr/>
          </p:nvSpPr>
          <p:spPr>
            <a:xfrm>
              <a:off x="7970532" y="4285079"/>
              <a:ext cx="45006" cy="94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+- f4 0 f2"/>
                <a:gd name="f17" fmla="+- f3 0 f2"/>
                <a:gd name="f18" fmla="*/ f17 1 1576"/>
                <a:gd name="f19" fmla="*/ f16 1 3309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5C60C2F7-9957-48B1-8BFF-0E82822113C2}"/>
                </a:ext>
              </a:extLst>
            </p:cNvPr>
            <p:cNvSpPr/>
            <p:nvPr/>
          </p:nvSpPr>
          <p:spPr>
            <a:xfrm>
              <a:off x="7677210" y="4284174"/>
              <a:ext cx="222263" cy="94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+- f4 0 f2"/>
                <a:gd name="f15" fmla="+- f3 0 f2"/>
                <a:gd name="f16" fmla="*/ f15 1 7782"/>
                <a:gd name="f17" fmla="*/ f14 1 330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7BBEBD0A-1C5D-4B93-A9A4-9165C9DBECC7}"/>
                </a:ext>
              </a:extLst>
            </p:cNvPr>
            <p:cNvSpPr/>
            <p:nvPr/>
          </p:nvSpPr>
          <p:spPr>
            <a:xfrm>
              <a:off x="7724869" y="4402040"/>
              <a:ext cx="24332" cy="94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+- f4 0 f2"/>
                <a:gd name="f10" fmla="+- f3 0 f2"/>
                <a:gd name="f11" fmla="*/ f10 1 852"/>
                <a:gd name="f12" fmla="*/ f9 1 330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3CCE12FA-6E19-4474-9D0F-E5FF0DDEA476}"/>
                </a:ext>
              </a:extLst>
            </p:cNvPr>
            <p:cNvSpPr/>
            <p:nvPr/>
          </p:nvSpPr>
          <p:spPr>
            <a:xfrm>
              <a:off x="7772573" y="4403841"/>
              <a:ext cx="217782" cy="936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+- f4 0 f2"/>
                <a:gd name="f17" fmla="+- f3 0 f2"/>
                <a:gd name="f18" fmla="*/ f17 1 7625"/>
                <a:gd name="f19" fmla="*/ f16 1 3278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C5CE8D7D-3CAE-4E95-97A5-887CA256A6AA}"/>
                </a:ext>
              </a:extLst>
            </p:cNvPr>
            <p:cNvSpPr/>
            <p:nvPr/>
          </p:nvSpPr>
          <p:spPr>
            <a:xfrm>
              <a:off x="7651982" y="4402945"/>
              <a:ext cx="49533" cy="94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+- f4 0 f2"/>
                <a:gd name="f16" fmla="+- f3 0 f2"/>
                <a:gd name="f17" fmla="*/ f16 1 1734"/>
                <a:gd name="f18" fmla="*/ f15 1 330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D6C1195D-430D-4786-8AB0-278826842C9F}"/>
              </a:ext>
            </a:extLst>
          </p:cNvPr>
          <p:cNvSpPr/>
          <p:nvPr/>
        </p:nvSpPr>
        <p:spPr>
          <a:xfrm>
            <a:off x="3389765" y="4201353"/>
            <a:ext cx="307768" cy="363556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+- f4 0 f2"/>
              <a:gd name="f60" fmla="+- f3 0 f2"/>
              <a:gd name="f61" fmla="*/ f60 1 10776"/>
              <a:gd name="f62" fmla="*/ f59 1 12729"/>
              <a:gd name="f63" fmla="*/ f2 1 f61"/>
              <a:gd name="f64" fmla="*/ f3 1 f61"/>
              <a:gd name="f65" fmla="*/ f2 1 f62"/>
              <a:gd name="f66" fmla="*/ f4 1 f62"/>
              <a:gd name="f67" fmla="*/ f63 f57 1"/>
              <a:gd name="f68" fmla="*/ f64 f57 1"/>
              <a:gd name="f69" fmla="*/ f66 f58 1"/>
              <a:gd name="f70" fmla="*/ f65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7" t="f70" r="f68" b="f69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59" tIns="68259" rIns="68259" bIns="68259" anchor="ctr" anchorCtr="0" compatLnSpc="1">
            <a:noAutofit/>
          </a:bodyPr>
          <a:lstStyle/>
          <a:p>
            <a:pPr marL="0" marR="0" lvl="0" indent="0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86EDB616-A152-48F2-AF2A-F695BCAEECE0}"/>
              </a:ext>
            </a:extLst>
          </p:cNvPr>
          <p:cNvGrpSpPr/>
          <p:nvPr/>
        </p:nvGrpSpPr>
        <p:grpSpPr>
          <a:xfrm>
            <a:off x="7143624" y="4184546"/>
            <a:ext cx="355473" cy="361763"/>
            <a:chOff x="8312024" y="4133746"/>
            <a:chExt cx="355473" cy="361763"/>
          </a:xfrm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04E2A5A0-EC93-4EDC-9C38-2CF164F50E91}"/>
                </a:ext>
              </a:extLst>
            </p:cNvPr>
            <p:cNvSpPr/>
            <p:nvPr/>
          </p:nvSpPr>
          <p:spPr>
            <a:xfrm>
              <a:off x="8312024" y="4133746"/>
              <a:ext cx="355473" cy="1536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+- f4 0 f2"/>
                <a:gd name="f103" fmla="+- f3 0 f2"/>
                <a:gd name="f104" fmla="*/ f103 1 12446"/>
                <a:gd name="f105" fmla="*/ f102 1 5379"/>
                <a:gd name="f106" fmla="*/ f2 1 f104"/>
                <a:gd name="f107" fmla="*/ f3 1 f104"/>
                <a:gd name="f108" fmla="*/ f2 1 f105"/>
                <a:gd name="f109" fmla="*/ f4 1 f105"/>
                <a:gd name="f110" fmla="*/ f106 f100 1"/>
                <a:gd name="f111" fmla="*/ f107 f100 1"/>
                <a:gd name="f112" fmla="*/ f109 f101 1"/>
                <a:gd name="f113" fmla="*/ f108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3" r="f111" b="f112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D90C7BE2-7233-48DA-A539-B139D6185F50}"/>
                </a:ext>
              </a:extLst>
            </p:cNvPr>
            <p:cNvSpPr/>
            <p:nvPr/>
          </p:nvSpPr>
          <p:spPr>
            <a:xfrm>
              <a:off x="8380411" y="4277727"/>
              <a:ext cx="211473" cy="2177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+- f4 0 f2"/>
                <a:gd name="f45" fmla="+- f3 0 f2"/>
                <a:gd name="f46" fmla="*/ f45 1 7404"/>
                <a:gd name="f47" fmla="*/ f44 1 7625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3A67F722-4395-4856-9176-0F51590DA039}"/>
                </a:ext>
              </a:extLst>
            </p:cNvPr>
            <p:cNvSpPr/>
            <p:nvPr/>
          </p:nvSpPr>
          <p:spPr>
            <a:xfrm>
              <a:off x="8451506" y="4229118"/>
              <a:ext cx="76489" cy="234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+- f4 0 f2"/>
                <a:gd name="f24" fmla="+- f3 0 f2"/>
                <a:gd name="f25" fmla="*/ f24 1 2678"/>
                <a:gd name="f26" fmla="*/ f23 1 820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E2A45089-B4D6-4C62-BBC3-35320C9C0828}"/>
              </a:ext>
            </a:extLst>
          </p:cNvPr>
          <p:cNvGrpSpPr/>
          <p:nvPr/>
        </p:nvGrpSpPr>
        <p:grpSpPr>
          <a:xfrm>
            <a:off x="3955358" y="4202249"/>
            <a:ext cx="363565" cy="361754"/>
            <a:chOff x="5123758" y="4151449"/>
            <a:chExt cx="363565" cy="361754"/>
          </a:xfrm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26C48251-1657-4590-9407-905AAE57C041}"/>
                </a:ext>
              </a:extLst>
            </p:cNvPr>
            <p:cNvSpPr/>
            <p:nvPr/>
          </p:nvSpPr>
          <p:spPr>
            <a:xfrm>
              <a:off x="5199360" y="4300825"/>
              <a:ext cx="213274" cy="212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+- f4 0 f2"/>
                <a:gd name="f63" fmla="+- f3 0 f2"/>
                <a:gd name="f64" fmla="*/ f63 1 7467"/>
                <a:gd name="f65" fmla="*/ f62 1 7436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0C65B334-CA0F-4BB8-A9E9-3D8CEAA8AA32}"/>
                </a:ext>
              </a:extLst>
            </p:cNvPr>
            <p:cNvSpPr/>
            <p:nvPr/>
          </p:nvSpPr>
          <p:spPr>
            <a:xfrm>
              <a:off x="5314520" y="4153597"/>
              <a:ext cx="172803" cy="1688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+- f4 0 f2"/>
                <a:gd name="f32" fmla="+- f3 0 f2"/>
                <a:gd name="f33" fmla="*/ f32 1 6050"/>
                <a:gd name="f34" fmla="*/ f31 1 5912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0255E175-6F57-4F0C-A92B-B5977A10B698}"/>
                </a:ext>
              </a:extLst>
            </p:cNvPr>
            <p:cNvSpPr/>
            <p:nvPr/>
          </p:nvSpPr>
          <p:spPr>
            <a:xfrm>
              <a:off x="5220949" y="4151449"/>
              <a:ext cx="169191" cy="1026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+- f4 0 f2"/>
                <a:gd name="f12" fmla="+- f3 0 f2"/>
                <a:gd name="f13" fmla="*/ f12 1 5924"/>
                <a:gd name="f14" fmla="*/ f11 1 3593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6455817F-02DA-4145-B845-C49C2DD14A92}"/>
                </a:ext>
              </a:extLst>
            </p:cNvPr>
            <p:cNvSpPr/>
            <p:nvPr/>
          </p:nvSpPr>
          <p:spPr>
            <a:xfrm>
              <a:off x="5123758" y="4153597"/>
              <a:ext cx="170087" cy="167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+- f4 0 f2"/>
                <a:gd name="f32" fmla="+- f3 0 f2"/>
                <a:gd name="f33" fmla="*/ f32 1 5955"/>
                <a:gd name="f34" fmla="*/ f31 1 5881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9D98963E-6D95-4AF3-91A4-233CA3EA57B7}"/>
              </a:ext>
            </a:extLst>
          </p:cNvPr>
          <p:cNvGrpSpPr/>
          <p:nvPr/>
        </p:nvGrpSpPr>
        <p:grpSpPr>
          <a:xfrm>
            <a:off x="4559410" y="4236987"/>
            <a:ext cx="360877" cy="282586"/>
            <a:chOff x="5727810" y="4186187"/>
            <a:chExt cx="360877" cy="282586"/>
          </a:xfrm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FF653A34-A4A6-4DEE-B859-1861F1AD66F0}"/>
                </a:ext>
              </a:extLst>
            </p:cNvPr>
            <p:cNvSpPr/>
            <p:nvPr/>
          </p:nvSpPr>
          <p:spPr>
            <a:xfrm>
              <a:off x="5727810" y="4422852"/>
              <a:ext cx="360877" cy="45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+- f4 0 f2"/>
                <a:gd name="f37" fmla="+- f3 0 f2"/>
                <a:gd name="f38" fmla="*/ f37 1 12635"/>
                <a:gd name="f39" fmla="*/ f36 1 1608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C077468D-BEF0-43AC-8E6A-23F3AED3FBAE}"/>
                </a:ext>
              </a:extLst>
            </p:cNvPr>
            <p:cNvSpPr/>
            <p:nvPr/>
          </p:nvSpPr>
          <p:spPr>
            <a:xfrm>
              <a:off x="5750314" y="4186187"/>
              <a:ext cx="314974" cy="2133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+- f4 0 f2"/>
                <a:gd name="f68" fmla="+- f3 0 f2"/>
                <a:gd name="f69" fmla="*/ f68 1 11028"/>
                <a:gd name="f70" fmla="*/ f67 1 7468"/>
                <a:gd name="f71" fmla="*/ f2 1 f69"/>
                <a:gd name="f72" fmla="*/ f3 1 f69"/>
                <a:gd name="f73" fmla="*/ f2 1 f70"/>
                <a:gd name="f74" fmla="*/ f4 1 f70"/>
                <a:gd name="f75" fmla="*/ f71 f65 1"/>
                <a:gd name="f76" fmla="*/ f72 f65 1"/>
                <a:gd name="f77" fmla="*/ f74 f66 1"/>
                <a:gd name="f78" fmla="*/ f73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AF3B3535-3302-4F86-BE94-7C5FF5A59E54}"/>
              </a:ext>
            </a:extLst>
          </p:cNvPr>
          <p:cNvGrpSpPr/>
          <p:nvPr/>
        </p:nvGrpSpPr>
        <p:grpSpPr>
          <a:xfrm>
            <a:off x="2758143" y="1945610"/>
            <a:ext cx="358883" cy="412842"/>
            <a:chOff x="3926543" y="1894810"/>
            <a:chExt cx="358883" cy="412842"/>
          </a:xfrm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CAA39D8D-F701-4953-91BD-D9CA6E690E34}"/>
                </a:ext>
              </a:extLst>
            </p:cNvPr>
            <p:cNvSpPr/>
            <p:nvPr/>
          </p:nvSpPr>
          <p:spPr>
            <a:xfrm>
              <a:off x="3953198" y="1974783"/>
              <a:ext cx="304559" cy="1979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+- f4 0 f2"/>
                <a:gd name="f17" fmla="+- f3 0 f2"/>
                <a:gd name="f18" fmla="*/ f17 1 9358"/>
                <a:gd name="f19" fmla="*/ f16 1 6082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2F580EEB-39B5-46FA-A8F6-826222DBB558}"/>
                </a:ext>
              </a:extLst>
            </p:cNvPr>
            <p:cNvSpPr/>
            <p:nvPr/>
          </p:nvSpPr>
          <p:spPr>
            <a:xfrm>
              <a:off x="3926543" y="2199342"/>
              <a:ext cx="358883" cy="1083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+- f4 0 f2"/>
                <a:gd name="f63" fmla="+- f3 0 f2"/>
                <a:gd name="f64" fmla="*/ f63 1 11027"/>
                <a:gd name="f65" fmla="*/ f62 1 3328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F15B70F3-6339-47C0-B829-DEDA0B18B7BA}"/>
                </a:ext>
              </a:extLst>
            </p:cNvPr>
            <p:cNvSpPr/>
            <p:nvPr/>
          </p:nvSpPr>
          <p:spPr>
            <a:xfrm>
              <a:off x="4062907" y="1894810"/>
              <a:ext cx="82039" cy="533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+- f4 0 f2"/>
                <a:gd name="f16" fmla="+- f3 0 f2"/>
                <a:gd name="f17" fmla="*/ f16 1 2521"/>
                <a:gd name="f18" fmla="*/ f15 1 163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9C5DFEFB-5ED1-47FD-9B9B-640C3982E09C}"/>
              </a:ext>
            </a:extLst>
          </p:cNvPr>
          <p:cNvGrpSpPr/>
          <p:nvPr/>
        </p:nvGrpSpPr>
        <p:grpSpPr>
          <a:xfrm>
            <a:off x="5814168" y="1942565"/>
            <a:ext cx="414241" cy="413235"/>
            <a:chOff x="6982568" y="1891765"/>
            <a:chExt cx="414241" cy="413235"/>
          </a:xfrm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BCD4326D-FA4A-493E-AC0F-9FE303DB8278}"/>
                </a:ext>
              </a:extLst>
            </p:cNvPr>
            <p:cNvSpPr/>
            <p:nvPr/>
          </p:nvSpPr>
          <p:spPr>
            <a:xfrm>
              <a:off x="6982568" y="1891765"/>
              <a:ext cx="189710" cy="188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+- f4 0 f2"/>
                <a:gd name="f36" fmla="+- f3 0 f2"/>
                <a:gd name="f37" fmla="*/ f36 1 5829"/>
                <a:gd name="f38" fmla="*/ f35 1 5797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82D1DA05-70B1-4299-A9B5-59547F9775C6}"/>
                </a:ext>
              </a:extLst>
            </p:cNvPr>
            <p:cNvSpPr/>
            <p:nvPr/>
          </p:nvSpPr>
          <p:spPr>
            <a:xfrm>
              <a:off x="6983574" y="2117329"/>
              <a:ext cx="190752" cy="1876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+- f4 0 f2"/>
                <a:gd name="f52" fmla="+- f3 0 f2"/>
                <a:gd name="f53" fmla="*/ f52 1 5861"/>
                <a:gd name="f54" fmla="*/ f51 1 5766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F4D84E6D-697E-4345-8FE2-4E204B31FA5E}"/>
                </a:ext>
              </a:extLst>
            </p:cNvPr>
            <p:cNvSpPr/>
            <p:nvPr/>
          </p:nvSpPr>
          <p:spPr>
            <a:xfrm>
              <a:off x="7207099" y="1891765"/>
              <a:ext cx="189710" cy="188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+- f4 0 f2"/>
                <a:gd name="f32" fmla="+- f3 0 f2"/>
                <a:gd name="f33" fmla="*/ f32 1 5829"/>
                <a:gd name="f34" fmla="*/ f31 1 5797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24C18726-AD2E-4771-ADA2-98D3B17E83D6}"/>
                </a:ext>
              </a:extLst>
            </p:cNvPr>
            <p:cNvSpPr/>
            <p:nvPr/>
          </p:nvSpPr>
          <p:spPr>
            <a:xfrm>
              <a:off x="7207099" y="2116296"/>
              <a:ext cx="189710" cy="188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+- f4 0 f2"/>
                <a:gd name="f33" fmla="+- f3 0 f2"/>
                <a:gd name="f34" fmla="*/ f33 1 5829"/>
                <a:gd name="f35" fmla="*/ f32 1 5798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4139C45E-CF6A-4B2D-BAA0-19A82199856B}"/>
              </a:ext>
            </a:extLst>
          </p:cNvPr>
          <p:cNvGrpSpPr/>
          <p:nvPr/>
        </p:nvGrpSpPr>
        <p:grpSpPr>
          <a:xfrm>
            <a:off x="3401423" y="1945610"/>
            <a:ext cx="478551" cy="413235"/>
            <a:chOff x="4569823" y="1894810"/>
            <a:chExt cx="478551" cy="413235"/>
          </a:xfrm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5F49C3CB-5393-42CE-926D-91AF0FCB0333}"/>
                </a:ext>
              </a:extLst>
            </p:cNvPr>
            <p:cNvSpPr/>
            <p:nvPr/>
          </p:nvSpPr>
          <p:spPr>
            <a:xfrm>
              <a:off x="4569823" y="1922480"/>
              <a:ext cx="478551" cy="3855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+- f4 0 f2"/>
                <a:gd name="f68" fmla="+- f3 0 f2"/>
                <a:gd name="f69" fmla="*/ f68 1 14704"/>
                <a:gd name="f70" fmla="*/ f67 1 11847"/>
                <a:gd name="f71" fmla="*/ f2 1 f69"/>
                <a:gd name="f72" fmla="*/ f3 1 f69"/>
                <a:gd name="f73" fmla="*/ f2 1 f70"/>
                <a:gd name="f74" fmla="*/ f4 1 f70"/>
                <a:gd name="f75" fmla="*/ f71 f65 1"/>
                <a:gd name="f76" fmla="*/ f72 f65 1"/>
                <a:gd name="f77" fmla="*/ f74 f66 1"/>
                <a:gd name="f78" fmla="*/ f73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545250FE-9A8B-4ADE-896E-938DB9005CFE}"/>
                </a:ext>
              </a:extLst>
            </p:cNvPr>
            <p:cNvSpPr/>
            <p:nvPr/>
          </p:nvSpPr>
          <p:spPr>
            <a:xfrm>
              <a:off x="4871968" y="1894810"/>
              <a:ext cx="138449" cy="138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+- f3 0 f2"/>
                <a:gd name="f23" fmla="*/ f22 1 4254"/>
                <a:gd name="f24" fmla="*/ f2 1 f23"/>
                <a:gd name="f25" fmla="*/ f3 1 f23"/>
                <a:gd name="f26" fmla="*/ f24 f20 1"/>
                <a:gd name="f27" fmla="*/ f25 f20 1"/>
                <a:gd name="f28" fmla="*/ f25 f21 1"/>
                <a:gd name="f29" fmla="*/ f24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E87CBA44-34BE-43AD-A481-1FD85CA9ED0C}"/>
                </a:ext>
              </a:extLst>
            </p:cNvPr>
            <p:cNvSpPr/>
            <p:nvPr/>
          </p:nvSpPr>
          <p:spPr>
            <a:xfrm>
              <a:off x="4606408" y="1895816"/>
              <a:ext cx="138449" cy="138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+- f4 0 f2"/>
                <a:gd name="f23" fmla="+- f3 0 f2"/>
                <a:gd name="f24" fmla="*/ f23 1 4254"/>
                <a:gd name="f25" fmla="*/ f22 1 4255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BB52F5E3-911D-4C17-899F-26B79974623A}"/>
                </a:ext>
              </a:extLst>
            </p:cNvPr>
            <p:cNvSpPr/>
            <p:nvPr/>
          </p:nvSpPr>
          <p:spPr>
            <a:xfrm>
              <a:off x="4687415" y="1974774"/>
              <a:ext cx="242005" cy="2430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+- f4 0 f2"/>
                <a:gd name="f32" fmla="+- f3 0 f2"/>
                <a:gd name="f33" fmla="*/ f32 1 7436"/>
                <a:gd name="f34" fmla="*/ f31 1 7468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2BBD8737-39E8-4FAB-8079-E4C0338A0494}"/>
              </a:ext>
            </a:extLst>
          </p:cNvPr>
          <p:cNvGrpSpPr/>
          <p:nvPr/>
        </p:nvGrpSpPr>
        <p:grpSpPr>
          <a:xfrm>
            <a:off x="6403179" y="1921488"/>
            <a:ext cx="419956" cy="412604"/>
            <a:chOff x="7571579" y="1870688"/>
            <a:chExt cx="419956" cy="412604"/>
          </a:xfrm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129A6388-521F-4021-BD2E-EDA6A5B771C8}"/>
                </a:ext>
              </a:extLst>
            </p:cNvPr>
            <p:cNvSpPr/>
            <p:nvPr/>
          </p:nvSpPr>
          <p:spPr>
            <a:xfrm>
              <a:off x="7621825" y="1916326"/>
              <a:ext cx="109746" cy="1097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+- f3 0 f2"/>
                <a:gd name="f12" fmla="*/ f11 1 3372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D7F21287-919C-47ED-8F28-6E2EA8FE9DE4}"/>
                </a:ext>
              </a:extLst>
            </p:cNvPr>
            <p:cNvSpPr/>
            <p:nvPr/>
          </p:nvSpPr>
          <p:spPr>
            <a:xfrm>
              <a:off x="7792041" y="1881725"/>
              <a:ext cx="196897" cy="1945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+- f4 0 f2"/>
                <a:gd name="f45" fmla="+- f3 0 f2"/>
                <a:gd name="f46" fmla="*/ f45 1 6050"/>
                <a:gd name="f47" fmla="*/ f44 1 5979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C8E82199-0AEC-4957-A2BA-792E2EB35B63}"/>
                </a:ext>
              </a:extLst>
            </p:cNvPr>
            <p:cNvSpPr/>
            <p:nvPr/>
          </p:nvSpPr>
          <p:spPr>
            <a:xfrm>
              <a:off x="7662836" y="1957337"/>
              <a:ext cx="277913" cy="277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+- f3 0 f2"/>
                <a:gd name="f13" fmla="*/ f12 1 853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D6B7797F-D022-4FB3-8255-9A3DFCBECB9B}"/>
                </a:ext>
              </a:extLst>
            </p:cNvPr>
            <p:cNvSpPr/>
            <p:nvPr/>
          </p:nvSpPr>
          <p:spPr>
            <a:xfrm>
              <a:off x="7877144" y="2171599"/>
              <a:ext cx="114391" cy="1116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+- f4 0 f2"/>
                <a:gd name="f21" fmla="+- f3 0 f2"/>
                <a:gd name="f22" fmla="*/ f21 1 3515"/>
                <a:gd name="f23" fmla="*/ f20 1 3432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E8AF825A-6229-44E9-B459-6E498C4457F2}"/>
                </a:ext>
              </a:extLst>
            </p:cNvPr>
            <p:cNvSpPr/>
            <p:nvPr/>
          </p:nvSpPr>
          <p:spPr>
            <a:xfrm>
              <a:off x="7584920" y="2086532"/>
              <a:ext cx="195855" cy="1945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+- f4 0 f2"/>
                <a:gd name="f40" fmla="+- f3 0 f2"/>
                <a:gd name="f41" fmla="*/ f40 1 6018"/>
                <a:gd name="f42" fmla="*/ f39 1 5979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C3B8A215-9B8C-4FF0-B558-4F41ADC06416}"/>
                </a:ext>
              </a:extLst>
            </p:cNvPr>
            <p:cNvSpPr/>
            <p:nvPr/>
          </p:nvSpPr>
          <p:spPr>
            <a:xfrm>
              <a:off x="7571579" y="1870688"/>
              <a:ext cx="119987" cy="1143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+- f4 0 f2"/>
                <a:gd name="f26" fmla="+- f3 0 f2"/>
                <a:gd name="f27" fmla="*/ f26 1 3687"/>
                <a:gd name="f28" fmla="*/ f25 1 3514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C1E2EF04-D383-4D2B-A764-4DC3856D604E}"/>
              </a:ext>
            </a:extLst>
          </p:cNvPr>
          <p:cNvSpPr/>
          <p:nvPr/>
        </p:nvSpPr>
        <p:spPr>
          <a:xfrm>
            <a:off x="4030604" y="1946424"/>
            <a:ext cx="406066" cy="411598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+- f4 0 f2"/>
              <a:gd name="f53" fmla="+- f3 0 f2"/>
              <a:gd name="f54" fmla="*/ f53 1 12477"/>
              <a:gd name="f55" fmla="*/ f52 1 12647"/>
              <a:gd name="f56" fmla="*/ f2 1 f54"/>
              <a:gd name="f57" fmla="*/ f3 1 f54"/>
              <a:gd name="f58" fmla="*/ f2 1 f55"/>
              <a:gd name="f59" fmla="*/ f4 1 f55"/>
              <a:gd name="f60" fmla="*/ f56 f50 1"/>
              <a:gd name="f61" fmla="*/ f57 f50 1"/>
              <a:gd name="f62" fmla="*/ f59 f51 1"/>
              <a:gd name="f63" fmla="*/ f5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0" t="f63" r="f61" b="f62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59" tIns="68259" rIns="68259" bIns="68259" anchor="ctr" anchorCtr="0" compatLnSpc="1">
            <a:noAutofit/>
          </a:bodyPr>
          <a:lstStyle/>
          <a:p>
            <a:pPr marL="0" marR="0" lvl="0" indent="0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C54FB206-4126-40A0-8796-E048310F1E39}"/>
              </a:ext>
            </a:extLst>
          </p:cNvPr>
          <p:cNvGrpSpPr/>
          <p:nvPr/>
        </p:nvGrpSpPr>
        <p:grpSpPr>
          <a:xfrm>
            <a:off x="7045527" y="1921708"/>
            <a:ext cx="413225" cy="376329"/>
            <a:chOff x="8213927" y="1870908"/>
            <a:chExt cx="413225" cy="376329"/>
          </a:xfrm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33242E9C-C108-4D2E-90CB-AB668406FCC1}"/>
                </a:ext>
              </a:extLst>
            </p:cNvPr>
            <p:cNvSpPr/>
            <p:nvPr/>
          </p:nvSpPr>
          <p:spPr>
            <a:xfrm>
              <a:off x="8421047" y="1924226"/>
              <a:ext cx="206105" cy="323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+- f4 0 f2"/>
                <a:gd name="f28" fmla="+- f3 0 f2"/>
                <a:gd name="f29" fmla="*/ f28 1 6333"/>
                <a:gd name="f30" fmla="*/ f27 1 992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BF7719C9-9AB9-4D20-8E4E-9121DF6A6148}"/>
                </a:ext>
              </a:extLst>
            </p:cNvPr>
            <p:cNvSpPr/>
            <p:nvPr/>
          </p:nvSpPr>
          <p:spPr>
            <a:xfrm>
              <a:off x="8293891" y="1870908"/>
              <a:ext cx="112836" cy="3353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+- f4 0 f2"/>
                <a:gd name="f20" fmla="+- f3 0 f2"/>
                <a:gd name="f21" fmla="*/ f20 1 3467"/>
                <a:gd name="f22" fmla="*/ f19 1 10303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CFD7BBE3-44E7-4FC8-A8C1-50A1B75E2CD2}"/>
                </a:ext>
              </a:extLst>
            </p:cNvPr>
            <p:cNvSpPr/>
            <p:nvPr/>
          </p:nvSpPr>
          <p:spPr>
            <a:xfrm>
              <a:off x="8433346" y="1870908"/>
              <a:ext cx="112800" cy="3353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+- f4 0 f2"/>
                <a:gd name="f18" fmla="+- f3 0 f2"/>
                <a:gd name="f19" fmla="*/ f18 1 3466"/>
                <a:gd name="f20" fmla="*/ f17 1 10303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0914DFD9-57E7-4A59-B3C2-23801C188037}"/>
                </a:ext>
              </a:extLst>
            </p:cNvPr>
            <p:cNvSpPr/>
            <p:nvPr/>
          </p:nvSpPr>
          <p:spPr>
            <a:xfrm>
              <a:off x="8213927" y="1924226"/>
              <a:ext cx="205109" cy="323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+- f4 0 f2"/>
                <a:gd name="f30" fmla="+- f3 0 f2"/>
                <a:gd name="f31" fmla="*/ f30 1 6302"/>
                <a:gd name="f32" fmla="*/ f29 1 9925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ED3CC719-25D9-4E72-9B7F-2B7CA4D5CC9F}"/>
              </a:ext>
            </a:extLst>
          </p:cNvPr>
          <p:cNvGrpSpPr/>
          <p:nvPr/>
        </p:nvGrpSpPr>
        <p:grpSpPr>
          <a:xfrm>
            <a:off x="4602661" y="1926307"/>
            <a:ext cx="413263" cy="412997"/>
            <a:chOff x="5771061" y="1875507"/>
            <a:chExt cx="413263" cy="412997"/>
          </a:xfrm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B99F3629-34B4-48DD-9F4A-4F6052A490DD}"/>
                </a:ext>
              </a:extLst>
            </p:cNvPr>
            <p:cNvSpPr/>
            <p:nvPr/>
          </p:nvSpPr>
          <p:spPr>
            <a:xfrm>
              <a:off x="5771061" y="1949089"/>
              <a:ext cx="54379" cy="319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+- f4 0 f2"/>
                <a:gd name="f12" fmla="+- f3 0 f2"/>
                <a:gd name="f13" fmla="*/ f12 1 1671"/>
                <a:gd name="f14" fmla="*/ f11 1 9830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399E155F-FD1B-4A9C-B24A-94C2A04AC2A2}"/>
                </a:ext>
              </a:extLst>
            </p:cNvPr>
            <p:cNvSpPr/>
            <p:nvPr/>
          </p:nvSpPr>
          <p:spPr>
            <a:xfrm>
              <a:off x="6129945" y="1949089"/>
              <a:ext cx="54379" cy="319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+- f4 0 f2"/>
                <a:gd name="f11" fmla="+- f3 0 f2"/>
                <a:gd name="f12" fmla="*/ f11 1 1671"/>
                <a:gd name="f13" fmla="*/ f10 1 983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8B28D62F-23EC-4CD1-B99B-D88041206C15}"/>
                </a:ext>
              </a:extLst>
            </p:cNvPr>
            <p:cNvSpPr/>
            <p:nvPr/>
          </p:nvSpPr>
          <p:spPr>
            <a:xfrm>
              <a:off x="5852068" y="2010601"/>
              <a:ext cx="251258" cy="1968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+- f4 0 f2"/>
                <a:gd name="f19" fmla="+- f3 0 f2"/>
                <a:gd name="f20" fmla="*/ f19 1 7720"/>
                <a:gd name="f21" fmla="*/ f18 1 605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B5090AEC-C9C1-48CB-BADB-57AD3E0C5C93}"/>
                </a:ext>
              </a:extLst>
            </p:cNvPr>
            <p:cNvSpPr/>
            <p:nvPr/>
          </p:nvSpPr>
          <p:spPr>
            <a:xfrm>
              <a:off x="5790566" y="2235168"/>
              <a:ext cx="374263" cy="533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+- f4 0 f2"/>
                <a:gd name="f10" fmla="+- f3 0 f2"/>
                <a:gd name="f11" fmla="*/ f10 1 11500"/>
                <a:gd name="f12" fmla="*/ f9 1 163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CA306BB1-8810-4887-A08B-FB7868153216}"/>
                </a:ext>
              </a:extLst>
            </p:cNvPr>
            <p:cNvSpPr/>
            <p:nvPr/>
          </p:nvSpPr>
          <p:spPr>
            <a:xfrm>
              <a:off x="5789514" y="1875507"/>
              <a:ext cx="375315" cy="1084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+- f4 0 f2"/>
                <a:gd name="f29" fmla="+- f3 0 f2"/>
                <a:gd name="f30" fmla="*/ f29 1 11532"/>
                <a:gd name="f31" fmla="*/ f28 1 3333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E6304FC1-152C-4C33-ACDC-B0542064C0D1}"/>
              </a:ext>
            </a:extLst>
          </p:cNvPr>
          <p:cNvGrpSpPr/>
          <p:nvPr/>
        </p:nvGrpSpPr>
        <p:grpSpPr>
          <a:xfrm>
            <a:off x="5220384" y="1910387"/>
            <a:ext cx="416317" cy="411206"/>
            <a:chOff x="6388784" y="1859587"/>
            <a:chExt cx="416317" cy="411206"/>
          </a:xfrm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B101BC72-06D1-4998-A20E-5C6B7D9C3B87}"/>
                </a:ext>
              </a:extLst>
            </p:cNvPr>
            <p:cNvSpPr/>
            <p:nvPr/>
          </p:nvSpPr>
          <p:spPr>
            <a:xfrm>
              <a:off x="6388784" y="2014176"/>
              <a:ext cx="259451" cy="2566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+- f4 0 f2"/>
                <a:gd name="f26" fmla="+- f3 0 f2"/>
                <a:gd name="f27" fmla="*/ f26 1 7972"/>
                <a:gd name="f28" fmla="*/ f25 1 7885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622EEA33-B713-4CA8-B7E1-9ECA7D6FBC9B}"/>
                </a:ext>
              </a:extLst>
            </p:cNvPr>
            <p:cNvSpPr/>
            <p:nvPr/>
          </p:nvSpPr>
          <p:spPr>
            <a:xfrm>
              <a:off x="6512850" y="1859587"/>
              <a:ext cx="292251" cy="288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+- f4 0 f2"/>
                <a:gd name="f27" fmla="+- f3 0 f2"/>
                <a:gd name="f28" fmla="*/ f27 1 8980"/>
                <a:gd name="f29" fmla="*/ f26 1 8878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691A3993-A80E-489C-8036-4F9C8E0BFFEF}"/>
              </a:ext>
            </a:extLst>
          </p:cNvPr>
          <p:cNvGrpSpPr/>
          <p:nvPr/>
        </p:nvGrpSpPr>
        <p:grpSpPr>
          <a:xfrm>
            <a:off x="2720241" y="2650430"/>
            <a:ext cx="499555" cy="499554"/>
            <a:chOff x="3888641" y="2599630"/>
            <a:chExt cx="499555" cy="499554"/>
          </a:xfrm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505ED615-DCF4-4D9C-BB3B-EAD91AF65F86}"/>
                </a:ext>
              </a:extLst>
            </p:cNvPr>
            <p:cNvSpPr/>
            <p:nvPr/>
          </p:nvSpPr>
          <p:spPr>
            <a:xfrm>
              <a:off x="4035914" y="2922614"/>
              <a:ext cx="204889" cy="1765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+- f4 0 f2"/>
                <a:gd name="f30" fmla="+- f3 0 f2"/>
                <a:gd name="f31" fmla="*/ f30 1 7905"/>
                <a:gd name="f32" fmla="*/ f29 1 6812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6115C11A-1A21-4F4A-8C61-E6288EEEA3BD}"/>
                </a:ext>
              </a:extLst>
            </p:cNvPr>
            <p:cNvSpPr/>
            <p:nvPr/>
          </p:nvSpPr>
          <p:spPr>
            <a:xfrm>
              <a:off x="3888641" y="2599630"/>
              <a:ext cx="499555" cy="410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+- f4 0 f2"/>
                <a:gd name="f76" fmla="+- f3 0 f2"/>
                <a:gd name="f77" fmla="*/ f76 1 19273"/>
                <a:gd name="f78" fmla="*/ f75 1 15849"/>
                <a:gd name="f79" fmla="*/ f2 1 f77"/>
                <a:gd name="f80" fmla="*/ f3 1 f77"/>
                <a:gd name="f81" fmla="*/ f2 1 f78"/>
                <a:gd name="f82" fmla="*/ f4 1 f78"/>
                <a:gd name="f83" fmla="*/ f79 f73 1"/>
                <a:gd name="f84" fmla="*/ f80 f73 1"/>
                <a:gd name="f85" fmla="*/ f82 f74 1"/>
                <a:gd name="f86" fmla="*/ f81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B766520E-DA8C-4322-BC50-F182D5692B22}"/>
              </a:ext>
            </a:extLst>
          </p:cNvPr>
          <p:cNvGrpSpPr/>
          <p:nvPr/>
        </p:nvGrpSpPr>
        <p:grpSpPr>
          <a:xfrm>
            <a:off x="4009618" y="2721003"/>
            <a:ext cx="393237" cy="393237"/>
            <a:chOff x="5178018" y="2670203"/>
            <a:chExt cx="393237" cy="393237"/>
          </a:xfrm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5A9FFDB1-6219-4568-8D4F-806F52A483EA}"/>
                </a:ext>
              </a:extLst>
            </p:cNvPr>
            <p:cNvSpPr/>
            <p:nvPr/>
          </p:nvSpPr>
          <p:spPr>
            <a:xfrm>
              <a:off x="5178018" y="2832271"/>
              <a:ext cx="393237" cy="231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+- f4 0 f2"/>
                <a:gd name="f46" fmla="+- f3 0 f2"/>
                <a:gd name="f47" fmla="*/ f46 1 19273"/>
                <a:gd name="f48" fmla="*/ f45 1 11330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642A366A-F7C1-4CCC-ACC7-E59D8C9AB733}"/>
                </a:ext>
              </a:extLst>
            </p:cNvPr>
            <p:cNvSpPr/>
            <p:nvPr/>
          </p:nvSpPr>
          <p:spPr>
            <a:xfrm>
              <a:off x="5178018" y="2670203"/>
              <a:ext cx="393237" cy="13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+- f4 0 f2"/>
                <a:gd name="f49" fmla="+- f3 0 f2"/>
                <a:gd name="f50" fmla="*/ f49 1 19273"/>
                <a:gd name="f51" fmla="*/ f48 1 6815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27FE93C2-468D-45E6-A422-1A270B14DE56}"/>
              </a:ext>
            </a:extLst>
          </p:cNvPr>
          <p:cNvGrpSpPr/>
          <p:nvPr/>
        </p:nvGrpSpPr>
        <p:grpSpPr>
          <a:xfrm>
            <a:off x="6411262" y="2777028"/>
            <a:ext cx="439314" cy="283162"/>
            <a:chOff x="7579662" y="2726228"/>
            <a:chExt cx="439314" cy="283162"/>
          </a:xfrm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2D140287-416A-49ED-95A5-51D1DBA24D21}"/>
                </a:ext>
              </a:extLst>
            </p:cNvPr>
            <p:cNvSpPr/>
            <p:nvPr/>
          </p:nvSpPr>
          <p:spPr>
            <a:xfrm>
              <a:off x="7579662" y="2744141"/>
              <a:ext cx="439314" cy="2652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+- f4 0 f2"/>
                <a:gd name="f35" fmla="+- f3 0 f2"/>
                <a:gd name="f36" fmla="*/ f35 1 19273"/>
                <a:gd name="f37" fmla="*/ f34 1 11637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25F756F3-DE1E-4B67-A3D8-C0081BEBCA57}"/>
                </a:ext>
              </a:extLst>
            </p:cNvPr>
            <p:cNvSpPr/>
            <p:nvPr/>
          </p:nvSpPr>
          <p:spPr>
            <a:xfrm>
              <a:off x="7606921" y="2726228"/>
              <a:ext cx="384742" cy="1511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+- f4 0 f2"/>
                <a:gd name="f20" fmla="+- f3 0 f2"/>
                <a:gd name="f21" fmla="*/ f20 1 16879"/>
                <a:gd name="f22" fmla="*/ f19 1 6632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5E2408FA-E97B-48B6-B1F3-0EE39F7DD1EE}"/>
              </a:ext>
            </a:extLst>
          </p:cNvPr>
          <p:cNvGrpSpPr/>
          <p:nvPr/>
        </p:nvGrpSpPr>
        <p:grpSpPr>
          <a:xfrm>
            <a:off x="5255625" y="2798315"/>
            <a:ext cx="337404" cy="316309"/>
            <a:chOff x="6424025" y="2747515"/>
            <a:chExt cx="337404" cy="316309"/>
          </a:xfrm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75FC0E82-8DE1-44A7-B2A5-61EBC673A03C}"/>
                </a:ext>
              </a:extLst>
            </p:cNvPr>
            <p:cNvSpPr/>
            <p:nvPr/>
          </p:nvSpPr>
          <p:spPr>
            <a:xfrm>
              <a:off x="6483973" y="3024277"/>
              <a:ext cx="132853" cy="395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+- f4 0 f2"/>
                <a:gd name="f20" fmla="+- f3 0 f2"/>
                <a:gd name="f21" fmla="*/ f20 1 7589"/>
                <a:gd name="f22" fmla="*/ f19 1 2259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BC750AB7-9713-443F-85FB-D27C8845174D}"/>
                </a:ext>
              </a:extLst>
            </p:cNvPr>
            <p:cNvSpPr/>
            <p:nvPr/>
          </p:nvSpPr>
          <p:spPr>
            <a:xfrm>
              <a:off x="6424025" y="2964969"/>
              <a:ext cx="179350" cy="395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+- f4 0 f2"/>
                <a:gd name="f14" fmla="+- f3 0 f2"/>
                <a:gd name="f15" fmla="*/ f14 1 10245"/>
                <a:gd name="f16" fmla="*/ f13 1 2260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6FF50A69-C356-4027-816C-2AB9EAD4E290}"/>
                </a:ext>
              </a:extLst>
            </p:cNvPr>
            <p:cNvSpPr/>
            <p:nvPr/>
          </p:nvSpPr>
          <p:spPr>
            <a:xfrm>
              <a:off x="6623145" y="2905670"/>
              <a:ext cx="118625" cy="988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+- f4 0 f2"/>
                <a:gd name="f10" fmla="+- f3 0 f2"/>
                <a:gd name="f11" fmla="*/ f10 1 6776"/>
                <a:gd name="f12" fmla="*/ f9 1 564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51D01C7C-01A5-45C6-97B6-21D634711C3F}"/>
                </a:ext>
              </a:extLst>
            </p:cNvPr>
            <p:cNvSpPr/>
            <p:nvPr/>
          </p:nvSpPr>
          <p:spPr>
            <a:xfrm>
              <a:off x="6623145" y="3024277"/>
              <a:ext cx="118625" cy="29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+- f4 0 f2"/>
                <a:gd name="f15" fmla="+- f3 0 f2"/>
                <a:gd name="f16" fmla="*/ f15 1 6776"/>
                <a:gd name="f17" fmla="*/ f14 1 169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34D65270-D3F3-42E0-88D0-67F50DC43058}"/>
                </a:ext>
              </a:extLst>
            </p:cNvPr>
            <p:cNvSpPr/>
            <p:nvPr/>
          </p:nvSpPr>
          <p:spPr>
            <a:xfrm>
              <a:off x="6424025" y="2747515"/>
              <a:ext cx="337404" cy="1977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+- f4 0 f2"/>
                <a:gd name="f27" fmla="+- f3 0 f2"/>
                <a:gd name="f28" fmla="*/ f27 1 19273"/>
                <a:gd name="f29" fmla="*/ f26 1 11293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CFF46DF5-1439-4882-9D53-5AC65BEDBCD1}"/>
                </a:ext>
              </a:extLst>
            </p:cNvPr>
            <p:cNvSpPr/>
            <p:nvPr/>
          </p:nvSpPr>
          <p:spPr>
            <a:xfrm>
              <a:off x="6623145" y="2856274"/>
              <a:ext cx="118625" cy="296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+- f4 0 f2"/>
                <a:gd name="f16" fmla="+- f3 0 f2"/>
                <a:gd name="f17" fmla="*/ f16 1 6776"/>
                <a:gd name="f18" fmla="*/ f15 1 1693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FAFFF8BA-11E5-4691-A318-BD2CBBAFB4E6}"/>
              </a:ext>
            </a:extLst>
          </p:cNvPr>
          <p:cNvSpPr txBox="1"/>
          <p:nvPr/>
        </p:nvSpPr>
        <p:spPr>
          <a:xfrm>
            <a:off x="286024" y="201478"/>
            <a:ext cx="8640778" cy="54073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0" i="0" u="none" strike="noStrike" kern="1200" cap="none" spc="0" baseline="0" dirty="0">
                <a:solidFill>
                  <a:srgbClr val="090909"/>
                </a:solidFill>
                <a:uFillTx/>
                <a:latin typeface="Arial"/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3600" b="0" i="0" u="none" strike="noStrike" kern="1200" cap="none" spc="0" baseline="0" dirty="0">
                <a:solidFill>
                  <a:srgbClr val="090909"/>
                </a:solidFill>
                <a:uFillTx/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CF8F8A86-CF51-4C27-B4DB-8A98B4142CB7}"/>
              </a:ext>
            </a:extLst>
          </p:cNvPr>
          <p:cNvSpPr/>
          <p:nvPr/>
        </p:nvSpPr>
        <p:spPr>
          <a:xfrm>
            <a:off x="3426098" y="1197639"/>
            <a:ext cx="413528" cy="487018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+- 0 0 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+- 0 0 1423"/>
              <a:gd name="f497" fmla="*/ f0 1 341005"/>
              <a:gd name="f498" fmla="*/ f1 1 376812"/>
              <a:gd name="f499" fmla="+- f4 0 f2"/>
              <a:gd name="f500" fmla="+- f3 0 f2"/>
              <a:gd name="f501" fmla="*/ f500 1 341005"/>
              <a:gd name="f502" fmla="*/ f499 1 376812"/>
              <a:gd name="f503" fmla="*/ f2 1 f501"/>
              <a:gd name="f504" fmla="*/ f3 1 f501"/>
              <a:gd name="f505" fmla="*/ f2 1 f502"/>
              <a:gd name="f506" fmla="*/ f4 1 f502"/>
              <a:gd name="f507" fmla="*/ f503 f497 1"/>
              <a:gd name="f508" fmla="*/ f504 f497 1"/>
              <a:gd name="f509" fmla="*/ f506 f498 1"/>
              <a:gd name="f510" fmla="*/ f505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7" t="f510" r="f508" b="f509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AF39F740-B17E-4CB8-B0DD-88E4DDCE349E}"/>
              </a:ext>
            </a:extLst>
          </p:cNvPr>
          <p:cNvSpPr/>
          <p:nvPr/>
        </p:nvSpPr>
        <p:spPr>
          <a:xfrm>
            <a:off x="4116067" y="1208475"/>
            <a:ext cx="434376" cy="465338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+- f4 0 f2"/>
              <a:gd name="f546" fmla="+- f3 0 f2"/>
              <a:gd name="f547" fmla="*/ f546 1 3068057"/>
              <a:gd name="f548" fmla="*/ f545 1 3083879"/>
              <a:gd name="f549" fmla="*/ f2 1 f547"/>
              <a:gd name="f550" fmla="*/ f3 1 f547"/>
              <a:gd name="f551" fmla="*/ f2 1 f548"/>
              <a:gd name="f552" fmla="*/ f4 1 f548"/>
              <a:gd name="f553" fmla="*/ f549 f543 1"/>
              <a:gd name="f554" fmla="*/ f550 f543 1"/>
              <a:gd name="f555" fmla="*/ f552 f544 1"/>
              <a:gd name="f556" fmla="*/ f551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3" t="f556" r="f554" b="f555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615A2088-869D-4737-995A-0B15FDA0DE07}"/>
              </a:ext>
            </a:extLst>
          </p:cNvPr>
          <p:cNvGrpSpPr/>
          <p:nvPr/>
        </p:nvGrpSpPr>
        <p:grpSpPr>
          <a:xfrm>
            <a:off x="2735598" y="1197639"/>
            <a:ext cx="413528" cy="487018"/>
            <a:chOff x="3840498" y="1248439"/>
            <a:chExt cx="413528" cy="487018"/>
          </a:xfrm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29E417EC-A7CE-4647-94B4-1D9BBBA63C1E}"/>
                </a:ext>
              </a:extLst>
            </p:cNvPr>
            <p:cNvSpPr/>
            <p:nvPr/>
          </p:nvSpPr>
          <p:spPr>
            <a:xfrm>
              <a:off x="3840498" y="1248439"/>
              <a:ext cx="413528" cy="48701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+- 0 0 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+- 0 0 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+- f7 0 f5"/>
                <a:gd name="f83" fmla="+- f6 0 f5"/>
                <a:gd name="f84" fmla="*/ f79 f0 1"/>
                <a:gd name="f85" fmla="*/ f83 1 5331558"/>
                <a:gd name="f86" fmla="*/ f82 1 5891405"/>
                <a:gd name="f87" fmla="*/ 968 f82 1"/>
                <a:gd name="f88" fmla="*/ 1181117 f82 1"/>
                <a:gd name="f89" fmla="*/ 3328959 f82 1"/>
                <a:gd name="f90" fmla="*/ 3735758 f82 1"/>
                <a:gd name="f91" fmla="*/ 3871219 f82 1"/>
                <a:gd name="f92" fmla="*/ 4062605 f82 1"/>
                <a:gd name="f93" fmla="*/ 4317787 f82 1"/>
                <a:gd name="f94" fmla="*/ 4977005 f82 1"/>
                <a:gd name="f95" fmla="*/ 5039972 f82 1"/>
                <a:gd name="f96" fmla="*/ 5891405 f82 1"/>
                <a:gd name="f97" fmla="*/ 5859508 f82 1"/>
                <a:gd name="f98" fmla="*/ 3520345 f82 1"/>
                <a:gd name="f99" fmla="*/ 3079808 f82 1"/>
                <a:gd name="f100" fmla="*/ 2980491 f83 1"/>
                <a:gd name="f101" fmla="*/ 726547 f83 1"/>
                <a:gd name="f102" fmla="*/ 486068 f83 1"/>
                <a:gd name="f103" fmla="*/ 2371366 f82 1"/>
                <a:gd name="f104" fmla="*/ 4803 f83 1"/>
                <a:gd name="f105" fmla="*/ 460575 f83 1"/>
                <a:gd name="f106" fmla="*/ 289487 f83 1"/>
                <a:gd name="f107" fmla="*/ 480873 f83 1"/>
                <a:gd name="f108" fmla="*/ 322351 f83 1"/>
                <a:gd name="f109" fmla="*/ 513737 f83 1"/>
                <a:gd name="f110" fmla="*/ 449942 f83 1"/>
                <a:gd name="f111" fmla="*/ 1704584 f83 1"/>
                <a:gd name="f112" fmla="*/ 1895970 f83 1"/>
                <a:gd name="f113" fmla="*/ 4734863 f83 1"/>
                <a:gd name="f114" fmla="*/ 4841189 f83 1"/>
                <a:gd name="f115" fmla="*/ f84 1 f2"/>
                <a:gd name="f116" fmla="*/ f87 1 5891405"/>
                <a:gd name="f117" fmla="*/ f88 1 5891405"/>
                <a:gd name="f118" fmla="*/ f89 1 5891405"/>
                <a:gd name="f119" fmla="*/ f90 1 5891405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331558"/>
                <a:gd name="f130" fmla="*/ f101 1 5331558"/>
                <a:gd name="f131" fmla="*/ f102 1 5331558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331558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5 1 f85"/>
                <a:gd name="f145" fmla="*/ f6 1 f85"/>
                <a:gd name="f146" fmla="*/ f5 1 f86"/>
                <a:gd name="f147" fmla="*/ f7 1 f86"/>
                <a:gd name="f148" fmla="+- f115 0 f1"/>
                <a:gd name="f149" fmla="*/ f129 1 f85"/>
                <a:gd name="f150" fmla="*/ f116 1 f86"/>
                <a:gd name="f151" fmla="*/ f130 1 f85"/>
                <a:gd name="f152" fmla="*/ f117 1 f86"/>
                <a:gd name="f153" fmla="*/ f131 1 f85"/>
                <a:gd name="f154" fmla="*/ f132 1 f86"/>
                <a:gd name="f155" fmla="*/ f133 1 f85"/>
                <a:gd name="f156" fmla="*/ f128 1 f86"/>
                <a:gd name="f157" fmla="*/ f134 1 f85"/>
                <a:gd name="f158" fmla="*/ f118 1 f86"/>
                <a:gd name="f159" fmla="*/ f135 1 f85"/>
                <a:gd name="f160" fmla="*/ f119 1 f86"/>
                <a:gd name="f161" fmla="*/ f136 1 f85"/>
                <a:gd name="f162" fmla="*/ f120 1 f86"/>
                <a:gd name="f163" fmla="*/ f137 1 f85"/>
                <a:gd name="f164" fmla="*/ f121 1 f86"/>
                <a:gd name="f165" fmla="*/ f138 1 f85"/>
                <a:gd name="f166" fmla="*/ f122 1 f86"/>
                <a:gd name="f167" fmla="*/ f139 1 f85"/>
                <a:gd name="f168" fmla="*/ f123 1 f86"/>
                <a:gd name="f169" fmla="*/ f140 1 f85"/>
                <a:gd name="f170" fmla="*/ f124 1 f86"/>
                <a:gd name="f171" fmla="*/ f141 1 f85"/>
                <a:gd name="f172" fmla="*/ f125 1 f86"/>
                <a:gd name="f173" fmla="*/ f142 1 f85"/>
                <a:gd name="f174" fmla="*/ f126 1 f86"/>
                <a:gd name="f175" fmla="*/ f143 1 f85"/>
                <a:gd name="f176" fmla="*/ f127 1 f86"/>
                <a:gd name="f177" fmla="*/ f144 f80 1"/>
                <a:gd name="f178" fmla="*/ f145 f80 1"/>
                <a:gd name="f179" fmla="*/ f147 f81 1"/>
                <a:gd name="f180" fmla="*/ f146 f81 1"/>
                <a:gd name="f181" fmla="*/ f149 f80 1"/>
                <a:gd name="f182" fmla="*/ f150 f81 1"/>
                <a:gd name="f183" fmla="*/ f151 f80 1"/>
                <a:gd name="f184" fmla="*/ f152 f81 1"/>
                <a:gd name="f185" fmla="*/ f153 f80 1"/>
                <a:gd name="f186" fmla="*/ f154 f81 1"/>
                <a:gd name="f187" fmla="*/ f155 f80 1"/>
                <a:gd name="f188" fmla="*/ f156 f81 1"/>
                <a:gd name="f189" fmla="*/ f157 f80 1"/>
                <a:gd name="f190" fmla="*/ f158 f81 1"/>
                <a:gd name="f191" fmla="*/ f159 f80 1"/>
                <a:gd name="f192" fmla="*/ f160 f81 1"/>
                <a:gd name="f193" fmla="*/ f161 f80 1"/>
                <a:gd name="f194" fmla="*/ f162 f81 1"/>
                <a:gd name="f195" fmla="*/ f163 f80 1"/>
                <a:gd name="f196" fmla="*/ f164 f81 1"/>
                <a:gd name="f197" fmla="*/ f165 f80 1"/>
                <a:gd name="f198" fmla="*/ f166 f81 1"/>
                <a:gd name="f199" fmla="*/ f167 f80 1"/>
                <a:gd name="f200" fmla="*/ f168 f81 1"/>
                <a:gd name="f201" fmla="*/ f169 f80 1"/>
                <a:gd name="f202" fmla="*/ f170 f81 1"/>
                <a:gd name="f203" fmla="*/ f171 f80 1"/>
                <a:gd name="f204" fmla="*/ f172 f81 1"/>
                <a:gd name="f205" fmla="*/ f173 f80 1"/>
                <a:gd name="f206" fmla="*/ f174 f81 1"/>
                <a:gd name="f207" fmla="*/ f175 f80 1"/>
                <a:gd name="f208" fmla="*/ f176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8">
                  <a:pos x="f181" y="f182"/>
                </a:cxn>
                <a:cxn ang="f148">
                  <a:pos x="f183" y="f184"/>
                </a:cxn>
                <a:cxn ang="f148">
                  <a:pos x="f185" y="f186"/>
                </a:cxn>
                <a:cxn ang="f148">
                  <a:pos x="f187" y="f188"/>
                </a:cxn>
                <a:cxn ang="f148">
                  <a:pos x="f189" y="f190"/>
                </a:cxn>
                <a:cxn ang="f148">
                  <a:pos x="f191" y="f192"/>
                </a:cxn>
                <a:cxn ang="f148">
                  <a:pos x="f193" y="f194"/>
                </a:cxn>
                <a:cxn ang="f148">
                  <a:pos x="f195" y="f196"/>
                </a:cxn>
                <a:cxn ang="f148">
                  <a:pos x="f197" y="f198"/>
                </a:cxn>
                <a:cxn ang="f148">
                  <a:pos x="f199" y="f200"/>
                </a:cxn>
                <a:cxn ang="f148">
                  <a:pos x="f201" y="f202"/>
                </a:cxn>
                <a:cxn ang="f148">
                  <a:pos x="f203" y="f204"/>
                </a:cxn>
                <a:cxn ang="f148">
                  <a:pos x="f205" y="f206"/>
                </a:cxn>
                <a:cxn ang="f148">
                  <a:pos x="f207" y="f208"/>
                </a:cxn>
                <a:cxn ang="f148">
                  <a:pos x="f181" y="f182"/>
                </a:cxn>
              </a:cxnLst>
              <a:rect l="f177" t="f180" r="f178" b="f179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91028" tIns="45518" rIns="91028" bIns="45518" anchor="ctr" anchorCtr="1" compatLnSpc="1">
              <a:noAutofit/>
            </a:bodyPr>
            <a:lstStyle/>
            <a:p>
              <a:pPr marL="0" marR="0" lvl="0" indent="0" algn="ctr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맑은 고딕" pitchFamily="34"/>
                <a:cs typeface="Arial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1D91F137-41C4-4B44-AE9A-71C75704380D}"/>
                </a:ext>
              </a:extLst>
            </p:cNvPr>
            <p:cNvSpPr/>
            <p:nvPr/>
          </p:nvSpPr>
          <p:spPr>
            <a:xfrm rot="18100527">
              <a:off x="3985651" y="1238519"/>
              <a:ext cx="216694" cy="3031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+- 0 0 13786"/>
                <a:gd name="f348" fmla="val 1089729"/>
                <a:gd name="f349" fmla="+- 0 0 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+- f4 0 f2"/>
                <a:gd name="f407" fmla="+- f3 0 f2"/>
                <a:gd name="f408" fmla="*/ f407 1 1170491"/>
                <a:gd name="f409" fmla="*/ f406 1 1745209"/>
                <a:gd name="f410" fmla="*/ f2 1 f408"/>
                <a:gd name="f411" fmla="*/ f3 1 f408"/>
                <a:gd name="f412" fmla="*/ f2 1 f409"/>
                <a:gd name="f413" fmla="*/ f4 1 f409"/>
                <a:gd name="f414" fmla="*/ f410 f404 1"/>
                <a:gd name="f415" fmla="*/ f411 f404 1"/>
                <a:gd name="f416" fmla="*/ f413 f405 1"/>
                <a:gd name="f417" fmla="*/ f412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4" t="f417" r="f415" b="f416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91028" tIns="45518" rIns="91028" bIns="45518" anchor="ctr" anchorCtr="1" compatLnSpc="1">
              <a:noAutofit/>
            </a:bodyPr>
            <a:lstStyle/>
            <a:p>
              <a:pPr marL="0" marR="0" lvl="0" indent="0" algn="ctr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맑은 고딕" pitchFamily="34"/>
                <a:cs typeface="Arial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C87A6547-0585-4D69-B771-126FE17452B8}"/>
              </a:ext>
            </a:extLst>
          </p:cNvPr>
          <p:cNvSpPr/>
          <p:nvPr/>
        </p:nvSpPr>
        <p:spPr>
          <a:xfrm>
            <a:off x="2059143" y="1224074"/>
            <a:ext cx="370597" cy="434157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+- 0 0 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+- 0 0 5451"/>
              <a:gd name="f267" fmla="*/ f0 1 2926108"/>
              <a:gd name="f268" fmla="*/ f1 1 3216409"/>
              <a:gd name="f269" fmla="+- f4 0 f2"/>
              <a:gd name="f270" fmla="+- f3 0 f2"/>
              <a:gd name="f271" fmla="*/ f270 1 2926108"/>
              <a:gd name="f272" fmla="*/ f269 1 3216409"/>
              <a:gd name="f273" fmla="*/ f2 1 f271"/>
              <a:gd name="f274" fmla="*/ f3 1 f271"/>
              <a:gd name="f275" fmla="*/ f2 1 f272"/>
              <a:gd name="f276" fmla="*/ f4 1 f272"/>
              <a:gd name="f277" fmla="*/ f273 f267 1"/>
              <a:gd name="f278" fmla="*/ f274 f267 1"/>
              <a:gd name="f279" fmla="*/ f276 f268 1"/>
              <a:gd name="f280" fmla="*/ f275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7" t="f280" r="f278" b="f279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AF71DF8D-D920-43C9-936C-AE3D4A8D78E7}"/>
              </a:ext>
            </a:extLst>
          </p:cNvPr>
          <p:cNvSpPr/>
          <p:nvPr/>
        </p:nvSpPr>
        <p:spPr>
          <a:xfrm>
            <a:off x="7361474" y="1208502"/>
            <a:ext cx="436571" cy="46528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+- f3 0 f2"/>
              <a:gd name="f14" fmla="*/ f13 1 3240000"/>
              <a:gd name="f15" fmla="*/ f2 1 f14"/>
              <a:gd name="f16" fmla="*/ f3 1 f14"/>
              <a:gd name="f17" fmla="*/ f15 f11 1"/>
              <a:gd name="f18" fmla="*/ f16 f11 1"/>
              <a:gd name="f19" fmla="*/ f16 f12 1"/>
              <a:gd name="f20" fmla="*/ f15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406347F-2864-4E1D-AD64-3E6CE61510DA}"/>
              </a:ext>
            </a:extLst>
          </p:cNvPr>
          <p:cNvSpPr/>
          <p:nvPr/>
        </p:nvSpPr>
        <p:spPr>
          <a:xfrm>
            <a:off x="2728420" y="4023748"/>
            <a:ext cx="427875" cy="4560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+- f7 0 f5"/>
              <a:gd name="f120" fmla="+- f6 0 f5"/>
              <a:gd name="f121" fmla="*/ f116 f0 1"/>
              <a:gd name="f122" fmla="*/ f120 1 3960440"/>
              <a:gd name="f123" fmla="*/ f119 1 3960000"/>
              <a:gd name="f124" fmla="*/ 1979373 f120 1"/>
              <a:gd name="f125" fmla="*/ 472350 f119 1"/>
              <a:gd name="f126" fmla="*/ 813783 f120 1"/>
              <a:gd name="f127" fmla="*/ 1434034 f119 1"/>
              <a:gd name="f128" fmla="*/ 2217373 f120 1"/>
              <a:gd name="f129" fmla="*/ 1339611 f120 1"/>
              <a:gd name="f130" fmla="*/ 3487664 f119 1"/>
              <a:gd name="f131" fmla="*/ 436907 f120 1"/>
              <a:gd name="f132" fmla="*/ 0 f119 1"/>
              <a:gd name="f133" fmla="*/ 3523533 f120 1"/>
              <a:gd name="f134" fmla="*/ 3960440 f120 1"/>
              <a:gd name="f135" fmla="*/ 436907 f119 1"/>
              <a:gd name="f136" fmla="*/ 3523093 f119 1"/>
              <a:gd name="f137" fmla="*/ 3960000 f119 1"/>
              <a:gd name="f138" fmla="*/ 0 f120 1"/>
              <a:gd name="f139" fmla="*/ 1119009 f120 1"/>
              <a:gd name="f140" fmla="*/ 2222584 f119 1"/>
              <a:gd name="f141" fmla="*/ 1234998 f120 1"/>
              <a:gd name="f142" fmla="*/ 1431771 f119 1"/>
              <a:gd name="f143" fmla="*/ 1915898 f120 1"/>
              <a:gd name="f144" fmla="*/ 1219889 f119 1"/>
              <a:gd name="f145" fmla="*/ 1589196 f120 1"/>
              <a:gd name="f146" fmla="*/ 1434803 f119 1"/>
              <a:gd name="f147" fmla="*/ 1574511 f120 1"/>
              <a:gd name="f148" fmla="*/ 1939931 f119 1"/>
              <a:gd name="f149" fmla="*/ 2135727 f120 1"/>
              <a:gd name="f150" fmla="*/ 1554876 f119 1"/>
              <a:gd name="f151" fmla="*/ 891303 f119 1"/>
              <a:gd name="f152" fmla="*/ 2783502 f120 1"/>
              <a:gd name="f153" fmla="*/ 1606823 f119 1"/>
              <a:gd name="f154" fmla="*/ 2456028 f120 1"/>
              <a:gd name="f155" fmla="*/ 2225955 f119 1"/>
              <a:gd name="f156" fmla="*/ 2026974 f120 1"/>
              <a:gd name="f157" fmla="*/ 2018938 f119 1"/>
              <a:gd name="f158" fmla="*/ 1887692 f120 1"/>
              <a:gd name="f159" fmla="*/ 2422431 f119 1"/>
              <a:gd name="f160" fmla="*/ 2336342 f120 1"/>
              <a:gd name="f161" fmla="*/ 2720202 f119 1"/>
              <a:gd name="f162" fmla="*/ 3176454 f120 1"/>
              <a:gd name="f163" fmla="*/ 1627140 f119 1"/>
              <a:gd name="f164" fmla="*/ 1328015 f120 1"/>
              <a:gd name="f165" fmla="*/ 1812920 f119 1"/>
              <a:gd name="f166" fmla="*/ f121 1 f2"/>
              <a:gd name="f167" fmla="*/ f124 1 3960440"/>
              <a:gd name="f168" fmla="*/ f125 1 3960000"/>
              <a:gd name="f169" fmla="*/ f126 1 3960440"/>
              <a:gd name="f170" fmla="*/ f127 1 3960000"/>
              <a:gd name="f171" fmla="*/ f128 1 3960440"/>
              <a:gd name="f172" fmla="*/ f129 1 3960440"/>
              <a:gd name="f173" fmla="*/ f130 1 3960000"/>
              <a:gd name="f174" fmla="*/ f131 1 3960440"/>
              <a:gd name="f175" fmla="*/ f132 1 3960000"/>
              <a:gd name="f176" fmla="*/ f133 1 3960440"/>
              <a:gd name="f177" fmla="*/ f134 1 3960440"/>
              <a:gd name="f178" fmla="*/ f135 1 3960000"/>
              <a:gd name="f179" fmla="*/ f136 1 3960000"/>
              <a:gd name="f180" fmla="*/ f137 1 3960000"/>
              <a:gd name="f181" fmla="*/ f138 1 3960440"/>
              <a:gd name="f182" fmla="*/ f139 1 3960440"/>
              <a:gd name="f183" fmla="*/ f140 1 3960000"/>
              <a:gd name="f184" fmla="*/ f141 1 3960440"/>
              <a:gd name="f185" fmla="*/ f142 1 396000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000"/>
              <a:gd name="f195" fmla="*/ f152 1 3960440"/>
              <a:gd name="f196" fmla="*/ f153 1 3960000"/>
              <a:gd name="f197" fmla="*/ f154 1 396044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5 1 f122"/>
              <a:gd name="f210" fmla="*/ f6 1 f122"/>
              <a:gd name="f211" fmla="*/ f5 1 f123"/>
              <a:gd name="f212" fmla="*/ f7 1 f123"/>
              <a:gd name="f213" fmla="+- f166 0 f1"/>
              <a:gd name="f214" fmla="*/ f167 1 f122"/>
              <a:gd name="f215" fmla="*/ f168 1 f123"/>
              <a:gd name="f216" fmla="*/ f169 1 f122"/>
              <a:gd name="f217" fmla="*/ f170 1 f123"/>
              <a:gd name="f218" fmla="*/ f182 1 f122"/>
              <a:gd name="f219" fmla="*/ f183 1 f123"/>
              <a:gd name="f220" fmla="*/ f207 1 f122"/>
              <a:gd name="f221" fmla="*/ f208 1 f123"/>
              <a:gd name="f222" fmla="*/ f184 1 f122"/>
              <a:gd name="f223" fmla="*/ f185 1 f123"/>
              <a:gd name="f224" fmla="*/ f171 1 f122"/>
              <a:gd name="f225" fmla="*/ f194 1 f123"/>
              <a:gd name="f226" fmla="*/ f195 1 f122"/>
              <a:gd name="f227" fmla="*/ f196 1 f123"/>
              <a:gd name="f228" fmla="*/ f197 1 f122"/>
              <a:gd name="f229" fmla="*/ f198 1 f123"/>
              <a:gd name="f230" fmla="*/ f199 1 f122"/>
              <a:gd name="f231" fmla="*/ f200 1 f123"/>
              <a:gd name="f232" fmla="*/ f192 1 f122"/>
              <a:gd name="f233" fmla="*/ f193 1 f123"/>
              <a:gd name="f234" fmla="*/ f186 1 f122"/>
              <a:gd name="f235" fmla="*/ f187 1 f123"/>
              <a:gd name="f236" fmla="*/ f188 1 f122"/>
              <a:gd name="f237" fmla="*/ f189 1 f123"/>
              <a:gd name="f238" fmla="*/ f190 1 f122"/>
              <a:gd name="f239" fmla="*/ f191 1 f123"/>
              <a:gd name="f240" fmla="*/ f172 1 f122"/>
              <a:gd name="f241" fmla="*/ f173 1 f123"/>
              <a:gd name="f242" fmla="*/ f201 1 f122"/>
              <a:gd name="f243" fmla="*/ f202 1 f123"/>
              <a:gd name="f244" fmla="*/ f203 1 f122"/>
              <a:gd name="f245" fmla="*/ f204 1 f123"/>
              <a:gd name="f246" fmla="*/ f205 1 f122"/>
              <a:gd name="f247" fmla="*/ f206 1 f123"/>
              <a:gd name="f248" fmla="*/ f174 1 f122"/>
              <a:gd name="f249" fmla="*/ f175 1 f123"/>
              <a:gd name="f250" fmla="*/ f176 1 f122"/>
              <a:gd name="f251" fmla="*/ f177 1 f122"/>
              <a:gd name="f252" fmla="*/ f178 1 f123"/>
              <a:gd name="f253" fmla="*/ f179 1 f123"/>
              <a:gd name="f254" fmla="*/ f180 1 f123"/>
              <a:gd name="f255" fmla="*/ f181 1 f122"/>
              <a:gd name="f256" fmla="*/ f209 f117 1"/>
              <a:gd name="f257" fmla="*/ f210 f117 1"/>
              <a:gd name="f258" fmla="*/ f212 f118 1"/>
              <a:gd name="f259" fmla="*/ f211 f118 1"/>
              <a:gd name="f260" fmla="*/ f214 f117 1"/>
              <a:gd name="f261" fmla="*/ f215 f118 1"/>
              <a:gd name="f262" fmla="*/ f216 f117 1"/>
              <a:gd name="f263" fmla="*/ f217 f118 1"/>
              <a:gd name="f264" fmla="*/ f218 f117 1"/>
              <a:gd name="f265" fmla="*/ f219 f118 1"/>
              <a:gd name="f266" fmla="*/ f220 f117 1"/>
              <a:gd name="f267" fmla="*/ f221 f118 1"/>
              <a:gd name="f268" fmla="*/ f222 f117 1"/>
              <a:gd name="f269" fmla="*/ f223 f118 1"/>
              <a:gd name="f270" fmla="*/ f224 f117 1"/>
              <a:gd name="f271" fmla="*/ f225 f118 1"/>
              <a:gd name="f272" fmla="*/ f226 f117 1"/>
              <a:gd name="f273" fmla="*/ f227 f118 1"/>
              <a:gd name="f274" fmla="*/ f228 f117 1"/>
              <a:gd name="f275" fmla="*/ f229 f118 1"/>
              <a:gd name="f276" fmla="*/ f230 f117 1"/>
              <a:gd name="f277" fmla="*/ f231 f118 1"/>
              <a:gd name="f278" fmla="*/ f232 f117 1"/>
              <a:gd name="f279" fmla="*/ f233 f118 1"/>
              <a:gd name="f280" fmla="*/ f234 f117 1"/>
              <a:gd name="f281" fmla="*/ f235 f118 1"/>
              <a:gd name="f282" fmla="*/ f236 f117 1"/>
              <a:gd name="f283" fmla="*/ f237 f118 1"/>
              <a:gd name="f284" fmla="*/ f238 f117 1"/>
              <a:gd name="f285" fmla="*/ f239 f118 1"/>
              <a:gd name="f286" fmla="*/ f240 f117 1"/>
              <a:gd name="f287" fmla="*/ f241 f118 1"/>
              <a:gd name="f288" fmla="*/ f242 f117 1"/>
              <a:gd name="f289" fmla="*/ f243 f118 1"/>
              <a:gd name="f290" fmla="*/ f244 f117 1"/>
              <a:gd name="f291" fmla="*/ f245 f118 1"/>
              <a:gd name="f292" fmla="*/ f246 f117 1"/>
              <a:gd name="f293" fmla="*/ f247 f118 1"/>
              <a:gd name="f294" fmla="*/ f248 f117 1"/>
              <a:gd name="f295" fmla="*/ f249 f118 1"/>
              <a:gd name="f296" fmla="*/ f250 f117 1"/>
              <a:gd name="f297" fmla="*/ f251 f117 1"/>
              <a:gd name="f298" fmla="*/ f252 f118 1"/>
              <a:gd name="f299" fmla="*/ f253 f118 1"/>
              <a:gd name="f300" fmla="*/ f254 f118 1"/>
              <a:gd name="f301" fmla="*/ f255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3">
                <a:pos x="f260" y="f261"/>
              </a:cxn>
              <a:cxn ang="f213">
                <a:pos x="f262" y="f263"/>
              </a:cxn>
              <a:cxn ang="f213">
                <a:pos x="f264" y="f265"/>
              </a:cxn>
              <a:cxn ang="f213">
                <a:pos x="f266" y="f267"/>
              </a:cxn>
              <a:cxn ang="f213">
                <a:pos x="f268" y="f269"/>
              </a:cxn>
              <a:cxn ang="f213">
                <a:pos x="f270" y="f271"/>
              </a:cxn>
              <a:cxn ang="f213">
                <a:pos x="f272" y="f273"/>
              </a:cxn>
              <a:cxn ang="f213">
                <a:pos x="f274" y="f275"/>
              </a:cxn>
              <a:cxn ang="f213">
                <a:pos x="f276" y="f277"/>
              </a:cxn>
              <a:cxn ang="f213">
                <a:pos x="f278" y="f279"/>
              </a:cxn>
              <a:cxn ang="f213">
                <a:pos x="f280" y="f281"/>
              </a:cxn>
              <a:cxn ang="f213">
                <a:pos x="f282" y="f283"/>
              </a:cxn>
              <a:cxn ang="f213">
                <a:pos x="f284" y="f285"/>
              </a:cxn>
              <a:cxn ang="f213">
                <a:pos x="f286" y="f287"/>
              </a:cxn>
              <a:cxn ang="f213">
                <a:pos x="f288" y="f289"/>
              </a:cxn>
              <a:cxn ang="f213">
                <a:pos x="f290" y="f291"/>
              </a:cxn>
              <a:cxn ang="f213">
                <a:pos x="f292" y="f293"/>
              </a:cxn>
              <a:cxn ang="f213">
                <a:pos x="f260" y="f261"/>
              </a:cxn>
              <a:cxn ang="f213">
                <a:pos x="f294" y="f295"/>
              </a:cxn>
              <a:cxn ang="f213">
                <a:pos x="f296" y="f295"/>
              </a:cxn>
              <a:cxn ang="f213">
                <a:pos x="f297" y="f298"/>
              </a:cxn>
              <a:cxn ang="f213">
                <a:pos x="f297" y="f299"/>
              </a:cxn>
              <a:cxn ang="f213">
                <a:pos x="f296" y="f300"/>
              </a:cxn>
              <a:cxn ang="f213">
                <a:pos x="f294" y="f300"/>
              </a:cxn>
              <a:cxn ang="f213">
                <a:pos x="f301" y="f299"/>
              </a:cxn>
              <a:cxn ang="f213">
                <a:pos x="f301" y="f298"/>
              </a:cxn>
              <a:cxn ang="f213">
                <a:pos x="f294" y="f295"/>
              </a:cxn>
            </a:cxnLst>
            <a:rect l="f256" t="f259" r="f257" b="f258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7EDFB5A1-891E-4EE6-81F3-1F581F23B1F8}"/>
              </a:ext>
            </a:extLst>
          </p:cNvPr>
          <p:cNvSpPr/>
          <p:nvPr/>
        </p:nvSpPr>
        <p:spPr>
          <a:xfrm>
            <a:off x="2030477" y="4023748"/>
            <a:ext cx="427920" cy="4560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+- f7 0 f5"/>
              <a:gd name="f67" fmla="+- f6 0 f5"/>
              <a:gd name="f68" fmla="*/ f63 f0 1"/>
              <a:gd name="f69" fmla="*/ f67 1 3888432"/>
              <a:gd name="f70" fmla="*/ f66 1 3960440"/>
              <a:gd name="f71" fmla="*/ 554477 f67 1"/>
              <a:gd name="f72" fmla="*/ 1512168 f66 1"/>
              <a:gd name="f73" fmla="*/ 3312368 f66 1"/>
              <a:gd name="f74" fmla="*/ 1201638 f67 1"/>
              <a:gd name="f75" fmla="*/ 2136833 f67 1"/>
              <a:gd name="f76" fmla="*/ 1785510 f66 1"/>
              <a:gd name="f77" fmla="*/ 1510185 f66 1"/>
              <a:gd name="f78" fmla="*/ 1489672 f67 1"/>
              <a:gd name="f79" fmla="*/ 3310385 f66 1"/>
              <a:gd name="f80" fmla="*/ 2673919 f67 1"/>
              <a:gd name="f81" fmla="*/ 2138897 f66 1"/>
              <a:gd name="f82" fmla="*/ 2679688 f67 1"/>
              <a:gd name="f83" fmla="*/ 3312366 f66 1"/>
              <a:gd name="f84" fmla="*/ 3326849 f67 1"/>
              <a:gd name="f85" fmla="*/ 3333768 f67 1"/>
              <a:gd name="f86" fmla="*/ 2128613 f66 1"/>
              <a:gd name="f87" fmla="*/ 2840340 f67 1"/>
              <a:gd name="f88" fmla="*/ 1479943 f66 1"/>
              <a:gd name="f89" fmla="*/ 878058 f67 1"/>
              <a:gd name="f90" fmla="*/ 648072 f66 1"/>
              <a:gd name="f91" fmla="*/ 971653 f66 1"/>
              <a:gd name="f92" fmla="*/ 1295234 f66 1"/>
              <a:gd name="f93" fmla="*/ 1201639 f67 1"/>
              <a:gd name="f94" fmla="*/ 333511 f67 1"/>
              <a:gd name="f95" fmla="*/ 0 f66 1"/>
              <a:gd name="f96" fmla="*/ 3554921 f67 1"/>
              <a:gd name="f97" fmla="*/ 3888432 f67 1"/>
              <a:gd name="f98" fmla="*/ 333511 f66 1"/>
              <a:gd name="f99" fmla="*/ 3626929 f66 1"/>
              <a:gd name="f100" fmla="*/ 3960440 f66 1"/>
              <a:gd name="f101" fmla="*/ 0 f67 1"/>
              <a:gd name="f102" fmla="*/ 2147184 f67 1"/>
              <a:gd name="f103" fmla="*/ 2155564 f66 1"/>
              <a:gd name="f104" fmla="*/ f68 1 f2"/>
              <a:gd name="f105" fmla="*/ f71 1 3888432"/>
              <a:gd name="f106" fmla="*/ f72 1 3960440"/>
              <a:gd name="f107" fmla="*/ f73 1 3960440"/>
              <a:gd name="f108" fmla="*/ f74 1 3888432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960440"/>
              <a:gd name="f114" fmla="*/ f80 1 3888432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888432"/>
              <a:gd name="f120" fmla="*/ f86 1 3960440"/>
              <a:gd name="f121" fmla="*/ f87 1 3888432"/>
              <a:gd name="f122" fmla="*/ f88 1 3960440"/>
              <a:gd name="f123" fmla="*/ f89 1 3888432"/>
              <a:gd name="f124" fmla="*/ f90 1 3960440"/>
              <a:gd name="f125" fmla="*/ f91 1 3960440"/>
              <a:gd name="f126" fmla="*/ f92 1 3960440"/>
              <a:gd name="f127" fmla="*/ f93 1 3888432"/>
              <a:gd name="f128" fmla="*/ f94 1 3888432"/>
              <a:gd name="f129" fmla="*/ f95 1 3960440"/>
              <a:gd name="f130" fmla="*/ f96 1 3888432"/>
              <a:gd name="f131" fmla="*/ f97 1 3888432"/>
              <a:gd name="f132" fmla="*/ f98 1 3960440"/>
              <a:gd name="f133" fmla="*/ f99 1 3960440"/>
              <a:gd name="f134" fmla="*/ f100 1 3960440"/>
              <a:gd name="f135" fmla="*/ f101 1 3888432"/>
              <a:gd name="f136" fmla="*/ f102 1 3888432"/>
              <a:gd name="f137" fmla="*/ f103 1 3960440"/>
              <a:gd name="f138" fmla="*/ f5 1 f69"/>
              <a:gd name="f139" fmla="*/ f6 1 f69"/>
              <a:gd name="f140" fmla="*/ f5 1 f70"/>
              <a:gd name="f141" fmla="*/ f7 1 f70"/>
              <a:gd name="f142" fmla="+- f104 0 f1"/>
              <a:gd name="f143" fmla="*/ f105 1 f69"/>
              <a:gd name="f144" fmla="*/ f106 1 f70"/>
              <a:gd name="f145" fmla="*/ f107 1 f70"/>
              <a:gd name="f146" fmla="*/ f108 1 f69"/>
              <a:gd name="f147" fmla="*/ f121 1 f69"/>
              <a:gd name="f148" fmla="*/ f122 1 f70"/>
              <a:gd name="f149" fmla="*/ f109 1 f69"/>
              <a:gd name="f150" fmla="*/ f110 1 f70"/>
              <a:gd name="f151" fmla="*/ f111 1 f70"/>
              <a:gd name="f152" fmla="*/ f112 1 f69"/>
              <a:gd name="f153" fmla="*/ f113 1 f70"/>
              <a:gd name="f154" fmla="*/ f136 1 f69"/>
              <a:gd name="f155" fmla="*/ f137 1 f70"/>
              <a:gd name="f156" fmla="*/ f114 1 f69"/>
              <a:gd name="f157" fmla="*/ f115 1 f70"/>
              <a:gd name="f158" fmla="*/ f116 1 f69"/>
              <a:gd name="f159" fmla="*/ f117 1 f70"/>
              <a:gd name="f160" fmla="*/ f118 1 f69"/>
              <a:gd name="f161" fmla="*/ f119 1 f69"/>
              <a:gd name="f162" fmla="*/ f120 1 f70"/>
              <a:gd name="f163" fmla="*/ f123 1 f69"/>
              <a:gd name="f164" fmla="*/ f124 1 f70"/>
              <a:gd name="f165" fmla="*/ f125 1 f70"/>
              <a:gd name="f166" fmla="*/ f126 1 f70"/>
              <a:gd name="f167" fmla="*/ f127 1 f69"/>
              <a:gd name="f168" fmla="*/ f128 1 f69"/>
              <a:gd name="f169" fmla="*/ f129 1 f70"/>
              <a:gd name="f170" fmla="*/ f130 1 f69"/>
              <a:gd name="f171" fmla="*/ f131 1 f69"/>
              <a:gd name="f172" fmla="*/ f132 1 f70"/>
              <a:gd name="f173" fmla="*/ f133 1 f70"/>
              <a:gd name="f174" fmla="*/ f134 1 f70"/>
              <a:gd name="f175" fmla="*/ f135 1 f69"/>
              <a:gd name="f176" fmla="*/ f138 f64 1"/>
              <a:gd name="f177" fmla="*/ f139 f64 1"/>
              <a:gd name="f178" fmla="*/ f141 f65 1"/>
              <a:gd name="f179" fmla="*/ f140 f65 1"/>
              <a:gd name="f180" fmla="*/ f143 f64 1"/>
              <a:gd name="f181" fmla="*/ f144 f65 1"/>
              <a:gd name="f182" fmla="*/ f145 f65 1"/>
              <a:gd name="f183" fmla="*/ f146 f64 1"/>
              <a:gd name="f184" fmla="*/ f147 f64 1"/>
              <a:gd name="f185" fmla="*/ f148 f65 1"/>
              <a:gd name="f186" fmla="*/ f149 f64 1"/>
              <a:gd name="f187" fmla="*/ f150 f65 1"/>
              <a:gd name="f188" fmla="*/ f151 f65 1"/>
              <a:gd name="f189" fmla="*/ f152 f64 1"/>
              <a:gd name="f190" fmla="*/ f153 f65 1"/>
              <a:gd name="f191" fmla="*/ f154 f64 1"/>
              <a:gd name="f192" fmla="*/ f155 f65 1"/>
              <a:gd name="f193" fmla="*/ f156 f64 1"/>
              <a:gd name="f194" fmla="*/ f157 f65 1"/>
              <a:gd name="f195" fmla="*/ f158 f64 1"/>
              <a:gd name="f196" fmla="*/ f159 f65 1"/>
              <a:gd name="f197" fmla="*/ f160 f64 1"/>
              <a:gd name="f198" fmla="*/ f161 f64 1"/>
              <a:gd name="f199" fmla="*/ f162 f65 1"/>
              <a:gd name="f200" fmla="*/ f163 f64 1"/>
              <a:gd name="f201" fmla="*/ f164 f65 1"/>
              <a:gd name="f202" fmla="*/ f165 f65 1"/>
              <a:gd name="f203" fmla="*/ f166 f65 1"/>
              <a:gd name="f204" fmla="*/ f167 f64 1"/>
              <a:gd name="f205" fmla="*/ f168 f64 1"/>
              <a:gd name="f206" fmla="*/ f169 f65 1"/>
              <a:gd name="f207" fmla="*/ f170 f64 1"/>
              <a:gd name="f208" fmla="*/ f171 f64 1"/>
              <a:gd name="f209" fmla="*/ f172 f65 1"/>
              <a:gd name="f210" fmla="*/ f173 f65 1"/>
              <a:gd name="f211" fmla="*/ f174 f65 1"/>
              <a:gd name="f212" fmla="*/ f175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80" y="f181"/>
              </a:cxn>
              <a:cxn ang="f142">
                <a:pos x="f180" y="f182"/>
              </a:cxn>
              <a:cxn ang="f142">
                <a:pos x="f183" y="f182"/>
              </a:cxn>
              <a:cxn ang="f142">
                <a:pos x="f183" y="f181"/>
              </a:cxn>
              <a:cxn ang="f142">
                <a:pos x="f180" y="f181"/>
              </a:cxn>
              <a:cxn ang="f142">
                <a:pos x="f184" y="f185"/>
              </a:cxn>
              <a:cxn ang="f142">
                <a:pos x="f186" y="f187"/>
              </a:cxn>
              <a:cxn ang="f142">
                <a:pos x="f186" y="f188"/>
              </a:cxn>
              <a:cxn ang="f142">
                <a:pos x="f189" y="f188"/>
              </a:cxn>
              <a:cxn ang="f142">
                <a:pos x="f189" y="f190"/>
              </a:cxn>
              <a:cxn ang="f142">
                <a:pos x="f186" y="f190"/>
              </a:cxn>
              <a:cxn ang="f142">
                <a:pos x="f191" y="f192"/>
              </a:cxn>
              <a:cxn ang="f142">
                <a:pos x="f193" y="f194"/>
              </a:cxn>
              <a:cxn ang="f142">
                <a:pos x="f195" y="f196"/>
              </a:cxn>
              <a:cxn ang="f142">
                <a:pos x="f197" y="f196"/>
              </a:cxn>
              <a:cxn ang="f142">
                <a:pos x="f198" y="f199"/>
              </a:cxn>
              <a:cxn ang="f142">
                <a:pos x="f184" y="f185"/>
              </a:cxn>
              <a:cxn ang="f142">
                <a:pos x="f200" y="f201"/>
              </a:cxn>
              <a:cxn ang="f142">
                <a:pos x="f180" y="f202"/>
              </a:cxn>
              <a:cxn ang="f142">
                <a:pos x="f200" y="f203"/>
              </a:cxn>
              <a:cxn ang="f142">
                <a:pos x="f204" y="f202"/>
              </a:cxn>
              <a:cxn ang="f142">
                <a:pos x="f200" y="f201"/>
              </a:cxn>
              <a:cxn ang="f142">
                <a:pos x="f205" y="f206"/>
              </a:cxn>
              <a:cxn ang="f142">
                <a:pos x="f207" y="f206"/>
              </a:cxn>
              <a:cxn ang="f142">
                <a:pos x="f208" y="f209"/>
              </a:cxn>
              <a:cxn ang="f142">
                <a:pos x="f208" y="f210"/>
              </a:cxn>
              <a:cxn ang="f142">
                <a:pos x="f207" y="f211"/>
              </a:cxn>
              <a:cxn ang="f142">
                <a:pos x="f205" y="f211"/>
              </a:cxn>
              <a:cxn ang="f142">
                <a:pos x="f212" y="f210"/>
              </a:cxn>
              <a:cxn ang="f142">
                <a:pos x="f212" y="f209"/>
              </a:cxn>
              <a:cxn ang="f142">
                <a:pos x="f205" y="f206"/>
              </a:cxn>
            </a:cxnLst>
            <a:rect l="f176" t="f179" r="f177" b="f178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DF367373-3B17-40C7-8EF2-69958DE402AB}"/>
              </a:ext>
            </a:extLst>
          </p:cNvPr>
          <p:cNvSpPr/>
          <p:nvPr/>
        </p:nvSpPr>
        <p:spPr>
          <a:xfrm>
            <a:off x="4119314" y="4023748"/>
            <a:ext cx="427875" cy="4560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+- f6 0 f5"/>
              <a:gd name="f119" fmla="*/ f115 f0 1"/>
              <a:gd name="f120" fmla="*/ f118 1 3960000"/>
              <a:gd name="f121" fmla="*/ 3160999 f118 1"/>
              <a:gd name="f122" fmla="*/ 1374274 f118 1"/>
              <a:gd name="f123" fmla="*/ 3155132 f118 1"/>
              <a:gd name="f124" fmla="*/ 1419362 f118 1"/>
              <a:gd name="f125" fmla="*/ 1921633 f118 1"/>
              <a:gd name="f126" fmla="*/ 1942445 f118 1"/>
              <a:gd name="f127" fmla="*/ 1570340 f118 1"/>
              <a:gd name="f128" fmla="*/ 2257108 f118 1"/>
              <a:gd name="f129" fmla="*/ 3207849 f118 1"/>
              <a:gd name="f130" fmla="*/ 1493166 f118 1"/>
              <a:gd name="f131" fmla="*/ 2995677 f118 1"/>
              <a:gd name="f132" fmla="*/ 1008938 f118 1"/>
              <a:gd name="f133" fmla="*/ 308009 f118 1"/>
              <a:gd name="f134" fmla="*/ 0 f118 1"/>
              <a:gd name="f135" fmla="*/ 3651991 f118 1"/>
              <a:gd name="f136" fmla="*/ 3960000 f118 1"/>
              <a:gd name="f137" fmla="*/ 3140091 f118 1"/>
              <a:gd name="f138" fmla="*/ 1227260 f118 1"/>
              <a:gd name="f139" fmla="*/ 3449507 f118 1"/>
              <a:gd name="f140" fmla="*/ 1170564 f118 1"/>
              <a:gd name="f141" fmla="*/ 3324107 f118 1"/>
              <a:gd name="f142" fmla="*/ 851504 f118 1"/>
              <a:gd name="f143" fmla="*/ 1292845 f118 1"/>
              <a:gd name="f144" fmla="*/ 2496208 f118 1"/>
              <a:gd name="f145" fmla="*/ 770986 f118 1"/>
              <a:gd name="f146" fmla="*/ 815277 f118 1"/>
              <a:gd name="f147" fmla="*/ 836121 f118 1"/>
              <a:gd name="f148" fmla="*/ 965659 f118 1"/>
              <a:gd name="f149" fmla="*/ 1735195 f118 1"/>
              <a:gd name="f150" fmla="*/ 1196057 f118 1"/>
              <a:gd name="f151" fmla="*/ 1486410 f118 1"/>
              <a:gd name="f152" fmla="*/ 2607420 f118 1"/>
              <a:gd name="f153" fmla="*/ 813848 f118 1"/>
              <a:gd name="f154" fmla="*/ 2296824 f118 1"/>
              <a:gd name="f155" fmla="*/ 570453 f118 1"/>
              <a:gd name="f156" fmla="*/ 1629310 f118 1"/>
              <a:gd name="f157" fmla="*/ 489408 f118 1"/>
              <a:gd name="f158" fmla="*/ 2829018 f118 1"/>
              <a:gd name="f159" fmla="*/ 2062787 f118 1"/>
              <a:gd name="f160" fmla="*/ 3146219 f118 1"/>
              <a:gd name="f161" fmla="*/ 3074271 f118 1"/>
              <a:gd name="f162" fmla="*/ 2105563 f118 1"/>
              <a:gd name="f163" fmla="*/ f119 1 f2"/>
              <a:gd name="f164" fmla="*/ f121 1 3960000"/>
              <a:gd name="f165" fmla="*/ f122 1 3960000"/>
              <a:gd name="f166" fmla="*/ f123 1 3960000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5 1 f120"/>
              <a:gd name="f207" fmla="*/ f6 1 f120"/>
              <a:gd name="f208" fmla="+- f163 0 f1"/>
              <a:gd name="f209" fmla="*/ f164 1 f120"/>
              <a:gd name="f210" fmla="*/ f165 1 f120"/>
              <a:gd name="f211" fmla="*/ f166 1 f120"/>
              <a:gd name="f212" fmla="*/ f167 1 f120"/>
              <a:gd name="f213" fmla="*/ f187 1 f120"/>
              <a:gd name="f214" fmla="*/ f188 1 f120"/>
              <a:gd name="f215" fmla="*/ f168 1 f120"/>
              <a:gd name="f216" fmla="*/ f186 1 f120"/>
              <a:gd name="f217" fmla="*/ f169 1 f120"/>
              <a:gd name="f218" fmla="*/ f170 1 f120"/>
              <a:gd name="f219" fmla="*/ f189 1 f120"/>
              <a:gd name="f220" fmla="*/ f190 1 f120"/>
              <a:gd name="f221" fmla="*/ f191 1 f120"/>
              <a:gd name="f222" fmla="*/ f192 1 f120"/>
              <a:gd name="f223" fmla="*/ f198 1 f120"/>
              <a:gd name="f224" fmla="*/ f199 1 f120"/>
              <a:gd name="f225" fmla="*/ f193 1 f120"/>
              <a:gd name="f226" fmla="*/ f171 1 f120"/>
              <a:gd name="f227" fmla="*/ f196 1 f120"/>
              <a:gd name="f228" fmla="*/ f197 1 f120"/>
              <a:gd name="f229" fmla="*/ f194 1 f120"/>
              <a:gd name="f230" fmla="*/ f195 1 f120"/>
              <a:gd name="f231" fmla="*/ f200 1 f120"/>
              <a:gd name="f232" fmla="*/ f201 1 f120"/>
              <a:gd name="f233" fmla="*/ f202 1 f120"/>
              <a:gd name="f234" fmla="*/ f203 1 f120"/>
              <a:gd name="f235" fmla="*/ f204 1 f120"/>
              <a:gd name="f236" fmla="*/ f205 1 f120"/>
              <a:gd name="f237" fmla="*/ f172 1 f120"/>
              <a:gd name="f238" fmla="*/ f173 1 f120"/>
              <a:gd name="f239" fmla="*/ f182 1 f120"/>
              <a:gd name="f240" fmla="*/ f183 1 f120"/>
              <a:gd name="f241" fmla="*/ f180 1 f120"/>
              <a:gd name="f242" fmla="*/ f181 1 f120"/>
              <a:gd name="f243" fmla="*/ f184 1 f120"/>
              <a:gd name="f244" fmla="*/ f185 1 f120"/>
              <a:gd name="f245" fmla="*/ f174 1 f120"/>
              <a:gd name="f246" fmla="*/ f175 1 f120"/>
              <a:gd name="f247" fmla="*/ f176 1 f120"/>
              <a:gd name="f248" fmla="*/ f177 1 f120"/>
              <a:gd name="f249" fmla="*/ f178 1 f120"/>
              <a:gd name="f250" fmla="*/ f179 1 f120"/>
              <a:gd name="f251" fmla="*/ f206 f116 1"/>
              <a:gd name="f252" fmla="*/ f207 f116 1"/>
              <a:gd name="f253" fmla="*/ f207 f117 1"/>
              <a:gd name="f254" fmla="*/ f206 f117 1"/>
              <a:gd name="f255" fmla="*/ f209 f116 1"/>
              <a:gd name="f256" fmla="*/ f210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6 1"/>
              <a:gd name="f297" fmla="*/ f247 f117 1"/>
              <a:gd name="f298" fmla="*/ f249 f117 1"/>
              <a:gd name="f299" fmla="*/ f250 f117 1"/>
              <a:gd name="f300" fmla="*/ f248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08">
                <a:pos x="f255" y="f256"/>
              </a:cxn>
              <a:cxn ang="f208">
                <a:pos x="f257" y="f258"/>
              </a:cxn>
              <a:cxn ang="f208">
                <a:pos x="f255" y="f256"/>
              </a:cxn>
              <a:cxn ang="f208">
                <a:pos x="f259" y="f260"/>
              </a:cxn>
              <a:cxn ang="f208">
                <a:pos x="f261" y="f262"/>
              </a:cxn>
              <a:cxn ang="f208">
                <a:pos x="f263" y="f264"/>
              </a:cxn>
              <a:cxn ang="f208">
                <a:pos x="f265" y="f266"/>
              </a:cxn>
              <a:cxn ang="f208">
                <a:pos x="f267" y="f268"/>
              </a:cxn>
              <a:cxn ang="f208">
                <a:pos x="f269" y="f270"/>
              </a:cxn>
              <a:cxn ang="f208">
                <a:pos x="f271" y="f272"/>
              </a:cxn>
              <a:cxn ang="f208">
                <a:pos x="f273" y="f274"/>
              </a:cxn>
              <a:cxn ang="f208">
                <a:pos x="f275" y="f276"/>
              </a:cxn>
              <a:cxn ang="f208">
                <a:pos x="f277" y="f278"/>
              </a:cxn>
              <a:cxn ang="f208">
                <a:pos x="f279" y="f280"/>
              </a:cxn>
              <a:cxn ang="f208">
                <a:pos x="f281" y="f282"/>
              </a:cxn>
              <a:cxn ang="f208">
                <a:pos x="f283" y="f284"/>
              </a:cxn>
              <a:cxn ang="f208">
                <a:pos x="f285" y="f286"/>
              </a:cxn>
              <a:cxn ang="f208">
                <a:pos x="f287" y="f288"/>
              </a:cxn>
              <a:cxn ang="f208">
                <a:pos x="f289" y="f290"/>
              </a:cxn>
              <a:cxn ang="f208">
                <a:pos x="f291" y="f292"/>
              </a:cxn>
              <a:cxn ang="f208">
                <a:pos x="f259" y="f260"/>
              </a:cxn>
              <a:cxn ang="f208">
                <a:pos x="f293" y="f294"/>
              </a:cxn>
              <a:cxn ang="f208">
                <a:pos x="f295" y="f294"/>
              </a:cxn>
              <a:cxn ang="f208">
                <a:pos x="f296" y="f297"/>
              </a:cxn>
              <a:cxn ang="f208">
                <a:pos x="f296" y="f298"/>
              </a:cxn>
              <a:cxn ang="f208">
                <a:pos x="f295" y="f299"/>
              </a:cxn>
              <a:cxn ang="f208">
                <a:pos x="f293" y="f299"/>
              </a:cxn>
              <a:cxn ang="f208">
                <a:pos x="f300" y="f298"/>
              </a:cxn>
              <a:cxn ang="f208">
                <a:pos x="f300" y="f297"/>
              </a:cxn>
              <a:cxn ang="f208">
                <a:pos x="f293" y="f294"/>
              </a:cxn>
            </a:cxnLst>
            <a:rect l="f251" t="f254" r="f252" b="f253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17F3C444-12AB-4533-BAF4-3C698A0FB197}"/>
              </a:ext>
            </a:extLst>
          </p:cNvPr>
          <p:cNvSpPr/>
          <p:nvPr/>
        </p:nvSpPr>
        <p:spPr>
          <a:xfrm>
            <a:off x="3418920" y="4023748"/>
            <a:ext cx="427875" cy="4560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+- f6 0 f5"/>
              <a:gd name="f50" fmla="*/ f46 f0 1"/>
              <a:gd name="f51" fmla="*/ f49 1 3960000"/>
              <a:gd name="f52" fmla="*/ 2841893 f49 1"/>
              <a:gd name="f53" fmla="*/ 181064 f49 1"/>
              <a:gd name="f54" fmla="*/ 2105790 f49 1"/>
              <a:gd name="f55" fmla="*/ 859562 f49 1"/>
              <a:gd name="f56" fmla="*/ 2106860 f49 1"/>
              <a:gd name="f57" fmla="*/ 863292 f49 1"/>
              <a:gd name="f58" fmla="*/ 1248172 f49 1"/>
              <a:gd name="f59" fmla="*/ 1691968 f49 1"/>
              <a:gd name="f60" fmla="*/ 1824236 f49 1"/>
              <a:gd name="f61" fmla="*/ 3779396 f49 1"/>
              <a:gd name="f62" fmla="*/ 2754932 f49 1"/>
              <a:gd name="f63" fmla="*/ 3305869 f49 1"/>
              <a:gd name="f64" fmla="*/ 1813665 f49 1"/>
              <a:gd name="f65" fmla="*/ 3348152 f49 1"/>
              <a:gd name="f66" fmla="*/ 907124 f49 1"/>
              <a:gd name="f67" fmla="*/ 3369037 f49 1"/>
              <a:gd name="f68" fmla="*/ 308009 f49 1"/>
              <a:gd name="f69" fmla="*/ 0 f49 1"/>
              <a:gd name="f70" fmla="*/ 3651991 f49 1"/>
              <a:gd name="f71" fmla="*/ 3960000 f49 1"/>
              <a:gd name="f72" fmla="*/ 704441 f49 1"/>
              <a:gd name="f73" fmla="*/ 3410216 f49 1"/>
              <a:gd name="f74" fmla="*/ 195189 f49 1"/>
              <a:gd name="f75" fmla="*/ f50 1 f2"/>
              <a:gd name="f76" fmla="*/ f52 1 3960000"/>
              <a:gd name="f77" fmla="*/ f53 1 3960000"/>
              <a:gd name="f78" fmla="*/ f54 1 3960000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5 1 f51"/>
              <a:gd name="f100" fmla="*/ f6 1 f51"/>
              <a:gd name="f101" fmla="+- f75 0 f1"/>
              <a:gd name="f102" fmla="*/ f76 1 f51"/>
              <a:gd name="f103" fmla="*/ f77 1 f51"/>
              <a:gd name="f104" fmla="*/ f78 1 f51"/>
              <a:gd name="f105" fmla="*/ f79 1 f51"/>
              <a:gd name="f106" fmla="*/ f80 1 f51"/>
              <a:gd name="f107" fmla="*/ f81 1 f51"/>
              <a:gd name="f108" fmla="*/ f82 1 f51"/>
              <a:gd name="f109" fmla="*/ f83 1 f51"/>
              <a:gd name="f110" fmla="*/ f84 1 f51"/>
              <a:gd name="f111" fmla="*/ f85 1 f51"/>
              <a:gd name="f112" fmla="*/ f86 1 f51"/>
              <a:gd name="f113" fmla="*/ f87 1 f51"/>
              <a:gd name="f114" fmla="*/ f88 1 f51"/>
              <a:gd name="f115" fmla="*/ f89 1 f51"/>
              <a:gd name="f116" fmla="*/ f90 1 f51"/>
              <a:gd name="f117" fmla="*/ f91 1 f51"/>
              <a:gd name="f118" fmla="*/ f96 1 f51"/>
              <a:gd name="f119" fmla="*/ f97 1 f51"/>
              <a:gd name="f120" fmla="*/ f98 1 f51"/>
              <a:gd name="f121" fmla="*/ f92 1 f51"/>
              <a:gd name="f122" fmla="*/ f93 1 f51"/>
              <a:gd name="f123" fmla="*/ f94 1 f51"/>
              <a:gd name="f124" fmla="*/ f95 1 f51"/>
              <a:gd name="f125" fmla="*/ f99 f47 1"/>
              <a:gd name="f126" fmla="*/ f100 f47 1"/>
              <a:gd name="f127" fmla="*/ f100 f48 1"/>
              <a:gd name="f128" fmla="*/ f99 f48 1"/>
              <a:gd name="f129" fmla="*/ f102 f47 1"/>
              <a:gd name="f130" fmla="*/ f103 f48 1"/>
              <a:gd name="f131" fmla="*/ f104 f47 1"/>
              <a:gd name="f132" fmla="*/ f105 f48 1"/>
              <a:gd name="f133" fmla="*/ f106 f47 1"/>
              <a:gd name="f134" fmla="*/ f107 f48 1"/>
              <a:gd name="f135" fmla="*/ f108 f48 1"/>
              <a:gd name="f136" fmla="*/ f109 f47 1"/>
              <a:gd name="f137" fmla="*/ f110 f48 1"/>
              <a:gd name="f138" fmla="*/ f111 f48 1"/>
              <a:gd name="f139" fmla="*/ f112 f47 1"/>
              <a:gd name="f140" fmla="*/ f113 f47 1"/>
              <a:gd name="f141" fmla="*/ f114 f48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7 1"/>
              <a:gd name="f152" fmla="*/ f121 f48 1"/>
              <a:gd name="f153" fmla="*/ f123 f48 1"/>
              <a:gd name="f154" fmla="*/ f124 f48 1"/>
              <a:gd name="f155" fmla="*/ f122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1">
                <a:pos x="f129" y="f130"/>
              </a:cxn>
              <a:cxn ang="f101">
                <a:pos x="f131" y="f132"/>
              </a:cxn>
              <a:cxn ang="f101">
                <a:pos x="f133" y="f134"/>
              </a:cxn>
              <a:cxn ang="f101">
                <a:pos x="f133" y="f135"/>
              </a:cxn>
              <a:cxn ang="f101">
                <a:pos x="f136" y="f135"/>
              </a:cxn>
              <a:cxn ang="f101">
                <a:pos x="f136" y="f137"/>
              </a:cxn>
              <a:cxn ang="f101">
                <a:pos x="f133" y="f137"/>
              </a:cxn>
              <a:cxn ang="f101">
                <a:pos x="f133" y="f138"/>
              </a:cxn>
              <a:cxn ang="f101">
                <a:pos x="f139" y="f138"/>
              </a:cxn>
              <a:cxn ang="f101">
                <a:pos x="f139" y="f137"/>
              </a:cxn>
              <a:cxn ang="f101">
                <a:pos x="f140" y="f141"/>
              </a:cxn>
              <a:cxn ang="f101">
                <a:pos x="f142" y="f135"/>
              </a:cxn>
              <a:cxn ang="f101">
                <a:pos x="f139" y="f135"/>
              </a:cxn>
              <a:cxn ang="f101">
                <a:pos x="f139" y="f143"/>
              </a:cxn>
              <a:cxn ang="f101">
                <a:pos x="f144" y="f145"/>
              </a:cxn>
              <a:cxn ang="f101">
                <a:pos x="f146" y="f147"/>
              </a:cxn>
              <a:cxn ang="f101">
                <a:pos x="f129" y="f130"/>
              </a:cxn>
              <a:cxn ang="f101">
                <a:pos x="f148" y="f149"/>
              </a:cxn>
              <a:cxn ang="f101">
                <a:pos x="f150" y="f149"/>
              </a:cxn>
              <a:cxn ang="f101">
                <a:pos x="f151" y="f152"/>
              </a:cxn>
              <a:cxn ang="f101">
                <a:pos x="f151" y="f153"/>
              </a:cxn>
              <a:cxn ang="f101">
                <a:pos x="f150" y="f154"/>
              </a:cxn>
              <a:cxn ang="f101">
                <a:pos x="f148" y="f154"/>
              </a:cxn>
              <a:cxn ang="f101">
                <a:pos x="f155" y="f153"/>
              </a:cxn>
              <a:cxn ang="f101">
                <a:pos x="f155" y="f152"/>
              </a:cxn>
              <a:cxn ang="f101">
                <a:pos x="f148" y="f149"/>
              </a:cxn>
            </a:cxnLst>
            <a:rect l="f125" t="f128" r="f126" b="f127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31E092C6-970D-46B5-AEBE-70FC2252D7F0}"/>
              </a:ext>
            </a:extLst>
          </p:cNvPr>
          <p:cNvSpPr/>
          <p:nvPr/>
        </p:nvSpPr>
        <p:spPr>
          <a:xfrm>
            <a:off x="4832399" y="4014485"/>
            <a:ext cx="429402" cy="465283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+- f4 0 f2"/>
              <a:gd name="f90" fmla="+- f3 0 f2"/>
              <a:gd name="f91" fmla="*/ f90 1 3186824"/>
              <a:gd name="f92" fmla="*/ f89 1 3240000"/>
              <a:gd name="f93" fmla="*/ f2 1 f91"/>
              <a:gd name="f94" fmla="*/ f3 1 f91"/>
              <a:gd name="f95" fmla="*/ f2 1 f92"/>
              <a:gd name="f96" fmla="*/ f4 1 f92"/>
              <a:gd name="f97" fmla="*/ f93 f87 1"/>
              <a:gd name="f98" fmla="*/ f94 f87 1"/>
              <a:gd name="f99" fmla="*/ f96 f88 1"/>
              <a:gd name="f100" fmla="*/ f95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7" t="f100" r="f98" b="f99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2D49938E-A60B-4665-9C04-7584C50DC13A}"/>
              </a:ext>
            </a:extLst>
          </p:cNvPr>
          <p:cNvSpPr/>
          <p:nvPr/>
        </p:nvSpPr>
        <p:spPr>
          <a:xfrm>
            <a:off x="5496848" y="4046534"/>
            <a:ext cx="402537" cy="43324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+- 0 0 162814"/>
              <a:gd name="f166" fmla="val 1890787"/>
              <a:gd name="f167" fmla="+- 0 0 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+- 0 0 9956"/>
              <a:gd name="f175" fmla="+- 0 0 -90"/>
              <a:gd name="f176" fmla="*/ f3 1 3189723"/>
              <a:gd name="f177" fmla="*/ f4 1 3221116"/>
              <a:gd name="f178" fmla="+- f7 0 f5"/>
              <a:gd name="f179" fmla="+- f6 0 f5"/>
              <a:gd name="f180" fmla="*/ f175 f0 1"/>
              <a:gd name="f181" fmla="*/ f179 1 3189723"/>
              <a:gd name="f182" fmla="*/ f178 1 3221116"/>
              <a:gd name="f183" fmla="*/ 2175617 f178 1"/>
              <a:gd name="f184" fmla="*/ 2178566 f178 1"/>
              <a:gd name="f185" fmla="*/ 1144372 f178 1"/>
              <a:gd name="f186" fmla="*/ 1159393 f178 1"/>
              <a:gd name="f187" fmla="*/ 1703728 f178 1"/>
              <a:gd name="f188" fmla="*/ 2152290 f178 1"/>
              <a:gd name="f189" fmla="*/ 1654259 f178 1"/>
              <a:gd name="f190" fmla="*/ 1515986 f178 1"/>
              <a:gd name="f191" fmla="*/ 501 f178 1"/>
              <a:gd name="f192" fmla="*/ 324821 f178 1"/>
              <a:gd name="f193" fmla="*/ 2588887 f178 1"/>
              <a:gd name="f194" fmla="*/ 2195096 f178 1"/>
              <a:gd name="f195" fmla="*/ 2527630 f178 1"/>
              <a:gd name="f196" fmla="*/ 1665044 f178 1"/>
              <a:gd name="f197" fmla="*/ 819983 f178 1"/>
              <a:gd name="f198" fmla="*/ 807930 f178 1"/>
              <a:gd name="f199" fmla="*/ 802457 f178 1"/>
              <a:gd name="f200" fmla="*/ 801708 f178 1"/>
              <a:gd name="f201" fmla="*/ 1110076 f178 1"/>
              <a:gd name="f202" fmla="*/ 875315 f178 1"/>
              <a:gd name="f203" fmla="*/ 2054049 f178 1"/>
              <a:gd name="f204" fmla="*/ 2179658 f178 1"/>
              <a:gd name="f205" fmla="*/ 2188689 f178 1"/>
              <a:gd name="f206" fmla="*/ 2175828 f178 1"/>
              <a:gd name="f207" fmla="*/ 653899 f178 1"/>
              <a:gd name="f208" fmla="*/ 749845 f178 1"/>
              <a:gd name="f209" fmla="*/ 2301392 f178 1"/>
              <a:gd name="f210" fmla="*/ 2684410 f178 1"/>
              <a:gd name="f211" fmla="*/ 3053856 f178 1"/>
              <a:gd name="f212" fmla="*/ 2539075 f178 1"/>
              <a:gd name="f213" fmla="*/ 453774 f178 1"/>
              <a:gd name="f214" fmla="*/ 2249544 f178 1"/>
              <a:gd name="f215" fmla="*/ 2664630 f179 1"/>
              <a:gd name="f216" fmla="*/ 2658205 f179 1"/>
              <a:gd name="f217" fmla="*/ 1477043 f179 1"/>
              <a:gd name="f218" fmla="*/ 1409070 f179 1"/>
              <a:gd name="f219" fmla="*/ 1152384 f179 1"/>
              <a:gd name="f220" fmla="*/ 1514013 f179 1"/>
              <a:gd name="f221" fmla="*/ 1850815 f179 1"/>
              <a:gd name="f222" fmla="*/ 1830467 f179 1"/>
              <a:gd name="f223" fmla="*/ 1651152 f179 1"/>
              <a:gd name="f224" fmla="*/ 2580395 f179 1"/>
              <a:gd name="f225" fmla="*/ 3030464 f179 1"/>
              <a:gd name="f226" fmla="*/ 2585849 f179 1"/>
              <a:gd name="f227" fmla="*/ 1973374 f179 1"/>
              <a:gd name="f228" fmla="*/ 1390827 f179 1"/>
              <a:gd name="f229" fmla="*/ 783896 f179 1"/>
              <a:gd name="f230" fmla="*/ 1268509 f179 1"/>
              <a:gd name="f231" fmla="*/ 1328805 f179 1"/>
              <a:gd name="f232" fmla="*/ 1462242 f179 1"/>
              <a:gd name="f233" fmla="*/ 1956122 f179 1"/>
              <a:gd name="f234" fmla="*/ 2333414 f179 1"/>
              <a:gd name="f235" fmla="*/ 2324788 f179 1"/>
              <a:gd name="f236" fmla="*/ 2661746 f179 1"/>
              <a:gd name="f237" fmla="*/ 2691046 f179 1"/>
              <a:gd name="f238" fmla="*/ 2667011 f179 1"/>
              <a:gd name="f239" fmla="*/ 2332141 f179 1"/>
              <a:gd name="f240" fmla="*/ 776764 f179 1"/>
              <a:gd name="f241" fmla="*/ 631487 f179 1"/>
              <a:gd name="f242" fmla="*/ 2142017 f179 1"/>
              <a:gd name="f243" fmla="*/ 2324866 f179 1"/>
              <a:gd name="f244" fmla="*/ 294693 f179 1"/>
              <a:gd name="f245" fmla="*/ 489947 f179 1"/>
              <a:gd name="f246" fmla="*/ f180 1 f2"/>
              <a:gd name="f247" fmla="*/ f183 1 3221116"/>
              <a:gd name="f248" fmla="*/ f184 1 3221116"/>
              <a:gd name="f249" fmla="*/ f185 1 3221116"/>
              <a:gd name="f250" fmla="*/ f186 1 3221116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189723"/>
              <a:gd name="f280" fmla="*/ f216 1 3189723"/>
              <a:gd name="f281" fmla="*/ f217 1 3189723"/>
              <a:gd name="f282" fmla="*/ f218 1 3189723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5 1 f181"/>
              <a:gd name="f311" fmla="*/ f6 1 f181"/>
              <a:gd name="f312" fmla="*/ f5 1 f182"/>
              <a:gd name="f313" fmla="*/ f7 1 f182"/>
              <a:gd name="f314" fmla="+- f246 0 f1"/>
              <a:gd name="f315" fmla="*/ f279 1 f181"/>
              <a:gd name="f316" fmla="*/ f247 1 f182"/>
              <a:gd name="f317" fmla="*/ f280 1 f181"/>
              <a:gd name="f318" fmla="*/ f248 1 f182"/>
              <a:gd name="f319" fmla="*/ f281 1 f181"/>
              <a:gd name="f320" fmla="*/ f249 1 f182"/>
              <a:gd name="f321" fmla="*/ f282 1 f181"/>
              <a:gd name="f322" fmla="*/ f250 1 f182"/>
              <a:gd name="f323" fmla="*/ f283 1 f181"/>
              <a:gd name="f324" fmla="*/ f251 1 f182"/>
              <a:gd name="f325" fmla="*/ f284 1 f181"/>
              <a:gd name="f326" fmla="*/ f252 1 f182"/>
              <a:gd name="f327" fmla="*/ f285 1 f181"/>
              <a:gd name="f328" fmla="*/ f253 1 f182"/>
              <a:gd name="f329" fmla="*/ f286 1 f181"/>
              <a:gd name="f330" fmla="*/ f254 1 f182"/>
              <a:gd name="f331" fmla="*/ f287 1 f181"/>
              <a:gd name="f332" fmla="*/ f255 1 f182"/>
              <a:gd name="f333" fmla="*/ f288 1 f181"/>
              <a:gd name="f334" fmla="*/ f256 1 f182"/>
              <a:gd name="f335" fmla="*/ f289 1 f181"/>
              <a:gd name="f336" fmla="*/ f278 1 f182"/>
              <a:gd name="f337" fmla="*/ f290 1 f181"/>
              <a:gd name="f338" fmla="*/ f257 1 f182"/>
              <a:gd name="f339" fmla="*/ f291 1 f181"/>
              <a:gd name="f340" fmla="*/ f258 1 f182"/>
              <a:gd name="f341" fmla="*/ f292 1 f181"/>
              <a:gd name="f342" fmla="*/ f259 1 f182"/>
              <a:gd name="f343" fmla="*/ f293 1 f181"/>
              <a:gd name="f344" fmla="*/ f260 1 f182"/>
              <a:gd name="f345" fmla="*/ f294 1 f181"/>
              <a:gd name="f346" fmla="*/ f261 1 f182"/>
              <a:gd name="f347" fmla="*/ f295 1 f181"/>
              <a:gd name="f348" fmla="*/ f262 1 f182"/>
              <a:gd name="f349" fmla="*/ f263 1 f182"/>
              <a:gd name="f350" fmla="*/ f296 1 f181"/>
              <a:gd name="f351" fmla="*/ f264 1 f182"/>
              <a:gd name="f352" fmla="*/ f297 1 f181"/>
              <a:gd name="f353" fmla="*/ f265 1 f182"/>
              <a:gd name="f354" fmla="*/ f266 1 f182"/>
              <a:gd name="f355" fmla="*/ f298 1 f181"/>
              <a:gd name="f356" fmla="*/ f299 1 f181"/>
              <a:gd name="f357" fmla="*/ f267 1 f182"/>
              <a:gd name="f358" fmla="*/ f300 1 f181"/>
              <a:gd name="f359" fmla="*/ f268 1 f182"/>
              <a:gd name="f360" fmla="*/ f301 1 f181"/>
              <a:gd name="f361" fmla="*/ f269 1 f182"/>
              <a:gd name="f362" fmla="*/ f302 1 f181"/>
              <a:gd name="f363" fmla="*/ f270 1 f182"/>
              <a:gd name="f364" fmla="*/ f303 1 f181"/>
              <a:gd name="f365" fmla="*/ f271 1 f182"/>
              <a:gd name="f366" fmla="*/ f304 1 f181"/>
              <a:gd name="f367" fmla="*/ f272 1 f182"/>
              <a:gd name="f368" fmla="*/ f305 1 f181"/>
              <a:gd name="f369" fmla="*/ f273 1 f182"/>
              <a:gd name="f370" fmla="*/ f306 1 f181"/>
              <a:gd name="f371" fmla="*/ f274 1 f182"/>
              <a:gd name="f372" fmla="*/ f307 1 f181"/>
              <a:gd name="f373" fmla="*/ f275 1 f182"/>
              <a:gd name="f374" fmla="*/ f308 1 f181"/>
              <a:gd name="f375" fmla="*/ f276 1 f182"/>
              <a:gd name="f376" fmla="*/ f309 1 f181"/>
              <a:gd name="f377" fmla="*/ f277 1 f182"/>
              <a:gd name="f378" fmla="*/ f310 f176 1"/>
              <a:gd name="f379" fmla="*/ f311 f176 1"/>
              <a:gd name="f380" fmla="*/ f313 f177 1"/>
              <a:gd name="f381" fmla="*/ f312 f177 1"/>
              <a:gd name="f382" fmla="*/ f315 f176 1"/>
              <a:gd name="f383" fmla="*/ f316 f177 1"/>
              <a:gd name="f384" fmla="*/ f317 f176 1"/>
              <a:gd name="f385" fmla="*/ f318 f177 1"/>
              <a:gd name="f386" fmla="*/ f319 f176 1"/>
              <a:gd name="f387" fmla="*/ f320 f177 1"/>
              <a:gd name="f388" fmla="*/ f321 f176 1"/>
              <a:gd name="f389" fmla="*/ f322 f177 1"/>
              <a:gd name="f390" fmla="*/ f323 f176 1"/>
              <a:gd name="f391" fmla="*/ f324 f177 1"/>
              <a:gd name="f392" fmla="*/ f325 f176 1"/>
              <a:gd name="f393" fmla="*/ f326 f177 1"/>
              <a:gd name="f394" fmla="*/ f327 f176 1"/>
              <a:gd name="f395" fmla="*/ f328 f177 1"/>
              <a:gd name="f396" fmla="*/ f329 f176 1"/>
              <a:gd name="f397" fmla="*/ f330 f177 1"/>
              <a:gd name="f398" fmla="*/ f331 f176 1"/>
              <a:gd name="f399" fmla="*/ f332 f177 1"/>
              <a:gd name="f400" fmla="*/ f333 f176 1"/>
              <a:gd name="f401" fmla="*/ f334 f177 1"/>
              <a:gd name="f402" fmla="*/ f335 f176 1"/>
              <a:gd name="f403" fmla="*/ f336 f177 1"/>
              <a:gd name="f404" fmla="*/ f337 f176 1"/>
              <a:gd name="f405" fmla="*/ f338 f177 1"/>
              <a:gd name="f406" fmla="*/ f339 f176 1"/>
              <a:gd name="f407" fmla="*/ f340 f177 1"/>
              <a:gd name="f408" fmla="*/ f341 f176 1"/>
              <a:gd name="f409" fmla="*/ f342 f177 1"/>
              <a:gd name="f410" fmla="*/ f343 f176 1"/>
              <a:gd name="f411" fmla="*/ f344 f177 1"/>
              <a:gd name="f412" fmla="*/ f345 f176 1"/>
              <a:gd name="f413" fmla="*/ f346 f177 1"/>
              <a:gd name="f414" fmla="*/ f347 f176 1"/>
              <a:gd name="f415" fmla="*/ f348 f177 1"/>
              <a:gd name="f416" fmla="*/ f349 f177 1"/>
              <a:gd name="f417" fmla="*/ f350 f176 1"/>
              <a:gd name="f418" fmla="*/ f351 f177 1"/>
              <a:gd name="f419" fmla="*/ f352 f176 1"/>
              <a:gd name="f420" fmla="*/ f353 f177 1"/>
              <a:gd name="f421" fmla="*/ f354 f177 1"/>
              <a:gd name="f422" fmla="*/ f355 f176 1"/>
              <a:gd name="f423" fmla="*/ f356 f176 1"/>
              <a:gd name="f424" fmla="*/ f357 f177 1"/>
              <a:gd name="f425" fmla="*/ f358 f176 1"/>
              <a:gd name="f426" fmla="*/ f359 f177 1"/>
              <a:gd name="f427" fmla="*/ f360 f176 1"/>
              <a:gd name="f428" fmla="*/ f361 f177 1"/>
              <a:gd name="f429" fmla="*/ f362 f176 1"/>
              <a:gd name="f430" fmla="*/ f363 f177 1"/>
              <a:gd name="f431" fmla="*/ f364 f176 1"/>
              <a:gd name="f432" fmla="*/ f365 f177 1"/>
              <a:gd name="f433" fmla="*/ f366 f176 1"/>
              <a:gd name="f434" fmla="*/ f367 f177 1"/>
              <a:gd name="f435" fmla="*/ f368 f176 1"/>
              <a:gd name="f436" fmla="*/ f369 f177 1"/>
              <a:gd name="f437" fmla="*/ f370 f176 1"/>
              <a:gd name="f438" fmla="*/ f371 f177 1"/>
              <a:gd name="f439" fmla="*/ f372 f176 1"/>
              <a:gd name="f440" fmla="*/ f373 f177 1"/>
              <a:gd name="f441" fmla="*/ f374 f176 1"/>
              <a:gd name="f442" fmla="*/ f375 f177 1"/>
              <a:gd name="f443" fmla="*/ f376 f176 1"/>
              <a:gd name="f444" fmla="*/ f377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4">
                <a:pos x="f382" y="f383"/>
              </a:cxn>
              <a:cxn ang="f314">
                <a:pos x="f384" y="f385"/>
              </a:cxn>
              <a:cxn ang="f314">
                <a:pos x="f382" y="f383"/>
              </a:cxn>
              <a:cxn ang="f314">
                <a:pos x="f386" y="f387"/>
              </a:cxn>
              <a:cxn ang="f314">
                <a:pos x="f388" y="f389"/>
              </a:cxn>
              <a:cxn ang="f314">
                <a:pos x="f390" y="f391"/>
              </a:cxn>
              <a:cxn ang="f314">
                <a:pos x="f392" y="f393"/>
              </a:cxn>
              <a:cxn ang="f314">
                <a:pos x="f394" y="f395"/>
              </a:cxn>
              <a:cxn ang="f314">
                <a:pos x="f396" y="f397"/>
              </a:cxn>
              <a:cxn ang="f314">
                <a:pos x="f386" y="f387"/>
              </a:cxn>
              <a:cxn ang="f314">
                <a:pos x="f398" y="f399"/>
              </a:cxn>
              <a:cxn ang="f314">
                <a:pos x="f400" y="f401"/>
              </a:cxn>
              <a:cxn ang="f314">
                <a:pos x="f402" y="f403"/>
              </a:cxn>
              <a:cxn ang="f314">
                <a:pos x="f404" y="f405"/>
              </a:cxn>
              <a:cxn ang="f314">
                <a:pos x="f406" y="f407"/>
              </a:cxn>
              <a:cxn ang="f314">
                <a:pos x="f408" y="f409"/>
              </a:cxn>
              <a:cxn ang="f314">
                <a:pos x="f410" y="f411"/>
              </a:cxn>
              <a:cxn ang="f314">
                <a:pos x="f412" y="f413"/>
              </a:cxn>
              <a:cxn ang="f314">
                <a:pos x="f414" y="f415"/>
              </a:cxn>
              <a:cxn ang="f314">
                <a:pos x="f408" y="f416"/>
              </a:cxn>
              <a:cxn ang="f314">
                <a:pos x="f417" y="f418"/>
              </a:cxn>
              <a:cxn ang="f314">
                <a:pos x="f419" y="f420"/>
              </a:cxn>
              <a:cxn ang="f314">
                <a:pos x="f406" y="f421"/>
              </a:cxn>
              <a:cxn ang="f314">
                <a:pos x="f422" y="f421"/>
              </a:cxn>
              <a:cxn ang="f314">
                <a:pos x="f423" y="f424"/>
              </a:cxn>
              <a:cxn ang="f314">
                <a:pos x="f425" y="f426"/>
              </a:cxn>
              <a:cxn ang="f314">
                <a:pos x="f427" y="f428"/>
              </a:cxn>
              <a:cxn ang="f314">
                <a:pos x="f429" y="f430"/>
              </a:cxn>
              <a:cxn ang="f314">
                <a:pos x="f431" y="f432"/>
              </a:cxn>
              <a:cxn ang="f314">
                <a:pos x="f433" y="f434"/>
              </a:cxn>
              <a:cxn ang="f314">
                <a:pos x="f435" y="f436"/>
              </a:cxn>
              <a:cxn ang="f314">
                <a:pos x="f437" y="f438"/>
              </a:cxn>
              <a:cxn ang="f314">
                <a:pos x="f439" y="f440"/>
              </a:cxn>
              <a:cxn ang="f314">
                <a:pos x="f441" y="f442"/>
              </a:cxn>
              <a:cxn ang="f314">
                <a:pos x="f443" y="f444"/>
              </a:cxn>
              <a:cxn ang="f314">
                <a:pos x="f398" y="f399"/>
              </a:cxn>
            </a:cxnLst>
            <a:rect l="f378" t="f381" r="f379" b="f380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8916F860-B02F-4176-9AB5-E0DFBCC3C857}"/>
              </a:ext>
            </a:extLst>
          </p:cNvPr>
          <p:cNvGrpSpPr/>
          <p:nvPr/>
        </p:nvGrpSpPr>
        <p:grpSpPr>
          <a:xfrm>
            <a:off x="6731846" y="4005688"/>
            <a:ext cx="408992" cy="435904"/>
            <a:chOff x="7836746" y="4056488"/>
            <a:chExt cx="408992" cy="435904"/>
          </a:xfrm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9220809D-DF35-48FE-89B0-E9DB4BCD2BFA}"/>
                </a:ext>
              </a:extLst>
            </p:cNvPr>
            <p:cNvSpPr/>
            <p:nvPr/>
          </p:nvSpPr>
          <p:spPr>
            <a:xfrm>
              <a:off x="7836746" y="4113794"/>
              <a:ext cx="355198" cy="37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+- f4 0 f2"/>
                <a:gd name="f22" fmla="+- f3 0 f2"/>
                <a:gd name="f23" fmla="*/ f22 1 11027"/>
                <a:gd name="f24" fmla="*/ f21 1 11028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985768B4-9BE3-4C81-98CC-A3C0C7CE7AD9}"/>
                </a:ext>
              </a:extLst>
            </p:cNvPr>
            <p:cNvSpPr/>
            <p:nvPr/>
          </p:nvSpPr>
          <p:spPr>
            <a:xfrm>
              <a:off x="8053916" y="4056488"/>
              <a:ext cx="191822" cy="2022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+- f4 0 f2"/>
                <a:gd name="f19" fmla="+- f3 0 f2"/>
                <a:gd name="f20" fmla="*/ f19 1 5955"/>
                <a:gd name="f21" fmla="*/ f18 1 5892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3CF7D54B-271A-406E-8421-39140E919FE0}"/>
              </a:ext>
            </a:extLst>
          </p:cNvPr>
          <p:cNvGrpSpPr/>
          <p:nvPr/>
        </p:nvGrpSpPr>
        <p:grpSpPr>
          <a:xfrm>
            <a:off x="2881344" y="2725400"/>
            <a:ext cx="390979" cy="379366"/>
            <a:chOff x="3986244" y="2776200"/>
            <a:chExt cx="390979" cy="379366"/>
          </a:xfrm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C2C69B4B-25DF-4D31-B962-66F9BDFACF5A}"/>
                </a:ext>
              </a:extLst>
            </p:cNvPr>
            <p:cNvSpPr/>
            <p:nvPr/>
          </p:nvSpPr>
          <p:spPr>
            <a:xfrm>
              <a:off x="4176860" y="2939933"/>
              <a:ext cx="51581" cy="5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+- f4 0 f2"/>
                <a:gd name="f16" fmla="+- f3 0 f2"/>
                <a:gd name="f17" fmla="*/ f16 1 1671"/>
                <a:gd name="f18" fmla="*/ f15 1 1640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8A1405EE-D530-4A9E-BE3D-36395416B23B}"/>
                </a:ext>
              </a:extLst>
            </p:cNvPr>
            <p:cNvSpPr/>
            <p:nvPr/>
          </p:nvSpPr>
          <p:spPr>
            <a:xfrm>
              <a:off x="4062112" y="2858085"/>
              <a:ext cx="238274" cy="2176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+- f4 0 f2"/>
                <a:gd name="f88" fmla="+- f3 0 f2"/>
                <a:gd name="f89" fmla="*/ f88 1 7719"/>
                <a:gd name="f90" fmla="*/ f87 1 6617"/>
                <a:gd name="f91" fmla="*/ f2 1 f89"/>
                <a:gd name="f92" fmla="*/ f3 1 f89"/>
                <a:gd name="f93" fmla="*/ f2 1 f90"/>
                <a:gd name="f94" fmla="*/ f4 1 f90"/>
                <a:gd name="f95" fmla="*/ f91 f85 1"/>
                <a:gd name="f96" fmla="*/ f92 f85 1"/>
                <a:gd name="f97" fmla="*/ f94 f86 1"/>
                <a:gd name="f98" fmla="*/ f93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6D15C495-D454-403B-B138-2DD485F2DDBE}"/>
                </a:ext>
              </a:extLst>
            </p:cNvPr>
            <p:cNvSpPr/>
            <p:nvPr/>
          </p:nvSpPr>
          <p:spPr>
            <a:xfrm>
              <a:off x="3986244" y="2776200"/>
              <a:ext cx="390979" cy="379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+- f4 0 f2"/>
                <a:gd name="f33" fmla="+- f3 0 f2"/>
                <a:gd name="f34" fmla="*/ f33 1 12666"/>
                <a:gd name="f35" fmla="*/ f32 1 11531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EAFCA41-B53E-451C-AA8A-5D02080B453F}"/>
              </a:ext>
            </a:extLst>
          </p:cNvPr>
          <p:cNvGrpSpPr/>
          <p:nvPr/>
        </p:nvGrpSpPr>
        <p:grpSpPr>
          <a:xfrm>
            <a:off x="3473281" y="2700199"/>
            <a:ext cx="390988" cy="408416"/>
            <a:chOff x="4578181" y="2750999"/>
            <a:chExt cx="390988" cy="408416"/>
          </a:xfrm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9264A207-AB31-48E9-921C-CD057511A932}"/>
                </a:ext>
              </a:extLst>
            </p:cNvPr>
            <p:cNvSpPr/>
            <p:nvPr/>
          </p:nvSpPr>
          <p:spPr>
            <a:xfrm>
              <a:off x="4578181" y="2750999"/>
              <a:ext cx="384166" cy="4084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+- f4 0 f2"/>
                <a:gd name="f62" fmla="+- f3 0 f2"/>
                <a:gd name="f63" fmla="*/ f62 1 12445"/>
                <a:gd name="f64" fmla="*/ f61 1 12414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B915BB18-E2D3-4415-AD7B-5C2D2B8B052D}"/>
                </a:ext>
              </a:extLst>
            </p:cNvPr>
            <p:cNvSpPr/>
            <p:nvPr/>
          </p:nvSpPr>
          <p:spPr>
            <a:xfrm>
              <a:off x="4882585" y="2987308"/>
              <a:ext cx="84646" cy="72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+- f4 0 f2"/>
                <a:gd name="f22" fmla="+- f3 0 f2"/>
                <a:gd name="f23" fmla="*/ f22 1 2742"/>
                <a:gd name="f24" fmla="*/ f21 1 2207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2CED8090-B2D7-4DE4-9A2C-95B15EC5FF40}"/>
                </a:ext>
              </a:extLst>
            </p:cNvPr>
            <p:cNvSpPr/>
            <p:nvPr/>
          </p:nvSpPr>
          <p:spPr>
            <a:xfrm>
              <a:off x="4884523" y="2752042"/>
              <a:ext cx="84646" cy="2083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+- f4 0 f2"/>
                <a:gd name="f23" fmla="+- f3 0 f2"/>
                <a:gd name="f24" fmla="*/ f23 1 2742"/>
                <a:gd name="f25" fmla="*/ f22 1 6333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F944E545-DB96-4AD0-B19F-A9E8E1D1B2D5}"/>
              </a:ext>
            </a:extLst>
          </p:cNvPr>
          <p:cNvGrpSpPr/>
          <p:nvPr/>
        </p:nvGrpSpPr>
        <p:grpSpPr>
          <a:xfrm>
            <a:off x="6013694" y="2709170"/>
            <a:ext cx="358042" cy="369362"/>
            <a:chOff x="7118594" y="2759970"/>
            <a:chExt cx="358042" cy="369362"/>
          </a:xfrm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7ED8A9F3-F6B6-46DA-BAFB-0D6CAB4CE8EE}"/>
                </a:ext>
              </a:extLst>
            </p:cNvPr>
            <p:cNvSpPr/>
            <p:nvPr/>
          </p:nvSpPr>
          <p:spPr>
            <a:xfrm>
              <a:off x="7191975" y="3019074"/>
              <a:ext cx="89318" cy="35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+- f4 0 f2"/>
                <a:gd name="f17" fmla="+- f3 0 f2"/>
                <a:gd name="f18" fmla="*/ f17 1 3183"/>
                <a:gd name="f19" fmla="*/ f16 1 1198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9E074E2A-B245-462B-A16A-E96CB80F07DE}"/>
                </a:ext>
              </a:extLst>
            </p:cNvPr>
            <p:cNvSpPr/>
            <p:nvPr/>
          </p:nvSpPr>
          <p:spPr>
            <a:xfrm>
              <a:off x="7211415" y="2945831"/>
              <a:ext cx="48655" cy="48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+- f4 0 f2"/>
                <a:gd name="f48" fmla="+- f3 0 f2"/>
                <a:gd name="f49" fmla="*/ f48 1 1734"/>
                <a:gd name="f50" fmla="*/ f47 1 1636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1492DA16-8A24-402C-A4D3-31C9FFE3C272}"/>
                </a:ext>
              </a:extLst>
            </p:cNvPr>
            <p:cNvSpPr/>
            <p:nvPr/>
          </p:nvSpPr>
          <p:spPr>
            <a:xfrm>
              <a:off x="7118594" y="2759970"/>
              <a:ext cx="358042" cy="3693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+- f4 0 f2"/>
                <a:gd name="f103" fmla="+- f3 0 f2"/>
                <a:gd name="f104" fmla="*/ f103 1 12760"/>
                <a:gd name="f105" fmla="*/ f102 1 12351"/>
                <a:gd name="f106" fmla="*/ f2 1 f104"/>
                <a:gd name="f107" fmla="*/ f3 1 f104"/>
                <a:gd name="f108" fmla="*/ f2 1 f105"/>
                <a:gd name="f109" fmla="*/ f4 1 f105"/>
                <a:gd name="f110" fmla="*/ f106 f100 1"/>
                <a:gd name="f111" fmla="*/ f107 f100 1"/>
                <a:gd name="f112" fmla="*/ f109 f101 1"/>
                <a:gd name="f113" fmla="*/ f108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3" r="f111" b="f112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B8E0B56C-8D20-4436-A2B6-7CB47159E26B}"/>
                </a:ext>
              </a:extLst>
            </p:cNvPr>
            <p:cNvSpPr/>
            <p:nvPr/>
          </p:nvSpPr>
          <p:spPr>
            <a:xfrm>
              <a:off x="7290995" y="2800487"/>
              <a:ext cx="15910" cy="169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+- f4 0 f2"/>
                <a:gd name="f11" fmla="+- f3 0 f2"/>
                <a:gd name="f12" fmla="*/ f11 1 567"/>
                <a:gd name="f13" fmla="*/ f10 1 568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F2C25F05-D59C-461C-AA19-49813FB331A7}"/>
              </a:ext>
            </a:extLst>
          </p:cNvPr>
          <p:cNvGrpSpPr/>
          <p:nvPr/>
        </p:nvGrpSpPr>
        <p:grpSpPr>
          <a:xfrm>
            <a:off x="5290358" y="1135094"/>
            <a:ext cx="513188" cy="541059"/>
            <a:chOff x="6395258" y="1185894"/>
            <a:chExt cx="513188" cy="541059"/>
          </a:xfrm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7DF0983-C82F-47F7-99DA-2322F9DFFDA9}"/>
                </a:ext>
              </a:extLst>
            </p:cNvPr>
            <p:cNvSpPr/>
            <p:nvPr/>
          </p:nvSpPr>
          <p:spPr>
            <a:xfrm>
              <a:off x="6514651" y="1185894"/>
              <a:ext cx="274393" cy="3420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+- f4 0 f2"/>
                <a:gd name="f77" fmla="+- f3 0 f2"/>
                <a:gd name="f78" fmla="*/ f77 1 6806"/>
                <a:gd name="f79" fmla="*/ f76 1 7961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81871B30-3E83-4417-9599-5D167282F1D5}"/>
                </a:ext>
              </a:extLst>
            </p:cNvPr>
            <p:cNvSpPr/>
            <p:nvPr/>
          </p:nvSpPr>
          <p:spPr>
            <a:xfrm>
              <a:off x="6395258" y="1524185"/>
              <a:ext cx="513188" cy="2027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+- f4 0 f2"/>
                <a:gd name="f87" fmla="+- f3 0 f2"/>
                <a:gd name="f88" fmla="*/ f87 1 12729"/>
                <a:gd name="f89" fmla="*/ f86 1 4719"/>
                <a:gd name="f90" fmla="*/ f2 1 f88"/>
                <a:gd name="f91" fmla="*/ f3 1 f88"/>
                <a:gd name="f92" fmla="*/ f2 1 f89"/>
                <a:gd name="f93" fmla="*/ f4 1 f89"/>
                <a:gd name="f94" fmla="*/ f90 f84 1"/>
                <a:gd name="f95" fmla="*/ f91 f84 1"/>
                <a:gd name="f96" fmla="*/ f93 f85 1"/>
                <a:gd name="f97" fmla="*/ f92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C2F18AA8-E254-4806-A800-63E3F93F68E9}"/>
              </a:ext>
            </a:extLst>
          </p:cNvPr>
          <p:cNvSpPr/>
          <p:nvPr/>
        </p:nvSpPr>
        <p:spPr>
          <a:xfrm>
            <a:off x="4121618" y="2679150"/>
            <a:ext cx="393886" cy="415165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+- f4 0 f2"/>
              <a:gd name="f127" fmla="+- f3 0 f2"/>
              <a:gd name="f128" fmla="*/ f127 1 12760"/>
              <a:gd name="f129" fmla="*/ f126 1 12619"/>
              <a:gd name="f130" fmla="*/ f2 1 f128"/>
              <a:gd name="f131" fmla="*/ f3 1 f128"/>
              <a:gd name="f132" fmla="*/ f2 1 f129"/>
              <a:gd name="f133" fmla="*/ f4 1 f129"/>
              <a:gd name="f134" fmla="*/ f130 f124 1"/>
              <a:gd name="f135" fmla="*/ f131 f124 1"/>
              <a:gd name="f136" fmla="*/ f133 f125 1"/>
              <a:gd name="f137" fmla="*/ f132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4" t="f137" r="f135" b="f136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59" tIns="68259" rIns="68259" bIns="68259" anchor="ctr" anchorCtr="0" compatLnSpc="1">
            <a:noAutofit/>
          </a:bodyPr>
          <a:lstStyle/>
          <a:p>
            <a:pPr marL="0" marR="0" lvl="0" indent="0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0FCCD4FC-9E21-476D-953C-C1C07C742BAA}"/>
              </a:ext>
            </a:extLst>
          </p:cNvPr>
          <p:cNvGrpSpPr/>
          <p:nvPr/>
        </p:nvGrpSpPr>
        <p:grpSpPr>
          <a:xfrm>
            <a:off x="7351827" y="2024586"/>
            <a:ext cx="349072" cy="377710"/>
            <a:chOff x="8456727" y="2075386"/>
            <a:chExt cx="349072" cy="377710"/>
          </a:xfrm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61226D48-A398-4F86-9A4B-D6720E4E2D0B}"/>
                </a:ext>
              </a:extLst>
            </p:cNvPr>
            <p:cNvSpPr/>
            <p:nvPr/>
          </p:nvSpPr>
          <p:spPr>
            <a:xfrm>
              <a:off x="8456727" y="2354177"/>
              <a:ext cx="100748" cy="989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+- f4 0 f2"/>
                <a:gd name="f27" fmla="+- f3 0 f2"/>
                <a:gd name="f28" fmla="*/ f27 1 3592"/>
                <a:gd name="f29" fmla="*/ f26 1 3309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EAD6A180-3002-4DEB-BBD2-33B944BC9E4A}"/>
                </a:ext>
              </a:extLst>
            </p:cNvPr>
            <p:cNvSpPr/>
            <p:nvPr/>
          </p:nvSpPr>
          <p:spPr>
            <a:xfrm>
              <a:off x="8457596" y="2075386"/>
              <a:ext cx="100776" cy="254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+- f4 0 f2"/>
                <a:gd name="f31" fmla="+- f3 0 f2"/>
                <a:gd name="f32" fmla="*/ f31 1 3593"/>
                <a:gd name="f33" fmla="*/ f30 1 850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E3A734EA-90E0-431B-95D0-16E0E03E8EFB}"/>
                </a:ext>
              </a:extLst>
            </p:cNvPr>
            <p:cNvSpPr/>
            <p:nvPr/>
          </p:nvSpPr>
          <p:spPr>
            <a:xfrm>
              <a:off x="8580446" y="2354177"/>
              <a:ext cx="100748" cy="989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+- f4 0 f2"/>
                <a:gd name="f27" fmla="+- f3 0 f2"/>
                <a:gd name="f28" fmla="*/ f27 1 3592"/>
                <a:gd name="f29" fmla="*/ f26 1 3309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CD4FD2D1-EAC9-4C08-BF78-ADFF58D29617}"/>
                </a:ext>
              </a:extLst>
            </p:cNvPr>
            <p:cNvSpPr/>
            <p:nvPr/>
          </p:nvSpPr>
          <p:spPr>
            <a:xfrm>
              <a:off x="8580446" y="2075386"/>
              <a:ext cx="100748" cy="254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+- f4 0 f2"/>
                <a:gd name="f29" fmla="+- f3 0 f2"/>
                <a:gd name="f30" fmla="*/ f29 1 3592"/>
                <a:gd name="f31" fmla="*/ f28 1 8508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6A8C96F5-62AF-49E6-AB61-BC51540D6FB2}"/>
                </a:ext>
              </a:extLst>
            </p:cNvPr>
            <p:cNvSpPr/>
            <p:nvPr/>
          </p:nvSpPr>
          <p:spPr>
            <a:xfrm>
              <a:off x="8703286" y="2354177"/>
              <a:ext cx="100748" cy="989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+- f4 0 f2"/>
                <a:gd name="f28" fmla="+- f3 0 f2"/>
                <a:gd name="f29" fmla="*/ f28 1 3592"/>
                <a:gd name="f30" fmla="*/ f27 1 330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AE684030-9B22-4B49-B60A-A0A636F57903}"/>
                </a:ext>
              </a:extLst>
            </p:cNvPr>
            <p:cNvSpPr/>
            <p:nvPr/>
          </p:nvSpPr>
          <p:spPr>
            <a:xfrm>
              <a:off x="8705051" y="2075386"/>
              <a:ext cx="100748" cy="254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+- f4 0 f2"/>
                <a:gd name="f31" fmla="+- f3 0 f2"/>
                <a:gd name="f32" fmla="*/ f31 1 3592"/>
                <a:gd name="f33" fmla="*/ f30 1 850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FB64A2E3-0ADA-44FF-8CF8-C9CF5FF3E1FE}"/>
              </a:ext>
            </a:extLst>
          </p:cNvPr>
          <p:cNvGrpSpPr/>
          <p:nvPr/>
        </p:nvGrpSpPr>
        <p:grpSpPr>
          <a:xfrm>
            <a:off x="4755553" y="1165681"/>
            <a:ext cx="425762" cy="533122"/>
            <a:chOff x="5860453" y="1216481"/>
            <a:chExt cx="425762" cy="533122"/>
          </a:xfrm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BA096F73-204D-49A5-89A2-B76B556C98E6}"/>
                </a:ext>
              </a:extLst>
            </p:cNvPr>
            <p:cNvSpPr/>
            <p:nvPr/>
          </p:nvSpPr>
          <p:spPr>
            <a:xfrm>
              <a:off x="5860453" y="1527322"/>
              <a:ext cx="425762" cy="1521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+- f4 0 f2"/>
                <a:gd name="f21" fmla="+- f3 0 f2"/>
                <a:gd name="f22" fmla="*/ f21 1 10807"/>
                <a:gd name="f23" fmla="*/ f20 1 3624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DC074E8A-3310-4EFC-9A28-E54A8196B4A2}"/>
                </a:ext>
              </a:extLst>
            </p:cNvPr>
            <p:cNvSpPr/>
            <p:nvPr/>
          </p:nvSpPr>
          <p:spPr>
            <a:xfrm>
              <a:off x="5895200" y="1713832"/>
              <a:ext cx="358746" cy="35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+- f4 0 f2"/>
                <a:gd name="f17" fmla="+- f3 0 f2"/>
                <a:gd name="f18" fmla="*/ f17 1 9106"/>
                <a:gd name="f19" fmla="*/ f16 1 852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30C6F74E-6A07-4134-9779-1CAF99FDBC97}"/>
                </a:ext>
              </a:extLst>
            </p:cNvPr>
            <p:cNvSpPr/>
            <p:nvPr/>
          </p:nvSpPr>
          <p:spPr>
            <a:xfrm>
              <a:off x="5958513" y="1216481"/>
              <a:ext cx="228389" cy="2778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+- f4 0 f2"/>
                <a:gd name="f21" fmla="+- f3 0 f2"/>
                <a:gd name="f22" fmla="*/ f21 1 5797"/>
                <a:gd name="f23" fmla="*/ f20 1 6617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BAE6E54D-C185-4DE2-8475-6BF345690D53}"/>
              </a:ext>
            </a:extLst>
          </p:cNvPr>
          <p:cNvGrpSpPr/>
          <p:nvPr/>
        </p:nvGrpSpPr>
        <p:grpSpPr>
          <a:xfrm>
            <a:off x="4832399" y="2678830"/>
            <a:ext cx="390988" cy="416564"/>
            <a:chOff x="5937299" y="2729630"/>
            <a:chExt cx="390988" cy="416564"/>
          </a:xfrm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ECA7725B-9219-430F-A42D-B1D5A6742AEB}"/>
                </a:ext>
              </a:extLst>
            </p:cNvPr>
            <p:cNvSpPr/>
            <p:nvPr/>
          </p:nvSpPr>
          <p:spPr>
            <a:xfrm>
              <a:off x="5983010" y="2729630"/>
              <a:ext cx="290815" cy="4165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+- f4 0 f2"/>
                <a:gd name="f99" fmla="+- f3 0 f2"/>
                <a:gd name="f100" fmla="*/ f99 1 9421"/>
                <a:gd name="f101" fmla="*/ f98 1 12662"/>
                <a:gd name="f102" fmla="*/ f2 1 f100"/>
                <a:gd name="f103" fmla="*/ f3 1 f100"/>
                <a:gd name="f104" fmla="*/ f2 1 f101"/>
                <a:gd name="f105" fmla="*/ f4 1 f101"/>
                <a:gd name="f106" fmla="*/ f102 f96 1"/>
                <a:gd name="f107" fmla="*/ f103 f96 1"/>
                <a:gd name="f108" fmla="*/ f105 f97 1"/>
                <a:gd name="f109" fmla="*/ f104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7E2A3DA7-B2BF-45DC-AF8A-4D1B5B337D8F}"/>
                </a:ext>
              </a:extLst>
            </p:cNvPr>
            <p:cNvSpPr/>
            <p:nvPr/>
          </p:nvSpPr>
          <p:spPr>
            <a:xfrm>
              <a:off x="5937299" y="2875641"/>
              <a:ext cx="42821" cy="269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+- f4 0 f2"/>
                <a:gd name="f18" fmla="+- f3 0 f2"/>
                <a:gd name="f19" fmla="*/ f18 1 1387"/>
                <a:gd name="f20" fmla="*/ f17 1 820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34F1717-B6D8-4561-BD12-A9D9D6EFF105}"/>
                </a:ext>
              </a:extLst>
            </p:cNvPr>
            <p:cNvSpPr/>
            <p:nvPr/>
          </p:nvSpPr>
          <p:spPr>
            <a:xfrm>
              <a:off x="6284488" y="2875641"/>
              <a:ext cx="43799" cy="269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+- f4 0 f2"/>
                <a:gd name="f19" fmla="+- f3 0 f2"/>
                <a:gd name="f20" fmla="*/ f19 1 1419"/>
                <a:gd name="f21" fmla="*/ f18 1 82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3BE0DCE5-0D9B-4740-81F5-15CABFDD45A9}"/>
                </a:ext>
              </a:extLst>
            </p:cNvPr>
            <p:cNvSpPr/>
            <p:nvPr/>
          </p:nvSpPr>
          <p:spPr>
            <a:xfrm>
              <a:off x="5989804" y="3000256"/>
              <a:ext cx="39913" cy="399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+- f4 0 f2"/>
                <a:gd name="f32" fmla="+- f3 0 f2"/>
                <a:gd name="f33" fmla="*/ f32 1 1293"/>
                <a:gd name="f34" fmla="*/ f31 1 1214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8FC118CA-9D17-41FB-99C0-C684CB2EE6D7}"/>
                </a:ext>
              </a:extLst>
            </p:cNvPr>
            <p:cNvSpPr/>
            <p:nvPr/>
          </p:nvSpPr>
          <p:spPr>
            <a:xfrm>
              <a:off x="6236848" y="2736991"/>
              <a:ext cx="39876" cy="399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+- f4 0 f2"/>
                <a:gd name="f32" fmla="+- f3 0 f2"/>
                <a:gd name="f33" fmla="*/ f32 1 1292"/>
                <a:gd name="f34" fmla="*/ f31 1 1214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B901BF39-78D9-40EB-B4F9-4C894C11071E}"/>
                </a:ext>
              </a:extLst>
            </p:cNvPr>
            <p:cNvSpPr/>
            <p:nvPr/>
          </p:nvSpPr>
          <p:spPr>
            <a:xfrm>
              <a:off x="6236848" y="3000256"/>
              <a:ext cx="39876" cy="399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+- f4 0 f2"/>
                <a:gd name="f31" fmla="+- f3 0 f2"/>
                <a:gd name="f32" fmla="*/ f31 1 1292"/>
                <a:gd name="f33" fmla="*/ f30 1 1214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E07F3982-D00D-4E6D-AF1B-7A79C7437D9B}"/>
                </a:ext>
              </a:extLst>
            </p:cNvPr>
            <p:cNvSpPr/>
            <p:nvPr/>
          </p:nvSpPr>
          <p:spPr>
            <a:xfrm>
              <a:off x="5989804" y="2736991"/>
              <a:ext cx="39913" cy="399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+- f4 0 f2"/>
                <a:gd name="f33" fmla="+- f3 0 f2"/>
                <a:gd name="f34" fmla="*/ f33 1 1293"/>
                <a:gd name="f35" fmla="*/ f32 1 1214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071EAA71-DFD8-4F51-B779-CB77F8DA2F95}"/>
              </a:ext>
            </a:extLst>
          </p:cNvPr>
          <p:cNvGrpSpPr/>
          <p:nvPr/>
        </p:nvGrpSpPr>
        <p:grpSpPr>
          <a:xfrm>
            <a:off x="5952576" y="1179122"/>
            <a:ext cx="510673" cy="539277"/>
            <a:chOff x="7057476" y="1229922"/>
            <a:chExt cx="510673" cy="539277"/>
          </a:xfrm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384A4720-3DD2-4310-8CF5-DF9958353AEF}"/>
                </a:ext>
              </a:extLst>
            </p:cNvPr>
            <p:cNvSpPr/>
            <p:nvPr/>
          </p:nvSpPr>
          <p:spPr>
            <a:xfrm>
              <a:off x="7191755" y="1229922"/>
              <a:ext cx="376394" cy="3911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+- f4 0 f2"/>
                <a:gd name="f125" fmla="+- f3 0 f2"/>
                <a:gd name="f126" fmla="*/ f125 1 9452"/>
                <a:gd name="f127" fmla="*/ f124 1 9217"/>
                <a:gd name="f128" fmla="*/ f2 1 f126"/>
                <a:gd name="f129" fmla="*/ f3 1 f126"/>
                <a:gd name="f130" fmla="*/ f2 1 f127"/>
                <a:gd name="f131" fmla="*/ f4 1 f127"/>
                <a:gd name="f132" fmla="*/ f128 f122 1"/>
                <a:gd name="f133" fmla="*/ f129 f122 1"/>
                <a:gd name="f134" fmla="*/ f131 f123 1"/>
                <a:gd name="f135" fmla="*/ f130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2" t="f135" r="f133" b="f134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9224160A-7773-4B3C-9719-65FEBD7B6D3C}"/>
                </a:ext>
              </a:extLst>
            </p:cNvPr>
            <p:cNvSpPr/>
            <p:nvPr/>
          </p:nvSpPr>
          <p:spPr>
            <a:xfrm>
              <a:off x="7057476" y="1468270"/>
              <a:ext cx="282339" cy="3009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+- f3 0 f2"/>
                <a:gd name="f44" fmla="*/ f43 1 7090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7D76CAE9-9C7E-46CD-88E8-BB34CC439ACE}"/>
                </a:ext>
              </a:extLst>
            </p:cNvPr>
            <p:cNvSpPr/>
            <p:nvPr/>
          </p:nvSpPr>
          <p:spPr>
            <a:xfrm>
              <a:off x="7267020" y="1663513"/>
              <a:ext cx="296128" cy="1056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+- f4 0 f2"/>
                <a:gd name="f27" fmla="+- f3 0 f2"/>
                <a:gd name="f28" fmla="*/ f27 1 7436"/>
                <a:gd name="f29" fmla="*/ f26 1 2490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EFE89C73-A84B-4203-A293-8C23D336FCF8}"/>
              </a:ext>
            </a:extLst>
          </p:cNvPr>
          <p:cNvGrpSpPr/>
          <p:nvPr/>
        </p:nvGrpSpPr>
        <p:grpSpPr>
          <a:xfrm>
            <a:off x="2108137" y="2677559"/>
            <a:ext cx="390979" cy="417752"/>
            <a:chOff x="3213037" y="2728359"/>
            <a:chExt cx="390979" cy="417752"/>
          </a:xfrm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281D769C-469F-42A8-B758-E318C9391C92}"/>
                </a:ext>
              </a:extLst>
            </p:cNvPr>
            <p:cNvSpPr/>
            <p:nvPr/>
          </p:nvSpPr>
          <p:spPr>
            <a:xfrm>
              <a:off x="3213037" y="2728359"/>
              <a:ext cx="390979" cy="4177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+- f4 0 f2"/>
                <a:gd name="f22" fmla="+- f3 0 f2"/>
                <a:gd name="f23" fmla="*/ f22 1 12666"/>
                <a:gd name="f24" fmla="*/ f21 1 12698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1E6482EB-0902-44C7-A8CC-C1C3FD6F3587}"/>
                </a:ext>
              </a:extLst>
            </p:cNvPr>
            <p:cNvSpPr/>
            <p:nvPr/>
          </p:nvSpPr>
          <p:spPr>
            <a:xfrm>
              <a:off x="3267516" y="2846527"/>
              <a:ext cx="336499" cy="1969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+- f4 0 f2"/>
                <a:gd name="f79" fmla="+- f3 0 f2"/>
                <a:gd name="f80" fmla="*/ f79 1 10901"/>
                <a:gd name="f81" fmla="*/ f78 1 5987"/>
                <a:gd name="f82" fmla="*/ f2 1 f80"/>
                <a:gd name="f83" fmla="*/ f3 1 f80"/>
                <a:gd name="f84" fmla="*/ f2 1 f81"/>
                <a:gd name="f85" fmla="*/ f4 1 f81"/>
                <a:gd name="f86" fmla="*/ f82 f76 1"/>
                <a:gd name="f87" fmla="*/ f83 f76 1"/>
                <a:gd name="f88" fmla="*/ f85 f77 1"/>
                <a:gd name="f89" fmla="*/ f84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E675B9DD-33BB-4335-AA50-152F4849CD8D}"/>
              </a:ext>
            </a:extLst>
          </p:cNvPr>
          <p:cNvSpPr/>
          <p:nvPr/>
        </p:nvSpPr>
        <p:spPr>
          <a:xfrm>
            <a:off x="5447105" y="2736437"/>
            <a:ext cx="392935" cy="326523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+- f4 0 f2"/>
              <a:gd name="f109" fmla="+- f3 0 f2"/>
              <a:gd name="f110" fmla="*/ f109 1 12729"/>
              <a:gd name="f111" fmla="*/ f108 1 9925"/>
              <a:gd name="f112" fmla="*/ f2 1 f110"/>
              <a:gd name="f113" fmla="*/ f3 1 f110"/>
              <a:gd name="f114" fmla="*/ f2 1 f111"/>
              <a:gd name="f115" fmla="*/ f4 1 f111"/>
              <a:gd name="f116" fmla="*/ f112 f106 1"/>
              <a:gd name="f117" fmla="*/ f113 f106 1"/>
              <a:gd name="f118" fmla="*/ f115 f107 1"/>
              <a:gd name="f119" fmla="*/ f114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6" t="f119" r="f117" b="f118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59" tIns="68259" rIns="68259" bIns="68259" anchor="ctr" anchorCtr="0" compatLnSpc="1">
            <a:noAutofit/>
          </a:bodyPr>
          <a:lstStyle/>
          <a:p>
            <a:pPr marL="0" marR="0" lvl="0" indent="0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A993BD4-09AE-479F-92BB-FD1D8D9680A5}"/>
              </a:ext>
            </a:extLst>
          </p:cNvPr>
          <p:cNvGrpSpPr/>
          <p:nvPr/>
        </p:nvGrpSpPr>
        <p:grpSpPr>
          <a:xfrm>
            <a:off x="6742425" y="2691165"/>
            <a:ext cx="358079" cy="377034"/>
            <a:chOff x="7847325" y="2741965"/>
            <a:chExt cx="358079" cy="377034"/>
          </a:xfrm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F805688C-E7CF-417F-8880-915D42C01FAD}"/>
                </a:ext>
              </a:extLst>
            </p:cNvPr>
            <p:cNvSpPr/>
            <p:nvPr/>
          </p:nvSpPr>
          <p:spPr>
            <a:xfrm>
              <a:off x="7847325" y="2741965"/>
              <a:ext cx="167993" cy="30722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+- f5 0 f3"/>
                <a:gd name="f57" fmla="+- f4 0 f3"/>
                <a:gd name="f58" fmla="*/ f57 1 5987"/>
                <a:gd name="f59" fmla="*/ f56 1 10273"/>
                <a:gd name="f60" fmla="*/ f3 1 f58"/>
                <a:gd name="f61" fmla="*/ f4 1 f58"/>
                <a:gd name="f62" fmla="*/ f3 1 f59"/>
                <a:gd name="f63" fmla="*/ f5 1 f59"/>
                <a:gd name="f64" fmla="*/ f60 f54 1"/>
                <a:gd name="f65" fmla="*/ f61 f54 1"/>
                <a:gd name="f66" fmla="*/ f63 f55 1"/>
                <a:gd name="f67" fmla="*/ f62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83E10AD6-37D4-40F4-BFF1-1D5596366B24}"/>
                </a:ext>
              </a:extLst>
            </p:cNvPr>
            <p:cNvSpPr/>
            <p:nvPr/>
          </p:nvSpPr>
          <p:spPr>
            <a:xfrm>
              <a:off x="7912760" y="3004965"/>
              <a:ext cx="226332" cy="1140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+- f4 0 f2"/>
                <a:gd name="f59" fmla="+- f3 0 f2"/>
                <a:gd name="f60" fmla="*/ f59 1 8066"/>
                <a:gd name="f61" fmla="*/ f58 1 3813"/>
                <a:gd name="f62" fmla="*/ f2 1 f60"/>
                <a:gd name="f63" fmla="*/ f3 1 f60"/>
                <a:gd name="f64" fmla="*/ f2 1 f61"/>
                <a:gd name="f65" fmla="*/ f4 1 f61"/>
                <a:gd name="f66" fmla="*/ f62 f56 1"/>
                <a:gd name="f67" fmla="*/ f63 f56 1"/>
                <a:gd name="f68" fmla="*/ f65 f57 1"/>
                <a:gd name="f69" fmla="*/ f64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8234E9C5-D499-4B48-838B-16344A92D3F6}"/>
                </a:ext>
              </a:extLst>
            </p:cNvPr>
            <p:cNvSpPr/>
            <p:nvPr/>
          </p:nvSpPr>
          <p:spPr>
            <a:xfrm>
              <a:off x="8037411" y="2741965"/>
              <a:ext cx="167993" cy="30686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+- f5 0 f3"/>
                <a:gd name="f58" fmla="+- f4 0 f3"/>
                <a:gd name="f59" fmla="*/ f58 1 5987"/>
                <a:gd name="f60" fmla="*/ f57 1 10261"/>
                <a:gd name="f61" fmla="*/ f3 1 f59"/>
                <a:gd name="f62" fmla="*/ f4 1 f59"/>
                <a:gd name="f63" fmla="*/ f3 1 f60"/>
                <a:gd name="f64" fmla="*/ f5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B1849894-A121-442E-80B6-D71EC895F976}"/>
                </a:ext>
              </a:extLst>
            </p:cNvPr>
            <p:cNvSpPr/>
            <p:nvPr/>
          </p:nvSpPr>
          <p:spPr>
            <a:xfrm>
              <a:off x="7989670" y="2843820"/>
              <a:ext cx="70737" cy="1733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+- f4 0 f2"/>
                <a:gd name="f69" fmla="+- f3 0 f2"/>
                <a:gd name="f70" fmla="*/ f69 1 2521"/>
                <a:gd name="f71" fmla="*/ f68 1 5798"/>
                <a:gd name="f72" fmla="*/ f2 1 f70"/>
                <a:gd name="f73" fmla="*/ f3 1 f70"/>
                <a:gd name="f74" fmla="*/ f2 1 f71"/>
                <a:gd name="f75" fmla="*/ f4 1 f71"/>
                <a:gd name="f76" fmla="*/ f72 f66 1"/>
                <a:gd name="f77" fmla="*/ f73 f66 1"/>
                <a:gd name="f78" fmla="*/ f75 f67 1"/>
                <a:gd name="f79" fmla="*/ f74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448489A7-A579-433C-A723-284DD0C9FB71}"/>
              </a:ext>
            </a:extLst>
          </p:cNvPr>
          <p:cNvGrpSpPr/>
          <p:nvPr/>
        </p:nvGrpSpPr>
        <p:grpSpPr>
          <a:xfrm>
            <a:off x="2733897" y="3412115"/>
            <a:ext cx="315541" cy="381670"/>
            <a:chOff x="3838797" y="3462915"/>
            <a:chExt cx="315541" cy="381670"/>
          </a:xfrm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16F3A9F5-D65D-405D-96D5-E48DF66FC93B}"/>
                </a:ext>
              </a:extLst>
            </p:cNvPr>
            <p:cNvSpPr/>
            <p:nvPr/>
          </p:nvSpPr>
          <p:spPr>
            <a:xfrm>
              <a:off x="3943011" y="3642795"/>
              <a:ext cx="105192" cy="672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+- f4 0 f2"/>
                <a:gd name="f11" fmla="+- f3 0 f2"/>
                <a:gd name="f12" fmla="*/ f11 1 3466"/>
                <a:gd name="f13" fmla="*/ f10 1 208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F0C888DD-E2AB-4D06-BBF4-80687E55B34A}"/>
                </a:ext>
              </a:extLst>
            </p:cNvPr>
            <p:cNvSpPr/>
            <p:nvPr/>
          </p:nvSpPr>
          <p:spPr>
            <a:xfrm>
              <a:off x="3973607" y="3575541"/>
              <a:ext cx="43068" cy="458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+- f4 0 f2"/>
                <a:gd name="f12" fmla="+- f3 0 f2"/>
                <a:gd name="f13" fmla="*/ f12 1 1419"/>
                <a:gd name="f14" fmla="*/ f11 1 1418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1B558526-948D-4D76-91AC-FA28B18A227B}"/>
                </a:ext>
              </a:extLst>
            </p:cNvPr>
            <p:cNvSpPr/>
            <p:nvPr/>
          </p:nvSpPr>
          <p:spPr>
            <a:xfrm>
              <a:off x="3838797" y="3462915"/>
              <a:ext cx="315541" cy="3816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+- f4 0 f2"/>
                <a:gd name="f98" fmla="+- f3 0 f2"/>
                <a:gd name="f99" fmla="*/ f98 1 10397"/>
                <a:gd name="f100" fmla="*/ f97 1 11800"/>
                <a:gd name="f101" fmla="*/ f2 1 f99"/>
                <a:gd name="f102" fmla="*/ f3 1 f99"/>
                <a:gd name="f103" fmla="*/ f2 1 f100"/>
                <a:gd name="f104" fmla="*/ f4 1 f100"/>
                <a:gd name="f105" fmla="*/ f101 f95 1"/>
                <a:gd name="f106" fmla="*/ f102 f95 1"/>
                <a:gd name="f107" fmla="*/ f104 f96 1"/>
                <a:gd name="f108" fmla="*/ f103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5" t="f108" r="f106" b="f107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5F8A72E9-CD10-403A-9C68-3FF78AD87A91}"/>
              </a:ext>
            </a:extLst>
          </p:cNvPr>
          <p:cNvGrpSpPr/>
          <p:nvPr/>
        </p:nvGrpSpPr>
        <p:grpSpPr>
          <a:xfrm>
            <a:off x="4116314" y="3415763"/>
            <a:ext cx="363373" cy="358747"/>
            <a:chOff x="5221214" y="3466563"/>
            <a:chExt cx="363373" cy="358747"/>
          </a:xfrm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5942B19C-9D95-4BE2-A689-5C397B301B31}"/>
                </a:ext>
              </a:extLst>
            </p:cNvPr>
            <p:cNvSpPr/>
            <p:nvPr/>
          </p:nvSpPr>
          <p:spPr>
            <a:xfrm>
              <a:off x="5221214" y="3466563"/>
              <a:ext cx="363373" cy="2904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+- f4 0 f2"/>
                <a:gd name="f128" fmla="+- f3 0 f2"/>
                <a:gd name="f129" fmla="*/ f128 1 11973"/>
                <a:gd name="f130" fmla="*/ f127 1 8980"/>
                <a:gd name="f131" fmla="*/ f2 1 f129"/>
                <a:gd name="f132" fmla="*/ f3 1 f129"/>
                <a:gd name="f133" fmla="*/ f2 1 f130"/>
                <a:gd name="f134" fmla="*/ f4 1 f130"/>
                <a:gd name="f135" fmla="*/ f131 f125 1"/>
                <a:gd name="f136" fmla="*/ f132 f125 1"/>
                <a:gd name="f137" fmla="*/ f134 f126 1"/>
                <a:gd name="f138" fmla="*/ f133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F5A6DF44-4590-4503-81AA-AA8381D93668}"/>
                </a:ext>
              </a:extLst>
            </p:cNvPr>
            <p:cNvSpPr/>
            <p:nvPr/>
          </p:nvSpPr>
          <p:spPr>
            <a:xfrm>
              <a:off x="5302477" y="3780413"/>
              <a:ext cx="191265" cy="448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+- f4 0 f2"/>
                <a:gd name="f25" fmla="+- f3 0 f2"/>
                <a:gd name="f26" fmla="*/ f25 1 6302"/>
                <a:gd name="f27" fmla="*/ f24 1 1388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DF21EA4-4E03-4846-8D4F-E01A1FC51AE8}"/>
              </a:ext>
            </a:extLst>
          </p:cNvPr>
          <p:cNvGrpSpPr/>
          <p:nvPr/>
        </p:nvGrpSpPr>
        <p:grpSpPr>
          <a:xfrm>
            <a:off x="4813599" y="3384518"/>
            <a:ext cx="358609" cy="382155"/>
            <a:chOff x="5918499" y="3435318"/>
            <a:chExt cx="358609" cy="382155"/>
          </a:xfrm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D5BD2CBE-4BF4-4E3C-BAF8-846132B93C7C}"/>
                </a:ext>
              </a:extLst>
            </p:cNvPr>
            <p:cNvSpPr/>
            <p:nvPr/>
          </p:nvSpPr>
          <p:spPr>
            <a:xfrm>
              <a:off x="5980651" y="3547387"/>
              <a:ext cx="21058" cy="112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+- f4 0 f2"/>
                <a:gd name="f10" fmla="+- f3 0 f2"/>
                <a:gd name="f11" fmla="*/ f10 1 694"/>
                <a:gd name="f12" fmla="*/ f9 1 346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5945B771-C479-4110-824F-2711EBDA457D}"/>
                </a:ext>
              </a:extLst>
            </p:cNvPr>
            <p:cNvSpPr/>
            <p:nvPr/>
          </p:nvSpPr>
          <p:spPr>
            <a:xfrm>
              <a:off x="6192920" y="3547387"/>
              <a:ext cx="22027" cy="112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+- f4 0 f2"/>
                <a:gd name="f11" fmla="+- f3 0 f2"/>
                <a:gd name="f12" fmla="*/ f11 1 726"/>
                <a:gd name="f13" fmla="*/ f10 1 346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1F9FE379-B08E-47B6-B667-8B01507689A7}"/>
                </a:ext>
              </a:extLst>
            </p:cNvPr>
            <p:cNvSpPr/>
            <p:nvPr/>
          </p:nvSpPr>
          <p:spPr>
            <a:xfrm>
              <a:off x="5980651" y="3681913"/>
              <a:ext cx="21058" cy="1345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+- f4 0 f2"/>
                <a:gd name="f9" fmla="+- f3 0 f2"/>
                <a:gd name="f10" fmla="*/ f9 1 694"/>
                <a:gd name="f11" fmla="*/ f8 1 4160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4FFF6B6D-B4C2-40F2-AB0B-9A9CF757B7AF}"/>
                </a:ext>
              </a:extLst>
            </p:cNvPr>
            <p:cNvSpPr/>
            <p:nvPr/>
          </p:nvSpPr>
          <p:spPr>
            <a:xfrm>
              <a:off x="6192920" y="3681913"/>
              <a:ext cx="22027" cy="1345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+- f4 0 f2"/>
                <a:gd name="f11" fmla="+- f3 0 f2"/>
                <a:gd name="f12" fmla="*/ f11 1 726"/>
                <a:gd name="f13" fmla="*/ f10 1 416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AD2673FA-8841-467D-B829-9754A9380121}"/>
                </a:ext>
              </a:extLst>
            </p:cNvPr>
            <p:cNvSpPr/>
            <p:nvPr/>
          </p:nvSpPr>
          <p:spPr>
            <a:xfrm>
              <a:off x="5918499" y="3547387"/>
              <a:ext cx="42089" cy="112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+- f4 0 f2"/>
                <a:gd name="f19" fmla="+- f3 0 f2"/>
                <a:gd name="f20" fmla="*/ f19 1 1387"/>
                <a:gd name="f21" fmla="*/ f18 1 346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369AA52F-6967-4290-8C66-4DC80F8D5478}"/>
                </a:ext>
              </a:extLst>
            </p:cNvPr>
            <p:cNvSpPr/>
            <p:nvPr/>
          </p:nvSpPr>
          <p:spPr>
            <a:xfrm>
              <a:off x="6023692" y="3547387"/>
              <a:ext cx="148233" cy="112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+- f4 0 f2"/>
                <a:gd name="f11" fmla="+- f3 0 f2"/>
                <a:gd name="f12" fmla="*/ f11 1 4884"/>
                <a:gd name="f13" fmla="*/ f10 1 346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C8DE9FC-204B-4E21-9852-9B9F78A0F6D0}"/>
                </a:ext>
              </a:extLst>
            </p:cNvPr>
            <p:cNvSpPr/>
            <p:nvPr/>
          </p:nvSpPr>
          <p:spPr>
            <a:xfrm>
              <a:off x="6234982" y="3665610"/>
              <a:ext cx="42126" cy="151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+- f4 0 f2"/>
                <a:gd name="f18" fmla="+- f3 0 f2"/>
                <a:gd name="f19" fmla="*/ f18 1 1388"/>
                <a:gd name="f20" fmla="*/ f17 1 4695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AEB91E49-4C38-43E5-AFDA-456465E39462}"/>
                </a:ext>
              </a:extLst>
            </p:cNvPr>
            <p:cNvSpPr/>
            <p:nvPr/>
          </p:nvSpPr>
          <p:spPr>
            <a:xfrm>
              <a:off x="5918499" y="3665610"/>
              <a:ext cx="42089" cy="150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+- f4 0 f2"/>
                <a:gd name="f18" fmla="+- f3 0 f2"/>
                <a:gd name="f19" fmla="*/ f18 1 1387"/>
                <a:gd name="f20" fmla="*/ f17 1 4664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ACD232E5-44A6-4839-932F-E663F7E1B540}"/>
                </a:ext>
              </a:extLst>
            </p:cNvPr>
            <p:cNvSpPr/>
            <p:nvPr/>
          </p:nvSpPr>
          <p:spPr>
            <a:xfrm>
              <a:off x="6086776" y="3681913"/>
              <a:ext cx="21058" cy="234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+- f4 0 f2"/>
                <a:gd name="f13" fmla="+- f3 0 f2"/>
                <a:gd name="f14" fmla="*/ f13 1 694"/>
                <a:gd name="f15" fmla="*/ f12 1 726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3F38B853-B126-4E5B-8FAA-A29A0092D232}"/>
                </a:ext>
              </a:extLst>
            </p:cNvPr>
            <p:cNvSpPr/>
            <p:nvPr/>
          </p:nvSpPr>
          <p:spPr>
            <a:xfrm>
              <a:off x="6234982" y="3547387"/>
              <a:ext cx="42126" cy="112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+- f4 0 f2"/>
                <a:gd name="f23" fmla="+- f3 0 f2"/>
                <a:gd name="f24" fmla="*/ f23 1 1388"/>
                <a:gd name="f25" fmla="*/ f22 1 3467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7C1E6C82-93C3-4B3E-8873-171FFF345B1F}"/>
                </a:ext>
              </a:extLst>
            </p:cNvPr>
            <p:cNvSpPr/>
            <p:nvPr/>
          </p:nvSpPr>
          <p:spPr>
            <a:xfrm>
              <a:off x="6023692" y="3681913"/>
              <a:ext cx="148233" cy="1345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+- f4 0 f2"/>
                <a:gd name="f19" fmla="+- f3 0 f2"/>
                <a:gd name="f20" fmla="*/ f19 1 4884"/>
                <a:gd name="f21" fmla="*/ f18 1 416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B7BBC431-174B-4B2F-AFA0-73565752DAC8}"/>
                </a:ext>
              </a:extLst>
            </p:cNvPr>
            <p:cNvSpPr/>
            <p:nvPr/>
          </p:nvSpPr>
          <p:spPr>
            <a:xfrm>
              <a:off x="6022713" y="3435318"/>
              <a:ext cx="148233" cy="897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+- f4 0 f2"/>
                <a:gd name="f20" fmla="+- f3 0 f2"/>
                <a:gd name="f21" fmla="*/ f20 1 4884"/>
                <a:gd name="f22" fmla="*/ f19 1 2773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A799D0B9-6FED-4C25-8BC9-23BFC5F8468B}"/>
              </a:ext>
            </a:extLst>
          </p:cNvPr>
          <p:cNvGrpSpPr/>
          <p:nvPr/>
        </p:nvGrpSpPr>
        <p:grpSpPr>
          <a:xfrm>
            <a:off x="7404972" y="2697420"/>
            <a:ext cx="258336" cy="360958"/>
            <a:chOff x="8509872" y="2748220"/>
            <a:chExt cx="258336" cy="360958"/>
          </a:xfrm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2D1EE9AA-3538-4900-A6CC-6DF45C8F9340}"/>
                </a:ext>
              </a:extLst>
            </p:cNvPr>
            <p:cNvSpPr/>
            <p:nvPr/>
          </p:nvSpPr>
          <p:spPr>
            <a:xfrm>
              <a:off x="8509872" y="2748220"/>
              <a:ext cx="258336" cy="254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+- f4 0 f2"/>
                <a:gd name="f65" fmla="+- f3 0 f2"/>
                <a:gd name="f66" fmla="*/ f65 1 9012"/>
                <a:gd name="f67" fmla="*/ f64 1 8318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69D4AED4-C69B-46A7-9122-2F7AA04BD044}"/>
                </a:ext>
              </a:extLst>
            </p:cNvPr>
            <p:cNvSpPr/>
            <p:nvPr/>
          </p:nvSpPr>
          <p:spPr>
            <a:xfrm>
              <a:off x="8619170" y="2810792"/>
              <a:ext cx="40645" cy="43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+- f4 0 f2"/>
                <a:gd name="f11" fmla="+- f3 0 f2"/>
                <a:gd name="f12" fmla="*/ f11 1 1418"/>
                <a:gd name="f13" fmla="*/ f10 1 141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A80FE704-23F4-4458-A85E-F2D938D9C5ED}"/>
                </a:ext>
              </a:extLst>
            </p:cNvPr>
            <p:cNvSpPr/>
            <p:nvPr/>
          </p:nvSpPr>
          <p:spPr>
            <a:xfrm>
              <a:off x="8570387" y="3023500"/>
              <a:ext cx="139116" cy="43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+- f4 0 f2"/>
                <a:gd name="f15" fmla="+- f3 0 f2"/>
                <a:gd name="f16" fmla="*/ f15 1 4853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836E4225-881E-436A-A107-6D42F3EE9B38}"/>
                </a:ext>
              </a:extLst>
            </p:cNvPr>
            <p:cNvSpPr/>
            <p:nvPr/>
          </p:nvSpPr>
          <p:spPr>
            <a:xfrm>
              <a:off x="8590248" y="2876236"/>
              <a:ext cx="99386" cy="635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+- f4 0 f2"/>
                <a:gd name="f16" fmla="+- f3 0 f2"/>
                <a:gd name="f17" fmla="*/ f16 1 3467"/>
                <a:gd name="f18" fmla="*/ f15 1 2080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C6E83002-81BC-43B9-AC56-0ED787F8F00A}"/>
                </a:ext>
              </a:extLst>
            </p:cNvPr>
            <p:cNvSpPr/>
            <p:nvPr/>
          </p:nvSpPr>
          <p:spPr>
            <a:xfrm>
              <a:off x="8590248" y="3087983"/>
              <a:ext cx="100273" cy="211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+- f4 0 f2"/>
                <a:gd name="f14" fmla="+- f3 0 f2"/>
                <a:gd name="f15" fmla="*/ f14 1 3498"/>
                <a:gd name="f16" fmla="*/ f13 1 69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825632E5-D21A-4BC5-8CD2-5C9FC53BB37A}"/>
              </a:ext>
            </a:extLst>
          </p:cNvPr>
          <p:cNvGrpSpPr/>
          <p:nvPr/>
        </p:nvGrpSpPr>
        <p:grpSpPr>
          <a:xfrm>
            <a:off x="5470779" y="3426425"/>
            <a:ext cx="359559" cy="337330"/>
            <a:chOff x="6575679" y="3477225"/>
            <a:chExt cx="359559" cy="337330"/>
          </a:xfrm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353CC7BF-508B-4920-94D1-1D7CF264026A}"/>
                </a:ext>
              </a:extLst>
            </p:cNvPr>
            <p:cNvSpPr/>
            <p:nvPr/>
          </p:nvSpPr>
          <p:spPr>
            <a:xfrm>
              <a:off x="6670337" y="3634163"/>
              <a:ext cx="169255" cy="180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+- f3 0 f2"/>
                <a:gd name="f38" fmla="*/ f37 1 5577"/>
                <a:gd name="f39" fmla="*/ f2 1 f38"/>
                <a:gd name="f40" fmla="*/ f3 1 f38"/>
                <a:gd name="f41" fmla="*/ f39 f35 1"/>
                <a:gd name="f42" fmla="*/ f40 f35 1"/>
                <a:gd name="f43" fmla="*/ f40 f36 1"/>
                <a:gd name="f44" fmla="*/ f39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9042BE54-1EC1-4D3D-9471-9786A0CAB4FC}"/>
                </a:ext>
              </a:extLst>
            </p:cNvPr>
            <p:cNvSpPr/>
            <p:nvPr/>
          </p:nvSpPr>
          <p:spPr>
            <a:xfrm>
              <a:off x="6829068" y="3477225"/>
              <a:ext cx="84161" cy="897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+- f3 0 f2"/>
                <a:gd name="f12" fmla="*/ f11 1 2773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4B46BC96-10D4-4237-ABDA-2F97B417B9F3}"/>
                </a:ext>
              </a:extLst>
            </p:cNvPr>
            <p:cNvSpPr/>
            <p:nvPr/>
          </p:nvSpPr>
          <p:spPr>
            <a:xfrm>
              <a:off x="6597688" y="3477225"/>
              <a:ext cx="83192" cy="897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+- f4 0 f2"/>
                <a:gd name="f14" fmla="+- f3 0 f2"/>
                <a:gd name="f15" fmla="*/ f14 1 2741"/>
                <a:gd name="f16" fmla="*/ f13 1 2773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52A26562-7150-495D-B3FE-562778F6B096}"/>
                </a:ext>
              </a:extLst>
            </p:cNvPr>
            <p:cNvSpPr/>
            <p:nvPr/>
          </p:nvSpPr>
          <p:spPr>
            <a:xfrm>
              <a:off x="6575679" y="3566891"/>
              <a:ext cx="127193" cy="673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+- f4 0 f2"/>
                <a:gd name="f29" fmla="+- f3 0 f2"/>
                <a:gd name="f30" fmla="*/ f29 1 4191"/>
                <a:gd name="f31" fmla="*/ f28 1 2081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EAB3AD0C-EB09-492F-8AC6-C71055ACB235}"/>
                </a:ext>
              </a:extLst>
            </p:cNvPr>
            <p:cNvSpPr/>
            <p:nvPr/>
          </p:nvSpPr>
          <p:spPr>
            <a:xfrm>
              <a:off x="6808979" y="3566891"/>
              <a:ext cx="126251" cy="673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+- f4 0 f2"/>
                <a:gd name="f30" fmla="+- f3 0 f2"/>
                <a:gd name="f31" fmla="*/ f30 1 4160"/>
                <a:gd name="f32" fmla="*/ f29 1 2081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F0D69A6F-A82A-4A63-A113-9FA1D8DB690C}"/>
                </a:ext>
              </a:extLst>
            </p:cNvPr>
            <p:cNvSpPr/>
            <p:nvPr/>
          </p:nvSpPr>
          <p:spPr>
            <a:xfrm>
              <a:off x="6813779" y="3656575"/>
              <a:ext cx="121459" cy="683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+- f4 0 f2"/>
                <a:gd name="f22" fmla="+- f3 0 f2"/>
                <a:gd name="f23" fmla="*/ f22 1 4002"/>
                <a:gd name="f24" fmla="*/ f21 1 2112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5CC97E6F-3224-4B97-A1B9-103FEDC46772}"/>
                </a:ext>
              </a:extLst>
            </p:cNvPr>
            <p:cNvSpPr/>
            <p:nvPr/>
          </p:nvSpPr>
          <p:spPr>
            <a:xfrm>
              <a:off x="6575679" y="3656575"/>
              <a:ext cx="122429" cy="672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+- f4 0 f2"/>
                <a:gd name="f18" fmla="+- f3 0 f2"/>
                <a:gd name="f19" fmla="*/ f18 1 4034"/>
                <a:gd name="f20" fmla="*/ f17 1 2080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2E6F9D5A-D103-45BF-851B-F5312A093AAC}"/>
              </a:ext>
            </a:extLst>
          </p:cNvPr>
          <p:cNvGrpSpPr/>
          <p:nvPr/>
        </p:nvGrpSpPr>
        <p:grpSpPr>
          <a:xfrm>
            <a:off x="2033887" y="3355934"/>
            <a:ext cx="358572" cy="380115"/>
            <a:chOff x="3138787" y="3406734"/>
            <a:chExt cx="358572" cy="380115"/>
          </a:xfrm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B563690-1447-4225-8FF3-D56D22C33AB1}"/>
                </a:ext>
              </a:extLst>
            </p:cNvPr>
            <p:cNvSpPr/>
            <p:nvPr/>
          </p:nvSpPr>
          <p:spPr>
            <a:xfrm>
              <a:off x="3298460" y="3577937"/>
              <a:ext cx="22027" cy="214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+- f4 0 f2"/>
                <a:gd name="f27" fmla="+- f3 0 f2"/>
                <a:gd name="f28" fmla="*/ f27 1 726"/>
                <a:gd name="f29" fmla="*/ f26 1 662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117228E2-8115-46C3-BB78-5AC7F7AEAEA4}"/>
                </a:ext>
              </a:extLst>
            </p:cNvPr>
            <p:cNvSpPr/>
            <p:nvPr/>
          </p:nvSpPr>
          <p:spPr>
            <a:xfrm>
              <a:off x="3251624" y="3532811"/>
              <a:ext cx="114748" cy="112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+- f4 0 f2"/>
                <a:gd name="f44" fmla="+- f3 0 f2"/>
                <a:gd name="f45" fmla="*/ f44 1 3781"/>
                <a:gd name="f46" fmla="*/ f43 1 3467"/>
                <a:gd name="f47" fmla="*/ f2 1 f45"/>
                <a:gd name="f48" fmla="*/ f3 1 f45"/>
                <a:gd name="f49" fmla="*/ f2 1 f46"/>
                <a:gd name="f50" fmla="*/ f4 1 f46"/>
                <a:gd name="f51" fmla="*/ f47 f41 1"/>
                <a:gd name="f52" fmla="*/ f48 f41 1"/>
                <a:gd name="f53" fmla="*/ f50 f42 1"/>
                <a:gd name="f54" fmla="*/ f49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15F90603-7436-40F5-96F3-51209FE324A4}"/>
                </a:ext>
              </a:extLst>
            </p:cNvPr>
            <p:cNvSpPr/>
            <p:nvPr/>
          </p:nvSpPr>
          <p:spPr>
            <a:xfrm>
              <a:off x="3353927" y="3418959"/>
              <a:ext cx="143432" cy="1539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+- f4 0 f2"/>
                <a:gd name="f30" fmla="+- f3 0 f2"/>
                <a:gd name="f31" fmla="*/ f30 1 4726"/>
                <a:gd name="f32" fmla="*/ f29 1 4758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9193B9BE-1439-4BC6-B1F2-863370828805}"/>
                </a:ext>
              </a:extLst>
            </p:cNvPr>
            <p:cNvSpPr/>
            <p:nvPr/>
          </p:nvSpPr>
          <p:spPr>
            <a:xfrm>
              <a:off x="3301331" y="3643143"/>
              <a:ext cx="125281" cy="132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+- f4 0 f2"/>
                <a:gd name="f40" fmla="+- f3 0 f2"/>
                <a:gd name="f41" fmla="*/ f40 1 4128"/>
                <a:gd name="f42" fmla="*/ f39 1 4096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AC32820-FF7A-4DA2-9D3A-79D2CAB2377C}"/>
                </a:ext>
              </a:extLst>
            </p:cNvPr>
            <p:cNvSpPr/>
            <p:nvPr/>
          </p:nvSpPr>
          <p:spPr>
            <a:xfrm>
              <a:off x="3374968" y="3580982"/>
              <a:ext cx="109014" cy="1152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+- f4 0 f2"/>
                <a:gd name="f42" fmla="+- f3 0 f2"/>
                <a:gd name="f43" fmla="*/ f42 1 3592"/>
                <a:gd name="f44" fmla="*/ f41 1 3562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169ACFE5-5D8B-43F3-858F-1DB1C7A83699}"/>
                </a:ext>
              </a:extLst>
            </p:cNvPr>
            <p:cNvSpPr/>
            <p:nvPr/>
          </p:nvSpPr>
          <p:spPr>
            <a:xfrm>
              <a:off x="3148343" y="3633953"/>
              <a:ext cx="146313" cy="1528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+- f4 0 f2"/>
                <a:gd name="f30" fmla="+- f3 0 f2"/>
                <a:gd name="f31" fmla="*/ f30 1 4821"/>
                <a:gd name="f32" fmla="*/ f29 1 4727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DAB79021-F629-4737-BB19-781C0035CF4F}"/>
                </a:ext>
              </a:extLst>
            </p:cNvPr>
            <p:cNvSpPr/>
            <p:nvPr/>
          </p:nvSpPr>
          <p:spPr>
            <a:xfrm>
              <a:off x="3301331" y="3406734"/>
              <a:ext cx="126251" cy="109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+- f4 0 f2"/>
                <a:gd name="f34" fmla="+- f3 0 f2"/>
                <a:gd name="f35" fmla="*/ f34 1 4160"/>
                <a:gd name="f36" fmla="*/ f33 1 3372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DBD13CE7-18E9-4048-9FB7-80DD59980AE6}"/>
                </a:ext>
              </a:extLst>
            </p:cNvPr>
            <p:cNvSpPr/>
            <p:nvPr/>
          </p:nvSpPr>
          <p:spPr>
            <a:xfrm>
              <a:off x="3138787" y="3574865"/>
              <a:ext cx="102330" cy="1386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+- f4 0 f2"/>
                <a:gd name="f25" fmla="+- f3 0 f2"/>
                <a:gd name="f26" fmla="*/ f25 1 3372"/>
                <a:gd name="f27" fmla="*/ f24 1 4286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C32A39C2-3C64-440C-B0F4-16695D3439B1}"/>
              </a:ext>
            </a:extLst>
          </p:cNvPr>
          <p:cNvGrpSpPr/>
          <p:nvPr/>
        </p:nvGrpSpPr>
        <p:grpSpPr>
          <a:xfrm>
            <a:off x="6020059" y="3364666"/>
            <a:ext cx="360510" cy="385245"/>
            <a:chOff x="7124959" y="3415466"/>
            <a:chExt cx="360510" cy="385245"/>
          </a:xfrm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DCAC38BF-82D5-4FD1-96D4-9E3DBD6B9B4F}"/>
                </a:ext>
              </a:extLst>
            </p:cNvPr>
            <p:cNvSpPr/>
            <p:nvPr/>
          </p:nvSpPr>
          <p:spPr>
            <a:xfrm>
              <a:off x="7124959" y="3550999"/>
              <a:ext cx="43068" cy="2476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+- f4 0 f2"/>
                <a:gd name="f24" fmla="+- f3 0 f2"/>
                <a:gd name="f25" fmla="*/ f24 1 1419"/>
                <a:gd name="f26" fmla="*/ f23 1 7657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8A17444B-56FE-4260-B852-A4AE39815F13}"/>
                </a:ext>
              </a:extLst>
            </p:cNvPr>
            <p:cNvSpPr/>
            <p:nvPr/>
          </p:nvSpPr>
          <p:spPr>
            <a:xfrm>
              <a:off x="7166088" y="3641698"/>
              <a:ext cx="149193" cy="1590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+- f3 0 f2"/>
                <a:gd name="f54" fmla="*/ f53 1 4916"/>
                <a:gd name="f55" fmla="*/ f2 1 f54"/>
                <a:gd name="f56" fmla="*/ f3 1 f54"/>
                <a:gd name="f57" fmla="*/ f55 f51 1"/>
                <a:gd name="f58" fmla="*/ f56 f51 1"/>
                <a:gd name="f59" fmla="*/ f56 f52 1"/>
                <a:gd name="f60" fmla="*/ f55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6DE8909B-5600-4CB2-8852-266A7CA45B26}"/>
                </a:ext>
              </a:extLst>
            </p:cNvPr>
            <p:cNvSpPr/>
            <p:nvPr/>
          </p:nvSpPr>
          <p:spPr>
            <a:xfrm>
              <a:off x="7334365" y="3415466"/>
              <a:ext cx="128134" cy="458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+- f4 0 f2"/>
                <a:gd name="f18" fmla="+- f3 0 f2"/>
                <a:gd name="f19" fmla="*/ f18 1 4222"/>
                <a:gd name="f20" fmla="*/ f17 1 1418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26E6B7F-3056-462B-8C70-57401CE84EF8}"/>
                </a:ext>
              </a:extLst>
            </p:cNvPr>
            <p:cNvSpPr/>
            <p:nvPr/>
          </p:nvSpPr>
          <p:spPr>
            <a:xfrm>
              <a:off x="7356348" y="3484760"/>
              <a:ext cx="127220" cy="458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+- f4 0 f2"/>
                <a:gd name="f20" fmla="+- f3 0 f2"/>
                <a:gd name="f21" fmla="*/ f20 1 4192"/>
                <a:gd name="f22" fmla="*/ f19 1 1419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F2F07565-AE94-4E80-8A7C-BB68F1F99063}"/>
                </a:ext>
              </a:extLst>
            </p:cNvPr>
            <p:cNvSpPr/>
            <p:nvPr/>
          </p:nvSpPr>
          <p:spPr>
            <a:xfrm>
              <a:off x="7336276" y="3618244"/>
              <a:ext cx="148224" cy="458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+- f4 0 f2"/>
                <a:gd name="f18" fmla="+- f3 0 f2"/>
                <a:gd name="f19" fmla="*/ f18 1 4884"/>
                <a:gd name="f20" fmla="*/ f17 1 141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EE7EBDED-97BE-4741-A4D7-BFC682533A34}"/>
                </a:ext>
              </a:extLst>
            </p:cNvPr>
            <p:cNvSpPr/>
            <p:nvPr/>
          </p:nvSpPr>
          <p:spPr>
            <a:xfrm>
              <a:off x="7314285" y="3550999"/>
              <a:ext cx="170224" cy="43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+- f4 0 f2"/>
                <a:gd name="f15" fmla="+- f3 0 f2"/>
                <a:gd name="f16" fmla="*/ f15 1 5609"/>
                <a:gd name="f17" fmla="*/ f14 1 135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69A6E037-9903-4683-ACBC-5530CE167BE3}"/>
                </a:ext>
              </a:extLst>
            </p:cNvPr>
            <p:cNvSpPr/>
            <p:nvPr/>
          </p:nvSpPr>
          <p:spPr>
            <a:xfrm>
              <a:off x="7336276" y="3687564"/>
              <a:ext cx="149193" cy="1131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+- f4 0 f2"/>
                <a:gd name="f26" fmla="+- f3 0 f2"/>
                <a:gd name="f27" fmla="*/ f26 1 4916"/>
                <a:gd name="f28" fmla="*/ f25 1 3498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DDFA74EB-866E-400B-BED8-555D52B185AF}"/>
                </a:ext>
              </a:extLst>
            </p:cNvPr>
            <p:cNvSpPr/>
            <p:nvPr/>
          </p:nvSpPr>
          <p:spPr>
            <a:xfrm>
              <a:off x="7189021" y="3483763"/>
              <a:ext cx="105220" cy="1345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+- f4 0 f2"/>
                <a:gd name="f19" fmla="+- f3 0 f2"/>
                <a:gd name="f20" fmla="*/ f19 1 3467"/>
                <a:gd name="f21" fmla="*/ f18 1 415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871787A6-3B02-41AA-8D15-E1C629292AAE}"/>
              </a:ext>
            </a:extLst>
          </p:cNvPr>
          <p:cNvGrpSpPr/>
          <p:nvPr/>
        </p:nvGrpSpPr>
        <p:grpSpPr>
          <a:xfrm>
            <a:off x="5998872" y="3907646"/>
            <a:ext cx="529830" cy="523576"/>
            <a:chOff x="7103772" y="3958446"/>
            <a:chExt cx="529830" cy="523576"/>
          </a:xfrm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3E78ABFB-B50C-41C8-A894-0F34171BF077}"/>
                </a:ext>
              </a:extLst>
            </p:cNvPr>
            <p:cNvSpPr/>
            <p:nvPr/>
          </p:nvSpPr>
          <p:spPr>
            <a:xfrm>
              <a:off x="7352516" y="3958446"/>
              <a:ext cx="30943" cy="824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+- f4 0 f2"/>
                <a:gd name="f15" fmla="+- f3 0 f2"/>
                <a:gd name="f16" fmla="*/ f15 1 694"/>
                <a:gd name="f17" fmla="*/ f14 1 1734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A42FA555-9C73-4AF8-BB8F-CD7803DC008F}"/>
                </a:ext>
              </a:extLst>
            </p:cNvPr>
            <p:cNvSpPr/>
            <p:nvPr/>
          </p:nvSpPr>
          <p:spPr>
            <a:xfrm>
              <a:off x="7228844" y="4023195"/>
              <a:ext cx="63294" cy="659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+- f4 0 f2"/>
                <a:gd name="f35" fmla="+- f3 0 f2"/>
                <a:gd name="f36" fmla="*/ f35 1 1419"/>
                <a:gd name="f37" fmla="*/ f34 1 1388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E39027FF-94DD-4E7A-8969-982479DD13D5}"/>
                </a:ext>
              </a:extLst>
            </p:cNvPr>
            <p:cNvSpPr/>
            <p:nvPr/>
          </p:nvSpPr>
          <p:spPr>
            <a:xfrm>
              <a:off x="7443819" y="4023762"/>
              <a:ext cx="63294" cy="65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+- f4 0 f2"/>
                <a:gd name="f35" fmla="+- f3 0 f2"/>
                <a:gd name="f36" fmla="*/ f35 1 1419"/>
                <a:gd name="f37" fmla="*/ f34 1 1376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ADFB8C02-868E-4666-AD23-4834EC334CC3}"/>
                </a:ext>
              </a:extLst>
            </p:cNvPr>
            <p:cNvSpPr/>
            <p:nvPr/>
          </p:nvSpPr>
          <p:spPr>
            <a:xfrm>
              <a:off x="7570308" y="4187577"/>
              <a:ext cx="63294" cy="2306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+- f4 0 f2"/>
                <a:gd name="f19" fmla="+- f3 0 f2"/>
                <a:gd name="f20" fmla="*/ f19 1 1419"/>
                <a:gd name="f21" fmla="*/ f18 1 4853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85BC8457-E3BA-457B-B192-2FCC7CCBE952}"/>
                </a:ext>
              </a:extLst>
            </p:cNvPr>
            <p:cNvSpPr/>
            <p:nvPr/>
          </p:nvSpPr>
          <p:spPr>
            <a:xfrm>
              <a:off x="7103772" y="4188902"/>
              <a:ext cx="63294" cy="230840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+- f5 0 f3"/>
                <a:gd name="f21" fmla="+- f4 0 f3"/>
                <a:gd name="f22" fmla="*/ f21 1 1419"/>
                <a:gd name="f23" fmla="*/ f20 1 4856"/>
                <a:gd name="f24" fmla="*/ f3 1 f22"/>
                <a:gd name="f25" fmla="*/ f4 1 f22"/>
                <a:gd name="f26" fmla="*/ f3 1 f23"/>
                <a:gd name="f27" fmla="*/ f5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C3B1A81-6F15-4F09-B986-8F6ED98AE3DD}"/>
                </a:ext>
              </a:extLst>
            </p:cNvPr>
            <p:cNvSpPr/>
            <p:nvPr/>
          </p:nvSpPr>
          <p:spPr>
            <a:xfrm>
              <a:off x="7280845" y="4205545"/>
              <a:ext cx="255794" cy="1977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+- f4 0 f2"/>
                <a:gd name="f34" fmla="+- f3 0 f2"/>
                <a:gd name="f35" fmla="*/ f34 1 5735"/>
                <a:gd name="f36" fmla="*/ f33 1 4160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753A034E-26CF-4981-80A9-88FCEB221FCA}"/>
                </a:ext>
              </a:extLst>
            </p:cNvPr>
            <p:cNvSpPr/>
            <p:nvPr/>
          </p:nvSpPr>
          <p:spPr>
            <a:xfrm>
              <a:off x="7195111" y="4123166"/>
              <a:ext cx="313419" cy="3588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+- f4 0 f2"/>
                <a:gd name="f83" fmla="+- f3 0 f2"/>
                <a:gd name="f84" fmla="*/ f83 1 7027"/>
                <a:gd name="f85" fmla="*/ f82 1 7549"/>
                <a:gd name="f86" fmla="*/ f2 1 f84"/>
                <a:gd name="f87" fmla="*/ f3 1 f84"/>
                <a:gd name="f88" fmla="*/ f2 1 f85"/>
                <a:gd name="f89" fmla="*/ f4 1 f85"/>
                <a:gd name="f90" fmla="*/ f86 f80 1"/>
                <a:gd name="f91" fmla="*/ f87 f80 1"/>
                <a:gd name="f92" fmla="*/ f89 f81 1"/>
                <a:gd name="f93" fmla="*/ f8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404F46B1-3E52-4F1D-AEB7-CD406DFE3D31}"/>
              </a:ext>
            </a:extLst>
          </p:cNvPr>
          <p:cNvGrpSpPr/>
          <p:nvPr/>
        </p:nvGrpSpPr>
        <p:grpSpPr>
          <a:xfrm>
            <a:off x="7363257" y="3282928"/>
            <a:ext cx="411489" cy="438564"/>
            <a:chOff x="8468157" y="3333728"/>
            <a:chExt cx="411489" cy="438564"/>
          </a:xfrm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6F47D2E1-669D-499A-AF82-ED7EE6E3A4CA}"/>
                </a:ext>
              </a:extLst>
            </p:cNvPr>
            <p:cNvSpPr/>
            <p:nvPr/>
          </p:nvSpPr>
          <p:spPr>
            <a:xfrm>
              <a:off x="8504276" y="3333728"/>
              <a:ext cx="120426" cy="1283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+- f3 0 f2"/>
                <a:gd name="f13" fmla="*/ f12 1 3467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18EFC61F-1731-46FA-BC37-45C07C908E7B}"/>
                </a:ext>
              </a:extLst>
            </p:cNvPr>
            <p:cNvSpPr/>
            <p:nvPr/>
          </p:nvSpPr>
          <p:spPr>
            <a:xfrm>
              <a:off x="8662934" y="3386224"/>
              <a:ext cx="144484" cy="100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+- f4 0 f2"/>
                <a:gd name="f55" fmla="+- f3 0 f2"/>
                <a:gd name="f56" fmla="*/ f55 1 4160"/>
                <a:gd name="f57" fmla="*/ f54 1 2718"/>
                <a:gd name="f58" fmla="*/ f2 1 f56"/>
                <a:gd name="f59" fmla="*/ f3 1 f56"/>
                <a:gd name="f60" fmla="*/ f2 1 f57"/>
                <a:gd name="f61" fmla="*/ f4 1 f57"/>
                <a:gd name="f62" fmla="*/ f58 f52 1"/>
                <a:gd name="f63" fmla="*/ f59 f52 1"/>
                <a:gd name="f64" fmla="*/ f61 f53 1"/>
                <a:gd name="f65" fmla="*/ f60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C68AFB15-55C3-4D5B-B993-A2026540CD1C}"/>
                </a:ext>
              </a:extLst>
            </p:cNvPr>
            <p:cNvSpPr/>
            <p:nvPr/>
          </p:nvSpPr>
          <p:spPr>
            <a:xfrm>
              <a:off x="8513036" y="3615336"/>
              <a:ext cx="147757" cy="102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+- f4 0 f2"/>
                <a:gd name="f65" fmla="+- f3 0 f2"/>
                <a:gd name="f66" fmla="*/ f65 1 4254"/>
                <a:gd name="f67" fmla="*/ f64 1 2763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0DCD39DE-C753-44C8-B92E-7F2FCD4DF62B}"/>
                </a:ext>
              </a:extLst>
            </p:cNvPr>
            <p:cNvSpPr/>
            <p:nvPr/>
          </p:nvSpPr>
          <p:spPr>
            <a:xfrm>
              <a:off x="8720943" y="3513344"/>
              <a:ext cx="123681" cy="1271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+- f4 0 f2"/>
                <a:gd name="f15" fmla="+- f3 0 f2"/>
                <a:gd name="f16" fmla="*/ f15 1 3561"/>
                <a:gd name="f17" fmla="*/ f14 1 3435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661DB761-479F-4C94-A810-A7B92B82408D}"/>
                </a:ext>
              </a:extLst>
            </p:cNvPr>
            <p:cNvSpPr/>
            <p:nvPr/>
          </p:nvSpPr>
          <p:spPr>
            <a:xfrm>
              <a:off x="8468157" y="3459705"/>
              <a:ext cx="192636" cy="1306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+- f4 0 f2"/>
                <a:gd name="f30" fmla="+- f3 0 f2"/>
                <a:gd name="f31" fmla="*/ f30 1 5546"/>
                <a:gd name="f32" fmla="*/ f29 1 3529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6F500D6E-3384-41CA-89B3-B4CE6FB1C1E8}"/>
                </a:ext>
              </a:extLst>
            </p:cNvPr>
            <p:cNvSpPr/>
            <p:nvPr/>
          </p:nvSpPr>
          <p:spPr>
            <a:xfrm>
              <a:off x="8684824" y="3639284"/>
              <a:ext cx="194822" cy="1330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+- f4 0 f2"/>
                <a:gd name="f31" fmla="+- f3 0 f2"/>
                <a:gd name="f32" fmla="*/ f31 1 5609"/>
                <a:gd name="f33" fmla="*/ f30 1 3593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FA6ADF68-B7D8-44DF-A079-A3E506E968A3}"/>
              </a:ext>
            </a:extLst>
          </p:cNvPr>
          <p:cNvGrpSpPr/>
          <p:nvPr/>
        </p:nvGrpSpPr>
        <p:grpSpPr>
          <a:xfrm>
            <a:off x="3413854" y="3450364"/>
            <a:ext cx="360529" cy="383206"/>
            <a:chOff x="4518754" y="3501164"/>
            <a:chExt cx="360529" cy="383206"/>
          </a:xfrm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35FC53A6-2724-4FEF-AE43-4B7C205F27ED}"/>
                </a:ext>
              </a:extLst>
            </p:cNvPr>
            <p:cNvSpPr/>
            <p:nvPr/>
          </p:nvSpPr>
          <p:spPr>
            <a:xfrm>
              <a:off x="4731023" y="3726362"/>
              <a:ext cx="148260" cy="1580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+- f3 0 f2"/>
                <a:gd name="f30" fmla="*/ f29 1 4885"/>
                <a:gd name="f31" fmla="*/ f2 1 f30"/>
                <a:gd name="f32" fmla="*/ f3 1 f30"/>
                <a:gd name="f33" fmla="*/ f31 f27 1"/>
                <a:gd name="f34" fmla="*/ f32 f27 1"/>
                <a:gd name="f35" fmla="*/ f32 f28 1"/>
                <a:gd name="f36" fmla="*/ f3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E662A509-D85E-4346-BFA0-4099DBD0CBE9}"/>
                </a:ext>
              </a:extLst>
            </p:cNvPr>
            <p:cNvSpPr/>
            <p:nvPr/>
          </p:nvSpPr>
          <p:spPr>
            <a:xfrm>
              <a:off x="4519732" y="3614275"/>
              <a:ext cx="316510" cy="2242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+- f4 0 f2"/>
                <a:gd name="f70" fmla="+- f3 0 f2"/>
                <a:gd name="f71" fmla="*/ f70 1 10429"/>
                <a:gd name="f72" fmla="*/ f69 1 6932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24CD372E-E46B-4DAA-8DD8-2A857C36DB80}"/>
                </a:ext>
              </a:extLst>
            </p:cNvPr>
            <p:cNvSpPr/>
            <p:nvPr/>
          </p:nvSpPr>
          <p:spPr>
            <a:xfrm>
              <a:off x="4518754" y="3501164"/>
              <a:ext cx="317488" cy="917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+- f4 0 f2"/>
                <a:gd name="f41" fmla="+- f3 0 f2"/>
                <a:gd name="f42" fmla="*/ f41 1 10461"/>
                <a:gd name="f43" fmla="*/ f40 1 2836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EB0DAAD9-A0B9-467F-97BE-89B1F9418F4C}"/>
              </a:ext>
            </a:extLst>
          </p:cNvPr>
          <p:cNvGrpSpPr/>
          <p:nvPr/>
        </p:nvGrpSpPr>
        <p:grpSpPr>
          <a:xfrm>
            <a:off x="6741785" y="3350722"/>
            <a:ext cx="338520" cy="358746"/>
            <a:chOff x="7846685" y="3401522"/>
            <a:chExt cx="338520" cy="358746"/>
          </a:xfrm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4A9A2C7C-8E85-4688-A537-B59E8BBECC0B}"/>
                </a:ext>
              </a:extLst>
            </p:cNvPr>
            <p:cNvSpPr/>
            <p:nvPr/>
          </p:nvSpPr>
          <p:spPr>
            <a:xfrm>
              <a:off x="8036972" y="3603293"/>
              <a:ext cx="148233" cy="156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+- f4 0 f2"/>
                <a:gd name="f29" fmla="+- f3 0 f2"/>
                <a:gd name="f30" fmla="*/ f29 1 4884"/>
                <a:gd name="f31" fmla="*/ f28 1 4853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87A58D9B-0BE5-4311-A256-4E57DA6C7ADC}"/>
                </a:ext>
              </a:extLst>
            </p:cNvPr>
            <p:cNvSpPr/>
            <p:nvPr/>
          </p:nvSpPr>
          <p:spPr>
            <a:xfrm>
              <a:off x="7846685" y="3478962"/>
              <a:ext cx="43068" cy="2802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+- f4 0 f2"/>
                <a:gd name="f19" fmla="+- f3 0 f2"/>
                <a:gd name="f20" fmla="*/ f19 1 1419"/>
                <a:gd name="f21" fmla="*/ f18 1 866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89F44F69-7D77-436B-AF97-D45AFAA54DE0}"/>
                </a:ext>
              </a:extLst>
            </p:cNvPr>
            <p:cNvSpPr/>
            <p:nvPr/>
          </p:nvSpPr>
          <p:spPr>
            <a:xfrm>
              <a:off x="7909779" y="3490182"/>
              <a:ext cx="212323" cy="2690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+- f4 0 f2"/>
                <a:gd name="f48" fmla="+- f3 0 f2"/>
                <a:gd name="f49" fmla="*/ f48 1 6996"/>
                <a:gd name="f50" fmla="*/ f47 1 8318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A9B29C39-788A-485E-8F5D-276BF28C447E}"/>
                </a:ext>
              </a:extLst>
            </p:cNvPr>
            <p:cNvSpPr/>
            <p:nvPr/>
          </p:nvSpPr>
          <p:spPr>
            <a:xfrm>
              <a:off x="7952811" y="3624681"/>
              <a:ext cx="80366" cy="224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+- f4 0 f2"/>
                <a:gd name="f15" fmla="+- f3 0 f2"/>
                <a:gd name="f16" fmla="*/ f15 1 2648"/>
                <a:gd name="f17" fmla="*/ f14 1 694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28933F10-CC05-4D3F-9F56-BC202EA08C53}"/>
                </a:ext>
              </a:extLst>
            </p:cNvPr>
            <p:cNvSpPr/>
            <p:nvPr/>
          </p:nvSpPr>
          <p:spPr>
            <a:xfrm>
              <a:off x="7846685" y="3401522"/>
              <a:ext cx="27444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+- f4 0 f2"/>
                <a:gd name="f19" fmla="+- f3 0 f2"/>
                <a:gd name="f20" fmla="*/ f19 1 9043"/>
                <a:gd name="f21" fmla="*/ f18 1 204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D1E71200-BDFD-4CD0-9FE3-22416B99D15D}"/>
              </a:ext>
            </a:extLst>
          </p:cNvPr>
          <p:cNvGrpSpPr/>
          <p:nvPr/>
        </p:nvGrpSpPr>
        <p:grpSpPr>
          <a:xfrm>
            <a:off x="6661227" y="1906555"/>
            <a:ext cx="470669" cy="500286"/>
            <a:chOff x="7766127" y="1957355"/>
            <a:chExt cx="470669" cy="500286"/>
          </a:xfrm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292E3FBC-63E2-4534-98C1-E228728A0C8E}"/>
                </a:ext>
              </a:extLst>
            </p:cNvPr>
            <p:cNvSpPr/>
            <p:nvPr/>
          </p:nvSpPr>
          <p:spPr>
            <a:xfrm>
              <a:off x="7930911" y="1957355"/>
              <a:ext cx="137333" cy="1463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+- f3 0 f2"/>
                <a:gd name="f10" fmla="*/ f9 1 3466"/>
                <a:gd name="f11" fmla="*/ f2 1 f10"/>
                <a:gd name="f12" fmla="*/ f3 1 f10"/>
                <a:gd name="f13" fmla="*/ f11 f7 1"/>
                <a:gd name="f14" fmla="*/ f12 f7 1"/>
                <a:gd name="f15" fmla="*/ f12 f8 1"/>
                <a:gd name="f16" fmla="*/ f11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B275584B-8257-4A6C-B054-0504F5EC88A1}"/>
                </a:ext>
              </a:extLst>
            </p:cNvPr>
            <p:cNvSpPr/>
            <p:nvPr/>
          </p:nvSpPr>
          <p:spPr>
            <a:xfrm>
              <a:off x="7766127" y="2250045"/>
              <a:ext cx="470669" cy="2075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+- f4 0 f2"/>
                <a:gd name="f28" fmla="+- f3 0 f2"/>
                <a:gd name="f29" fmla="*/ f28 1 11879"/>
                <a:gd name="f30" fmla="*/ f27 1 4916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4590831-5073-42F2-A989-7257EAAC12CF}"/>
                </a:ext>
              </a:extLst>
            </p:cNvPr>
            <p:cNvSpPr/>
            <p:nvPr/>
          </p:nvSpPr>
          <p:spPr>
            <a:xfrm>
              <a:off x="8086953" y="2017248"/>
              <a:ext cx="118625" cy="2048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+- f4 0 f2"/>
                <a:gd name="f29" fmla="+- f3 0 f2"/>
                <a:gd name="f30" fmla="*/ f29 1 2994"/>
                <a:gd name="f31" fmla="*/ f28 1 4852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B6A18281-3B29-40ED-9648-BBD1D1E2F8D2}"/>
                </a:ext>
              </a:extLst>
            </p:cNvPr>
            <p:cNvSpPr/>
            <p:nvPr/>
          </p:nvSpPr>
          <p:spPr>
            <a:xfrm>
              <a:off x="7793586" y="2017248"/>
              <a:ext cx="118625" cy="2048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+- f4 0 f2"/>
                <a:gd name="f30" fmla="+- f3 0 f2"/>
                <a:gd name="f31" fmla="*/ f30 1 2994"/>
                <a:gd name="f32" fmla="*/ f29 1 4852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5290603C-E140-4921-80C4-CE8F56D3A813}"/>
                </a:ext>
              </a:extLst>
            </p:cNvPr>
            <p:cNvSpPr/>
            <p:nvPr/>
          </p:nvSpPr>
          <p:spPr>
            <a:xfrm>
              <a:off x="8010802" y="2098355"/>
              <a:ext cx="112407" cy="119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+- f3 0 f2"/>
                <a:gd name="f27" fmla="*/ f26 1 2837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89C3ECC-C92A-4C1E-9562-D6FB638855A7}"/>
                </a:ext>
              </a:extLst>
            </p:cNvPr>
            <p:cNvSpPr/>
            <p:nvPr/>
          </p:nvSpPr>
          <p:spPr>
            <a:xfrm>
              <a:off x="7873505" y="2099718"/>
              <a:ext cx="112370" cy="1237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+- f4 0 f2"/>
                <a:gd name="f27" fmla="+- f3 0 f2"/>
                <a:gd name="f28" fmla="*/ f27 1 2836"/>
                <a:gd name="f29" fmla="*/ f26 1 2931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94603A5D-124E-474A-8220-096E0A741EAC}"/>
              </a:ext>
            </a:extLst>
          </p:cNvPr>
          <p:cNvGrpSpPr/>
          <p:nvPr/>
        </p:nvGrpSpPr>
        <p:grpSpPr>
          <a:xfrm>
            <a:off x="2685580" y="1942564"/>
            <a:ext cx="468172" cy="500277"/>
            <a:chOff x="3790480" y="1993364"/>
            <a:chExt cx="468172" cy="500277"/>
          </a:xfrm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1DDE6B81-EB10-47F2-9EEE-94D825D76BBF}"/>
                </a:ext>
              </a:extLst>
            </p:cNvPr>
            <p:cNvSpPr/>
            <p:nvPr/>
          </p:nvSpPr>
          <p:spPr>
            <a:xfrm>
              <a:off x="3996476" y="2256784"/>
              <a:ext cx="56180" cy="59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+- f4 0 f2"/>
                <a:gd name="f15" fmla="+- f3 0 f2"/>
                <a:gd name="f16" fmla="*/ f15 1 1418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42B19CE4-F241-4D69-B43B-FC22C8647804}"/>
                </a:ext>
              </a:extLst>
            </p:cNvPr>
            <p:cNvSpPr/>
            <p:nvPr/>
          </p:nvSpPr>
          <p:spPr>
            <a:xfrm>
              <a:off x="3970251" y="2345929"/>
              <a:ext cx="111136" cy="585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+- f4 0 f2"/>
                <a:gd name="f12" fmla="+- f3 0 f2"/>
                <a:gd name="f13" fmla="*/ f12 1 2805"/>
                <a:gd name="f14" fmla="*/ f11 1 1387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F7A97BE8-83CB-4FF3-BF32-65957809F0CA}"/>
                </a:ext>
              </a:extLst>
            </p:cNvPr>
            <p:cNvSpPr/>
            <p:nvPr/>
          </p:nvSpPr>
          <p:spPr>
            <a:xfrm>
              <a:off x="3901589" y="2199561"/>
              <a:ext cx="248469" cy="2940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+- f4 0 f2"/>
                <a:gd name="f47" fmla="+- f3 0 f2"/>
                <a:gd name="f48" fmla="*/ f47 1 6271"/>
                <a:gd name="f49" fmla="*/ f46 1 6964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3AC6327D-2BB0-4173-9C67-ADA155D0641D}"/>
                </a:ext>
              </a:extLst>
            </p:cNvPr>
            <p:cNvSpPr/>
            <p:nvPr/>
          </p:nvSpPr>
          <p:spPr>
            <a:xfrm>
              <a:off x="3874120" y="1993364"/>
              <a:ext cx="303388" cy="59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+- f4 0 f2"/>
                <a:gd name="f16" fmla="+- f3 0 f2"/>
                <a:gd name="f17" fmla="*/ f16 1 7657"/>
                <a:gd name="f18" fmla="*/ f15 1 141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B4555CDA-FE3C-4C61-BA7D-6A17E485507E}"/>
                </a:ext>
              </a:extLst>
            </p:cNvPr>
            <p:cNvSpPr/>
            <p:nvPr/>
          </p:nvSpPr>
          <p:spPr>
            <a:xfrm>
              <a:off x="3790480" y="2083807"/>
              <a:ext cx="468172" cy="2328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+- f4 0 f2"/>
                <a:gd name="f40" fmla="+- f3 0 f2"/>
                <a:gd name="f41" fmla="*/ f40 1 11816"/>
                <a:gd name="f42" fmla="*/ f39 1 5515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3FC18C12-181E-4E08-AB6B-21C852D76F2B}"/>
              </a:ext>
            </a:extLst>
          </p:cNvPr>
          <p:cNvGrpSpPr/>
          <p:nvPr/>
        </p:nvGrpSpPr>
        <p:grpSpPr>
          <a:xfrm>
            <a:off x="6008976" y="1946715"/>
            <a:ext cx="303388" cy="500268"/>
            <a:chOff x="7113876" y="1997515"/>
            <a:chExt cx="303388" cy="500268"/>
          </a:xfrm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1E76E6F7-19D7-4569-9D34-9627D1B9FAFC}"/>
                </a:ext>
              </a:extLst>
            </p:cNvPr>
            <p:cNvSpPr/>
            <p:nvPr/>
          </p:nvSpPr>
          <p:spPr>
            <a:xfrm>
              <a:off x="7279931" y="2267565"/>
              <a:ext cx="108603" cy="142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+- f4 0 f2"/>
                <a:gd name="f22" fmla="+- f3 0 f2"/>
                <a:gd name="f23" fmla="*/ f22 1 2741"/>
                <a:gd name="f24" fmla="*/ f21 1 3372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345B8897-2511-4F8B-9063-BEA2332FEF17}"/>
                </a:ext>
              </a:extLst>
            </p:cNvPr>
            <p:cNvSpPr/>
            <p:nvPr/>
          </p:nvSpPr>
          <p:spPr>
            <a:xfrm>
              <a:off x="7214990" y="2356710"/>
              <a:ext cx="98654" cy="519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+- f4 0 f2"/>
                <a:gd name="f10" fmla="+- f3 0 f2"/>
                <a:gd name="f11" fmla="*/ f10 1 2490"/>
                <a:gd name="f12" fmla="*/ f9 1 1230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03B2CDA-8EBD-42A3-BD4F-786E412797EA}"/>
                </a:ext>
              </a:extLst>
            </p:cNvPr>
            <p:cNvSpPr/>
            <p:nvPr/>
          </p:nvSpPr>
          <p:spPr>
            <a:xfrm>
              <a:off x="7141335" y="2264904"/>
              <a:ext cx="109910" cy="1437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+- f4 0 f2"/>
                <a:gd name="f22" fmla="+- f3 0 f2"/>
                <a:gd name="f23" fmla="*/ f22 1 2774"/>
                <a:gd name="f24" fmla="*/ f21 1 340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F040E7D6-B903-424F-83A8-BF2316659A20}"/>
                </a:ext>
              </a:extLst>
            </p:cNvPr>
            <p:cNvSpPr/>
            <p:nvPr/>
          </p:nvSpPr>
          <p:spPr>
            <a:xfrm>
              <a:off x="7113876" y="2437863"/>
              <a:ext cx="303388" cy="59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+- f4 0 f2"/>
                <a:gd name="f17" fmla="+- f3 0 f2"/>
                <a:gd name="f18" fmla="*/ f17 1 7657"/>
                <a:gd name="f19" fmla="*/ f16 1 1419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D4150234-A762-491F-84CB-49F4AAC75E9E}"/>
                </a:ext>
              </a:extLst>
            </p:cNvPr>
            <p:cNvSpPr/>
            <p:nvPr/>
          </p:nvSpPr>
          <p:spPr>
            <a:xfrm>
              <a:off x="7113876" y="1997515"/>
              <a:ext cx="303388" cy="59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+- f4 0 f2"/>
                <a:gd name="f19" fmla="+- f3 0 f2"/>
                <a:gd name="f20" fmla="*/ f19 1 7657"/>
                <a:gd name="f21" fmla="*/ f18 1 141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4D97C591-8EAF-4A90-91D7-A1F0A89680A5}"/>
                </a:ext>
              </a:extLst>
            </p:cNvPr>
            <p:cNvSpPr/>
            <p:nvPr/>
          </p:nvSpPr>
          <p:spPr>
            <a:xfrm>
              <a:off x="7142597" y="2083999"/>
              <a:ext cx="245927" cy="602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+- f4 0 f2"/>
                <a:gd name="f18" fmla="+- f3 0 f2"/>
                <a:gd name="f19" fmla="*/ f18 1 6207"/>
                <a:gd name="f20" fmla="*/ f17 1 142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C81DB707-A652-4119-96D8-8036EDEEC64F}"/>
                </a:ext>
              </a:extLst>
            </p:cNvPr>
            <p:cNvSpPr/>
            <p:nvPr/>
          </p:nvSpPr>
          <p:spPr>
            <a:xfrm>
              <a:off x="7140101" y="2137199"/>
              <a:ext cx="247198" cy="1250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+- f4 0 f2"/>
                <a:gd name="f23" fmla="+- f3 0 f2"/>
                <a:gd name="f24" fmla="*/ f23 1 6239"/>
                <a:gd name="f25" fmla="*/ f22 1 2962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F3D2B082-C60E-43DD-8379-6A3238D089F8}"/>
              </a:ext>
            </a:extLst>
          </p:cNvPr>
          <p:cNvGrpSpPr/>
          <p:nvPr/>
        </p:nvGrpSpPr>
        <p:grpSpPr>
          <a:xfrm>
            <a:off x="3409017" y="1933429"/>
            <a:ext cx="468145" cy="497617"/>
            <a:chOff x="4513917" y="1984229"/>
            <a:chExt cx="468145" cy="497617"/>
          </a:xfrm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5BA8B547-93C3-4CCB-9C22-9B45D37404CD}"/>
                </a:ext>
              </a:extLst>
            </p:cNvPr>
            <p:cNvSpPr/>
            <p:nvPr/>
          </p:nvSpPr>
          <p:spPr>
            <a:xfrm>
              <a:off x="4621240" y="2247659"/>
              <a:ext cx="56226" cy="59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+- f3 0 f2"/>
                <a:gd name="f14" fmla="*/ f13 1 1419"/>
                <a:gd name="f15" fmla="*/ f2 1 f14"/>
                <a:gd name="f16" fmla="*/ f3 1 f14"/>
                <a:gd name="f17" fmla="*/ f15 f11 1"/>
                <a:gd name="f18" fmla="*/ f16 f11 1"/>
                <a:gd name="f19" fmla="*/ f16 f12 1"/>
                <a:gd name="f20" fmla="*/ f15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265A386C-C84E-4EEA-98C2-AB6B7A402A0D}"/>
                </a:ext>
              </a:extLst>
            </p:cNvPr>
            <p:cNvSpPr/>
            <p:nvPr/>
          </p:nvSpPr>
          <p:spPr>
            <a:xfrm>
              <a:off x="4595024" y="2336804"/>
              <a:ext cx="109910" cy="585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+- f4 0 f2"/>
                <a:gd name="f13" fmla="+- f3 0 f2"/>
                <a:gd name="f14" fmla="*/ f13 1 2774"/>
                <a:gd name="f15" fmla="*/ f12 1 1387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E0A5BF1A-4FD2-463C-9244-A26A6605A19D}"/>
                </a:ext>
              </a:extLst>
            </p:cNvPr>
            <p:cNvSpPr/>
            <p:nvPr/>
          </p:nvSpPr>
          <p:spPr>
            <a:xfrm>
              <a:off x="4513917" y="2161166"/>
              <a:ext cx="468145" cy="320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+- f4 0 f2"/>
                <a:gd name="f79" fmla="+- f3 0 f2"/>
                <a:gd name="f80" fmla="*/ f79 1 11815"/>
                <a:gd name="f81" fmla="*/ f78 1 7594"/>
                <a:gd name="f82" fmla="*/ f2 1 f80"/>
                <a:gd name="f83" fmla="*/ f3 1 f80"/>
                <a:gd name="f84" fmla="*/ f2 1 f81"/>
                <a:gd name="f85" fmla="*/ f4 1 f81"/>
                <a:gd name="f86" fmla="*/ f82 f76 1"/>
                <a:gd name="f87" fmla="*/ f83 f76 1"/>
                <a:gd name="f88" fmla="*/ f85 f77 1"/>
                <a:gd name="f89" fmla="*/ f84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0A958A33-2516-42CA-86FC-405F274F6EC4}"/>
                </a:ext>
              </a:extLst>
            </p:cNvPr>
            <p:cNvSpPr/>
            <p:nvPr/>
          </p:nvSpPr>
          <p:spPr>
            <a:xfrm>
              <a:off x="4649970" y="2072030"/>
              <a:ext cx="193514" cy="118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+- f4 0 f2"/>
                <a:gd name="f27" fmla="+- f3 0 f2"/>
                <a:gd name="f28" fmla="*/ f27 1 4884"/>
                <a:gd name="f29" fmla="*/ f26 1 2805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D0434BEC-8E21-4E74-BDE3-AC9A0DE9D340}"/>
                </a:ext>
              </a:extLst>
            </p:cNvPr>
            <p:cNvSpPr/>
            <p:nvPr/>
          </p:nvSpPr>
          <p:spPr>
            <a:xfrm>
              <a:off x="4677439" y="1984229"/>
              <a:ext cx="137333" cy="59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+- f4 0 f2"/>
                <a:gd name="f15" fmla="+- f3 0 f2"/>
                <a:gd name="f16" fmla="*/ f15 1 3466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C55F09D5-1336-410C-99F3-D52ED7563E16}"/>
              </a:ext>
            </a:extLst>
          </p:cNvPr>
          <p:cNvGrpSpPr/>
          <p:nvPr/>
        </p:nvGrpSpPr>
        <p:grpSpPr>
          <a:xfrm>
            <a:off x="4075642" y="1941869"/>
            <a:ext cx="469398" cy="502051"/>
            <a:chOff x="5180542" y="1992669"/>
            <a:chExt cx="469398" cy="502051"/>
          </a:xfrm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BC959E0E-ADD7-41B5-A8F9-EEF3CDB9E4C6}"/>
                </a:ext>
              </a:extLst>
            </p:cNvPr>
            <p:cNvSpPr/>
            <p:nvPr/>
          </p:nvSpPr>
          <p:spPr>
            <a:xfrm>
              <a:off x="5316605" y="2110407"/>
              <a:ext cx="193514" cy="1676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+- f4 0 f2"/>
                <a:gd name="f40" fmla="+- f3 0 f2"/>
                <a:gd name="f41" fmla="*/ f40 1 4884"/>
                <a:gd name="f42" fmla="*/ f39 1 3971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75C8A590-5033-41DB-B3BD-C853EAE5A61E}"/>
                </a:ext>
              </a:extLst>
            </p:cNvPr>
            <p:cNvSpPr/>
            <p:nvPr/>
          </p:nvSpPr>
          <p:spPr>
            <a:xfrm>
              <a:off x="5386492" y="2170282"/>
              <a:ext cx="56226" cy="59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+- f3 0 f2"/>
                <a:gd name="f13" fmla="*/ f12 1 141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B5354F41-B261-4B31-B018-D730DE29E62B}"/>
                </a:ext>
              </a:extLst>
            </p:cNvPr>
            <p:cNvSpPr/>
            <p:nvPr/>
          </p:nvSpPr>
          <p:spPr>
            <a:xfrm>
              <a:off x="5209254" y="1992669"/>
              <a:ext cx="410721" cy="4410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+- f4 0 f2"/>
                <a:gd name="f116" fmla="+- f3 0 f2"/>
                <a:gd name="f117" fmla="*/ f116 1 10366"/>
                <a:gd name="f118" fmla="*/ f115 1 10445"/>
                <a:gd name="f119" fmla="*/ f2 1 f117"/>
                <a:gd name="f120" fmla="*/ f3 1 f117"/>
                <a:gd name="f121" fmla="*/ f2 1 f118"/>
                <a:gd name="f122" fmla="*/ f4 1 f118"/>
                <a:gd name="f123" fmla="*/ f119 f113 1"/>
                <a:gd name="f124" fmla="*/ f120 f113 1"/>
                <a:gd name="f125" fmla="*/ f122 f114 1"/>
                <a:gd name="f126" fmla="*/ f121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A1CB0816-1E44-4D47-935E-B17868ABC3EA}"/>
                </a:ext>
              </a:extLst>
            </p:cNvPr>
            <p:cNvSpPr/>
            <p:nvPr/>
          </p:nvSpPr>
          <p:spPr>
            <a:xfrm>
              <a:off x="5361529" y="2258119"/>
              <a:ext cx="106143" cy="585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+- f4 0 f2"/>
                <a:gd name="f22" fmla="+- f3 0 f2"/>
                <a:gd name="f23" fmla="*/ f22 1 2679"/>
                <a:gd name="f24" fmla="*/ f21 1 1387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CCBBA42B-9FFC-4519-8B48-0CE9BCDAA906}"/>
                </a:ext>
              </a:extLst>
            </p:cNvPr>
            <p:cNvSpPr/>
            <p:nvPr/>
          </p:nvSpPr>
          <p:spPr>
            <a:xfrm>
              <a:off x="5498863" y="2344567"/>
              <a:ext cx="151077" cy="1469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+- f4 0 f2"/>
                <a:gd name="f61" fmla="+- f3 0 f2"/>
                <a:gd name="f62" fmla="*/ f61 1 3813"/>
                <a:gd name="f63" fmla="*/ f60 1 3479"/>
                <a:gd name="f64" fmla="*/ f2 1 f62"/>
                <a:gd name="f65" fmla="*/ f3 1 f62"/>
                <a:gd name="f66" fmla="*/ f2 1 f63"/>
                <a:gd name="f67" fmla="*/ f4 1 f63"/>
                <a:gd name="f68" fmla="*/ f64 f58 1"/>
                <a:gd name="f69" fmla="*/ f65 f58 1"/>
                <a:gd name="f70" fmla="*/ f67 f59 1"/>
                <a:gd name="f71" fmla="*/ f66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F3F5F1F-1239-4176-B3C1-B579BF7487B8}"/>
                </a:ext>
              </a:extLst>
            </p:cNvPr>
            <p:cNvSpPr/>
            <p:nvPr/>
          </p:nvSpPr>
          <p:spPr>
            <a:xfrm>
              <a:off x="5180542" y="2347219"/>
              <a:ext cx="151077" cy="147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+- f4 0 f2"/>
                <a:gd name="f58" fmla="+- f3 0 f2"/>
                <a:gd name="f59" fmla="*/ f58 1 3813"/>
                <a:gd name="f60" fmla="*/ f57 1 349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27FF9C4D-B562-411B-9C22-AADFCB0F30EC}"/>
              </a:ext>
            </a:extLst>
          </p:cNvPr>
          <p:cNvGrpSpPr/>
          <p:nvPr/>
        </p:nvGrpSpPr>
        <p:grpSpPr>
          <a:xfrm>
            <a:off x="2030486" y="1953464"/>
            <a:ext cx="469397" cy="500286"/>
            <a:chOff x="3135386" y="2004264"/>
            <a:chExt cx="469397" cy="500286"/>
          </a:xfrm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F38BFA29-C215-47E6-87D9-BF1F35FD1EE9}"/>
                </a:ext>
              </a:extLst>
            </p:cNvPr>
            <p:cNvSpPr/>
            <p:nvPr/>
          </p:nvSpPr>
          <p:spPr>
            <a:xfrm>
              <a:off x="3313886" y="2194505"/>
              <a:ext cx="109920" cy="1157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+- f4 0 f2"/>
                <a:gd name="f15" fmla="+- f3 0 f2"/>
                <a:gd name="f16" fmla="*/ f15 1 2774"/>
                <a:gd name="f17" fmla="*/ f14 1 2742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5A11A487-FD39-4C13-A42F-192CE2C3FB5F}"/>
                </a:ext>
              </a:extLst>
            </p:cNvPr>
            <p:cNvSpPr/>
            <p:nvPr/>
          </p:nvSpPr>
          <p:spPr>
            <a:xfrm>
              <a:off x="3189070" y="2004264"/>
              <a:ext cx="137333" cy="146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+- f4 0 f2"/>
                <a:gd name="f13" fmla="+- f3 0 f2"/>
                <a:gd name="f14" fmla="*/ f13 1 3466"/>
                <a:gd name="f15" fmla="*/ f12 1 3467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F65C3C61-9690-49A0-8FA3-9803B2EF5059}"/>
                </a:ext>
              </a:extLst>
            </p:cNvPr>
            <p:cNvSpPr/>
            <p:nvPr/>
          </p:nvSpPr>
          <p:spPr>
            <a:xfrm>
              <a:off x="3410007" y="2004264"/>
              <a:ext cx="137370" cy="146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+- f3 0 f2"/>
                <a:gd name="f13" fmla="*/ f12 1 3467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F824EB2E-B78E-4A20-AAEB-58F678A71710}"/>
                </a:ext>
              </a:extLst>
            </p:cNvPr>
            <p:cNvSpPr/>
            <p:nvPr/>
          </p:nvSpPr>
          <p:spPr>
            <a:xfrm>
              <a:off x="3333847" y="2332890"/>
              <a:ext cx="66202" cy="42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+- f4 0 f2"/>
                <a:gd name="f18" fmla="+- f3 0 f2"/>
                <a:gd name="f19" fmla="*/ f18 1 1671"/>
                <a:gd name="f20" fmla="*/ f17 1 100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2D014B02-BA50-4CD0-A276-01DCBEA9090A}"/>
                </a:ext>
              </a:extLst>
            </p:cNvPr>
            <p:cNvSpPr/>
            <p:nvPr/>
          </p:nvSpPr>
          <p:spPr>
            <a:xfrm>
              <a:off x="3245223" y="2323554"/>
              <a:ext cx="111136" cy="1796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+- f4 0 f2"/>
                <a:gd name="f19" fmla="+- f3 0 f2"/>
                <a:gd name="f20" fmla="*/ f19 1 2805"/>
                <a:gd name="f21" fmla="*/ f18 1 4254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1A89A8B1-5612-4E63-9653-3BC0D0A45930}"/>
                </a:ext>
              </a:extLst>
            </p:cNvPr>
            <p:cNvSpPr/>
            <p:nvPr/>
          </p:nvSpPr>
          <p:spPr>
            <a:xfrm>
              <a:off x="3382539" y="2324907"/>
              <a:ext cx="111136" cy="1796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+- f4 0 f2"/>
                <a:gd name="f22" fmla="+- f3 0 f2"/>
                <a:gd name="f23" fmla="*/ f22 1 2805"/>
                <a:gd name="f24" fmla="*/ f21 1 425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AA1E33DB-A235-4099-BD61-C2D2D9A4A40C}"/>
                </a:ext>
              </a:extLst>
            </p:cNvPr>
            <p:cNvSpPr/>
            <p:nvPr/>
          </p:nvSpPr>
          <p:spPr>
            <a:xfrm>
              <a:off x="3386306" y="2145310"/>
              <a:ext cx="218477" cy="183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+- f4 0 f2"/>
                <a:gd name="f51" fmla="+- f3 0 f2"/>
                <a:gd name="f52" fmla="*/ f51 1 5514"/>
                <a:gd name="f53" fmla="*/ f50 1 4348"/>
                <a:gd name="f54" fmla="*/ f2 1 f52"/>
                <a:gd name="f55" fmla="*/ f3 1 f52"/>
                <a:gd name="f56" fmla="*/ f2 1 f53"/>
                <a:gd name="f57" fmla="*/ f4 1 f53"/>
                <a:gd name="f58" fmla="*/ f54 f48 1"/>
                <a:gd name="f59" fmla="*/ f55 f48 1"/>
                <a:gd name="f60" fmla="*/ f57 f49 1"/>
                <a:gd name="f61" fmla="*/ f56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31D22BE1-8627-49DF-9A74-D35173F7DA88}"/>
                </a:ext>
              </a:extLst>
            </p:cNvPr>
            <p:cNvSpPr/>
            <p:nvPr/>
          </p:nvSpPr>
          <p:spPr>
            <a:xfrm>
              <a:off x="3135386" y="2143957"/>
              <a:ext cx="215981" cy="1836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+- f4 0 f2"/>
                <a:gd name="f54" fmla="+- f3 0 f2"/>
                <a:gd name="f55" fmla="*/ f54 1 5451"/>
                <a:gd name="f56" fmla="*/ f53 1 4349"/>
                <a:gd name="f57" fmla="*/ f2 1 f55"/>
                <a:gd name="f58" fmla="*/ f3 1 f55"/>
                <a:gd name="f59" fmla="*/ f2 1 f56"/>
                <a:gd name="f60" fmla="*/ f4 1 f56"/>
                <a:gd name="f61" fmla="*/ f57 f51 1"/>
                <a:gd name="f62" fmla="*/ f58 f51 1"/>
                <a:gd name="f63" fmla="*/ f60 f52 1"/>
                <a:gd name="f64" fmla="*/ f59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5E387E5D-0000-4B15-819B-97ACB566C985}"/>
              </a:ext>
            </a:extLst>
          </p:cNvPr>
          <p:cNvGrpSpPr/>
          <p:nvPr/>
        </p:nvGrpSpPr>
        <p:grpSpPr>
          <a:xfrm>
            <a:off x="4783936" y="1942235"/>
            <a:ext cx="439460" cy="498201"/>
            <a:chOff x="5888836" y="1993035"/>
            <a:chExt cx="439460" cy="498201"/>
          </a:xfrm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85345224-558F-4CB7-AB4B-31A0E109B261}"/>
                </a:ext>
              </a:extLst>
            </p:cNvPr>
            <p:cNvSpPr/>
            <p:nvPr/>
          </p:nvSpPr>
          <p:spPr>
            <a:xfrm>
              <a:off x="6107314" y="1993035"/>
              <a:ext cx="27496" cy="74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+- f4 0 f2"/>
                <a:gd name="f15" fmla="+- f3 0 f2"/>
                <a:gd name="f16" fmla="*/ f15 1 694"/>
                <a:gd name="f17" fmla="*/ f14 1 1765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E5CBAA56-0F34-4CD0-9FD0-3A5173E003C9}"/>
                </a:ext>
              </a:extLst>
            </p:cNvPr>
            <p:cNvSpPr/>
            <p:nvPr/>
          </p:nvSpPr>
          <p:spPr>
            <a:xfrm>
              <a:off x="6190963" y="2024618"/>
              <a:ext cx="56180" cy="57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+- f4 0 f2"/>
                <a:gd name="f34" fmla="+- f3 0 f2"/>
                <a:gd name="f35" fmla="*/ f34 1 1418"/>
                <a:gd name="f36" fmla="*/ f33 1 1364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8E102126-623B-4D59-86A3-7BEEE3042372}"/>
                </a:ext>
              </a:extLst>
            </p:cNvPr>
            <p:cNvSpPr/>
            <p:nvPr/>
          </p:nvSpPr>
          <p:spPr>
            <a:xfrm>
              <a:off x="6272070" y="2199223"/>
              <a:ext cx="56226" cy="30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+- f4 0 f2"/>
                <a:gd name="f16" fmla="+- f3 0 f2"/>
                <a:gd name="f17" fmla="*/ f16 1 1419"/>
                <a:gd name="f18" fmla="*/ f15 1 726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A37BC46D-C064-46D2-B4FC-D771A6D4C277}"/>
                </a:ext>
              </a:extLst>
            </p:cNvPr>
            <p:cNvSpPr/>
            <p:nvPr/>
          </p:nvSpPr>
          <p:spPr>
            <a:xfrm>
              <a:off x="5888836" y="2199223"/>
              <a:ext cx="56226" cy="293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+- f4 0 f2"/>
                <a:gd name="f14" fmla="+- f3 0 f2"/>
                <a:gd name="f15" fmla="*/ f14 1 1419"/>
                <a:gd name="f16" fmla="*/ f13 1 69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5E6CD800-AB38-4622-BF5D-200F8B6ABC9E}"/>
                </a:ext>
              </a:extLst>
            </p:cNvPr>
            <p:cNvSpPr/>
            <p:nvPr/>
          </p:nvSpPr>
          <p:spPr>
            <a:xfrm>
              <a:off x="5997449" y="2024618"/>
              <a:ext cx="56226" cy="57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+- f4 0 f2"/>
                <a:gd name="f34" fmla="+- f3 0 f2"/>
                <a:gd name="f35" fmla="*/ f34 1 1419"/>
                <a:gd name="f36" fmla="*/ f33 1 1364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A9B40E85-75F7-43A5-8CF1-B614D33D395D}"/>
                </a:ext>
              </a:extLst>
            </p:cNvPr>
            <p:cNvSpPr/>
            <p:nvPr/>
          </p:nvSpPr>
          <p:spPr>
            <a:xfrm>
              <a:off x="5913799" y="2081924"/>
              <a:ext cx="58722" cy="438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+- f4 0 f2"/>
                <a:gd name="f39" fmla="+- f3 0 f2"/>
                <a:gd name="f40" fmla="*/ f39 1 1482"/>
                <a:gd name="f41" fmla="*/ f38 1 1039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BB6B03E8-0ED5-4EF6-8E97-E634186A382F}"/>
                </a:ext>
              </a:extLst>
            </p:cNvPr>
            <p:cNvSpPr/>
            <p:nvPr/>
          </p:nvSpPr>
          <p:spPr>
            <a:xfrm>
              <a:off x="6243376" y="2082436"/>
              <a:ext cx="58677" cy="452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+- f4 0 f2"/>
                <a:gd name="f36" fmla="+- f3 0 f2"/>
                <a:gd name="f37" fmla="*/ f36 1 1481"/>
                <a:gd name="f38" fmla="*/ f35 1 1072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C53FECE-E6FE-447F-8A20-06238220A958}"/>
                </a:ext>
              </a:extLst>
            </p:cNvPr>
            <p:cNvSpPr/>
            <p:nvPr/>
          </p:nvSpPr>
          <p:spPr>
            <a:xfrm>
              <a:off x="5963762" y="2079510"/>
              <a:ext cx="280885" cy="4117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+- f4 0 f2"/>
                <a:gd name="f93" fmla="+- f3 0 f2"/>
                <a:gd name="f94" fmla="*/ f93 1 7089"/>
                <a:gd name="f95" fmla="*/ f92 1 9750"/>
                <a:gd name="f96" fmla="*/ f2 1 f94"/>
                <a:gd name="f97" fmla="*/ f3 1 f94"/>
                <a:gd name="f98" fmla="*/ f2 1 f95"/>
                <a:gd name="f99" fmla="*/ f4 1 f95"/>
                <a:gd name="f100" fmla="*/ f96 f90 1"/>
                <a:gd name="f101" fmla="*/ f97 f90 1"/>
                <a:gd name="f102" fmla="*/ f99 f91 1"/>
                <a:gd name="f103" fmla="*/ f98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24202B85-5C37-4070-8CFB-47A506789608}"/>
              </a:ext>
            </a:extLst>
          </p:cNvPr>
          <p:cNvGrpSpPr/>
          <p:nvPr/>
        </p:nvGrpSpPr>
        <p:grpSpPr>
          <a:xfrm>
            <a:off x="5338474" y="1942070"/>
            <a:ext cx="476887" cy="498924"/>
            <a:chOff x="6443374" y="1992870"/>
            <a:chExt cx="476887" cy="498924"/>
          </a:xfrm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84D18469-C8D0-44EE-8538-8CA55B4BFEF7}"/>
                </a:ext>
              </a:extLst>
            </p:cNvPr>
            <p:cNvSpPr/>
            <p:nvPr/>
          </p:nvSpPr>
          <p:spPr>
            <a:xfrm>
              <a:off x="6443374" y="2117905"/>
              <a:ext cx="217243" cy="2475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+- f4 0 f2"/>
                <a:gd name="f58" fmla="+- f3 0 f2"/>
                <a:gd name="f59" fmla="*/ f58 1 5483"/>
                <a:gd name="f60" fmla="*/ f57 1 5861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4D53A878-EB88-48E6-AD5B-A16AFFB6290E}"/>
                </a:ext>
              </a:extLst>
            </p:cNvPr>
            <p:cNvSpPr/>
            <p:nvPr/>
          </p:nvSpPr>
          <p:spPr>
            <a:xfrm>
              <a:off x="6565730" y="1992870"/>
              <a:ext cx="230950" cy="226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+- f4 0 f2"/>
                <a:gd name="f65" fmla="+- f3 0 f2"/>
                <a:gd name="f66" fmla="*/ f65 1 5829"/>
                <a:gd name="f67" fmla="*/ f64 1 5356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46C97744-22F4-4975-A1E0-BA232006986C}"/>
                </a:ext>
              </a:extLst>
            </p:cNvPr>
            <p:cNvSpPr/>
            <p:nvPr/>
          </p:nvSpPr>
          <p:spPr>
            <a:xfrm>
              <a:off x="6703018" y="2117905"/>
              <a:ext cx="217243" cy="2461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+- f4 0 f2"/>
                <a:gd name="f58" fmla="+- f3 0 f2"/>
                <a:gd name="f59" fmla="*/ f58 1 5483"/>
                <a:gd name="f60" fmla="*/ f57 1 5829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B5079B3F-4D93-4F1E-B06B-46A90D498122}"/>
                </a:ext>
              </a:extLst>
            </p:cNvPr>
            <p:cNvSpPr/>
            <p:nvPr/>
          </p:nvSpPr>
          <p:spPr>
            <a:xfrm>
              <a:off x="6565730" y="2264264"/>
              <a:ext cx="233455" cy="2275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+- f4 0 f2"/>
                <a:gd name="f65" fmla="+- f3 0 f2"/>
                <a:gd name="f66" fmla="*/ f65 1 5892"/>
                <a:gd name="f67" fmla="*/ f64 1 5388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233B32E9-6222-4D44-B4D3-BFF5E5716551}"/>
              </a:ext>
            </a:extLst>
          </p:cNvPr>
          <p:cNvGrpSpPr/>
          <p:nvPr/>
        </p:nvGrpSpPr>
        <p:grpSpPr>
          <a:xfrm>
            <a:off x="7415671" y="4108522"/>
            <a:ext cx="326440" cy="322682"/>
            <a:chOff x="8520571" y="4159322"/>
            <a:chExt cx="326440" cy="322682"/>
          </a:xfrm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2DFE2818-091B-47AB-979F-936A539C9B53}"/>
                </a:ext>
              </a:extLst>
            </p:cNvPr>
            <p:cNvSpPr/>
            <p:nvPr/>
          </p:nvSpPr>
          <p:spPr>
            <a:xfrm>
              <a:off x="8625434" y="4244937"/>
              <a:ext cx="221577" cy="2370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+- f4 0 f2"/>
                <a:gd name="f69" fmla="+- f3 0 f2"/>
                <a:gd name="f70" fmla="*/ f69 1 8255"/>
                <a:gd name="f71" fmla="*/ f68 1 8287"/>
                <a:gd name="f72" fmla="*/ f2 1 f70"/>
                <a:gd name="f73" fmla="*/ f3 1 f70"/>
                <a:gd name="f74" fmla="*/ f2 1 f71"/>
                <a:gd name="f75" fmla="*/ f4 1 f71"/>
                <a:gd name="f76" fmla="*/ f72 f66 1"/>
                <a:gd name="f77" fmla="*/ f73 f66 1"/>
                <a:gd name="f78" fmla="*/ f75 f67 1"/>
                <a:gd name="f79" fmla="*/ f74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55C72860-B6A7-489E-9A6D-19A62E434881}"/>
                </a:ext>
              </a:extLst>
            </p:cNvPr>
            <p:cNvSpPr/>
            <p:nvPr/>
          </p:nvSpPr>
          <p:spPr>
            <a:xfrm>
              <a:off x="8521430" y="4159322"/>
              <a:ext cx="171678" cy="856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+- f4 0 f2"/>
                <a:gd name="f16" fmla="+- f3 0 f2"/>
                <a:gd name="f17" fmla="*/ f16 1 6396"/>
                <a:gd name="f18" fmla="*/ f15 1 2994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3BB9B49-48DC-4005-B66D-2779681D4438}"/>
                </a:ext>
              </a:extLst>
            </p:cNvPr>
            <p:cNvSpPr/>
            <p:nvPr/>
          </p:nvSpPr>
          <p:spPr>
            <a:xfrm>
              <a:off x="8521430" y="4248549"/>
              <a:ext cx="118405" cy="685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+- f4 0 f2"/>
                <a:gd name="f36" fmla="+- f3 0 f2"/>
                <a:gd name="f37" fmla="*/ f36 1 4411"/>
                <a:gd name="f38" fmla="*/ f35 1 2395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3138CA61-8961-41A3-9421-A86D272319D3}"/>
                </a:ext>
              </a:extLst>
            </p:cNvPr>
            <p:cNvSpPr/>
            <p:nvPr/>
          </p:nvSpPr>
          <p:spPr>
            <a:xfrm>
              <a:off x="8521430" y="4389156"/>
              <a:ext cx="114181" cy="685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+- f4 0 f2"/>
                <a:gd name="f28" fmla="+- f3 0 f2"/>
                <a:gd name="f29" fmla="*/ f28 1 4254"/>
                <a:gd name="f30" fmla="*/ f27 1 239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5B2193B-F7C7-49F0-8D9D-EA00C82582D6}"/>
                </a:ext>
              </a:extLst>
            </p:cNvPr>
            <p:cNvSpPr/>
            <p:nvPr/>
          </p:nvSpPr>
          <p:spPr>
            <a:xfrm>
              <a:off x="8520571" y="4318839"/>
              <a:ext cx="83749" cy="694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+- f4 0 f2"/>
                <a:gd name="f37" fmla="+- f3 0 f2"/>
                <a:gd name="f38" fmla="*/ f37 1 3120"/>
                <a:gd name="f39" fmla="*/ f36 1 242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3D06D690-934B-4ED7-ACE0-56C55AA59977}"/>
              </a:ext>
            </a:extLst>
          </p:cNvPr>
          <p:cNvGrpSpPr/>
          <p:nvPr/>
        </p:nvGrpSpPr>
        <p:grpSpPr>
          <a:xfrm>
            <a:off x="6690542" y="1269008"/>
            <a:ext cx="443493" cy="473878"/>
            <a:chOff x="7795442" y="1319808"/>
            <a:chExt cx="443493" cy="473878"/>
          </a:xfrm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0154E9E0-01E8-436B-8F7D-BD15463F285C}"/>
                </a:ext>
              </a:extLst>
            </p:cNvPr>
            <p:cNvSpPr/>
            <p:nvPr/>
          </p:nvSpPr>
          <p:spPr>
            <a:xfrm>
              <a:off x="7886123" y="1577961"/>
              <a:ext cx="261033" cy="2157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+- f4 0 f2"/>
                <a:gd name="f29" fmla="+- f3 0 f2"/>
                <a:gd name="f30" fmla="*/ f29 1 7436"/>
                <a:gd name="f31" fmla="*/ f28 1 5766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093CC2E4-B055-46FA-8ED0-9463083109DA}"/>
                </a:ext>
              </a:extLst>
            </p:cNvPr>
            <p:cNvSpPr/>
            <p:nvPr/>
          </p:nvSpPr>
          <p:spPr>
            <a:xfrm>
              <a:off x="7795442" y="1319808"/>
              <a:ext cx="443493" cy="2287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+- f4 0 f2"/>
                <a:gd name="f46" fmla="+- f3 0 f2"/>
                <a:gd name="f47" fmla="*/ f46 1 12634"/>
                <a:gd name="f48" fmla="*/ f45 1 6113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6E014F96-BB8D-409C-81C0-30550F0ADE9E}"/>
                </a:ext>
              </a:extLst>
            </p:cNvPr>
            <p:cNvSpPr/>
            <p:nvPr/>
          </p:nvSpPr>
          <p:spPr>
            <a:xfrm>
              <a:off x="7934770" y="1391716"/>
              <a:ext cx="164811" cy="154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+- f4 0 f2"/>
                <a:gd name="f31" fmla="+- f3 0 f2"/>
                <a:gd name="f32" fmla="*/ f31 1 4695"/>
                <a:gd name="f33" fmla="*/ f30 1 412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82CD9F33-AC7E-4588-B013-908A8FA052A0}"/>
              </a:ext>
            </a:extLst>
          </p:cNvPr>
          <p:cNvSpPr txBox="1"/>
          <p:nvPr/>
        </p:nvSpPr>
        <p:spPr>
          <a:xfrm>
            <a:off x="300855" y="140204"/>
            <a:ext cx="8640778" cy="54073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0" i="0" u="none" strike="noStrike" kern="1200" cap="none" spc="0" baseline="0" dirty="0">
                <a:solidFill>
                  <a:srgbClr val="090909"/>
                </a:solidFill>
                <a:uFillTx/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b="0" i="0" u="none" strike="noStrike" kern="1200" cap="none" spc="0" baseline="0" dirty="0">
                <a:solidFill>
                  <a:srgbClr val="090909"/>
                </a:solidFill>
                <a:uFillTx/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BADC3DD6-2125-4E96-A9D4-FF2EB843D3B1}"/>
              </a:ext>
            </a:extLst>
          </p:cNvPr>
          <p:cNvSpPr/>
          <p:nvPr/>
        </p:nvSpPr>
        <p:spPr>
          <a:xfrm rot="10799991">
            <a:off x="5005042" y="3429424"/>
            <a:ext cx="186437" cy="580607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+- f4 0 f2"/>
              <a:gd name="f71" fmla="+- f3 0 f2"/>
              <a:gd name="f72" fmla="*/ f71 1 1040400"/>
              <a:gd name="f73" fmla="*/ f70 1 3240000"/>
              <a:gd name="f74" fmla="*/ f2 1 f72"/>
              <a:gd name="f75" fmla="*/ f3 1 f72"/>
              <a:gd name="f76" fmla="*/ f2 1 f73"/>
              <a:gd name="f77" fmla="*/ f4 1 f73"/>
              <a:gd name="f78" fmla="*/ f74 f68 1"/>
              <a:gd name="f79" fmla="*/ f75 f68 1"/>
              <a:gd name="f80" fmla="*/ f77 f69 1"/>
              <a:gd name="f81" fmla="*/ f76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8" t="f81" r="f79" b="f80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9B7684D-BE0F-4D88-8686-1E3163FBBB4F}"/>
              </a:ext>
            </a:extLst>
          </p:cNvPr>
          <p:cNvSpPr/>
          <p:nvPr/>
        </p:nvSpPr>
        <p:spPr>
          <a:xfrm>
            <a:off x="5481144" y="3496450"/>
            <a:ext cx="447260" cy="446528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+- f4 0 f2"/>
              <a:gd name="f37" fmla="+- f3 0 f2"/>
              <a:gd name="f38" fmla="*/ f37 1 3228210"/>
              <a:gd name="f39" fmla="*/ f36 1 3222968"/>
              <a:gd name="f40" fmla="*/ f2 1 f38"/>
              <a:gd name="f41" fmla="*/ f3 1 f38"/>
              <a:gd name="f42" fmla="*/ f2 1 f39"/>
              <a:gd name="f43" fmla="*/ f4 1 f39"/>
              <a:gd name="f44" fmla="*/ f40 f34 1"/>
              <a:gd name="f45" fmla="*/ f41 f34 1"/>
              <a:gd name="f46" fmla="*/ f43 f35 1"/>
              <a:gd name="f47" fmla="*/ f42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D0408085-89EA-41D1-B166-AB7422DD1219}"/>
              </a:ext>
            </a:extLst>
          </p:cNvPr>
          <p:cNvSpPr/>
          <p:nvPr/>
        </p:nvSpPr>
        <p:spPr>
          <a:xfrm>
            <a:off x="6891368" y="3545425"/>
            <a:ext cx="431935" cy="348615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+- f4 0 f2"/>
              <a:gd name="f197" fmla="+- f3 0 f2"/>
              <a:gd name="f198" fmla="*/ f197 1 3307788"/>
              <a:gd name="f199" fmla="*/ f196 1 2669631"/>
              <a:gd name="f200" fmla="*/ f2 1 f198"/>
              <a:gd name="f201" fmla="*/ f3 1 f198"/>
              <a:gd name="f202" fmla="*/ f2 1 f199"/>
              <a:gd name="f203" fmla="*/ f4 1 f199"/>
              <a:gd name="f204" fmla="*/ f200 f194 1"/>
              <a:gd name="f205" fmla="*/ f201 f194 1"/>
              <a:gd name="f206" fmla="*/ f203 f195 1"/>
              <a:gd name="f207" fmla="*/ f202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00AC86F8-3F9F-46F3-8709-05B3284118C3}"/>
              </a:ext>
            </a:extLst>
          </p:cNvPr>
          <p:cNvSpPr/>
          <p:nvPr/>
        </p:nvSpPr>
        <p:spPr>
          <a:xfrm>
            <a:off x="6935085" y="4442433"/>
            <a:ext cx="495842" cy="363382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+- f4 0 f2"/>
              <a:gd name="f89" fmla="+- f3 0 f2"/>
              <a:gd name="f90" fmla="*/ f89 1 3248842"/>
              <a:gd name="f91" fmla="*/ f88 1 2380886"/>
              <a:gd name="f92" fmla="*/ f2 1 f90"/>
              <a:gd name="f93" fmla="*/ f3 1 f90"/>
              <a:gd name="f94" fmla="*/ f2 1 f91"/>
              <a:gd name="f95" fmla="*/ f4 1 f91"/>
              <a:gd name="f96" fmla="*/ f92 f86 1"/>
              <a:gd name="f97" fmla="*/ f93 f86 1"/>
              <a:gd name="f98" fmla="*/ f95 f87 1"/>
              <a:gd name="f99" fmla="*/ f94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9" r="f97" b="f98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DA3B414E-FA6D-468D-A03E-ED95B793DA07}"/>
              </a:ext>
            </a:extLst>
          </p:cNvPr>
          <p:cNvSpPr/>
          <p:nvPr/>
        </p:nvSpPr>
        <p:spPr>
          <a:xfrm>
            <a:off x="1862744" y="3476644"/>
            <a:ext cx="486177" cy="486177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+- f3 0 f2"/>
              <a:gd name="f18" fmla="*/ f17 1 3240000"/>
              <a:gd name="f19" fmla="*/ f2 1 f18"/>
              <a:gd name="f20" fmla="*/ f3 1 f18"/>
              <a:gd name="f21" fmla="*/ f19 f15 1"/>
              <a:gd name="f22" fmla="*/ f20 f15 1"/>
              <a:gd name="f23" fmla="*/ f20 f16 1"/>
              <a:gd name="f24" fmla="*/ f19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1" t="f24" r="f22" b="f23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B7CAF40D-7785-4423-93EB-D067C46CA5B6}"/>
              </a:ext>
            </a:extLst>
          </p:cNvPr>
          <p:cNvSpPr/>
          <p:nvPr/>
        </p:nvSpPr>
        <p:spPr>
          <a:xfrm>
            <a:off x="3718766" y="4283391"/>
            <a:ext cx="409642" cy="526767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+- f4 0 f2"/>
              <a:gd name="f116" fmla="+- f3 0 f2"/>
              <a:gd name="f117" fmla="*/ f116 1 2519554"/>
              <a:gd name="f118" fmla="*/ f115 1 3240000"/>
              <a:gd name="f119" fmla="*/ f2 1 f117"/>
              <a:gd name="f120" fmla="*/ f3 1 f117"/>
              <a:gd name="f121" fmla="*/ f2 1 f118"/>
              <a:gd name="f122" fmla="*/ f4 1 f118"/>
              <a:gd name="f123" fmla="*/ f119 f113 1"/>
              <a:gd name="f124" fmla="*/ f120 f113 1"/>
              <a:gd name="f125" fmla="*/ f122 f114 1"/>
              <a:gd name="f126" fmla="*/ f121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3" t="f126" r="f124" b="f125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1EE2E0CD-1D8B-4A72-9BF6-695B3E2B427A}"/>
              </a:ext>
            </a:extLst>
          </p:cNvPr>
          <p:cNvSpPr/>
          <p:nvPr/>
        </p:nvSpPr>
        <p:spPr>
          <a:xfrm>
            <a:off x="4344014" y="4410594"/>
            <a:ext cx="429091" cy="424592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+- f4 0 f2"/>
              <a:gd name="f135" fmla="+- f3 0 f2"/>
              <a:gd name="f136" fmla="*/ f135 1 3220460"/>
              <a:gd name="f137" fmla="*/ f134 1 3186731"/>
              <a:gd name="f138" fmla="*/ f2 1 f136"/>
              <a:gd name="f139" fmla="*/ f3 1 f136"/>
              <a:gd name="f140" fmla="*/ f2 1 f137"/>
              <a:gd name="f141" fmla="*/ f4 1 f137"/>
              <a:gd name="f142" fmla="*/ f138 f132 1"/>
              <a:gd name="f143" fmla="*/ f139 f132 1"/>
              <a:gd name="f144" fmla="*/ f141 f133 1"/>
              <a:gd name="f145" fmla="*/ f140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2" t="f145" r="f143" b="f144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62DC98BF-0D3F-41F7-A2AF-6E97F63F23F5}"/>
              </a:ext>
            </a:extLst>
          </p:cNvPr>
          <p:cNvSpPr/>
          <p:nvPr/>
        </p:nvSpPr>
        <p:spPr>
          <a:xfrm>
            <a:off x="2568222" y="4331507"/>
            <a:ext cx="295214" cy="426503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+- 0 0 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+- f4 0 f2"/>
              <a:gd name="f69" fmla="+- f3 0 f2"/>
              <a:gd name="f70" fmla="*/ f69 1 2215656"/>
              <a:gd name="f71" fmla="*/ f68 1 3200962"/>
              <a:gd name="f72" fmla="*/ f2 1 f70"/>
              <a:gd name="f73" fmla="*/ f3 1 f70"/>
              <a:gd name="f74" fmla="*/ f2 1 f71"/>
              <a:gd name="f75" fmla="*/ f4 1 f71"/>
              <a:gd name="f76" fmla="*/ f72 f66 1"/>
              <a:gd name="f77" fmla="*/ f73 f66 1"/>
              <a:gd name="f78" fmla="*/ f75 f67 1"/>
              <a:gd name="f79" fmla="*/ f7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86E7540E-570A-46A2-AC0D-41256CE96256}"/>
              </a:ext>
            </a:extLst>
          </p:cNvPr>
          <p:cNvSpPr/>
          <p:nvPr/>
        </p:nvSpPr>
        <p:spPr>
          <a:xfrm>
            <a:off x="4975663" y="4363072"/>
            <a:ext cx="385163" cy="426503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+- 0 0 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+- f4 0 f2"/>
              <a:gd name="f69" fmla="+- f3 0 f2"/>
              <a:gd name="f70" fmla="*/ f69 1 2890784"/>
              <a:gd name="f71" fmla="*/ f68 1 3200962"/>
              <a:gd name="f72" fmla="*/ f2 1 f70"/>
              <a:gd name="f73" fmla="*/ f3 1 f70"/>
              <a:gd name="f74" fmla="*/ f2 1 f71"/>
              <a:gd name="f75" fmla="*/ f4 1 f71"/>
              <a:gd name="f76" fmla="*/ f72 f66 1"/>
              <a:gd name="f77" fmla="*/ f73 f66 1"/>
              <a:gd name="f78" fmla="*/ f75 f67 1"/>
              <a:gd name="f79" fmla="*/ f7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2511C186-5501-4684-8504-9AD796068F02}"/>
              </a:ext>
            </a:extLst>
          </p:cNvPr>
          <p:cNvSpPr/>
          <p:nvPr/>
        </p:nvSpPr>
        <p:spPr>
          <a:xfrm>
            <a:off x="6264977" y="4389270"/>
            <a:ext cx="422087" cy="4327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+- 0 0 71458"/>
              <a:gd name="f40" fmla="val 102202"/>
              <a:gd name="f41" fmla="val 11167"/>
              <a:gd name="f42" fmla="val 5505"/>
              <a:gd name="f43" fmla="val 111065"/>
              <a:gd name="f44" fmla="+- 0 0 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+- f7 0 f5"/>
              <a:gd name="f64" fmla="+- f6 0 f5"/>
              <a:gd name="f65" fmla="*/ f60 f0 1"/>
              <a:gd name="f66" fmla="*/ f64 1 2296406"/>
              <a:gd name="f67" fmla="*/ f63 1 2354521"/>
              <a:gd name="f68" fmla="*/ 1495542 f64 1"/>
              <a:gd name="f69" fmla="*/ 909489 f64 1"/>
              <a:gd name="f70" fmla="*/ 414951 f64 1"/>
              <a:gd name="f71" fmla="*/ 293184 f64 1"/>
              <a:gd name="f72" fmla="*/ 520411 f64 1"/>
              <a:gd name="f73" fmla="*/ 11167 f64 1"/>
              <a:gd name="f74" fmla="*/ 771719 f64 1"/>
              <a:gd name="f75" fmla="*/ 2041440 f64 1"/>
              <a:gd name="f76" fmla="*/ 2296406 f64 1"/>
              <a:gd name="f77" fmla="*/ 1124906 f64 1"/>
              <a:gd name="f78" fmla="*/ 1676517 f64 1"/>
              <a:gd name="f79" fmla="*/ 2279640 f64 1"/>
              <a:gd name="f80" fmla="*/ 2094931 f64 1"/>
              <a:gd name="f81" fmla="*/ 1380482 f64 1"/>
              <a:gd name="f82" fmla="*/ 1747818 f63 1"/>
              <a:gd name="f83" fmla="*/ 1528613 f64 1"/>
              <a:gd name="f84" fmla="*/ 2354521 f63 1"/>
              <a:gd name="f85" fmla="*/ 2120816 f63 1"/>
              <a:gd name="f86" fmla="*/ 1788127 f63 1"/>
              <a:gd name="f87" fmla="*/ 1225390 f63 1"/>
              <a:gd name="f88" fmla="*/ 2322212 f63 1"/>
              <a:gd name="f89" fmla="*/ 2052845 f63 1"/>
              <a:gd name="f90" fmla="*/ 767428 f63 1"/>
              <a:gd name="f91" fmla="*/ 5505 f63 1"/>
              <a:gd name="f92" fmla="*/ 578452 f63 1"/>
              <a:gd name="f93" fmla="*/ 514597 f63 1"/>
              <a:gd name="f94" fmla="*/ 662729 f63 1"/>
              <a:gd name="f95" fmla="*/ 1004182 f63 1"/>
              <a:gd name="f96" fmla="*/ 1608523 f63 1"/>
              <a:gd name="f97" fmla="*/ 1557316 f63 1"/>
              <a:gd name="f98" fmla="*/ 1682537 f64 1"/>
              <a:gd name="f99" fmla="*/ 1962549 f63 1"/>
              <a:gd name="f100" fmla="*/ 1955104 f64 1"/>
              <a:gd name="f101" fmla="*/ 2095900 f63 1"/>
              <a:gd name="f102" fmla="*/ 1827546 f64 1"/>
              <a:gd name="f103" fmla="*/ 1826304 f63 1"/>
              <a:gd name="f104" fmla="*/ f65 1 f2"/>
              <a:gd name="f105" fmla="*/ f68 1 2296406"/>
              <a:gd name="f106" fmla="*/ f69 1 2296406"/>
              <a:gd name="f107" fmla="*/ f70 1 2296406"/>
              <a:gd name="f108" fmla="*/ f71 1 2296406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354521"/>
              <a:gd name="f120" fmla="*/ f83 1 2296406"/>
              <a:gd name="f121" fmla="*/ f84 1 2354521"/>
              <a:gd name="f122" fmla="*/ f85 1 2354521"/>
              <a:gd name="f123" fmla="*/ f86 1 2354521"/>
              <a:gd name="f124" fmla="*/ f87 1 2354521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296406"/>
              <a:gd name="f136" fmla="*/ f99 1 2354521"/>
              <a:gd name="f137" fmla="*/ f100 1 2296406"/>
              <a:gd name="f138" fmla="*/ f101 1 2354521"/>
              <a:gd name="f139" fmla="*/ f102 1 2296406"/>
              <a:gd name="f140" fmla="*/ f103 1 2354521"/>
              <a:gd name="f141" fmla="*/ f5 1 f66"/>
              <a:gd name="f142" fmla="*/ f6 1 f66"/>
              <a:gd name="f143" fmla="*/ f5 1 f67"/>
              <a:gd name="f144" fmla="*/ f7 1 f67"/>
              <a:gd name="f145" fmla="+- f104 0 f1"/>
              <a:gd name="f146" fmla="*/ f116 1 f66"/>
              <a:gd name="f147" fmla="*/ f119 1 f67"/>
              <a:gd name="f148" fmla="*/ f139 1 f66"/>
              <a:gd name="f149" fmla="*/ f140 1 f67"/>
              <a:gd name="f150" fmla="*/ f137 1 f66"/>
              <a:gd name="f151" fmla="*/ f138 1 f67"/>
              <a:gd name="f152" fmla="*/ f135 1 f66"/>
              <a:gd name="f153" fmla="*/ f136 1 f67"/>
              <a:gd name="f154" fmla="*/ f120 1 f66"/>
              <a:gd name="f155" fmla="*/ f121 1 f67"/>
              <a:gd name="f156" fmla="*/ f118 1 f66"/>
              <a:gd name="f157" fmla="*/ f122 1 f67"/>
              <a:gd name="f158" fmla="*/ f105 1 f66"/>
              <a:gd name="f159" fmla="*/ f123 1 f67"/>
              <a:gd name="f160" fmla="*/ f106 1 f66"/>
              <a:gd name="f161" fmla="*/ f124 1 f67"/>
              <a:gd name="f162" fmla="*/ f107 1 f66"/>
              <a:gd name="f163" fmla="*/ f125 1 f67"/>
              <a:gd name="f164" fmla="*/ f108 1 f66"/>
              <a:gd name="f165" fmla="*/ f126 1 f67"/>
              <a:gd name="f166" fmla="*/ f109 1 f66"/>
              <a:gd name="f167" fmla="*/ f127 1 f67"/>
              <a:gd name="f168" fmla="*/ f110 1 f66"/>
              <a:gd name="f169" fmla="*/ f128 1 f67"/>
              <a:gd name="f170" fmla="*/ f111 1 f66"/>
              <a:gd name="f171" fmla="*/ f129 1 f67"/>
              <a:gd name="f172" fmla="*/ f112 1 f66"/>
              <a:gd name="f173" fmla="*/ f130 1 f67"/>
              <a:gd name="f174" fmla="*/ f113 1 f66"/>
              <a:gd name="f175" fmla="*/ f131 1 f67"/>
              <a:gd name="f176" fmla="*/ f114 1 f66"/>
              <a:gd name="f177" fmla="*/ f132 1 f67"/>
              <a:gd name="f178" fmla="*/ f115 1 f66"/>
              <a:gd name="f179" fmla="*/ f133 1 f67"/>
              <a:gd name="f180" fmla="*/ f117 1 f66"/>
              <a:gd name="f181" fmla="*/ f134 1 f67"/>
              <a:gd name="f182" fmla="*/ f141 f61 1"/>
              <a:gd name="f183" fmla="*/ f142 f61 1"/>
              <a:gd name="f184" fmla="*/ f144 f62 1"/>
              <a:gd name="f185" fmla="*/ f143 f62 1"/>
              <a:gd name="f186" fmla="*/ f146 f61 1"/>
              <a:gd name="f187" fmla="*/ f147 f62 1"/>
              <a:gd name="f188" fmla="*/ f148 f61 1"/>
              <a:gd name="f189" fmla="*/ f149 f62 1"/>
              <a:gd name="f190" fmla="*/ f150 f61 1"/>
              <a:gd name="f191" fmla="*/ f151 f62 1"/>
              <a:gd name="f192" fmla="*/ f152 f61 1"/>
              <a:gd name="f193" fmla="*/ f153 f62 1"/>
              <a:gd name="f194" fmla="*/ f154 f61 1"/>
              <a:gd name="f195" fmla="*/ f155 f62 1"/>
              <a:gd name="f196" fmla="*/ f156 f61 1"/>
              <a:gd name="f197" fmla="*/ f157 f62 1"/>
              <a:gd name="f198" fmla="*/ f158 f61 1"/>
              <a:gd name="f199" fmla="*/ f159 f62 1"/>
              <a:gd name="f200" fmla="*/ f160 f61 1"/>
              <a:gd name="f201" fmla="*/ f161 f62 1"/>
              <a:gd name="f202" fmla="*/ f162 f61 1"/>
              <a:gd name="f203" fmla="*/ f163 f62 1"/>
              <a:gd name="f204" fmla="*/ f164 f61 1"/>
              <a:gd name="f205" fmla="*/ f165 f62 1"/>
              <a:gd name="f206" fmla="*/ f166 f61 1"/>
              <a:gd name="f207" fmla="*/ f167 f62 1"/>
              <a:gd name="f208" fmla="*/ f168 f61 1"/>
              <a:gd name="f209" fmla="*/ f169 f62 1"/>
              <a:gd name="f210" fmla="*/ f170 f61 1"/>
              <a:gd name="f211" fmla="*/ f171 f62 1"/>
              <a:gd name="f212" fmla="*/ f172 f61 1"/>
              <a:gd name="f213" fmla="*/ f173 f62 1"/>
              <a:gd name="f214" fmla="*/ f174 f61 1"/>
              <a:gd name="f215" fmla="*/ f175 f62 1"/>
              <a:gd name="f216" fmla="*/ f176 f61 1"/>
              <a:gd name="f217" fmla="*/ f177 f62 1"/>
              <a:gd name="f218" fmla="*/ f178 f61 1"/>
              <a:gd name="f219" fmla="*/ f179 f62 1"/>
              <a:gd name="f220" fmla="*/ f180 f61 1"/>
              <a:gd name="f221" fmla="*/ f181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5">
                <a:pos x="f186" y="f187"/>
              </a:cxn>
              <a:cxn ang="f145">
                <a:pos x="f188" y="f189"/>
              </a:cxn>
              <a:cxn ang="f145">
                <a:pos x="f190" y="f191"/>
              </a:cxn>
              <a:cxn ang="f145">
                <a:pos x="f192" y="f193"/>
              </a:cxn>
              <a:cxn ang="f145">
                <a:pos x="f194" y="f195"/>
              </a:cxn>
              <a:cxn ang="f145">
                <a:pos x="f196" y="f197"/>
              </a:cxn>
              <a:cxn ang="f145">
                <a:pos x="f198" y="f199"/>
              </a:cxn>
              <a:cxn ang="f145">
                <a:pos x="f200" y="f201"/>
              </a:cxn>
              <a:cxn ang="f145">
                <a:pos x="f202" y="f203"/>
              </a:cxn>
              <a:cxn ang="f145">
                <a:pos x="f204" y="f205"/>
              </a:cxn>
              <a:cxn ang="f145">
                <a:pos x="f206" y="f207"/>
              </a:cxn>
              <a:cxn ang="f145">
                <a:pos x="f208" y="f209"/>
              </a:cxn>
              <a:cxn ang="f145">
                <a:pos x="f210" y="f211"/>
              </a:cxn>
              <a:cxn ang="f145">
                <a:pos x="f212" y="f213"/>
              </a:cxn>
              <a:cxn ang="f145">
                <a:pos x="f214" y="f215"/>
              </a:cxn>
              <a:cxn ang="f145">
                <a:pos x="f216" y="f217"/>
              </a:cxn>
              <a:cxn ang="f145">
                <a:pos x="f218" y="f219"/>
              </a:cxn>
              <a:cxn ang="f145">
                <a:pos x="f220" y="f221"/>
              </a:cxn>
            </a:cxnLst>
            <a:rect l="f182" t="f185" r="f183" b="f184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0DB16764-93E0-4D87-A095-186B8D9901ED}"/>
              </a:ext>
            </a:extLst>
          </p:cNvPr>
          <p:cNvSpPr/>
          <p:nvPr/>
        </p:nvSpPr>
        <p:spPr>
          <a:xfrm>
            <a:off x="2467702" y="3574082"/>
            <a:ext cx="519114" cy="351623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+- 0 0 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+- 0 0 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+- f4 0 f2"/>
              <a:gd name="f190" fmla="+- f3 0 f2"/>
              <a:gd name="f191" fmla="*/ f190 1 3219104"/>
              <a:gd name="f192" fmla="*/ f189 1 2180445"/>
              <a:gd name="f193" fmla="*/ f2 1 f191"/>
              <a:gd name="f194" fmla="*/ f3 1 f191"/>
              <a:gd name="f195" fmla="*/ f2 1 f192"/>
              <a:gd name="f196" fmla="*/ f4 1 f192"/>
              <a:gd name="f197" fmla="*/ f193 f187 1"/>
              <a:gd name="f198" fmla="*/ f194 f187 1"/>
              <a:gd name="f199" fmla="*/ f196 f188 1"/>
              <a:gd name="f200" fmla="*/ f195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C3A48363-F682-4A23-9F25-8830F302508E}"/>
              </a:ext>
            </a:extLst>
          </p:cNvPr>
          <p:cNvSpPr/>
          <p:nvPr/>
        </p:nvSpPr>
        <p:spPr>
          <a:xfrm>
            <a:off x="2011965" y="4217546"/>
            <a:ext cx="267077" cy="654426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+- f4 0 f2"/>
              <a:gd name="f153" fmla="+- f3 0 f2"/>
              <a:gd name="f154" fmla="*/ f153 1 1060423"/>
              <a:gd name="f155" fmla="*/ f152 1 2598393"/>
              <a:gd name="f156" fmla="*/ f2 1 f154"/>
              <a:gd name="f157" fmla="*/ f3 1 f154"/>
              <a:gd name="f158" fmla="*/ f2 1 f155"/>
              <a:gd name="f159" fmla="*/ f4 1 f155"/>
              <a:gd name="f160" fmla="*/ f156 f150 1"/>
              <a:gd name="f161" fmla="*/ f157 f150 1"/>
              <a:gd name="f162" fmla="*/ f159 f151 1"/>
              <a:gd name="f163" fmla="*/ f158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0" t="f163" r="f161" b="f162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7129817E-3053-4494-A39E-422A4431CB89}"/>
              </a:ext>
            </a:extLst>
          </p:cNvPr>
          <p:cNvSpPr/>
          <p:nvPr/>
        </p:nvSpPr>
        <p:spPr>
          <a:xfrm>
            <a:off x="5527604" y="4389270"/>
            <a:ext cx="489368" cy="386900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+- f4 0 f2"/>
              <a:gd name="f38" fmla="+- f3 0 f2"/>
              <a:gd name="f39" fmla="*/ f38 1 3219104"/>
              <a:gd name="f40" fmla="*/ f37 1 2545072"/>
              <a:gd name="f41" fmla="*/ f2 1 f39"/>
              <a:gd name="f42" fmla="*/ f3 1 f39"/>
              <a:gd name="f43" fmla="*/ f2 1 f40"/>
              <a:gd name="f44" fmla="*/ f4 1 f40"/>
              <a:gd name="f45" fmla="*/ f41 f35 1"/>
              <a:gd name="f46" fmla="*/ f42 f35 1"/>
              <a:gd name="f47" fmla="*/ f44 f36 1"/>
              <a:gd name="f48" fmla="*/ f43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5" t="f48" r="f46" b="f47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CE928F6A-E3E8-4972-8E12-EE943B3A3F7B}"/>
              </a:ext>
            </a:extLst>
          </p:cNvPr>
          <p:cNvSpPr/>
          <p:nvPr/>
        </p:nvSpPr>
        <p:spPr>
          <a:xfrm>
            <a:off x="3142301" y="4369921"/>
            <a:ext cx="402875" cy="406249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+- f4 0 f2"/>
              <a:gd name="f187" fmla="+- f3 0 f2"/>
              <a:gd name="f188" fmla="*/ f187 1 1652142"/>
              <a:gd name="f189" fmla="*/ f186 1 1665940"/>
              <a:gd name="f190" fmla="*/ f2 1 f188"/>
              <a:gd name="f191" fmla="*/ f3 1 f188"/>
              <a:gd name="f192" fmla="*/ f2 1 f189"/>
              <a:gd name="f193" fmla="*/ f4 1 f189"/>
              <a:gd name="f194" fmla="*/ f190 f184 1"/>
              <a:gd name="f195" fmla="*/ f191 f184 1"/>
              <a:gd name="f196" fmla="*/ f193 f185 1"/>
              <a:gd name="f197" fmla="*/ f192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4" t="f197" r="f195" b="f196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1810120C-08ED-43C2-9633-692E19E2633D}"/>
              </a:ext>
            </a:extLst>
          </p:cNvPr>
          <p:cNvSpPr/>
          <p:nvPr/>
        </p:nvSpPr>
        <p:spPr>
          <a:xfrm>
            <a:off x="6218077" y="3488979"/>
            <a:ext cx="383618" cy="461506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+- f4 0 f2"/>
              <a:gd name="f136" fmla="+- f3 0 f2"/>
              <a:gd name="f137" fmla="*/ f136 1 2671236"/>
              <a:gd name="f138" fmla="*/ f135 1 3213546"/>
              <a:gd name="f139" fmla="*/ f2 1 f137"/>
              <a:gd name="f140" fmla="*/ f3 1 f137"/>
              <a:gd name="f141" fmla="*/ f2 1 f138"/>
              <a:gd name="f142" fmla="*/ f4 1 f138"/>
              <a:gd name="f143" fmla="*/ f139 f133 1"/>
              <a:gd name="f144" fmla="*/ f140 f133 1"/>
              <a:gd name="f145" fmla="*/ f142 f134 1"/>
              <a:gd name="f146" fmla="*/ f141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3" t="f146" r="f144" b="f145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24DA940A-E471-4774-9EB1-8314FCBB3335}"/>
              </a:ext>
            </a:extLst>
          </p:cNvPr>
          <p:cNvGrpSpPr/>
          <p:nvPr/>
        </p:nvGrpSpPr>
        <p:grpSpPr>
          <a:xfrm>
            <a:off x="6911951" y="997404"/>
            <a:ext cx="423221" cy="422936"/>
            <a:chOff x="8194651" y="933904"/>
            <a:chExt cx="423221" cy="422936"/>
          </a:xfrm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D7B9168C-DDDB-403D-A31D-40B37930CBB5}"/>
                </a:ext>
              </a:extLst>
            </p:cNvPr>
            <p:cNvSpPr/>
            <p:nvPr/>
          </p:nvSpPr>
          <p:spPr>
            <a:xfrm>
              <a:off x="8444447" y="933904"/>
              <a:ext cx="149467" cy="2233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+- f4 0 f2"/>
                <a:gd name="f66" fmla="+- f3 0 f2"/>
                <a:gd name="f67" fmla="*/ f66 1 4128"/>
                <a:gd name="f68" fmla="*/ f65 1 6168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8604E1A1-6D17-45AF-BAA6-3A304FC2D14D}"/>
                </a:ext>
              </a:extLst>
            </p:cNvPr>
            <p:cNvSpPr/>
            <p:nvPr/>
          </p:nvSpPr>
          <p:spPr>
            <a:xfrm>
              <a:off x="8194651" y="1085319"/>
              <a:ext cx="224741" cy="2715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+- f4 0 f2"/>
                <a:gd name="f28" fmla="+- f3 0 f2"/>
                <a:gd name="f29" fmla="*/ f28 1 6207"/>
                <a:gd name="f30" fmla="*/ f27 1 749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6E8C9884-683E-49DD-A1E5-1B5438E6A1B8}"/>
                </a:ext>
              </a:extLst>
            </p:cNvPr>
            <p:cNvSpPr/>
            <p:nvPr/>
          </p:nvSpPr>
          <p:spPr>
            <a:xfrm>
              <a:off x="8293891" y="984918"/>
              <a:ext cx="74148" cy="74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+- f4 0 f2"/>
                <a:gd name="f14" fmla="+- f3 0 f2"/>
                <a:gd name="f15" fmla="*/ f14 1 2048"/>
                <a:gd name="f16" fmla="*/ f13 1 2049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606B1500-205B-499E-84B9-39F1F853C054}"/>
                </a:ext>
              </a:extLst>
            </p:cNvPr>
            <p:cNvSpPr/>
            <p:nvPr/>
          </p:nvSpPr>
          <p:spPr>
            <a:xfrm>
              <a:off x="8269925" y="1084917"/>
              <a:ext cx="225893" cy="2707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+- f4 0 f2"/>
                <a:gd name="f63" fmla="+- f3 0 f2"/>
                <a:gd name="f64" fmla="*/ f63 1 6239"/>
                <a:gd name="f65" fmla="*/ f62 1 7478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E7C6A015-CEBF-4D93-95F6-40F0E4830FDB}"/>
                </a:ext>
              </a:extLst>
            </p:cNvPr>
            <p:cNvSpPr/>
            <p:nvPr/>
          </p:nvSpPr>
          <p:spPr>
            <a:xfrm>
              <a:off x="8419347" y="1183398"/>
              <a:ext cx="198525" cy="479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+- f4 0 f2"/>
                <a:gd name="f21" fmla="+- f3 0 f2"/>
                <a:gd name="f22" fmla="*/ f21 1 5483"/>
                <a:gd name="f23" fmla="*/ f20 1 1324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3CDED5AC-25FF-4031-B414-793EFFA390FE}"/>
              </a:ext>
            </a:extLst>
          </p:cNvPr>
          <p:cNvGrpSpPr/>
          <p:nvPr/>
        </p:nvGrpSpPr>
        <p:grpSpPr>
          <a:xfrm>
            <a:off x="6199286" y="1795849"/>
            <a:ext cx="412193" cy="411104"/>
            <a:chOff x="7481986" y="1732349"/>
            <a:chExt cx="412193" cy="411104"/>
          </a:xfrm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30482D7C-8CB8-4ABD-BEC3-1E117A665B45}"/>
                </a:ext>
              </a:extLst>
            </p:cNvPr>
            <p:cNvSpPr/>
            <p:nvPr/>
          </p:nvSpPr>
          <p:spPr>
            <a:xfrm>
              <a:off x="7506428" y="1732349"/>
              <a:ext cx="364452" cy="1705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+- f4 0 f2"/>
                <a:gd name="f49" fmla="+- f3 0 f2"/>
                <a:gd name="f50" fmla="*/ f49 1 10335"/>
                <a:gd name="f51" fmla="*/ f48 1 4838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4BCED930-194E-4439-861C-702C58FCB818}"/>
                </a:ext>
              </a:extLst>
            </p:cNvPr>
            <p:cNvSpPr/>
            <p:nvPr/>
          </p:nvSpPr>
          <p:spPr>
            <a:xfrm>
              <a:off x="7530870" y="1926759"/>
              <a:ext cx="96688" cy="97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+- f4 0 f2"/>
                <a:gd name="f14" fmla="+- f3 0 f2"/>
                <a:gd name="f15" fmla="*/ f14 1 2742"/>
                <a:gd name="f16" fmla="*/ f13 1 277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49E860C0-3BA0-47A5-B62C-84B550D8048D}"/>
                </a:ext>
              </a:extLst>
            </p:cNvPr>
            <p:cNvSpPr/>
            <p:nvPr/>
          </p:nvSpPr>
          <p:spPr>
            <a:xfrm>
              <a:off x="7481986" y="2047853"/>
              <a:ext cx="193349" cy="956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+- f4 0 f2"/>
                <a:gd name="f25" fmla="+- f3 0 f2"/>
                <a:gd name="f26" fmla="*/ f25 1 5483"/>
                <a:gd name="f27" fmla="*/ f24 1 2711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D6E3546A-827A-48EF-98DE-3464F86B7930}"/>
                </a:ext>
              </a:extLst>
            </p:cNvPr>
            <p:cNvSpPr/>
            <p:nvPr/>
          </p:nvSpPr>
          <p:spPr>
            <a:xfrm>
              <a:off x="7748616" y="1926759"/>
              <a:ext cx="96688" cy="97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+- f4 0 f2"/>
                <a:gd name="f14" fmla="+- f3 0 f2"/>
                <a:gd name="f15" fmla="*/ f14 1 2742"/>
                <a:gd name="f16" fmla="*/ f13 1 277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BE16A6D0-B9F0-4FEB-B39A-E6FFB35831AA}"/>
                </a:ext>
              </a:extLst>
            </p:cNvPr>
            <p:cNvSpPr/>
            <p:nvPr/>
          </p:nvSpPr>
          <p:spPr>
            <a:xfrm>
              <a:off x="7699741" y="2047853"/>
              <a:ext cx="194438" cy="956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+- f4 0 f2"/>
                <a:gd name="f24" fmla="+- f3 0 f2"/>
                <a:gd name="f25" fmla="*/ f24 1 5514"/>
                <a:gd name="f26" fmla="*/ f23 1 2711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F56F06EC-71EE-40E4-857E-C333AD36BE54}"/>
              </a:ext>
            </a:extLst>
          </p:cNvPr>
          <p:cNvGrpSpPr/>
          <p:nvPr/>
        </p:nvGrpSpPr>
        <p:grpSpPr>
          <a:xfrm>
            <a:off x="3153100" y="3542417"/>
            <a:ext cx="379914" cy="420404"/>
            <a:chOff x="4435800" y="3478917"/>
            <a:chExt cx="379914" cy="420404"/>
          </a:xfrm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42BA7E69-A231-4DFA-AFE1-188CB136CF81}"/>
                </a:ext>
              </a:extLst>
            </p:cNvPr>
            <p:cNvSpPr/>
            <p:nvPr/>
          </p:nvSpPr>
          <p:spPr>
            <a:xfrm>
              <a:off x="4435800" y="3529922"/>
              <a:ext cx="179231" cy="3682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+- f4 0 f2"/>
                <a:gd name="f83" fmla="+- f3 0 f2"/>
                <a:gd name="f84" fmla="*/ f83 1 5515"/>
                <a:gd name="f85" fmla="*/ f82 1 10240"/>
                <a:gd name="f86" fmla="*/ f2 1 f84"/>
                <a:gd name="f87" fmla="*/ f3 1 f84"/>
                <a:gd name="f88" fmla="*/ f2 1 f85"/>
                <a:gd name="f89" fmla="*/ f4 1 f85"/>
                <a:gd name="f90" fmla="*/ f86 f80 1"/>
                <a:gd name="f91" fmla="*/ f87 f80 1"/>
                <a:gd name="f92" fmla="*/ f89 f81 1"/>
                <a:gd name="f93" fmla="*/ f8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8188B38E-4E41-4287-83C5-B95A960D7251}"/>
                </a:ext>
              </a:extLst>
            </p:cNvPr>
            <p:cNvSpPr/>
            <p:nvPr/>
          </p:nvSpPr>
          <p:spPr>
            <a:xfrm>
              <a:off x="4637525" y="3529922"/>
              <a:ext cx="178189" cy="3693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+- f4 0 f2"/>
                <a:gd name="f74" fmla="+- f3 0 f2"/>
                <a:gd name="f75" fmla="*/ f74 1 5483"/>
                <a:gd name="f76" fmla="*/ f73 1 10271"/>
                <a:gd name="f77" fmla="*/ f2 1 f75"/>
                <a:gd name="f78" fmla="*/ f3 1 f75"/>
                <a:gd name="f79" fmla="*/ f2 1 f76"/>
                <a:gd name="f80" fmla="*/ f4 1 f76"/>
                <a:gd name="f81" fmla="*/ f77 f71 1"/>
                <a:gd name="f82" fmla="*/ f78 f71 1"/>
                <a:gd name="f83" fmla="*/ f80 f72 1"/>
                <a:gd name="f84" fmla="*/ f79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56CE79B2-E84E-434E-B5C2-D716D9EBF56B}"/>
                </a:ext>
              </a:extLst>
            </p:cNvPr>
            <p:cNvSpPr/>
            <p:nvPr/>
          </p:nvSpPr>
          <p:spPr>
            <a:xfrm>
              <a:off x="4714317" y="3576373"/>
              <a:ext cx="33796" cy="54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+- f4 0 f2"/>
                <a:gd name="f22" fmla="+- f3 0 f2"/>
                <a:gd name="f23" fmla="*/ f22 1 1040"/>
                <a:gd name="f24" fmla="*/ f21 1 1513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D77C4FEC-0B2A-414D-9A41-E7E17D72C2F0}"/>
                </a:ext>
              </a:extLst>
            </p:cNvPr>
            <p:cNvSpPr/>
            <p:nvPr/>
          </p:nvSpPr>
          <p:spPr>
            <a:xfrm>
              <a:off x="4502368" y="3579400"/>
              <a:ext cx="32790" cy="525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+- f4 0 f2"/>
                <a:gd name="f29" fmla="+- f3 0 f2"/>
                <a:gd name="f30" fmla="*/ f29 1 1009"/>
                <a:gd name="f31" fmla="*/ f28 1 1460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BB176D7A-30F9-4B7E-AC6E-0FF9C360D7B9}"/>
                </a:ext>
              </a:extLst>
            </p:cNvPr>
            <p:cNvSpPr/>
            <p:nvPr/>
          </p:nvSpPr>
          <p:spPr>
            <a:xfrm>
              <a:off x="4580202" y="3478917"/>
              <a:ext cx="89080" cy="98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+- f4 0 f2"/>
                <a:gd name="f15" fmla="+- f3 0 f2"/>
                <a:gd name="f16" fmla="*/ f15 1 2741"/>
                <a:gd name="f17" fmla="*/ f14 1 2742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13D2518E-E336-40D3-81D9-E25E47A379AD}"/>
                </a:ext>
              </a:extLst>
            </p:cNvPr>
            <p:cNvSpPr/>
            <p:nvPr/>
          </p:nvSpPr>
          <p:spPr>
            <a:xfrm>
              <a:off x="4554589" y="3602425"/>
              <a:ext cx="140305" cy="98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+- f4 0 f2"/>
                <a:gd name="f27" fmla="+- f3 0 f2"/>
                <a:gd name="f28" fmla="*/ f27 1 4317"/>
                <a:gd name="f29" fmla="*/ f26 1 2742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37E49D90-9E83-4625-B0BA-50F95306B724}"/>
              </a:ext>
            </a:extLst>
          </p:cNvPr>
          <p:cNvGrpSpPr/>
          <p:nvPr/>
        </p:nvGrpSpPr>
        <p:grpSpPr>
          <a:xfrm>
            <a:off x="2452038" y="1056693"/>
            <a:ext cx="371877" cy="371164"/>
            <a:chOff x="3734738" y="993193"/>
            <a:chExt cx="371877" cy="371164"/>
          </a:xfrm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74E85F93-B470-48CD-B173-20EAF7BC9DB5}"/>
                </a:ext>
              </a:extLst>
            </p:cNvPr>
            <p:cNvSpPr/>
            <p:nvPr/>
          </p:nvSpPr>
          <p:spPr>
            <a:xfrm>
              <a:off x="3811914" y="993193"/>
              <a:ext cx="131335" cy="433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+- f4 0 f2"/>
                <a:gd name="f28" fmla="+- f3 0 f2"/>
                <a:gd name="f29" fmla="*/ f28 1 4128"/>
                <a:gd name="f30" fmla="*/ f27 1 136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FC0E506-5F31-48E3-8475-1A754A425E3F}"/>
                </a:ext>
              </a:extLst>
            </p:cNvPr>
            <p:cNvSpPr/>
            <p:nvPr/>
          </p:nvSpPr>
          <p:spPr>
            <a:xfrm>
              <a:off x="3800877" y="1186891"/>
              <a:ext cx="21058" cy="230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+- f4 0 f2"/>
                <a:gd name="f10" fmla="+- f3 0 f2"/>
                <a:gd name="f11" fmla="*/ f10 1 662"/>
                <a:gd name="f12" fmla="*/ f9 1 726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75EFC992-3262-4306-A3E1-30F081E996D8}"/>
                </a:ext>
              </a:extLst>
            </p:cNvPr>
            <p:cNvSpPr/>
            <p:nvPr/>
          </p:nvSpPr>
          <p:spPr>
            <a:xfrm>
              <a:off x="3800877" y="1100699"/>
              <a:ext cx="21058" cy="210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+- f3 0 f2"/>
                <a:gd name="f8" fmla="*/ f7 1 662"/>
                <a:gd name="f9" fmla="*/ f2 1 f8"/>
                <a:gd name="f10" fmla="*/ f3 1 f8"/>
                <a:gd name="f11" fmla="*/ f9 f5 1"/>
                <a:gd name="f12" fmla="*/ f10 f5 1"/>
                <a:gd name="f13" fmla="*/ f10 f6 1"/>
                <a:gd name="f14" fmla="*/ f9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" t="f14" r="f12" b="f13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B2A5CD41-E2AF-48A7-BEEA-39D45E755964}"/>
                </a:ext>
              </a:extLst>
            </p:cNvPr>
            <p:cNvSpPr/>
            <p:nvPr/>
          </p:nvSpPr>
          <p:spPr>
            <a:xfrm>
              <a:off x="3800877" y="1276100"/>
              <a:ext cx="21058" cy="210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+- f4 0 f2"/>
                <a:gd name="f9" fmla="+- f3 0 f2"/>
                <a:gd name="f10" fmla="*/ f9 1 662"/>
                <a:gd name="f11" fmla="*/ f8 1 663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182CF76-9BBF-4A34-AA5D-A0AFED5FC67B}"/>
                </a:ext>
              </a:extLst>
            </p:cNvPr>
            <p:cNvSpPr/>
            <p:nvPr/>
          </p:nvSpPr>
          <p:spPr>
            <a:xfrm>
              <a:off x="3734738" y="1014490"/>
              <a:ext cx="283656" cy="3498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+- f4 0 f2"/>
                <a:gd name="f77" fmla="+- f3 0 f2"/>
                <a:gd name="f78" fmla="*/ f77 1 8916"/>
                <a:gd name="f79" fmla="*/ f76 1 10997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286DFC46-61AF-4408-B114-D9D3758CB0A8}"/>
                </a:ext>
              </a:extLst>
            </p:cNvPr>
            <p:cNvSpPr/>
            <p:nvPr/>
          </p:nvSpPr>
          <p:spPr>
            <a:xfrm>
              <a:off x="4041428" y="1121731"/>
              <a:ext cx="65187" cy="1323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+- f4 0 f2"/>
                <a:gd name="f9" fmla="+- f3 0 f2"/>
                <a:gd name="f10" fmla="*/ f9 1 2049"/>
                <a:gd name="f11" fmla="*/ f8 1 4160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1EDF49FD-B5E4-4D20-8A1A-67A9EEDB205C}"/>
                </a:ext>
              </a:extLst>
            </p:cNvPr>
            <p:cNvSpPr/>
            <p:nvPr/>
          </p:nvSpPr>
          <p:spPr>
            <a:xfrm>
              <a:off x="4041428" y="1035539"/>
              <a:ext cx="65187" cy="651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+- f3 0 f2"/>
                <a:gd name="f13" fmla="*/ f12 1 204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5596797A-0A45-473E-863B-842E128498A4}"/>
                </a:ext>
              </a:extLst>
            </p:cNvPr>
            <p:cNvSpPr/>
            <p:nvPr/>
          </p:nvSpPr>
          <p:spPr>
            <a:xfrm>
              <a:off x="4043440" y="1276100"/>
              <a:ext cx="59179" cy="651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+- f4 0 f2"/>
                <a:gd name="f19" fmla="+- f3 0 f2"/>
                <a:gd name="f20" fmla="*/ f19 1 1860"/>
                <a:gd name="f21" fmla="*/ f18 1 204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B6A94093-9DF8-47B8-AAD2-B92E91C2BA62}"/>
              </a:ext>
            </a:extLst>
          </p:cNvPr>
          <p:cNvGrpSpPr/>
          <p:nvPr/>
        </p:nvGrpSpPr>
        <p:grpSpPr>
          <a:xfrm>
            <a:off x="6890636" y="2621945"/>
            <a:ext cx="451622" cy="452317"/>
            <a:chOff x="8173336" y="2558445"/>
            <a:chExt cx="451622" cy="452317"/>
          </a:xfrm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D0EE2007-3107-46A2-9903-23B2C70BCA23}"/>
                </a:ext>
              </a:extLst>
            </p:cNvPr>
            <p:cNvSpPr/>
            <p:nvPr/>
          </p:nvSpPr>
          <p:spPr>
            <a:xfrm>
              <a:off x="8300283" y="2857472"/>
              <a:ext cx="12243" cy="195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+- f4 0 f2"/>
                <a:gd name="f11" fmla="+- f3 0 f2"/>
                <a:gd name="f12" fmla="*/ f11 1 316"/>
                <a:gd name="f13" fmla="*/ f10 1 505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301A16B1-C45D-4FAC-A8F2-5632EBF5CC62}"/>
                </a:ext>
              </a:extLst>
            </p:cNvPr>
            <p:cNvSpPr/>
            <p:nvPr/>
          </p:nvSpPr>
          <p:spPr>
            <a:xfrm>
              <a:off x="8173336" y="2742761"/>
              <a:ext cx="266090" cy="2680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+- f4 0 f2"/>
                <a:gd name="f119" fmla="+- f3 0 f2"/>
                <a:gd name="f120" fmla="*/ f119 1 6869"/>
                <a:gd name="f121" fmla="*/ f118 1 6918"/>
                <a:gd name="f122" fmla="*/ f2 1 f120"/>
                <a:gd name="f123" fmla="*/ f3 1 f120"/>
                <a:gd name="f124" fmla="*/ f2 1 f121"/>
                <a:gd name="f125" fmla="*/ f4 1 f121"/>
                <a:gd name="f126" fmla="*/ f122 f116 1"/>
                <a:gd name="f127" fmla="*/ f123 f116 1"/>
                <a:gd name="f128" fmla="*/ f125 f117 1"/>
                <a:gd name="f129" fmla="*/ f124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4DD5F832-A93D-45F7-A36E-120F2BB2FA6D}"/>
                </a:ext>
              </a:extLst>
            </p:cNvPr>
            <p:cNvSpPr/>
            <p:nvPr/>
          </p:nvSpPr>
          <p:spPr>
            <a:xfrm>
              <a:off x="8479679" y="2664625"/>
              <a:ext cx="24441" cy="403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+- f4 0 f2"/>
                <a:gd name="f17" fmla="+- f3 0 f2"/>
                <a:gd name="f18" fmla="*/ f17 1 631"/>
                <a:gd name="f19" fmla="*/ f16 1 1041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3981E7A6-AB73-4C7F-B657-DF2BE1771B73}"/>
                </a:ext>
              </a:extLst>
            </p:cNvPr>
            <p:cNvSpPr/>
            <p:nvPr/>
          </p:nvSpPr>
          <p:spPr>
            <a:xfrm>
              <a:off x="8357615" y="2558445"/>
              <a:ext cx="267343" cy="2671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+- f4 0 f2"/>
                <a:gd name="f92" fmla="+- f3 0 f2"/>
                <a:gd name="f93" fmla="*/ f92 1 6901"/>
                <a:gd name="f94" fmla="*/ f91 1 6896"/>
                <a:gd name="f95" fmla="*/ f2 1 f93"/>
                <a:gd name="f96" fmla="*/ f3 1 f93"/>
                <a:gd name="f97" fmla="*/ f2 1 f94"/>
                <a:gd name="f98" fmla="*/ f4 1 f94"/>
                <a:gd name="f99" fmla="*/ f95 f89 1"/>
                <a:gd name="f100" fmla="*/ f96 f89 1"/>
                <a:gd name="f101" fmla="*/ f98 f90 1"/>
                <a:gd name="f102" fmla="*/ f97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60A6FCBD-BACC-482B-B65E-9D3457F55F39}"/>
              </a:ext>
            </a:extLst>
          </p:cNvPr>
          <p:cNvGrpSpPr/>
          <p:nvPr/>
        </p:nvGrpSpPr>
        <p:grpSpPr>
          <a:xfrm>
            <a:off x="1875866" y="1006136"/>
            <a:ext cx="373276" cy="448403"/>
            <a:chOff x="3158566" y="942636"/>
            <a:chExt cx="373276" cy="448403"/>
          </a:xfrm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F1C9FB26-D880-4019-9006-FC56EB54E77D}"/>
                </a:ext>
              </a:extLst>
            </p:cNvPr>
            <p:cNvSpPr/>
            <p:nvPr/>
          </p:nvSpPr>
          <p:spPr>
            <a:xfrm>
              <a:off x="3158566" y="942636"/>
              <a:ext cx="78812" cy="3114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+- f4 0 f2"/>
                <a:gd name="f19" fmla="+- f3 0 f2"/>
                <a:gd name="f20" fmla="*/ f19 1 2049"/>
                <a:gd name="f21" fmla="*/ f18 1 8098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87B77914-158C-419E-B191-11862CB0CE65}"/>
                </a:ext>
              </a:extLst>
            </p:cNvPr>
            <p:cNvSpPr/>
            <p:nvPr/>
          </p:nvSpPr>
          <p:spPr>
            <a:xfrm>
              <a:off x="3158566" y="1258909"/>
              <a:ext cx="373276" cy="1054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+- f4 0 f2"/>
                <a:gd name="f35" fmla="+- f3 0 f2"/>
                <a:gd name="f36" fmla="*/ f35 1 9705"/>
                <a:gd name="f37" fmla="*/ f34 1 2742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B33C9F6F-F607-4E69-85CF-CDEEEDD8E168}"/>
                </a:ext>
              </a:extLst>
            </p:cNvPr>
            <p:cNvSpPr/>
            <p:nvPr/>
          </p:nvSpPr>
          <p:spPr>
            <a:xfrm>
              <a:off x="3446986" y="1325532"/>
              <a:ext cx="84847" cy="388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+- f4 0 f2"/>
                <a:gd name="f19" fmla="+- f3 0 f2"/>
                <a:gd name="f20" fmla="*/ f19 1 2206"/>
                <a:gd name="f21" fmla="*/ f18 1 101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782E09C7-71C4-40CF-82CD-27A4EC9DD2CF}"/>
                </a:ext>
              </a:extLst>
            </p:cNvPr>
            <p:cNvSpPr/>
            <p:nvPr/>
          </p:nvSpPr>
          <p:spPr>
            <a:xfrm>
              <a:off x="3329458" y="1101367"/>
              <a:ext cx="129698" cy="533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+- f4 0 f2"/>
                <a:gd name="f15" fmla="+- f3 0 f2"/>
                <a:gd name="f16" fmla="*/ f15 1 3372"/>
                <a:gd name="f17" fmla="*/ f14 1 1387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19D99D32-4EA5-48DF-972E-C6E03E9DD8F7}"/>
                </a:ext>
              </a:extLst>
            </p:cNvPr>
            <p:cNvSpPr/>
            <p:nvPr/>
          </p:nvSpPr>
          <p:spPr>
            <a:xfrm>
              <a:off x="3369408" y="1022591"/>
              <a:ext cx="50922" cy="509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+- f3 0 f2"/>
                <a:gd name="f12" fmla="*/ f11 1 1324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64AD2178-8F40-44E3-AA0E-911AD764A4D5}"/>
                </a:ext>
              </a:extLst>
            </p:cNvPr>
            <p:cNvSpPr/>
            <p:nvPr/>
          </p:nvSpPr>
          <p:spPr>
            <a:xfrm>
              <a:off x="3262798" y="942636"/>
              <a:ext cx="264197" cy="2908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+- f4 0 f2"/>
                <a:gd name="f39" fmla="+- f3 0 f2"/>
                <a:gd name="f40" fmla="*/ f39 1 6869"/>
                <a:gd name="f41" fmla="*/ f38 1 7562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EFB3D510-4F62-4556-B392-23D1823E0309}"/>
                </a:ext>
              </a:extLst>
            </p:cNvPr>
            <p:cNvSpPr/>
            <p:nvPr/>
          </p:nvSpPr>
          <p:spPr>
            <a:xfrm>
              <a:off x="3369408" y="1325532"/>
              <a:ext cx="53355" cy="65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+- f4 0 f2"/>
                <a:gd name="f24" fmla="+- f3 0 f2"/>
                <a:gd name="f25" fmla="*/ f24 1 1387"/>
                <a:gd name="f26" fmla="*/ f23 1 1703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F3263232-DCCC-46B3-8D50-D5447F2C0C29}"/>
              </a:ext>
            </a:extLst>
          </p:cNvPr>
          <p:cNvGrpSpPr/>
          <p:nvPr/>
        </p:nvGrpSpPr>
        <p:grpSpPr>
          <a:xfrm>
            <a:off x="4838019" y="979463"/>
            <a:ext cx="448385" cy="448394"/>
            <a:chOff x="6120719" y="915963"/>
            <a:chExt cx="448385" cy="448394"/>
          </a:xfrm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A10162A4-DB61-4CFB-A7A6-B194BC3635D0}"/>
                </a:ext>
              </a:extLst>
            </p:cNvPr>
            <p:cNvSpPr/>
            <p:nvPr/>
          </p:nvSpPr>
          <p:spPr>
            <a:xfrm>
              <a:off x="6353379" y="1049274"/>
              <a:ext cx="197574" cy="763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+- f4 0 f2"/>
                <a:gd name="f19" fmla="+- f3 0 f2"/>
                <a:gd name="f20" fmla="*/ f19 1 5137"/>
                <a:gd name="f21" fmla="*/ f18 1 198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32C19FCF-1AC5-4893-92F3-B102526C44AF}"/>
                </a:ext>
              </a:extLst>
            </p:cNvPr>
            <p:cNvSpPr/>
            <p:nvPr/>
          </p:nvSpPr>
          <p:spPr>
            <a:xfrm>
              <a:off x="6332796" y="1072280"/>
              <a:ext cx="236308" cy="1587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+- f4 0 f2"/>
                <a:gd name="f32" fmla="+- f3 0 f2"/>
                <a:gd name="f33" fmla="*/ f32 1 6144"/>
                <a:gd name="f34" fmla="*/ f31 1 4128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99AC388F-C950-4621-ABC8-8E4319B8392C}"/>
                </a:ext>
              </a:extLst>
            </p:cNvPr>
            <p:cNvSpPr/>
            <p:nvPr/>
          </p:nvSpPr>
          <p:spPr>
            <a:xfrm>
              <a:off x="6120719" y="995918"/>
              <a:ext cx="290852" cy="2896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+- f4 0 f2"/>
                <a:gd name="f43" fmla="+- f3 0 f2"/>
                <a:gd name="f44" fmla="*/ f43 1 7562"/>
                <a:gd name="f45" fmla="*/ f42 1 7531"/>
                <a:gd name="f46" fmla="*/ f2 1 f44"/>
                <a:gd name="f47" fmla="*/ f3 1 f44"/>
                <a:gd name="f48" fmla="*/ f2 1 f45"/>
                <a:gd name="f49" fmla="*/ f4 1 f45"/>
                <a:gd name="f50" fmla="*/ f46 f40 1"/>
                <a:gd name="f51" fmla="*/ f47 f40 1"/>
                <a:gd name="f52" fmla="*/ f49 f41 1"/>
                <a:gd name="f53" fmla="*/ f48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EB0165F8-3D8B-41F5-842F-8E94796144C8}"/>
                </a:ext>
              </a:extLst>
            </p:cNvPr>
            <p:cNvSpPr/>
            <p:nvPr/>
          </p:nvSpPr>
          <p:spPr>
            <a:xfrm>
              <a:off x="6120719" y="915963"/>
              <a:ext cx="290852" cy="533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+- f4 0 f2"/>
                <a:gd name="f14" fmla="+- f3 0 f2"/>
                <a:gd name="f15" fmla="*/ f14 1 7562"/>
                <a:gd name="f16" fmla="*/ f13 1 1387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DADBDE2C-CD10-4548-BCAB-BED2938A1C8B}"/>
                </a:ext>
              </a:extLst>
            </p:cNvPr>
            <p:cNvSpPr/>
            <p:nvPr/>
          </p:nvSpPr>
          <p:spPr>
            <a:xfrm>
              <a:off x="6120719" y="1311002"/>
              <a:ext cx="290852" cy="533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+- f4 0 f2"/>
                <a:gd name="f17" fmla="+- f3 0 f2"/>
                <a:gd name="f18" fmla="*/ f17 1 7562"/>
                <a:gd name="f19" fmla="*/ f16 1 1387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A01AF7EE-842C-4734-90A1-DA1067FB637E}"/>
              </a:ext>
            </a:extLst>
          </p:cNvPr>
          <p:cNvGrpSpPr/>
          <p:nvPr/>
        </p:nvGrpSpPr>
        <p:grpSpPr>
          <a:xfrm>
            <a:off x="5402679" y="987327"/>
            <a:ext cx="453222" cy="447159"/>
            <a:chOff x="6685379" y="923827"/>
            <a:chExt cx="453222" cy="447159"/>
          </a:xfrm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628E2929-E0F2-422E-841E-339CA5E1CC44}"/>
                </a:ext>
              </a:extLst>
            </p:cNvPr>
            <p:cNvSpPr/>
            <p:nvPr/>
          </p:nvSpPr>
          <p:spPr>
            <a:xfrm>
              <a:off x="6976186" y="975902"/>
              <a:ext cx="129698" cy="1309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+- f4 0 f2"/>
                <a:gd name="f49" fmla="+- f3 0 f2"/>
                <a:gd name="f50" fmla="*/ f49 1 3372"/>
                <a:gd name="f51" fmla="*/ f48 1 3404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0CE9FF40-62D6-42D7-992C-CE96C10FF33B}"/>
                </a:ext>
              </a:extLst>
            </p:cNvPr>
            <p:cNvSpPr/>
            <p:nvPr/>
          </p:nvSpPr>
          <p:spPr>
            <a:xfrm>
              <a:off x="6793214" y="1240063"/>
              <a:ext cx="130887" cy="1309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+- f4 0 f2"/>
                <a:gd name="f51" fmla="+- f3 0 f2"/>
                <a:gd name="f52" fmla="*/ f51 1 3403"/>
                <a:gd name="f53" fmla="*/ f50 1 3404"/>
                <a:gd name="f54" fmla="*/ f2 1 f52"/>
                <a:gd name="f55" fmla="*/ f3 1 f52"/>
                <a:gd name="f56" fmla="*/ f2 1 f53"/>
                <a:gd name="f57" fmla="*/ f4 1 f53"/>
                <a:gd name="f58" fmla="*/ f54 f48 1"/>
                <a:gd name="f59" fmla="*/ f55 f48 1"/>
                <a:gd name="f60" fmla="*/ f57 f49 1"/>
                <a:gd name="f61" fmla="*/ f56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3B702F2F-0575-40F8-9A4E-918EE55DB248}"/>
                </a:ext>
              </a:extLst>
            </p:cNvPr>
            <p:cNvSpPr/>
            <p:nvPr/>
          </p:nvSpPr>
          <p:spPr>
            <a:xfrm>
              <a:off x="6685379" y="923827"/>
              <a:ext cx="317507" cy="2363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+- f4 0 f2"/>
                <a:gd name="f45" fmla="+- f3 0 f2"/>
                <a:gd name="f46" fmla="*/ f45 1 8255"/>
                <a:gd name="f47" fmla="*/ f44 1 614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D84132AE-78B7-4231-9D7E-83A147C347C0}"/>
                </a:ext>
              </a:extLst>
            </p:cNvPr>
            <p:cNvSpPr/>
            <p:nvPr/>
          </p:nvSpPr>
          <p:spPr>
            <a:xfrm>
              <a:off x="6765334" y="1002557"/>
              <a:ext cx="161190" cy="804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+- f4 0 f2"/>
                <a:gd name="f40" fmla="+- f3 0 f2"/>
                <a:gd name="f41" fmla="*/ f40 1 4191"/>
                <a:gd name="f42" fmla="*/ f39 1 2091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E962685B-77D7-4491-820C-254EAA8505E7}"/>
                </a:ext>
              </a:extLst>
            </p:cNvPr>
            <p:cNvSpPr/>
            <p:nvPr/>
          </p:nvSpPr>
          <p:spPr>
            <a:xfrm>
              <a:off x="6765334" y="1098285"/>
              <a:ext cx="161190" cy="1139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+- f4 0 f2"/>
                <a:gd name="f24" fmla="+- f3 0 f2"/>
                <a:gd name="f25" fmla="*/ f24 1 4191"/>
                <a:gd name="f26" fmla="*/ f23 1 2963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3790B6BC-6395-4137-B840-5FAA4B6F1809}"/>
                </a:ext>
              </a:extLst>
            </p:cNvPr>
            <p:cNvSpPr/>
            <p:nvPr/>
          </p:nvSpPr>
          <p:spPr>
            <a:xfrm>
              <a:off x="6977411" y="1160090"/>
              <a:ext cx="161190" cy="803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+- f4 0 f2"/>
                <a:gd name="f39" fmla="+- f3 0 f2"/>
                <a:gd name="f40" fmla="*/ f39 1 4191"/>
                <a:gd name="f41" fmla="*/ f38 1 2090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8AE0BE73-CB41-403E-94F8-20BE05A0D9EF}"/>
                </a:ext>
              </a:extLst>
            </p:cNvPr>
            <p:cNvSpPr/>
            <p:nvPr/>
          </p:nvSpPr>
          <p:spPr>
            <a:xfrm>
              <a:off x="6976186" y="1255827"/>
              <a:ext cx="157578" cy="115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+- f4 0 f2"/>
                <a:gd name="f24" fmla="+- f3 0 f2"/>
                <a:gd name="f25" fmla="*/ f24 1 4097"/>
                <a:gd name="f26" fmla="*/ f23 1 2994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80E53E85-4798-4867-B70B-8BEE0D663280}"/>
              </a:ext>
            </a:extLst>
          </p:cNvPr>
          <p:cNvGrpSpPr/>
          <p:nvPr/>
        </p:nvGrpSpPr>
        <p:grpSpPr>
          <a:xfrm>
            <a:off x="3113223" y="987848"/>
            <a:ext cx="433808" cy="448394"/>
            <a:chOff x="4395923" y="924348"/>
            <a:chExt cx="433808" cy="448394"/>
          </a:xfrm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2961004B-F169-446F-923D-52000058F548}"/>
                </a:ext>
              </a:extLst>
            </p:cNvPr>
            <p:cNvSpPr/>
            <p:nvPr/>
          </p:nvSpPr>
          <p:spPr>
            <a:xfrm>
              <a:off x="4565580" y="924348"/>
              <a:ext cx="264151" cy="2634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+- f4 0 f2"/>
                <a:gd name="f70" fmla="+- f3 0 f2"/>
                <a:gd name="f71" fmla="*/ f70 1 6868"/>
                <a:gd name="f72" fmla="*/ f69 1 6850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0CBB985-905C-400C-9F8D-62069F6B5FD6}"/>
                </a:ext>
              </a:extLst>
            </p:cNvPr>
            <p:cNvSpPr/>
            <p:nvPr/>
          </p:nvSpPr>
          <p:spPr>
            <a:xfrm>
              <a:off x="4673388" y="1004322"/>
              <a:ext cx="50959" cy="104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+- f4 0 f2"/>
                <a:gd name="f41" fmla="+- f3 0 f2"/>
                <a:gd name="f42" fmla="*/ f41 1 1325"/>
                <a:gd name="f43" fmla="*/ f40 1 2711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BF114E87-6915-4574-93FA-1A578C101B8B}"/>
                </a:ext>
              </a:extLst>
            </p:cNvPr>
            <p:cNvSpPr/>
            <p:nvPr/>
          </p:nvSpPr>
          <p:spPr>
            <a:xfrm>
              <a:off x="4446800" y="1133965"/>
              <a:ext cx="106655" cy="106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+- f4 0 f2"/>
                <a:gd name="f13" fmla="+- f3 0 f2"/>
                <a:gd name="f14" fmla="*/ f13 1 2773"/>
                <a:gd name="f15" fmla="*/ f12 1 2774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39AC458F-6088-4C40-A4AC-7FF0822E2806}"/>
                </a:ext>
              </a:extLst>
            </p:cNvPr>
            <p:cNvSpPr/>
            <p:nvPr/>
          </p:nvSpPr>
          <p:spPr>
            <a:xfrm>
              <a:off x="4395923" y="1266050"/>
              <a:ext cx="210878" cy="106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+- f4 0 f2"/>
                <a:gd name="f24" fmla="+- f3 0 f2"/>
                <a:gd name="f25" fmla="*/ f24 1 5483"/>
                <a:gd name="f26" fmla="*/ f23 1 2774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D06F7832-53CB-435E-BCB4-C48FE77162A8}"/>
              </a:ext>
            </a:extLst>
          </p:cNvPr>
          <p:cNvGrpSpPr/>
          <p:nvPr/>
        </p:nvGrpSpPr>
        <p:grpSpPr>
          <a:xfrm>
            <a:off x="6199286" y="987318"/>
            <a:ext cx="426585" cy="449006"/>
            <a:chOff x="7481986" y="923818"/>
            <a:chExt cx="426585" cy="449006"/>
          </a:xfrm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8B14D29F-F5EA-4950-9040-6F2FF4BB0FEE}"/>
                </a:ext>
              </a:extLst>
            </p:cNvPr>
            <p:cNvSpPr/>
            <p:nvPr/>
          </p:nvSpPr>
          <p:spPr>
            <a:xfrm>
              <a:off x="7799466" y="1252819"/>
              <a:ext cx="50922" cy="521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+- f4 0 f2"/>
                <a:gd name="f15" fmla="+- f3 0 f2"/>
                <a:gd name="f16" fmla="*/ f15 1 1324"/>
                <a:gd name="f17" fmla="*/ f14 1 135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8880747D-4B09-4200-A657-7519D0900A5F}"/>
                </a:ext>
              </a:extLst>
            </p:cNvPr>
            <p:cNvSpPr/>
            <p:nvPr/>
          </p:nvSpPr>
          <p:spPr>
            <a:xfrm>
              <a:off x="7666183" y="924430"/>
              <a:ext cx="26682" cy="1587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+- f4 0 f2"/>
                <a:gd name="f18" fmla="+- f3 0 f2"/>
                <a:gd name="f19" fmla="*/ f18 1 694"/>
                <a:gd name="f20" fmla="*/ f17 1 4128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FD38977B-EE60-4CC8-BC3C-E84062BF22C9}"/>
                </a:ext>
              </a:extLst>
            </p:cNvPr>
            <p:cNvSpPr/>
            <p:nvPr/>
          </p:nvSpPr>
          <p:spPr>
            <a:xfrm>
              <a:off x="7639528" y="1109633"/>
              <a:ext cx="78766" cy="790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+- f4 0 f2"/>
                <a:gd name="f22" fmla="+- f3 0 f2"/>
                <a:gd name="f23" fmla="*/ f22 1 2048"/>
                <a:gd name="f24" fmla="*/ f21 1 205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4785A29C-3B54-443C-8D8E-B96C2B16B000}"/>
                </a:ext>
              </a:extLst>
            </p:cNvPr>
            <p:cNvSpPr/>
            <p:nvPr/>
          </p:nvSpPr>
          <p:spPr>
            <a:xfrm>
              <a:off x="7563194" y="1197095"/>
              <a:ext cx="246001" cy="1757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+- f4 0 f2"/>
                <a:gd name="f41" fmla="+- f3 0 f2"/>
                <a:gd name="f42" fmla="*/ f41 1 6396"/>
                <a:gd name="f43" fmla="*/ f40 1 4569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141AF9CF-BF28-4200-A0B6-627BEA74AEA0}"/>
                </a:ext>
              </a:extLst>
            </p:cNvPr>
            <p:cNvSpPr/>
            <p:nvPr/>
          </p:nvSpPr>
          <p:spPr>
            <a:xfrm>
              <a:off x="7691603" y="1055318"/>
              <a:ext cx="196349" cy="2132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+- f4 0 f2"/>
                <a:gd name="f46" fmla="+- f3 0 f2"/>
                <a:gd name="f47" fmla="*/ f46 1 5105"/>
                <a:gd name="f48" fmla="*/ f45 1 5545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3BD42471-86C8-4CEB-BC86-D76CA32F12F1}"/>
                </a:ext>
              </a:extLst>
            </p:cNvPr>
            <p:cNvSpPr/>
            <p:nvPr/>
          </p:nvSpPr>
          <p:spPr>
            <a:xfrm>
              <a:off x="7720681" y="923818"/>
              <a:ext cx="187890" cy="1291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+- f4 0 f2"/>
                <a:gd name="f27" fmla="+- f3 0 f2"/>
                <a:gd name="f28" fmla="*/ f27 1 4885"/>
                <a:gd name="f29" fmla="*/ f26 1 335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E6BE0C8-C971-401B-BE86-5EDBA45E733E}"/>
                </a:ext>
              </a:extLst>
            </p:cNvPr>
            <p:cNvSpPr/>
            <p:nvPr/>
          </p:nvSpPr>
          <p:spPr>
            <a:xfrm>
              <a:off x="7481986" y="952320"/>
              <a:ext cx="157541" cy="3053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+- f4 0 f2"/>
                <a:gd name="f27" fmla="+- f3 0 f2"/>
                <a:gd name="f28" fmla="*/ f27 1 4096"/>
                <a:gd name="f29" fmla="*/ f26 1 7940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B7BD5B89-A537-457B-8F0B-A04B133659ED}"/>
              </a:ext>
            </a:extLst>
          </p:cNvPr>
          <p:cNvGrpSpPr/>
          <p:nvPr/>
        </p:nvGrpSpPr>
        <p:grpSpPr>
          <a:xfrm>
            <a:off x="3686186" y="987848"/>
            <a:ext cx="421693" cy="448394"/>
            <a:chOff x="4968886" y="924348"/>
            <a:chExt cx="421693" cy="448394"/>
          </a:xfrm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99F0CC85-CBBB-4389-98CB-A1C60F4EF9CF}"/>
                </a:ext>
              </a:extLst>
            </p:cNvPr>
            <p:cNvSpPr/>
            <p:nvPr/>
          </p:nvSpPr>
          <p:spPr>
            <a:xfrm>
              <a:off x="5048850" y="1212741"/>
              <a:ext cx="129698" cy="533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+- f4 0 f2"/>
                <a:gd name="f16" fmla="+- f3 0 f2"/>
                <a:gd name="f17" fmla="*/ f16 1 3372"/>
                <a:gd name="f18" fmla="*/ f15 1 1387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ABA8D0AF-F5E5-46AA-BC6C-E74E343F0D81}"/>
                </a:ext>
              </a:extLst>
            </p:cNvPr>
            <p:cNvSpPr/>
            <p:nvPr/>
          </p:nvSpPr>
          <p:spPr>
            <a:xfrm>
              <a:off x="5151848" y="1149748"/>
              <a:ext cx="106655" cy="1163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+- f4 0 f2"/>
                <a:gd name="f34" fmla="+- f3 0 f2"/>
                <a:gd name="f35" fmla="*/ f34 1 2773"/>
                <a:gd name="f36" fmla="*/ f33 1 3025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FAA39337-BD81-430F-A2AF-189DB5F78668}"/>
                </a:ext>
              </a:extLst>
            </p:cNvPr>
            <p:cNvSpPr/>
            <p:nvPr/>
          </p:nvSpPr>
          <p:spPr>
            <a:xfrm>
              <a:off x="4972507" y="1003124"/>
              <a:ext cx="193925" cy="2629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+- f4 0 f2"/>
                <a:gd name="f42" fmla="+- f3 0 f2"/>
                <a:gd name="f43" fmla="*/ f42 1 5042"/>
                <a:gd name="f44" fmla="*/ f41 1 6837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C38D199E-D45E-401D-99DA-B3F36EBF4D0B}"/>
                </a:ext>
              </a:extLst>
            </p:cNvPr>
            <p:cNvSpPr/>
            <p:nvPr/>
          </p:nvSpPr>
          <p:spPr>
            <a:xfrm>
              <a:off x="5088846" y="1133965"/>
              <a:ext cx="52111" cy="521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+- f4 0 f2"/>
                <a:gd name="f14" fmla="+- f3 0 f2"/>
                <a:gd name="f15" fmla="*/ f14 1 1355"/>
                <a:gd name="f16" fmla="*/ f13 1 1356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D32AC512-F78C-4B2F-B95D-C7ABDBB2D25E}"/>
                </a:ext>
              </a:extLst>
            </p:cNvPr>
            <p:cNvSpPr/>
            <p:nvPr/>
          </p:nvSpPr>
          <p:spPr>
            <a:xfrm>
              <a:off x="5179701" y="925007"/>
              <a:ext cx="210878" cy="2089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+- f4 0 f2"/>
                <a:gd name="f66" fmla="+- f3 0 f2"/>
                <a:gd name="f67" fmla="*/ f66 1 5483"/>
                <a:gd name="f68" fmla="*/ f65 1 5434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E29CE427-A009-4406-AF4B-B98E5BC27625}"/>
                </a:ext>
              </a:extLst>
            </p:cNvPr>
            <p:cNvSpPr/>
            <p:nvPr/>
          </p:nvSpPr>
          <p:spPr>
            <a:xfrm>
              <a:off x="4968886" y="1291507"/>
              <a:ext cx="289627" cy="81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+- f4 0 f2"/>
                <a:gd name="f16" fmla="+- f3 0 f2"/>
                <a:gd name="f17" fmla="*/ f16 1 7530"/>
                <a:gd name="f18" fmla="*/ f15 1 2112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529C375D-96EB-4309-9A4E-0572BA89D55C}"/>
                </a:ext>
              </a:extLst>
            </p:cNvPr>
            <p:cNvSpPr/>
            <p:nvPr/>
          </p:nvSpPr>
          <p:spPr>
            <a:xfrm>
              <a:off x="4970084" y="924348"/>
              <a:ext cx="236308" cy="521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+- f4 0 f2"/>
                <a:gd name="f18" fmla="+- f3 0 f2"/>
                <a:gd name="f19" fmla="*/ f18 1 6144"/>
                <a:gd name="f20" fmla="*/ f17 1 135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CA554462-EBEC-4986-91FE-D3146BA4A0D3}"/>
              </a:ext>
            </a:extLst>
          </p:cNvPr>
          <p:cNvGrpSpPr/>
          <p:nvPr/>
        </p:nvGrpSpPr>
        <p:grpSpPr>
          <a:xfrm>
            <a:off x="4228333" y="987528"/>
            <a:ext cx="454430" cy="449052"/>
            <a:chOff x="5511033" y="924028"/>
            <a:chExt cx="454430" cy="449052"/>
          </a:xfrm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A25BB1BE-0587-46DE-9D15-EDA1E9AEF5F7}"/>
                </a:ext>
              </a:extLst>
            </p:cNvPr>
            <p:cNvSpPr/>
            <p:nvPr/>
          </p:nvSpPr>
          <p:spPr>
            <a:xfrm>
              <a:off x="5717039" y="924028"/>
              <a:ext cx="248424" cy="2484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+- f3 0 f2"/>
                <a:gd name="f68" fmla="*/ f67 1 6459"/>
                <a:gd name="f69" fmla="*/ f2 1 f68"/>
                <a:gd name="f70" fmla="*/ f3 1 f68"/>
                <a:gd name="f71" fmla="*/ f69 f65 1"/>
                <a:gd name="f72" fmla="*/ f70 f65 1"/>
                <a:gd name="f73" fmla="*/ f70 f66 1"/>
                <a:gd name="f74" fmla="*/ f69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BCED6A5C-0EF9-4AAF-BEEE-1FD66EA73AAD}"/>
                </a:ext>
              </a:extLst>
            </p:cNvPr>
            <p:cNvSpPr/>
            <p:nvPr/>
          </p:nvSpPr>
          <p:spPr>
            <a:xfrm>
              <a:off x="5557073" y="1018038"/>
              <a:ext cx="117582" cy="1132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+- f4 0 f2"/>
                <a:gd name="f27" fmla="+- f3 0 f2"/>
                <a:gd name="f28" fmla="*/ f27 1 3057"/>
                <a:gd name="f29" fmla="*/ f26 1 2944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53364188-8D19-4527-9537-F6A5D0DDAB6E}"/>
                </a:ext>
              </a:extLst>
            </p:cNvPr>
            <p:cNvSpPr/>
            <p:nvPr/>
          </p:nvSpPr>
          <p:spPr>
            <a:xfrm>
              <a:off x="5754575" y="1216682"/>
              <a:ext cx="118807" cy="114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+- f4 0 f2"/>
                <a:gd name="f32" fmla="+- f3 0 f2"/>
                <a:gd name="f33" fmla="*/ f32 1 3089"/>
                <a:gd name="f34" fmla="*/ f31 1 2977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FE99BE1-E79D-4FAE-AD23-06936C7B94E3}"/>
                </a:ext>
              </a:extLst>
            </p:cNvPr>
            <p:cNvSpPr/>
            <p:nvPr/>
          </p:nvSpPr>
          <p:spPr>
            <a:xfrm>
              <a:off x="5511033" y="1059725"/>
              <a:ext cx="318695" cy="3133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+- f4 0 f2"/>
                <a:gd name="f28" fmla="+- f3 0 f2"/>
                <a:gd name="f29" fmla="*/ f28 1 8286"/>
                <a:gd name="f30" fmla="*/ f27 1 8147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9B0F688A-0DC7-4E2B-A48C-14B1069C0B5F}"/>
              </a:ext>
            </a:extLst>
          </p:cNvPr>
          <p:cNvGrpSpPr/>
          <p:nvPr/>
        </p:nvGrpSpPr>
        <p:grpSpPr>
          <a:xfrm>
            <a:off x="6871891" y="1747120"/>
            <a:ext cx="496346" cy="494151"/>
            <a:chOff x="8154591" y="1683620"/>
            <a:chExt cx="496346" cy="494151"/>
          </a:xfrm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438B2A57-C0D6-4EA5-A095-2D46B242438F}"/>
                </a:ext>
              </a:extLst>
            </p:cNvPr>
            <p:cNvSpPr/>
            <p:nvPr/>
          </p:nvSpPr>
          <p:spPr>
            <a:xfrm>
              <a:off x="8360615" y="1858911"/>
              <a:ext cx="290322" cy="318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+- f4 0 f2"/>
                <a:gd name="f70" fmla="+- f3 0 f2"/>
                <a:gd name="f71" fmla="*/ f70 1 6837"/>
                <a:gd name="f72" fmla="*/ f69 1 7509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5F8192F2-6F4E-47AE-B34F-C96850087A1F}"/>
                </a:ext>
              </a:extLst>
            </p:cNvPr>
            <p:cNvSpPr/>
            <p:nvPr/>
          </p:nvSpPr>
          <p:spPr>
            <a:xfrm>
              <a:off x="8154591" y="1683620"/>
              <a:ext cx="319802" cy="348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+- f4 0 f2"/>
                <a:gd name="f86" fmla="+- f3 0 f2"/>
                <a:gd name="f87" fmla="*/ f86 1 7531"/>
                <a:gd name="f88" fmla="*/ f85 1 8203"/>
                <a:gd name="f89" fmla="*/ f2 1 f87"/>
                <a:gd name="f90" fmla="*/ f3 1 f87"/>
                <a:gd name="f91" fmla="*/ f2 1 f88"/>
                <a:gd name="f92" fmla="*/ f4 1 f88"/>
                <a:gd name="f93" fmla="*/ f89 f83 1"/>
                <a:gd name="f94" fmla="*/ f90 f83 1"/>
                <a:gd name="f95" fmla="*/ f92 f84 1"/>
                <a:gd name="f96" fmla="*/ f91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35728B6-207D-4841-B948-140EB1470391}"/>
              </a:ext>
            </a:extLst>
          </p:cNvPr>
          <p:cNvSpPr/>
          <p:nvPr/>
        </p:nvSpPr>
        <p:spPr>
          <a:xfrm>
            <a:off x="3064924" y="1775302"/>
            <a:ext cx="443209" cy="444389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+- f4 0 f2"/>
              <a:gd name="f134" fmla="+- f3 0 f2"/>
              <a:gd name="f135" fmla="*/ f134 1 11658"/>
              <a:gd name="f136" fmla="*/ f133 1 11689"/>
              <a:gd name="f137" fmla="*/ f2 1 f135"/>
              <a:gd name="f138" fmla="*/ f3 1 f135"/>
              <a:gd name="f139" fmla="*/ f2 1 f136"/>
              <a:gd name="f140" fmla="*/ f4 1 f136"/>
              <a:gd name="f141" fmla="*/ f137 f131 1"/>
              <a:gd name="f142" fmla="*/ f138 f131 1"/>
              <a:gd name="f143" fmla="*/ f140 f132 1"/>
              <a:gd name="f144" fmla="*/ f139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1" t="f144" r="f142" b="f143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59" tIns="68259" rIns="68259" bIns="68259" anchor="ctr" anchorCtr="0" compatLnSpc="1">
            <a:noAutofit/>
          </a:bodyPr>
          <a:lstStyle/>
          <a:p>
            <a:pPr marL="0" marR="0" lvl="0" indent="0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A13F9B9C-3D17-4381-9D3D-00C645846AEB}"/>
              </a:ext>
            </a:extLst>
          </p:cNvPr>
          <p:cNvGrpSpPr/>
          <p:nvPr/>
        </p:nvGrpSpPr>
        <p:grpSpPr>
          <a:xfrm>
            <a:off x="3623476" y="1773784"/>
            <a:ext cx="458754" cy="447206"/>
            <a:chOff x="4906176" y="1710284"/>
            <a:chExt cx="458754" cy="447206"/>
          </a:xfrm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A5F3FCFF-D690-4D98-B2AF-608CD5FC1509}"/>
                </a:ext>
              </a:extLst>
            </p:cNvPr>
            <p:cNvSpPr/>
            <p:nvPr/>
          </p:nvSpPr>
          <p:spPr>
            <a:xfrm>
              <a:off x="4906176" y="1712607"/>
              <a:ext cx="458754" cy="4448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+- f4 0 f2"/>
                <a:gd name="f153" fmla="+- f3 0 f2"/>
                <a:gd name="f154" fmla="*/ f153 1 12067"/>
                <a:gd name="f155" fmla="*/ f152 1 11702"/>
                <a:gd name="f156" fmla="*/ f2 1 f154"/>
                <a:gd name="f157" fmla="*/ f3 1 f154"/>
                <a:gd name="f158" fmla="*/ f2 1 f155"/>
                <a:gd name="f159" fmla="*/ f4 1 f155"/>
                <a:gd name="f160" fmla="*/ f156 f150 1"/>
                <a:gd name="f161" fmla="*/ f157 f150 1"/>
                <a:gd name="f162" fmla="*/ f159 f151 1"/>
                <a:gd name="f163" fmla="*/ f158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0" t="f163" r="f161" b="f162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79839830-B406-4910-8B42-E1D027030E14}"/>
                </a:ext>
              </a:extLst>
            </p:cNvPr>
            <p:cNvSpPr/>
            <p:nvPr/>
          </p:nvSpPr>
          <p:spPr>
            <a:xfrm>
              <a:off x="4907383" y="1942853"/>
              <a:ext cx="219199" cy="2138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+- f4 0 f2"/>
                <a:gd name="f47" fmla="+- f3 0 f2"/>
                <a:gd name="f48" fmla="*/ f47 1 5766"/>
                <a:gd name="f49" fmla="*/ f46 1 5624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7B839E71-48E3-45F2-BD2C-535A5DA2DDDC}"/>
                </a:ext>
              </a:extLst>
            </p:cNvPr>
            <p:cNvSpPr/>
            <p:nvPr/>
          </p:nvSpPr>
          <p:spPr>
            <a:xfrm>
              <a:off x="5163699" y="1710284"/>
              <a:ext cx="196440" cy="1942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+- f4 0 f2"/>
                <a:gd name="f52" fmla="+- f3 0 f2"/>
                <a:gd name="f53" fmla="*/ f52 1 5167"/>
                <a:gd name="f54" fmla="*/ f51 1 5109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17A762EF-9D1D-4607-9AD5-740C24620AE2}"/>
              </a:ext>
            </a:extLst>
          </p:cNvPr>
          <p:cNvGrpSpPr/>
          <p:nvPr/>
        </p:nvGrpSpPr>
        <p:grpSpPr>
          <a:xfrm>
            <a:off x="4188603" y="1774004"/>
            <a:ext cx="447991" cy="446784"/>
            <a:chOff x="5471303" y="1710504"/>
            <a:chExt cx="447991" cy="446784"/>
          </a:xfrm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775481-B594-44AA-861A-5D4C51437221}"/>
                </a:ext>
              </a:extLst>
            </p:cNvPr>
            <p:cNvSpPr/>
            <p:nvPr/>
          </p:nvSpPr>
          <p:spPr>
            <a:xfrm>
              <a:off x="5471303" y="1710504"/>
              <a:ext cx="447991" cy="446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+- f4 0 f2"/>
                <a:gd name="f142" fmla="+- f3 0 f2"/>
                <a:gd name="f143" fmla="*/ f142 1 11784"/>
                <a:gd name="f144" fmla="*/ f141 1 11752"/>
                <a:gd name="f145" fmla="*/ f2 1 f143"/>
                <a:gd name="f146" fmla="*/ f3 1 f143"/>
                <a:gd name="f147" fmla="*/ f2 1 f144"/>
                <a:gd name="f148" fmla="*/ f4 1 f144"/>
                <a:gd name="f149" fmla="*/ f145 f139 1"/>
                <a:gd name="f150" fmla="*/ f146 f139 1"/>
                <a:gd name="f151" fmla="*/ f148 f140 1"/>
                <a:gd name="f152" fmla="*/ f147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9" t="f152" r="f150" b="f151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2258296A-DBBA-4A65-9430-FD57EE461B43}"/>
                </a:ext>
              </a:extLst>
            </p:cNvPr>
            <p:cNvSpPr/>
            <p:nvPr/>
          </p:nvSpPr>
          <p:spPr>
            <a:xfrm>
              <a:off x="5471303" y="1844317"/>
              <a:ext cx="327026" cy="3117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+- f4 0 f2"/>
                <a:gd name="f93" fmla="+- f3 0 f2"/>
                <a:gd name="f94" fmla="*/ f93 1 8602"/>
                <a:gd name="f95" fmla="*/ f92 1 8201"/>
                <a:gd name="f96" fmla="*/ f2 1 f94"/>
                <a:gd name="f97" fmla="*/ f3 1 f94"/>
                <a:gd name="f98" fmla="*/ f2 1 f95"/>
                <a:gd name="f99" fmla="*/ f4 1 f95"/>
                <a:gd name="f100" fmla="*/ f96 f90 1"/>
                <a:gd name="f101" fmla="*/ f97 f90 1"/>
                <a:gd name="f102" fmla="*/ f99 f91 1"/>
                <a:gd name="f103" fmla="*/ f98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982DD2A2-6D74-4922-B8B3-BA0D02347379}"/>
              </a:ext>
            </a:extLst>
          </p:cNvPr>
          <p:cNvGrpSpPr/>
          <p:nvPr/>
        </p:nvGrpSpPr>
        <p:grpSpPr>
          <a:xfrm>
            <a:off x="1871568" y="1793096"/>
            <a:ext cx="444380" cy="445605"/>
            <a:chOff x="3154268" y="1729596"/>
            <a:chExt cx="444380" cy="445605"/>
          </a:xfrm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BCDA518F-FCBA-4B4C-844C-D6413FFD5E42}"/>
                </a:ext>
              </a:extLst>
            </p:cNvPr>
            <p:cNvSpPr/>
            <p:nvPr/>
          </p:nvSpPr>
          <p:spPr>
            <a:xfrm>
              <a:off x="3154268" y="1729596"/>
              <a:ext cx="105421" cy="4443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+- f4 0 f2"/>
                <a:gd name="f34" fmla="+- f3 0 f2"/>
                <a:gd name="f35" fmla="*/ f34 1 2773"/>
                <a:gd name="f36" fmla="*/ f33 1 11689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96F45CF-97DF-4AB8-B1F2-759C26DF025C}"/>
                </a:ext>
              </a:extLst>
            </p:cNvPr>
            <p:cNvSpPr/>
            <p:nvPr/>
          </p:nvSpPr>
          <p:spPr>
            <a:xfrm>
              <a:off x="3469279" y="1900863"/>
              <a:ext cx="129369" cy="383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+- f4 0 f2"/>
                <a:gd name="f15" fmla="+- f3 0 f2"/>
                <a:gd name="f16" fmla="*/ f15 1 3403"/>
                <a:gd name="f17" fmla="*/ f14 1 100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8BB1A73D-2E98-4B28-99B5-059B6620D234}"/>
                </a:ext>
              </a:extLst>
            </p:cNvPr>
            <p:cNvSpPr/>
            <p:nvPr/>
          </p:nvSpPr>
          <p:spPr>
            <a:xfrm>
              <a:off x="3469279" y="1965539"/>
              <a:ext cx="129369" cy="383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+- f4 0 f2"/>
                <a:gd name="f14" fmla="+- f3 0 f2"/>
                <a:gd name="f15" fmla="*/ f14 1 3403"/>
                <a:gd name="f16" fmla="*/ f13 1 1009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19A97209-E75C-4127-B0F1-01032966997D}"/>
                </a:ext>
              </a:extLst>
            </p:cNvPr>
            <p:cNvSpPr/>
            <p:nvPr/>
          </p:nvSpPr>
          <p:spPr>
            <a:xfrm>
              <a:off x="3469279" y="2029026"/>
              <a:ext cx="103025" cy="39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+- f4 0 f2"/>
                <a:gd name="f18" fmla="+- f3 0 f2"/>
                <a:gd name="f19" fmla="*/ f18 1 2710"/>
                <a:gd name="f20" fmla="*/ f17 1 1041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F8A3F990-2B7A-4507-8C00-DF7DE4F2B30F}"/>
                </a:ext>
              </a:extLst>
            </p:cNvPr>
            <p:cNvSpPr/>
            <p:nvPr/>
          </p:nvSpPr>
          <p:spPr>
            <a:xfrm>
              <a:off x="3417771" y="1729596"/>
              <a:ext cx="77906" cy="790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+- f4 0 f2"/>
                <a:gd name="f13" fmla="+- f3 0 f2"/>
                <a:gd name="f14" fmla="*/ f13 1 2049"/>
                <a:gd name="f15" fmla="*/ f12 1 2080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E2C414E8-5088-4FA7-9F0D-CE8A15733943}"/>
                </a:ext>
              </a:extLst>
            </p:cNvPr>
            <p:cNvSpPr/>
            <p:nvPr/>
          </p:nvSpPr>
          <p:spPr>
            <a:xfrm>
              <a:off x="3519580" y="1729596"/>
              <a:ext cx="52733" cy="838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+- f4 0 f2"/>
                <a:gd name="f18" fmla="+- f3 0 f2"/>
                <a:gd name="f19" fmla="*/ f18 1 1387"/>
                <a:gd name="f20" fmla="*/ f17 1 220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BF53DA3D-E588-4CF1-81B5-CDEA4B8E523B}"/>
                </a:ext>
              </a:extLst>
            </p:cNvPr>
            <p:cNvSpPr/>
            <p:nvPr/>
          </p:nvSpPr>
          <p:spPr>
            <a:xfrm>
              <a:off x="3257303" y="1834981"/>
              <a:ext cx="315010" cy="2336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+- f4 0 f2"/>
                <a:gd name="f56" fmla="+- f3 0 f2"/>
                <a:gd name="f57" fmla="*/ f56 1 8286"/>
                <a:gd name="f58" fmla="*/ f55 1 6145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FB5E39B1-28D2-448A-8599-41F5A05B4595}"/>
                </a:ext>
              </a:extLst>
            </p:cNvPr>
            <p:cNvSpPr/>
            <p:nvPr/>
          </p:nvSpPr>
          <p:spPr>
            <a:xfrm>
              <a:off x="3416591" y="1898477"/>
              <a:ext cx="77852" cy="2755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+- f4 0 f2"/>
                <a:gd name="f37" fmla="+- f3 0 f2"/>
                <a:gd name="f38" fmla="*/ f37 1 2048"/>
                <a:gd name="f39" fmla="*/ f36 1 724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9A9FEC4F-9850-4ED8-BFAE-D3D2994316A6}"/>
                </a:ext>
              </a:extLst>
            </p:cNvPr>
            <p:cNvSpPr/>
            <p:nvPr/>
          </p:nvSpPr>
          <p:spPr>
            <a:xfrm>
              <a:off x="3520805" y="2091305"/>
              <a:ext cx="52733" cy="838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+- f4 0 f2"/>
                <a:gd name="f20" fmla="+- f3 0 f2"/>
                <a:gd name="f21" fmla="*/ f20 1 1387"/>
                <a:gd name="f22" fmla="*/ f19 1 2207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C6372DE3-C993-4423-8F8E-E3E6C824BBE3}"/>
              </a:ext>
            </a:extLst>
          </p:cNvPr>
          <p:cNvGrpSpPr/>
          <p:nvPr/>
        </p:nvGrpSpPr>
        <p:grpSpPr>
          <a:xfrm>
            <a:off x="4818140" y="1767648"/>
            <a:ext cx="443209" cy="443163"/>
            <a:chOff x="6100840" y="1704148"/>
            <a:chExt cx="443209" cy="443163"/>
          </a:xfrm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CEBAE511-8604-4D0A-968D-07B742D7B4B2}"/>
                </a:ext>
              </a:extLst>
            </p:cNvPr>
            <p:cNvSpPr/>
            <p:nvPr/>
          </p:nvSpPr>
          <p:spPr>
            <a:xfrm>
              <a:off x="6100840" y="1704148"/>
              <a:ext cx="443209" cy="4431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+- f4 0 f2"/>
                <a:gd name="f73" fmla="+- f3 0 f2"/>
                <a:gd name="f74" fmla="*/ f73 1 11658"/>
                <a:gd name="f75" fmla="*/ f72 1 11657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F11415E1-A441-4C33-903F-86189C0AFBD4}"/>
                </a:ext>
              </a:extLst>
            </p:cNvPr>
            <p:cNvSpPr/>
            <p:nvPr/>
          </p:nvSpPr>
          <p:spPr>
            <a:xfrm>
              <a:off x="6203856" y="1808354"/>
              <a:ext cx="238365" cy="2345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+- f4 0 f2"/>
                <a:gd name="f52" fmla="+- f3 0 f2"/>
                <a:gd name="f53" fmla="*/ f52 1 6270"/>
                <a:gd name="f54" fmla="*/ f51 1 6170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6BEA201D-8EBE-4948-8E12-8D0BA70771A0}"/>
              </a:ext>
            </a:extLst>
          </p:cNvPr>
          <p:cNvGrpSpPr/>
          <p:nvPr/>
        </p:nvGrpSpPr>
        <p:grpSpPr>
          <a:xfrm>
            <a:off x="2502394" y="1775348"/>
            <a:ext cx="467176" cy="444086"/>
            <a:chOff x="3785094" y="1711848"/>
            <a:chExt cx="467176" cy="444086"/>
          </a:xfrm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57DB827B-D950-41D0-8FA0-9FCBD1072D1A}"/>
                </a:ext>
              </a:extLst>
            </p:cNvPr>
            <p:cNvSpPr/>
            <p:nvPr/>
          </p:nvSpPr>
          <p:spPr>
            <a:xfrm>
              <a:off x="3927631" y="1711848"/>
              <a:ext cx="324639" cy="3264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+- f4 0 f2"/>
                <a:gd name="f75" fmla="+- f3 0 f2"/>
                <a:gd name="f76" fmla="*/ f75 1 8539"/>
                <a:gd name="f77" fmla="*/ f74 1 8586"/>
                <a:gd name="f78" fmla="*/ f2 1 f76"/>
                <a:gd name="f79" fmla="*/ f3 1 f76"/>
                <a:gd name="f80" fmla="*/ f2 1 f77"/>
                <a:gd name="f81" fmla="*/ f4 1 f77"/>
                <a:gd name="f82" fmla="*/ f78 f72 1"/>
                <a:gd name="f83" fmla="*/ f79 f72 1"/>
                <a:gd name="f84" fmla="*/ f81 f73 1"/>
                <a:gd name="f85" fmla="*/ f80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72DB0254-0E9D-4FA0-89CB-63195866F9EF}"/>
                </a:ext>
              </a:extLst>
            </p:cNvPr>
            <p:cNvSpPr/>
            <p:nvPr/>
          </p:nvSpPr>
          <p:spPr>
            <a:xfrm>
              <a:off x="3785094" y="1826815"/>
              <a:ext cx="328242" cy="3291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+- f4 0 f2"/>
                <a:gd name="f78" fmla="+- f3 0 f2"/>
                <a:gd name="f79" fmla="*/ f78 1 8634"/>
                <a:gd name="f80" fmla="*/ f77 1 8657"/>
                <a:gd name="f81" fmla="*/ f2 1 f79"/>
                <a:gd name="f82" fmla="*/ f3 1 f79"/>
                <a:gd name="f83" fmla="*/ f2 1 f80"/>
                <a:gd name="f84" fmla="*/ f4 1 f80"/>
                <a:gd name="f85" fmla="*/ f81 f75 1"/>
                <a:gd name="f86" fmla="*/ f82 f75 1"/>
                <a:gd name="f87" fmla="*/ f84 f76 1"/>
                <a:gd name="f88" fmla="*/ f83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1736D417-43AE-492D-A9AD-B9A01F844DAB}"/>
              </a:ext>
            </a:extLst>
          </p:cNvPr>
          <p:cNvGrpSpPr/>
          <p:nvPr/>
        </p:nvGrpSpPr>
        <p:grpSpPr>
          <a:xfrm>
            <a:off x="5437929" y="1774635"/>
            <a:ext cx="444389" cy="443209"/>
            <a:chOff x="6720629" y="1711135"/>
            <a:chExt cx="444389" cy="443209"/>
          </a:xfrm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CD47FF7F-86E3-4FFB-B0ED-E5D673645405}"/>
                </a:ext>
              </a:extLst>
            </p:cNvPr>
            <p:cNvSpPr/>
            <p:nvPr/>
          </p:nvSpPr>
          <p:spPr>
            <a:xfrm>
              <a:off x="6799661" y="1790184"/>
              <a:ext cx="286307" cy="283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+- f4 0 f2"/>
                <a:gd name="f42" fmla="+- f3 0 f2"/>
                <a:gd name="f43" fmla="*/ f42 1 7531"/>
                <a:gd name="f44" fmla="*/ f41 1 7468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660512F9-2F3B-4969-BB3D-5C3D9805707A}"/>
                </a:ext>
              </a:extLst>
            </p:cNvPr>
            <p:cNvSpPr/>
            <p:nvPr/>
          </p:nvSpPr>
          <p:spPr>
            <a:xfrm>
              <a:off x="6720629" y="1711135"/>
              <a:ext cx="444389" cy="4432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+- f4 0 f2"/>
                <a:gd name="f24" fmla="+- f3 0 f2"/>
                <a:gd name="f25" fmla="*/ f24 1 11689"/>
                <a:gd name="f26" fmla="*/ f23 1 11658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4F362DFF-E2B7-468F-BD6A-A2E082DFF48A}"/>
              </a:ext>
            </a:extLst>
          </p:cNvPr>
          <p:cNvSpPr/>
          <p:nvPr/>
        </p:nvSpPr>
        <p:spPr>
          <a:xfrm>
            <a:off x="3058121" y="2640580"/>
            <a:ext cx="449006" cy="461077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+- f4 0 f2"/>
              <a:gd name="f77" fmla="+- f3 0 f2"/>
              <a:gd name="f78" fmla="*/ f77 1 12446"/>
              <a:gd name="f79" fmla="*/ f76 1 12698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59" tIns="68259" rIns="68259" bIns="68259" anchor="ctr" anchorCtr="0" compatLnSpc="1">
            <a:noAutofit/>
          </a:bodyPr>
          <a:lstStyle/>
          <a:p>
            <a:pPr marL="0" marR="0" lvl="0" indent="0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A1CE4713-16D5-49AC-A19C-257BE204C3A2}"/>
              </a:ext>
            </a:extLst>
          </p:cNvPr>
          <p:cNvSpPr/>
          <p:nvPr/>
        </p:nvSpPr>
        <p:spPr>
          <a:xfrm>
            <a:off x="3595294" y="2712644"/>
            <a:ext cx="456925" cy="389004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+- f4 0 f2"/>
              <a:gd name="f53" fmla="+- f3 0 f2"/>
              <a:gd name="f54" fmla="*/ f53 1 12666"/>
              <a:gd name="f55" fmla="*/ f52 1 10713"/>
              <a:gd name="f56" fmla="*/ f2 1 f54"/>
              <a:gd name="f57" fmla="*/ f3 1 f54"/>
              <a:gd name="f58" fmla="*/ f2 1 f55"/>
              <a:gd name="f59" fmla="*/ f4 1 f55"/>
              <a:gd name="f60" fmla="*/ f56 f50 1"/>
              <a:gd name="f61" fmla="*/ f57 f50 1"/>
              <a:gd name="f62" fmla="*/ f59 f51 1"/>
              <a:gd name="f63" fmla="*/ f5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0" t="f63" r="f61" b="f62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68259" tIns="68259" rIns="68259" bIns="68259" anchor="ctr" anchorCtr="0" compatLnSpc="1">
            <a:noAutofit/>
          </a:bodyPr>
          <a:lstStyle/>
          <a:p>
            <a:pPr marL="0" marR="0" lvl="0" indent="0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B147A195-DD09-4398-8796-654BD270190E}"/>
              </a:ext>
            </a:extLst>
          </p:cNvPr>
          <p:cNvGrpSpPr/>
          <p:nvPr/>
        </p:nvGrpSpPr>
        <p:grpSpPr>
          <a:xfrm>
            <a:off x="4239837" y="2652651"/>
            <a:ext cx="459193" cy="459934"/>
            <a:chOff x="5522537" y="2589151"/>
            <a:chExt cx="459193" cy="459934"/>
          </a:xfrm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C7357A43-A2CB-4486-A0B7-BF89774DFB3F}"/>
                </a:ext>
              </a:extLst>
            </p:cNvPr>
            <p:cNvSpPr/>
            <p:nvPr/>
          </p:nvSpPr>
          <p:spPr>
            <a:xfrm>
              <a:off x="5522537" y="2589151"/>
              <a:ext cx="367140" cy="3683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+- f4 0 f2"/>
                <a:gd name="f25" fmla="+- f3 0 f2"/>
                <a:gd name="f26" fmla="*/ f25 1 10177"/>
                <a:gd name="f27" fmla="*/ f24 1 10145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EC8853FE-6E23-4479-B293-86BA61CC4628}"/>
                </a:ext>
              </a:extLst>
            </p:cNvPr>
            <p:cNvSpPr/>
            <p:nvPr/>
          </p:nvSpPr>
          <p:spPr>
            <a:xfrm>
              <a:off x="5583893" y="2774317"/>
              <a:ext cx="397837" cy="2747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+- f4 0 f2"/>
                <a:gd name="f66" fmla="+- f3 0 f2"/>
                <a:gd name="f67" fmla="*/ f66 1 11028"/>
                <a:gd name="f68" fmla="*/ f65 1 7567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A565D729-287C-4AA0-B868-A3A792CC3BFB}"/>
              </a:ext>
            </a:extLst>
          </p:cNvPr>
          <p:cNvGrpSpPr/>
          <p:nvPr/>
        </p:nvGrpSpPr>
        <p:grpSpPr>
          <a:xfrm>
            <a:off x="6058615" y="2635112"/>
            <a:ext cx="463728" cy="462211"/>
            <a:chOff x="7341315" y="2571612"/>
            <a:chExt cx="463728" cy="462211"/>
          </a:xfrm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A0E58D8D-CDEB-4D68-A3B9-D80923B8FBA6}"/>
                </a:ext>
              </a:extLst>
            </p:cNvPr>
            <p:cNvSpPr/>
            <p:nvPr/>
          </p:nvSpPr>
          <p:spPr>
            <a:xfrm>
              <a:off x="7622026" y="2855314"/>
              <a:ext cx="183017" cy="1785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+- f4 0 f2"/>
                <a:gd name="f28" fmla="+- f3 0 f2"/>
                <a:gd name="f29" fmla="*/ f28 1 5073"/>
                <a:gd name="f30" fmla="*/ f27 1 4916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B686A1C7-AE6F-4F1F-AA77-BA997B025EBE}"/>
                </a:ext>
              </a:extLst>
            </p:cNvPr>
            <p:cNvSpPr/>
            <p:nvPr/>
          </p:nvSpPr>
          <p:spPr>
            <a:xfrm>
              <a:off x="7341315" y="2571612"/>
              <a:ext cx="358042" cy="3615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+- f4 0 f2"/>
                <a:gd name="f46" fmla="+- f3 0 f2"/>
                <a:gd name="f47" fmla="*/ f46 1 9925"/>
                <a:gd name="f48" fmla="*/ f45 1 9958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E4898ECE-51E2-4C17-BF22-D89F30748FF6}"/>
              </a:ext>
            </a:extLst>
          </p:cNvPr>
          <p:cNvGrpSpPr/>
          <p:nvPr/>
        </p:nvGrpSpPr>
        <p:grpSpPr>
          <a:xfrm>
            <a:off x="3617167" y="3554633"/>
            <a:ext cx="404457" cy="407062"/>
            <a:chOff x="4899867" y="3491133"/>
            <a:chExt cx="404457" cy="407062"/>
          </a:xfrm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4D7B45C5-2E7C-4E95-9B7C-486CA5E81316}"/>
                </a:ext>
              </a:extLst>
            </p:cNvPr>
            <p:cNvSpPr/>
            <p:nvPr/>
          </p:nvSpPr>
          <p:spPr>
            <a:xfrm>
              <a:off x="4899867" y="3491133"/>
              <a:ext cx="404457" cy="2987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+- f4 0 f2"/>
                <a:gd name="f96" fmla="+- f3 0 f2"/>
                <a:gd name="f97" fmla="*/ f96 1 12666"/>
                <a:gd name="f98" fmla="*/ f95 1 9294"/>
                <a:gd name="f99" fmla="*/ f2 1 f97"/>
                <a:gd name="f100" fmla="*/ f3 1 f97"/>
                <a:gd name="f101" fmla="*/ f2 1 f98"/>
                <a:gd name="f102" fmla="*/ f4 1 f98"/>
                <a:gd name="f103" fmla="*/ f99 f93 1"/>
                <a:gd name="f104" fmla="*/ f100 f93 1"/>
                <a:gd name="f105" fmla="*/ f102 f94 1"/>
                <a:gd name="f106" fmla="*/ f101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95EFBD59-DD22-4808-83C1-4ABCC0459432}"/>
                </a:ext>
              </a:extLst>
            </p:cNvPr>
            <p:cNvSpPr/>
            <p:nvPr/>
          </p:nvSpPr>
          <p:spPr>
            <a:xfrm>
              <a:off x="4977344" y="3817171"/>
              <a:ext cx="248533" cy="810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+- f4 0 f2"/>
                <a:gd name="f20" fmla="+- f3 0 f2"/>
                <a:gd name="f21" fmla="*/ f20 1 7783"/>
                <a:gd name="f22" fmla="*/ f19 1 2521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7B633615-054A-44A2-B5AC-6A91DCC0A518}"/>
              </a:ext>
            </a:extLst>
          </p:cNvPr>
          <p:cNvGrpSpPr/>
          <p:nvPr/>
        </p:nvGrpSpPr>
        <p:grpSpPr>
          <a:xfrm>
            <a:off x="4858510" y="2646469"/>
            <a:ext cx="271686" cy="459906"/>
            <a:chOff x="6141210" y="2582969"/>
            <a:chExt cx="271686" cy="459906"/>
          </a:xfrm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B4AAF2F2-7FA8-4BCF-9452-047E565D5EFC}"/>
                </a:ext>
              </a:extLst>
            </p:cNvPr>
            <p:cNvSpPr/>
            <p:nvPr/>
          </p:nvSpPr>
          <p:spPr>
            <a:xfrm>
              <a:off x="6141210" y="2582969"/>
              <a:ext cx="271686" cy="320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+- f4 0 f2"/>
                <a:gd name="f36" fmla="+- f3 0 f2"/>
                <a:gd name="f37" fmla="*/ f36 1 7531"/>
                <a:gd name="f38" fmla="*/ f35 1 8823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71E1BEA1-8454-49E6-970B-0D1BDF1A25F6}"/>
                </a:ext>
              </a:extLst>
            </p:cNvPr>
            <p:cNvSpPr/>
            <p:nvPr/>
          </p:nvSpPr>
          <p:spPr>
            <a:xfrm>
              <a:off x="6202576" y="2933038"/>
              <a:ext cx="151196" cy="109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+- f4 0 f2"/>
                <a:gd name="f16" fmla="+- f3 0 f2"/>
                <a:gd name="f17" fmla="*/ f16 1 4191"/>
                <a:gd name="f18" fmla="*/ f15 1 3025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EC66E374-41A0-4FE7-9FDD-F21603E7174F}"/>
              </a:ext>
            </a:extLst>
          </p:cNvPr>
          <p:cNvGrpSpPr/>
          <p:nvPr/>
        </p:nvGrpSpPr>
        <p:grpSpPr>
          <a:xfrm>
            <a:off x="2516860" y="2667848"/>
            <a:ext cx="452390" cy="460509"/>
            <a:chOff x="3799560" y="2604348"/>
            <a:chExt cx="452390" cy="460509"/>
          </a:xfrm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BA49E305-BD22-4ADC-A8AD-7845E22CFC7F}"/>
                </a:ext>
              </a:extLst>
            </p:cNvPr>
            <p:cNvSpPr/>
            <p:nvPr/>
          </p:nvSpPr>
          <p:spPr>
            <a:xfrm>
              <a:off x="3799560" y="2604348"/>
              <a:ext cx="137562" cy="2236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+- f4 0 f2"/>
                <a:gd name="f33" fmla="+- f3 0 f2"/>
                <a:gd name="f34" fmla="*/ f33 1 3813"/>
                <a:gd name="f35" fmla="*/ f32 1 6159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514FD68F-4FAA-445F-B5FC-0A475FF4129A}"/>
                </a:ext>
              </a:extLst>
            </p:cNvPr>
            <p:cNvSpPr/>
            <p:nvPr/>
          </p:nvSpPr>
          <p:spPr>
            <a:xfrm>
              <a:off x="3883685" y="2662083"/>
              <a:ext cx="312560" cy="4027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+- f4 0 f2"/>
                <a:gd name="f84" fmla="+- f3 0 f2"/>
                <a:gd name="f85" fmla="*/ f84 1 8664"/>
                <a:gd name="f86" fmla="*/ f83 1 11092"/>
                <a:gd name="f87" fmla="*/ f2 1 f85"/>
                <a:gd name="f88" fmla="*/ f3 1 f85"/>
                <a:gd name="f89" fmla="*/ f2 1 f86"/>
                <a:gd name="f90" fmla="*/ f4 1 f86"/>
                <a:gd name="f91" fmla="*/ f87 f81 1"/>
                <a:gd name="f92" fmla="*/ f88 f81 1"/>
                <a:gd name="f93" fmla="*/ f90 f82 1"/>
                <a:gd name="f94" fmla="*/ f89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A9A722CE-ABBB-4E2F-9B82-2D279CFF49B8}"/>
                </a:ext>
              </a:extLst>
            </p:cNvPr>
            <p:cNvSpPr/>
            <p:nvPr/>
          </p:nvSpPr>
          <p:spPr>
            <a:xfrm>
              <a:off x="4158727" y="2752472"/>
              <a:ext cx="93223" cy="1039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+- f4 0 f2"/>
                <a:gd name="f30" fmla="+- f3 0 f2"/>
                <a:gd name="f31" fmla="*/ f30 1 2584"/>
                <a:gd name="f32" fmla="*/ f29 1 2864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BC39F306-DB82-4BAC-A91D-94365EEE58C3}"/>
              </a:ext>
            </a:extLst>
          </p:cNvPr>
          <p:cNvGrpSpPr/>
          <p:nvPr/>
        </p:nvGrpSpPr>
        <p:grpSpPr>
          <a:xfrm>
            <a:off x="5412975" y="2639757"/>
            <a:ext cx="454658" cy="462202"/>
            <a:chOff x="6695675" y="2576257"/>
            <a:chExt cx="454658" cy="462202"/>
          </a:xfrm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9A1F0A51-4F5C-4713-8D43-C15C0838EFA9}"/>
                </a:ext>
              </a:extLst>
            </p:cNvPr>
            <p:cNvSpPr/>
            <p:nvPr/>
          </p:nvSpPr>
          <p:spPr>
            <a:xfrm>
              <a:off x="6970745" y="2578553"/>
              <a:ext cx="179588" cy="2704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+- f4 0 f2"/>
                <a:gd name="f42" fmla="+- f3 0 f2"/>
                <a:gd name="f43" fmla="*/ f42 1 4978"/>
                <a:gd name="f44" fmla="*/ f41 1 7448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E350E55-27DD-4F70-AEF6-7C59B96B77AE}"/>
                </a:ext>
              </a:extLst>
            </p:cNvPr>
            <p:cNvSpPr/>
            <p:nvPr/>
          </p:nvSpPr>
          <p:spPr>
            <a:xfrm>
              <a:off x="6758193" y="2978950"/>
              <a:ext cx="389872" cy="595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+- f4 0 f2"/>
                <a:gd name="f18" fmla="+- f3 0 f2"/>
                <a:gd name="f19" fmla="*/ f18 1 10807"/>
                <a:gd name="f20" fmla="*/ f17 1 163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C7B610C9-C360-4709-9980-70447BA3B485}"/>
                </a:ext>
              </a:extLst>
            </p:cNvPr>
            <p:cNvSpPr/>
            <p:nvPr/>
          </p:nvSpPr>
          <p:spPr>
            <a:xfrm>
              <a:off x="6695675" y="2576257"/>
              <a:ext cx="395569" cy="4294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+- f4 0 f2"/>
                <a:gd name="f58" fmla="+- f3 0 f2"/>
                <a:gd name="f59" fmla="*/ f58 1 10965"/>
                <a:gd name="f60" fmla="*/ f57 1 11827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70FBC1E7-13F7-4AAA-994B-03AA6CA5395A}"/>
              </a:ext>
            </a:extLst>
          </p:cNvPr>
          <p:cNvGrpSpPr/>
          <p:nvPr/>
        </p:nvGrpSpPr>
        <p:grpSpPr>
          <a:xfrm>
            <a:off x="4280646" y="3582760"/>
            <a:ext cx="490155" cy="386178"/>
            <a:chOff x="5563346" y="3519260"/>
            <a:chExt cx="490155" cy="386178"/>
          </a:xfrm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DC0F15E3-9618-4DFF-8BC2-401D58A21D2B}"/>
                </a:ext>
              </a:extLst>
            </p:cNvPr>
            <p:cNvSpPr/>
            <p:nvPr/>
          </p:nvSpPr>
          <p:spPr>
            <a:xfrm>
              <a:off x="5686159" y="3519260"/>
              <a:ext cx="109728" cy="1393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+- f4 0 f2"/>
                <a:gd name="f19" fmla="+- f3 0 f2"/>
                <a:gd name="f20" fmla="*/ f19 1 4518"/>
                <a:gd name="f21" fmla="*/ f18 1 573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1FB4057-5A24-4148-9372-36245947DCE7}"/>
                </a:ext>
              </a:extLst>
            </p:cNvPr>
            <p:cNvSpPr/>
            <p:nvPr/>
          </p:nvSpPr>
          <p:spPr>
            <a:xfrm>
              <a:off x="5563346" y="3634511"/>
              <a:ext cx="136574" cy="1322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+- f4 0 f2"/>
                <a:gd name="f37" fmla="+- f3 0 f2"/>
                <a:gd name="f38" fmla="*/ f37 1 5623"/>
                <a:gd name="f39" fmla="*/ f36 1 544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03B83FD2-89DE-415A-B9AA-A820BBC64800}"/>
                </a:ext>
              </a:extLst>
            </p:cNvPr>
            <p:cNvSpPr/>
            <p:nvPr/>
          </p:nvSpPr>
          <p:spPr>
            <a:xfrm>
              <a:off x="5823283" y="3519260"/>
              <a:ext cx="109728" cy="1393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+- f4 0 f2"/>
                <a:gd name="f18" fmla="+- f3 0 f2"/>
                <a:gd name="f19" fmla="*/ f18 1 4518"/>
                <a:gd name="f20" fmla="*/ f17 1 5737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D76D9E5C-DAF5-4894-AF53-2491582EF262}"/>
                </a:ext>
              </a:extLst>
            </p:cNvPr>
            <p:cNvSpPr/>
            <p:nvPr/>
          </p:nvSpPr>
          <p:spPr>
            <a:xfrm>
              <a:off x="5919039" y="3634017"/>
              <a:ext cx="134462" cy="1323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+- f4 0 f2"/>
                <a:gd name="f38" fmla="+- f3 0 f2"/>
                <a:gd name="f39" fmla="*/ f38 1 5536"/>
                <a:gd name="f40" fmla="*/ f37 1 5448"/>
                <a:gd name="f41" fmla="*/ f2 1 f39"/>
                <a:gd name="f42" fmla="*/ f3 1 f39"/>
                <a:gd name="f43" fmla="*/ f2 1 f40"/>
                <a:gd name="f44" fmla="*/ f4 1 f40"/>
                <a:gd name="f45" fmla="*/ f41 f35 1"/>
                <a:gd name="f46" fmla="*/ f42 f35 1"/>
                <a:gd name="f47" fmla="*/ f44 f36 1"/>
                <a:gd name="f48" fmla="*/ f43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6FFFC4E0-F08C-430D-9A4B-CBB40354B59C}"/>
                </a:ext>
              </a:extLst>
            </p:cNvPr>
            <p:cNvSpPr/>
            <p:nvPr/>
          </p:nvSpPr>
          <p:spPr>
            <a:xfrm>
              <a:off x="5658736" y="3685992"/>
              <a:ext cx="301733" cy="2194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+- f4 0 f2"/>
                <a:gd name="f56" fmla="+- f3 0 f2"/>
                <a:gd name="f57" fmla="*/ f56 1 12423"/>
                <a:gd name="f58" fmla="*/ f55 1 9035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621978E6-F9E7-4A3E-A762-177B09D9DB4B}"/>
              </a:ext>
            </a:extLst>
          </p:cNvPr>
          <p:cNvGrpSpPr/>
          <p:nvPr/>
        </p:nvGrpSpPr>
        <p:grpSpPr>
          <a:xfrm>
            <a:off x="1801982" y="2659234"/>
            <a:ext cx="553952" cy="455316"/>
            <a:chOff x="3084682" y="2595734"/>
            <a:chExt cx="553952" cy="455316"/>
          </a:xfrm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3F602F67-B615-466E-B453-1A4118457CF8}"/>
                </a:ext>
              </a:extLst>
            </p:cNvPr>
            <p:cNvSpPr/>
            <p:nvPr/>
          </p:nvSpPr>
          <p:spPr>
            <a:xfrm>
              <a:off x="3325087" y="2595734"/>
              <a:ext cx="147072" cy="103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+- f4 0 f2"/>
                <a:gd name="f29" fmla="+- f3 0 f2"/>
                <a:gd name="f30" fmla="*/ f29 1 5132"/>
                <a:gd name="f31" fmla="*/ f28 1 3608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8A024A92-4433-4ACD-A353-F58B1083FA2F}"/>
                </a:ext>
              </a:extLst>
            </p:cNvPr>
            <p:cNvSpPr/>
            <p:nvPr/>
          </p:nvSpPr>
          <p:spPr>
            <a:xfrm>
              <a:off x="3325179" y="2947970"/>
              <a:ext cx="146980" cy="1030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+- f4 0 f2"/>
                <a:gd name="f30" fmla="+- f3 0 f2"/>
                <a:gd name="f31" fmla="*/ f30 1 5129"/>
                <a:gd name="f32" fmla="*/ f29 1 3597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7B2BA536-C16C-4490-8822-A775302B7870}"/>
                </a:ext>
              </a:extLst>
            </p:cNvPr>
            <p:cNvSpPr/>
            <p:nvPr/>
          </p:nvSpPr>
          <p:spPr>
            <a:xfrm>
              <a:off x="3245626" y="2710043"/>
              <a:ext cx="280556" cy="2265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+- f4 0 f2"/>
                <a:gd name="f77" fmla="+- f3 0 f2"/>
                <a:gd name="f78" fmla="*/ f77 1 9790"/>
                <a:gd name="f79" fmla="*/ f76 1 7906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1B53D34B-5DF4-4FA3-BF51-FC0AFD4E2F5B}"/>
                </a:ext>
              </a:extLst>
            </p:cNvPr>
            <p:cNvSpPr/>
            <p:nvPr/>
          </p:nvSpPr>
          <p:spPr>
            <a:xfrm>
              <a:off x="3489240" y="2743812"/>
              <a:ext cx="149394" cy="161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+- f4 0 f2"/>
                <a:gd name="f65" fmla="+- f3 0 f2"/>
                <a:gd name="f66" fmla="*/ f65 1 5213"/>
                <a:gd name="f67" fmla="*/ f64 1 5620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52ACF0C8-BF98-4F1C-81F7-89209C6562F1}"/>
                </a:ext>
              </a:extLst>
            </p:cNvPr>
            <p:cNvSpPr/>
            <p:nvPr/>
          </p:nvSpPr>
          <p:spPr>
            <a:xfrm>
              <a:off x="3084682" y="2840098"/>
              <a:ext cx="189189" cy="161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+- f4 0 f2"/>
                <a:gd name="f53" fmla="+- f3 0 f2"/>
                <a:gd name="f54" fmla="*/ f53 1 6602"/>
                <a:gd name="f55" fmla="*/ f52 1 5648"/>
                <a:gd name="f56" fmla="*/ f2 1 f54"/>
                <a:gd name="f57" fmla="*/ f3 1 f54"/>
                <a:gd name="f58" fmla="*/ f2 1 f55"/>
                <a:gd name="f59" fmla="*/ f4 1 f55"/>
                <a:gd name="f60" fmla="*/ f56 f50 1"/>
                <a:gd name="f61" fmla="*/ f57 f50 1"/>
                <a:gd name="f62" fmla="*/ f59 f51 1"/>
                <a:gd name="f63" fmla="*/ f5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409DD914-7A6C-4C30-B494-BFEB016A174B}"/>
                </a:ext>
              </a:extLst>
            </p:cNvPr>
            <p:cNvSpPr/>
            <p:nvPr/>
          </p:nvSpPr>
          <p:spPr>
            <a:xfrm>
              <a:off x="3084682" y="2645944"/>
              <a:ext cx="189189" cy="161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+- f4 0 f2"/>
                <a:gd name="f53" fmla="+- f3 0 f2"/>
                <a:gd name="f54" fmla="*/ f53 1 6602"/>
                <a:gd name="f55" fmla="*/ f52 1 5647"/>
                <a:gd name="f56" fmla="*/ f2 1 f54"/>
                <a:gd name="f57" fmla="*/ f3 1 f54"/>
                <a:gd name="f58" fmla="*/ f2 1 f55"/>
                <a:gd name="f59" fmla="*/ f4 1 f55"/>
                <a:gd name="f60" fmla="*/ f56 f50 1"/>
                <a:gd name="f61" fmla="*/ f57 f50 1"/>
                <a:gd name="f62" fmla="*/ f59 f51 1"/>
                <a:gd name="f63" fmla="*/ f5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9E626226-42B6-422A-8FB7-EE6F3239438E}"/>
              </a:ext>
            </a:extLst>
          </p:cNvPr>
          <p:cNvSpPr txBox="1"/>
          <p:nvPr/>
        </p:nvSpPr>
        <p:spPr>
          <a:xfrm>
            <a:off x="374501" y="135642"/>
            <a:ext cx="8640778" cy="54073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0" i="0" u="none" strike="noStrike" kern="1200" cap="none" spc="0" baseline="0" dirty="0">
                <a:solidFill>
                  <a:srgbClr val="090909"/>
                </a:solidFill>
                <a:uFillTx/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b="0" i="0" u="none" strike="noStrike" kern="1200" cap="none" spc="0" baseline="0" dirty="0">
                <a:solidFill>
                  <a:srgbClr val="090909"/>
                </a:solidFill>
                <a:uFillTx/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443958" y="146112"/>
            <a:ext cx="8520598" cy="57269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0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عنوان را اینجا اضافه کنید</a:t>
            </a:r>
            <a:endParaRPr kumimoji="0" sz="10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 2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 3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 4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 5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 6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عنوان 1</a:t>
            </a:r>
            <a:endParaRPr kumimoji="0" sz="800" b="1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51;p29">
            <a:extLst>
              <a:ext uri="{FF2B5EF4-FFF2-40B4-BE49-F238E27FC236}">
                <a16:creationId xmlns:a16="http://schemas.microsoft.com/office/drawing/2014/main" id="{3A68E9ED-4711-4083-A1E2-9B82E38A1B2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95109" y="554528"/>
            <a:ext cx="7823396" cy="572697"/>
          </a:xfrm>
        </p:spPr>
        <p:txBody>
          <a:bodyPr lIns="91421" tIns="91421" rIns="91421" bIns="91421" anchor="t" anchorCtr="0"/>
          <a:lstStyle/>
          <a:p>
            <a:pPr lvl="0" rtl="1"/>
            <a:r>
              <a:rPr lang="fa-IR" sz="3500" dirty="0">
                <a:solidFill>
                  <a:srgbClr val="000000"/>
                </a:solidFill>
                <a:cs typeface="B Nazanin" panose="00000400000000000000" pitchFamily="2" charset="-78"/>
              </a:rPr>
              <a:t>فهرست مطالب</a:t>
            </a:r>
            <a:endParaRPr lang="en-US" sz="3500" dirty="0">
              <a:solidFill>
                <a:srgbClr val="000000"/>
              </a:solidFill>
              <a:cs typeface="B Nazanin" panose="00000400000000000000" pitchFamily="2" charset="-78"/>
            </a:endParaRPr>
          </a:p>
        </p:txBody>
      </p:sp>
      <p:sp>
        <p:nvSpPr>
          <p:cNvPr id="3" name="Google Shape;552;p29">
            <a:extLst>
              <a:ext uri="{FF2B5EF4-FFF2-40B4-BE49-F238E27FC236}">
                <a16:creationId xmlns:a16="http://schemas.microsoft.com/office/drawing/2014/main" id="{E38AE750-0226-4A9A-B350-8176EBA31E8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125364" y="1993721"/>
            <a:ext cx="1981203" cy="401695"/>
          </a:xfrm>
        </p:spPr>
        <p:txBody>
          <a:bodyPr lIns="0" tIns="0" rIns="0" bIns="0" anchor="b" anchorCtr="1"/>
          <a:lstStyle/>
          <a:p>
            <a:pPr lvl="0" algn="ctr" rtl="1"/>
            <a:r>
              <a:rPr lang="fa-IR" sz="2000" dirty="0">
                <a:solidFill>
                  <a:srgbClr val="0082E5"/>
                </a:solidFill>
                <a:cs typeface="B Nazanin" panose="00000400000000000000" pitchFamily="2" charset="-78"/>
              </a:rPr>
              <a:t>اهداف و استراتژی</a:t>
            </a:r>
            <a:endParaRPr lang="en-US" sz="2000" dirty="0">
              <a:solidFill>
                <a:srgbClr val="0082E5"/>
              </a:solidFill>
              <a:cs typeface="B Nazanin" panose="00000400000000000000" pitchFamily="2" charset="-78"/>
            </a:endParaRPr>
          </a:p>
        </p:txBody>
      </p:sp>
      <p:sp>
        <p:nvSpPr>
          <p:cNvPr id="4" name="Google Shape;553;p29">
            <a:extLst>
              <a:ext uri="{FF2B5EF4-FFF2-40B4-BE49-F238E27FC236}">
                <a16:creationId xmlns:a16="http://schemas.microsoft.com/office/drawing/2014/main" id="{F7138A53-6FD5-492F-BB09-D8FAA92C971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039965" y="1993721"/>
            <a:ext cx="1981203" cy="401695"/>
          </a:xfrm>
        </p:spPr>
        <p:txBody>
          <a:bodyPr lIns="0" tIns="0" rIns="0" bIns="0" anchor="b" anchorCtr="1"/>
          <a:lstStyle/>
          <a:p>
            <a:pPr lvl="0" algn="ctr" rtl="1"/>
            <a:r>
              <a:rPr lang="fa-IR" sz="2000" dirty="0">
                <a:solidFill>
                  <a:srgbClr val="0082E5"/>
                </a:solidFill>
                <a:cs typeface="B Nazanin" panose="00000400000000000000" pitchFamily="2" charset="-78"/>
              </a:rPr>
              <a:t>درباره ما</a:t>
            </a:r>
            <a:endParaRPr lang="en-US" sz="2000" dirty="0">
              <a:solidFill>
                <a:srgbClr val="0082E5"/>
              </a:solidFill>
              <a:cs typeface="B Nazanin" panose="00000400000000000000" pitchFamily="2" charset="-78"/>
            </a:endParaRPr>
          </a:p>
        </p:txBody>
      </p:sp>
      <p:sp>
        <p:nvSpPr>
          <p:cNvPr id="5" name="Google Shape;554;p29">
            <a:extLst>
              <a:ext uri="{FF2B5EF4-FFF2-40B4-BE49-F238E27FC236}">
                <a16:creationId xmlns:a16="http://schemas.microsoft.com/office/drawing/2014/main" id="{7EB6D7BE-A6C5-4F98-88F6-24569FE57F5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38704" y="2371532"/>
            <a:ext cx="2183696" cy="572697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spcAft>
                <a:spcPts val="1600"/>
              </a:spcAft>
              <a:buNone/>
            </a:pPr>
            <a:r>
              <a:rPr lang="fa-IR" sz="1200" dirty="0">
                <a:cs typeface="B Nazanin" panose="00000400000000000000" pitchFamily="2" charset="-78"/>
              </a:rPr>
              <a:t>در اینجا می توانید موضوع بخش را توضیح دهید</a:t>
            </a:r>
            <a:endParaRPr lang="en-US" sz="1200" dirty="0">
              <a:cs typeface="B Nazanin" panose="00000400000000000000" pitchFamily="2" charset="-78"/>
            </a:endParaRPr>
          </a:p>
        </p:txBody>
      </p:sp>
      <p:sp>
        <p:nvSpPr>
          <p:cNvPr id="6" name="Google Shape;555;p29">
            <a:extLst>
              <a:ext uri="{FF2B5EF4-FFF2-40B4-BE49-F238E27FC236}">
                <a16:creationId xmlns:a16="http://schemas.microsoft.com/office/drawing/2014/main" id="{9541AA1C-393A-4A32-BC8D-12CB4D8EAA5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24176" y="2371532"/>
            <a:ext cx="2183696" cy="572697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spcAft>
                <a:spcPts val="1600"/>
              </a:spcAft>
              <a:buNone/>
            </a:pPr>
            <a:r>
              <a:rPr lang="fa-IR" sz="1200" dirty="0">
                <a:cs typeface="B Nazanin" panose="00000400000000000000" pitchFamily="2" charset="-78"/>
              </a:rPr>
              <a:t>در اینجا می توانید موضوع بخش را توضیح دهید</a:t>
            </a:r>
            <a:endParaRPr lang="en-US" sz="1200" dirty="0">
              <a:cs typeface="B Nazanin" panose="00000400000000000000" pitchFamily="2" charset="-78"/>
            </a:endParaRPr>
          </a:p>
        </p:txBody>
      </p:sp>
      <p:sp>
        <p:nvSpPr>
          <p:cNvPr id="7" name="Google Shape;556;p29">
            <a:extLst>
              <a:ext uri="{FF2B5EF4-FFF2-40B4-BE49-F238E27FC236}">
                <a16:creationId xmlns:a16="http://schemas.microsoft.com/office/drawing/2014/main" id="{8E6749FB-75E0-41B5-9129-D26FA42A1C1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581384" y="3649242"/>
            <a:ext cx="1981203" cy="401695"/>
          </a:xfrm>
        </p:spPr>
        <p:txBody>
          <a:bodyPr lIns="0" tIns="0" rIns="0" bIns="0" anchor="b" anchorCtr="1"/>
          <a:lstStyle/>
          <a:p>
            <a:pPr lvl="0" algn="ctr" rtl="1"/>
            <a:r>
              <a:rPr lang="fa-IR" sz="2000" dirty="0">
                <a:solidFill>
                  <a:srgbClr val="0082E5"/>
                </a:solidFill>
                <a:cs typeface="B Nazanin" panose="00000400000000000000" pitchFamily="2" charset="-78"/>
              </a:rPr>
              <a:t>بودجه</a:t>
            </a:r>
            <a:endParaRPr lang="en-US" sz="2000" dirty="0">
              <a:solidFill>
                <a:srgbClr val="0082E5"/>
              </a:solidFill>
              <a:cs typeface="B Nazanin" panose="00000400000000000000" pitchFamily="2" charset="-78"/>
            </a:endParaRPr>
          </a:p>
        </p:txBody>
      </p:sp>
      <p:sp>
        <p:nvSpPr>
          <p:cNvPr id="8" name="Google Shape;557;p29">
            <a:extLst>
              <a:ext uri="{FF2B5EF4-FFF2-40B4-BE49-F238E27FC236}">
                <a16:creationId xmlns:a16="http://schemas.microsoft.com/office/drawing/2014/main" id="{8D3984C2-E6A5-4558-BDE3-980AE044711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480151" y="4020580"/>
            <a:ext cx="2183696" cy="572697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spcAft>
                <a:spcPts val="1600"/>
              </a:spcAft>
              <a:buNone/>
            </a:pPr>
            <a:r>
              <a:rPr lang="fa-IR" sz="1200" dirty="0">
                <a:cs typeface="B Nazanin" panose="00000400000000000000" pitchFamily="2" charset="-78"/>
              </a:rPr>
              <a:t>در اینجا می توانید موضوع بخش را توضیح دهید</a:t>
            </a:r>
            <a:endParaRPr lang="en-US" sz="1200" dirty="0">
              <a:cs typeface="B Nazanin" panose="00000400000000000000" pitchFamily="2" charset="-78"/>
            </a:endParaRPr>
          </a:p>
        </p:txBody>
      </p:sp>
      <p:sp>
        <p:nvSpPr>
          <p:cNvPr id="9" name="Google Shape;558;p29">
            <a:extLst>
              <a:ext uri="{FF2B5EF4-FFF2-40B4-BE49-F238E27FC236}">
                <a16:creationId xmlns:a16="http://schemas.microsoft.com/office/drawing/2014/main" id="{65131374-7A21-4426-B269-7D6CE76CF2F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581384" y="1993721"/>
            <a:ext cx="1981203" cy="401695"/>
          </a:xfrm>
        </p:spPr>
        <p:txBody>
          <a:bodyPr lIns="0" tIns="0" rIns="0" bIns="0" anchor="b" anchorCtr="1"/>
          <a:lstStyle/>
          <a:p>
            <a:pPr lvl="0" algn="ctr" rtl="1"/>
            <a:r>
              <a:rPr lang="fa-IR" sz="2000" dirty="0">
                <a:solidFill>
                  <a:srgbClr val="0082E5"/>
                </a:solidFill>
                <a:cs typeface="B Nazanin" panose="00000400000000000000" pitchFamily="2" charset="-78"/>
              </a:rPr>
              <a:t>تحلیل بازار</a:t>
            </a:r>
            <a:endParaRPr lang="en-US" sz="2000" dirty="0">
              <a:solidFill>
                <a:srgbClr val="0082E5"/>
              </a:solidFill>
              <a:cs typeface="B Nazanin" panose="00000400000000000000" pitchFamily="2" charset="-78"/>
            </a:endParaRPr>
          </a:p>
        </p:txBody>
      </p:sp>
      <p:sp>
        <p:nvSpPr>
          <p:cNvPr id="10" name="Google Shape;559;p29">
            <a:extLst>
              <a:ext uri="{FF2B5EF4-FFF2-40B4-BE49-F238E27FC236}">
                <a16:creationId xmlns:a16="http://schemas.microsoft.com/office/drawing/2014/main" id="{F96FF8BA-7F1A-4F45-86A6-936995A157D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480151" y="2371532"/>
            <a:ext cx="2183696" cy="572697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sz="1200" dirty="0">
                <a:cs typeface="B Nazanin" panose="00000400000000000000" pitchFamily="2" charset="-78"/>
              </a:rPr>
              <a:t>در اینجا می توانید موضوع بخش را توضیح دهید</a:t>
            </a:r>
            <a:endParaRPr lang="en-US" sz="1200" dirty="0">
              <a:cs typeface="B Nazanin" panose="00000400000000000000" pitchFamily="2" charset="-78"/>
            </a:endParaRPr>
          </a:p>
        </p:txBody>
      </p:sp>
      <p:sp>
        <p:nvSpPr>
          <p:cNvPr id="11" name="Google Shape;560;p29">
            <a:extLst>
              <a:ext uri="{FF2B5EF4-FFF2-40B4-BE49-F238E27FC236}">
                <a16:creationId xmlns:a16="http://schemas.microsoft.com/office/drawing/2014/main" id="{789BB56D-A036-4756-83E1-EEEFF5B7587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039608" y="3649242"/>
            <a:ext cx="1981203" cy="401695"/>
          </a:xfrm>
        </p:spPr>
        <p:txBody>
          <a:bodyPr lIns="0" tIns="0" rIns="0" bIns="0" anchor="b" anchorCtr="1"/>
          <a:lstStyle/>
          <a:p>
            <a:pPr lvl="0" algn="ctr" rtl="1"/>
            <a:r>
              <a:rPr lang="fa-IR" sz="2000" dirty="0">
                <a:solidFill>
                  <a:srgbClr val="0082E5"/>
                </a:solidFill>
                <a:cs typeface="B Nazanin" panose="00000400000000000000" pitchFamily="2" charset="-78"/>
              </a:rPr>
              <a:t>بودجه</a:t>
            </a:r>
            <a:endParaRPr lang="en-US" sz="2000" dirty="0">
              <a:solidFill>
                <a:srgbClr val="0082E5"/>
              </a:solidFill>
              <a:cs typeface="B Nazanin" panose="00000400000000000000" pitchFamily="2" charset="-78"/>
            </a:endParaRPr>
          </a:p>
        </p:txBody>
      </p:sp>
      <p:sp>
        <p:nvSpPr>
          <p:cNvPr id="12" name="Google Shape;561;p29">
            <a:extLst>
              <a:ext uri="{FF2B5EF4-FFF2-40B4-BE49-F238E27FC236}">
                <a16:creationId xmlns:a16="http://schemas.microsoft.com/office/drawing/2014/main" id="{74E4C774-37F8-4292-AB84-820364BCB61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38366" y="4020580"/>
            <a:ext cx="2183696" cy="572697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sz="1200" dirty="0">
                <a:cs typeface="B Nazanin" panose="00000400000000000000" pitchFamily="2" charset="-78"/>
              </a:rPr>
              <a:t>در اینجا می توانید موضوع بخش را توضیح دهید</a:t>
            </a:r>
            <a:endParaRPr lang="en-US" sz="1200" dirty="0">
              <a:cs typeface="B Nazanin" panose="00000400000000000000" pitchFamily="2" charset="-78"/>
            </a:endParaRPr>
          </a:p>
        </p:txBody>
      </p:sp>
      <p:sp>
        <p:nvSpPr>
          <p:cNvPr id="13" name="Google Shape;562;p29">
            <a:extLst>
              <a:ext uri="{FF2B5EF4-FFF2-40B4-BE49-F238E27FC236}">
                <a16:creationId xmlns:a16="http://schemas.microsoft.com/office/drawing/2014/main" id="{051F1EFD-C751-4B8F-9CF8-1B28A7E880F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125355" y="3649269"/>
            <a:ext cx="1981203" cy="401695"/>
          </a:xfrm>
        </p:spPr>
        <p:txBody>
          <a:bodyPr lIns="0" tIns="0" rIns="0" bIns="0" anchor="b" anchorCtr="1"/>
          <a:lstStyle/>
          <a:p>
            <a:pPr lvl="0" algn="ctr" rtl="1"/>
            <a:r>
              <a:rPr lang="fa-IR" sz="2000" dirty="0">
                <a:solidFill>
                  <a:srgbClr val="0082E5"/>
                </a:solidFill>
                <a:cs typeface="B Nazanin" panose="00000400000000000000" pitchFamily="2" charset="-78"/>
              </a:rPr>
              <a:t>نمای کلی </a:t>
            </a:r>
            <a:r>
              <a:rPr lang="en-US" sz="2000" dirty="0">
                <a:solidFill>
                  <a:srgbClr val="0082E5"/>
                </a:solidFill>
                <a:cs typeface="B Nazanin" panose="00000400000000000000" pitchFamily="2" charset="-78"/>
              </a:rPr>
              <a:t>KPI</a:t>
            </a:r>
          </a:p>
        </p:txBody>
      </p:sp>
      <p:sp>
        <p:nvSpPr>
          <p:cNvPr id="14" name="Google Shape;563;p29">
            <a:extLst>
              <a:ext uri="{FF2B5EF4-FFF2-40B4-BE49-F238E27FC236}">
                <a16:creationId xmlns:a16="http://schemas.microsoft.com/office/drawing/2014/main" id="{9AAC5D96-5D2C-4781-BDE8-66139A9AB42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24131" y="4020580"/>
            <a:ext cx="2183696" cy="572697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spcAft>
                <a:spcPts val="1600"/>
              </a:spcAft>
              <a:buNone/>
            </a:pPr>
            <a:r>
              <a:rPr lang="fa-IR" sz="1200" dirty="0">
                <a:cs typeface="B Nazanin" panose="00000400000000000000" pitchFamily="2" charset="-78"/>
              </a:rPr>
              <a:t>در اینجا می توانید موضوع بخش را توضیح دهید</a:t>
            </a:r>
            <a:endParaRPr lang="en-US" sz="1200" dirty="0">
              <a:cs typeface="B Nazanin" panose="00000400000000000000" pitchFamily="2" charset="-78"/>
            </a:endParaRPr>
          </a:p>
        </p:txBody>
      </p:sp>
      <p:sp>
        <p:nvSpPr>
          <p:cNvPr id="15" name="Google Shape;564;p29">
            <a:extLst>
              <a:ext uri="{FF2B5EF4-FFF2-40B4-BE49-F238E27FC236}">
                <a16:creationId xmlns:a16="http://schemas.microsoft.com/office/drawing/2014/main" id="{50EA7506-A488-4DD6-91A0-51E23EC1592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255315" y="1512518"/>
            <a:ext cx="1549798" cy="676802"/>
          </a:xfrm>
        </p:spPr>
        <p:txBody>
          <a:bodyPr anchor="b" anchorCtr="1"/>
          <a:lstStyle/>
          <a:p>
            <a:pPr lvl="0" algn="ctr" rtl="1"/>
            <a:r>
              <a:rPr lang="en-US" sz="4400" u="sng">
                <a:solidFill>
                  <a:srgbClr val="FF3F47"/>
                </a:solidFill>
                <a:cs typeface="B Nazanin" panose="00000400000000000000" pitchFamily="2" charset="-78"/>
              </a:rPr>
              <a:t>01</a:t>
            </a:r>
          </a:p>
        </p:txBody>
      </p:sp>
      <p:sp>
        <p:nvSpPr>
          <p:cNvPr id="16" name="Google Shape;565;p29">
            <a:extLst>
              <a:ext uri="{FF2B5EF4-FFF2-40B4-BE49-F238E27FC236}">
                <a16:creationId xmlns:a16="http://schemas.microsoft.com/office/drawing/2014/main" id="{3286113C-6C5D-4F68-BF34-45D065EA1B1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804800" y="1512518"/>
            <a:ext cx="1549798" cy="676802"/>
          </a:xfrm>
        </p:spPr>
        <p:txBody>
          <a:bodyPr anchor="b" anchorCtr="1"/>
          <a:lstStyle/>
          <a:p>
            <a:pPr lvl="0" algn="ctr" rtl="1"/>
            <a:r>
              <a:rPr lang="en-US" sz="4400" u="sng">
                <a:solidFill>
                  <a:srgbClr val="FF3F47"/>
                </a:solidFill>
                <a:cs typeface="B Nazanin" panose="00000400000000000000" pitchFamily="2" charset="-78"/>
              </a:rPr>
              <a:t>02</a:t>
            </a:r>
          </a:p>
        </p:txBody>
      </p:sp>
      <p:sp>
        <p:nvSpPr>
          <p:cNvPr id="17" name="Google Shape;566;p29">
            <a:extLst>
              <a:ext uri="{FF2B5EF4-FFF2-40B4-BE49-F238E27FC236}">
                <a16:creationId xmlns:a16="http://schemas.microsoft.com/office/drawing/2014/main" id="{32EBE264-F251-4EBE-9828-EFA16E2DEF6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325115" y="1512518"/>
            <a:ext cx="1549798" cy="676802"/>
          </a:xfrm>
        </p:spPr>
        <p:txBody>
          <a:bodyPr anchor="b" anchorCtr="1"/>
          <a:lstStyle/>
          <a:p>
            <a:pPr lvl="0" algn="ctr" rtl="1"/>
            <a:r>
              <a:rPr lang="en-US" sz="4400" u="sng" dirty="0">
                <a:solidFill>
                  <a:srgbClr val="FF3F47"/>
                </a:solidFill>
                <a:cs typeface="B Nazanin" panose="00000400000000000000" pitchFamily="2" charset="-78"/>
              </a:rPr>
              <a:t>03</a:t>
            </a:r>
          </a:p>
        </p:txBody>
      </p:sp>
      <p:sp>
        <p:nvSpPr>
          <p:cNvPr id="18" name="Google Shape;567;p29">
            <a:extLst>
              <a:ext uri="{FF2B5EF4-FFF2-40B4-BE49-F238E27FC236}">
                <a16:creationId xmlns:a16="http://schemas.microsoft.com/office/drawing/2014/main" id="{AC0E531E-0DEB-4CDF-A962-A48BBBE2EB1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255315" y="3170444"/>
            <a:ext cx="1549798" cy="676802"/>
          </a:xfrm>
        </p:spPr>
        <p:txBody>
          <a:bodyPr anchor="b" anchorCtr="1"/>
          <a:lstStyle/>
          <a:p>
            <a:pPr lvl="0" algn="ctr" rtl="1"/>
            <a:r>
              <a:rPr lang="en-US" sz="4400" u="sng">
                <a:solidFill>
                  <a:srgbClr val="FF3F47"/>
                </a:solidFill>
                <a:cs typeface="B Nazanin" panose="00000400000000000000" pitchFamily="2" charset="-78"/>
              </a:rPr>
              <a:t>04</a:t>
            </a:r>
          </a:p>
        </p:txBody>
      </p:sp>
      <p:sp>
        <p:nvSpPr>
          <p:cNvPr id="19" name="Google Shape;568;p29">
            <a:extLst>
              <a:ext uri="{FF2B5EF4-FFF2-40B4-BE49-F238E27FC236}">
                <a16:creationId xmlns:a16="http://schemas.microsoft.com/office/drawing/2014/main" id="{3D1820BA-FA1D-44E8-A253-4318482047C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804626" y="3170444"/>
            <a:ext cx="1549798" cy="676802"/>
          </a:xfrm>
        </p:spPr>
        <p:txBody>
          <a:bodyPr anchor="b" anchorCtr="1"/>
          <a:lstStyle/>
          <a:p>
            <a:pPr lvl="0" algn="ctr" rtl="1"/>
            <a:r>
              <a:rPr lang="en-US" sz="4400" u="sng">
                <a:solidFill>
                  <a:srgbClr val="FF3F47"/>
                </a:solidFill>
                <a:cs typeface="B Nazanin" panose="00000400000000000000" pitchFamily="2" charset="-78"/>
              </a:rPr>
              <a:t>05</a:t>
            </a:r>
          </a:p>
        </p:txBody>
      </p:sp>
      <p:sp>
        <p:nvSpPr>
          <p:cNvPr id="20" name="Google Shape;569;p29">
            <a:extLst>
              <a:ext uri="{FF2B5EF4-FFF2-40B4-BE49-F238E27FC236}">
                <a16:creationId xmlns:a16="http://schemas.microsoft.com/office/drawing/2014/main" id="{86461DF4-7103-4088-8741-2ADE5B99DC0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325115" y="3170444"/>
            <a:ext cx="1549798" cy="676802"/>
          </a:xfrm>
        </p:spPr>
        <p:txBody>
          <a:bodyPr anchor="b" anchorCtr="1"/>
          <a:lstStyle/>
          <a:p>
            <a:pPr lvl="0" algn="ctr" rtl="1"/>
            <a:r>
              <a:rPr lang="en-US" sz="4400" u="sng">
                <a:solidFill>
                  <a:srgbClr val="FF3F47"/>
                </a:solidFill>
                <a:cs typeface="B Nazanin" panose="00000400000000000000" pitchFamily="2" charset="-78"/>
              </a:rPr>
              <a:t>06</a:t>
            </a:r>
          </a:p>
        </p:txBody>
      </p:sp>
      <p:grpSp>
        <p:nvGrpSpPr>
          <p:cNvPr id="21" name="Group 1">
            <a:extLst>
              <a:ext uri="{FF2B5EF4-FFF2-40B4-BE49-F238E27FC236}">
                <a16:creationId xmlns:a16="http://schemas.microsoft.com/office/drawing/2014/main" id="{1386DDF5-8E50-440A-ADD2-4F4A3726489C}"/>
              </a:ext>
            </a:extLst>
          </p:cNvPr>
          <p:cNvGrpSpPr/>
          <p:nvPr/>
        </p:nvGrpSpPr>
        <p:grpSpPr>
          <a:xfrm>
            <a:off x="0" y="357850"/>
            <a:ext cx="8778240" cy="4451354"/>
            <a:chOff x="0" y="357850"/>
            <a:chExt cx="8778240" cy="4451354"/>
          </a:xfrm>
        </p:grpSpPr>
        <p:cxnSp>
          <p:nvCxnSpPr>
            <p:cNvPr id="22" name="Straight Connector 2">
              <a:extLst>
                <a:ext uri="{FF2B5EF4-FFF2-40B4-BE49-F238E27FC236}">
                  <a16:creationId xmlns:a16="http://schemas.microsoft.com/office/drawing/2014/main" id="{16629067-FB0E-4B59-9D8C-4B509BC8FA33}"/>
                </a:ext>
              </a:extLst>
            </p:cNvPr>
            <p:cNvCxnSpPr/>
            <p:nvPr/>
          </p:nvCxnSpPr>
          <p:spPr>
            <a:xfrm flipH="1">
              <a:off x="0" y="357850"/>
              <a:ext cx="8778240" cy="0"/>
            </a:xfrm>
            <a:prstGeom prst="straightConnector1">
              <a:avLst/>
            </a:prstGeom>
            <a:noFill/>
            <a:ln w="44448" cap="flat">
              <a:solidFill>
                <a:srgbClr val="0082E5"/>
              </a:solidFill>
              <a:prstDash val="solid"/>
            </a:ln>
          </p:spPr>
        </p:cxnSp>
        <p:cxnSp>
          <p:nvCxnSpPr>
            <p:cNvPr id="23" name="Straight Connector 3">
              <a:extLst>
                <a:ext uri="{FF2B5EF4-FFF2-40B4-BE49-F238E27FC236}">
                  <a16:creationId xmlns:a16="http://schemas.microsoft.com/office/drawing/2014/main" id="{9489298C-7F85-4D42-9F84-2C8E9EA4683D}"/>
                </a:ext>
              </a:extLst>
            </p:cNvPr>
            <p:cNvCxnSpPr/>
            <p:nvPr/>
          </p:nvCxnSpPr>
          <p:spPr>
            <a:xfrm flipV="1">
              <a:off x="8778240" y="357850"/>
              <a:ext cx="0" cy="4451354"/>
            </a:xfrm>
            <a:prstGeom prst="straightConnector1">
              <a:avLst/>
            </a:prstGeom>
            <a:noFill/>
            <a:ln w="44448" cap="flat">
              <a:solidFill>
                <a:srgbClr val="0082E5"/>
              </a:solidFill>
              <a:prstDash val="solid"/>
            </a:ln>
          </p:spPr>
        </p:cxnSp>
        <p:cxnSp>
          <p:nvCxnSpPr>
            <p:cNvPr id="24" name="Straight Connector 4">
              <a:extLst>
                <a:ext uri="{FF2B5EF4-FFF2-40B4-BE49-F238E27FC236}">
                  <a16:creationId xmlns:a16="http://schemas.microsoft.com/office/drawing/2014/main" id="{F9075456-8CAB-423B-A6B3-7FCDECD44021}"/>
                </a:ext>
              </a:extLst>
            </p:cNvPr>
            <p:cNvCxnSpPr/>
            <p:nvPr/>
          </p:nvCxnSpPr>
          <p:spPr>
            <a:xfrm flipH="1">
              <a:off x="0" y="4794638"/>
              <a:ext cx="8778240" cy="9957"/>
            </a:xfrm>
            <a:prstGeom prst="straightConnector1">
              <a:avLst/>
            </a:prstGeom>
            <a:noFill/>
            <a:ln w="44448" cap="flat">
              <a:solidFill>
                <a:srgbClr val="FF3F47"/>
              </a:solidFill>
              <a:prstDash val="solid"/>
            </a:ln>
          </p:spPr>
        </p:cxn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MAY</a:t>
              </a:r>
              <a:endParaRPr sz="4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JUNE</a:t>
              </a:r>
              <a:endParaRPr sz="4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2</a:t>
              </a:r>
              <a:endParaRPr sz="4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234683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8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816374" y="14611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711040" y="14803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700501" y="29394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697026" y="32173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697679" y="34956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697371" y="27010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708379" y="40646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697940" y="37658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745877" y="43788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364707" y="23619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366262" y="14645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356376" y="26878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372926" y="37800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473286" y="26834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814557" y="31098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6023136" y="26873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880198" y="38257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987738" y="14745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325620" y="14747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834433" y="249425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8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53771" y="468674"/>
            <a:ext cx="2320466" cy="2952876"/>
            <a:chOff x="1027493" y="944998"/>
            <a:chExt cx="6187909" cy="7874336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1027493" y="944998"/>
              <a:ext cx="5607968" cy="3474602"/>
              <a:chOff x="951293" y="716398"/>
              <a:chExt cx="5607968" cy="3474602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951293" y="716398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latin typeface="Lato Black" pitchFamily="34" charset="0"/>
                    <a:ea typeface="Lato Black" pitchFamily="34" charset="0"/>
                    <a:cs typeface="B Nazanin" panose="00000700000000000000" pitchFamily="2" charset="-78"/>
                  </a:rPr>
                  <a:t>نمادها</a:t>
                </a:r>
                <a:endParaRPr lang="en-US" sz="3300" dirty="0">
                  <a:latin typeface="Lato Black" pitchFamily="34" charset="0"/>
                  <a:ea typeface="Lato Black" pitchFamily="34" charset="0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6102565" cy="2756341"/>
              <a:chOff x="960437" y="4996193"/>
              <a:chExt cx="6102565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943600" cy="80021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latin typeface="Lato Black" charset="0"/>
                    <a:ea typeface="Lato Black" charset="0"/>
                    <a:cs typeface="B Nazanin" panose="00000700000000000000" pitchFamily="2" charset="-78"/>
                  </a:rPr>
                  <a:t>مجموعه آیکون های اجتماعی</a:t>
                </a:r>
                <a:endParaRPr lang="en-US" sz="1350" b="1" dirty="0">
                  <a:latin typeface="Lato Black" charset="0"/>
                  <a:ea typeface="Lato Black" charset="0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2723" y="1544333"/>
            <a:ext cx="349052" cy="230049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16824" y="1484466"/>
            <a:ext cx="294850" cy="349434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05290" y="1484084"/>
            <a:ext cx="251660" cy="350166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3198" y="1483702"/>
            <a:ext cx="350166" cy="350198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1488" y="1485611"/>
            <a:ext cx="345997" cy="345997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1523" y="1486375"/>
            <a:ext cx="318721" cy="345615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27604" y="1475745"/>
            <a:ext cx="379002" cy="366112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69823" y="1492041"/>
            <a:ext cx="327823" cy="357009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14726" y="1492423"/>
            <a:ext cx="300897" cy="356627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1930" y="1492041"/>
            <a:ext cx="257357" cy="356627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75134" y="1511742"/>
            <a:ext cx="356245" cy="317607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66050" y="1491659"/>
            <a:ext cx="357359" cy="35739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16236" y="1509482"/>
            <a:ext cx="321362" cy="321362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57333" y="1490736"/>
            <a:ext cx="327059" cy="360192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15796" y="1474545"/>
            <a:ext cx="361636" cy="362183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65654" y="1985176"/>
            <a:ext cx="332757" cy="281833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0507" y="1943004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196373" y="1952457"/>
            <a:ext cx="349784" cy="349434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88784" y="1952457"/>
            <a:ext cx="350198" cy="350548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0606" y="1937689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4002" y="1952457"/>
            <a:ext cx="345265" cy="349848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35578" y="1484466"/>
            <a:ext cx="350166" cy="349434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1193" y="1951693"/>
            <a:ext cx="284251" cy="351694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16657" y="2866034"/>
            <a:ext cx="238770" cy="371841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0219" y="1945264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0934" y="1946028"/>
            <a:ext cx="361147" cy="361147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3878" y="2902094"/>
            <a:ext cx="408156" cy="299783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3032" y="1945264"/>
            <a:ext cx="361147" cy="360797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0924" y="2866479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48828" y="2884685"/>
            <a:ext cx="377474" cy="335748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4295" y="2870649"/>
            <a:ext cx="386927" cy="363438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3479" y="1945264"/>
            <a:ext cx="359651" cy="36156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88784" y="2871031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47295" y="1966111"/>
            <a:ext cx="327091" cy="322508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3463" y="1946028"/>
            <a:ext cx="361147" cy="36152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0666" y="1946792"/>
            <a:ext cx="358155" cy="358123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3354" y="2952891"/>
            <a:ext cx="283488" cy="198604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48670" y="2406063"/>
            <a:ext cx="218687" cy="349052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79695" y="2403421"/>
            <a:ext cx="382758" cy="356595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1474" y="2415165"/>
            <a:ext cx="332757" cy="332343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26090" y="2398488"/>
            <a:ext cx="399435" cy="365698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1808" y="2409436"/>
            <a:ext cx="344883" cy="343387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2866" y="2415165"/>
            <a:ext cx="410829" cy="332343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56026" y="1990873"/>
            <a:ext cx="322508" cy="273494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65506" y="2415165"/>
            <a:ext cx="331993" cy="331993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39524" y="2432225"/>
            <a:ext cx="371395" cy="278904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3324" y="2390531"/>
            <a:ext cx="260349" cy="362292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1709" y="2881629"/>
            <a:ext cx="348288" cy="340331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65506" y="1951693"/>
            <a:ext cx="332375" cy="35007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1670" y="2390913"/>
            <a:ext cx="355863" cy="361911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3978" y="2390531"/>
            <a:ext cx="355863" cy="362292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27761" y="2407590"/>
            <a:ext cx="446826" cy="32705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1347" y="2393936"/>
            <a:ext cx="407774" cy="356627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65439" y="2386743"/>
            <a:ext cx="398321" cy="371013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2895" y="2409468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2826" y="2957983"/>
            <a:ext cx="371013" cy="220787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68495" y="2881629"/>
            <a:ext cx="371395" cy="371809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2894" y="2931280"/>
            <a:ext cx="371395" cy="272857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16021" y="2882011"/>
            <a:ext cx="359651" cy="371013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77412" y="2882393"/>
            <a:ext cx="301661" cy="371013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3669" y="2403421"/>
            <a:ext cx="355099" cy="355481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25106" y="2893374"/>
            <a:ext cx="371777" cy="349434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66041" y="3345101"/>
            <a:ext cx="408156" cy="343737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85765" y="2900980"/>
            <a:ext cx="334634" cy="334634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0741" y="2900980"/>
            <a:ext cx="334666" cy="334634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86524" y="3350003"/>
            <a:ext cx="354717" cy="332757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2723" y="3356082"/>
            <a:ext cx="353954" cy="31888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35578" y="3343192"/>
            <a:ext cx="348257" cy="346188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09245" y="3334089"/>
            <a:ext cx="334666" cy="365348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3149" y="3348507"/>
            <a:ext cx="359269" cy="33578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35560" y="3333707"/>
            <a:ext cx="365348" cy="364966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0831" y="3342046"/>
            <a:ext cx="350548" cy="350198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26480" y="3389819"/>
            <a:ext cx="347143" cy="254684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1365" y="3385650"/>
            <a:ext cx="346379" cy="264518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2582" y="3372377"/>
            <a:ext cx="344883" cy="290299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46321" y="3366680"/>
            <a:ext cx="344883" cy="301311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1651" y="3363275"/>
            <a:ext cx="261145" cy="308504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3545" y="4273509"/>
            <a:ext cx="377824" cy="324418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48846" y="4262465"/>
            <a:ext cx="351439" cy="345965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0680" y="4267048"/>
            <a:ext cx="336512" cy="335048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26304" y="4283249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3648" y="4261383"/>
            <a:ext cx="397525" cy="34867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78768" y="4270868"/>
            <a:ext cx="267574" cy="329415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77422" y="4271600"/>
            <a:ext cx="375946" cy="327823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3583" y="4267048"/>
            <a:ext cx="150831" cy="336926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2283" y="4255304"/>
            <a:ext cx="248254" cy="361942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59975" y="4255304"/>
            <a:ext cx="248255" cy="361942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58676" y="4255304"/>
            <a:ext cx="225498" cy="36156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4145" y="4260237"/>
            <a:ext cx="395266" cy="351312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0069" y="4299649"/>
            <a:ext cx="426315" cy="332826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2229" y="4273509"/>
            <a:ext cx="287275" cy="326296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68691" y="4270422"/>
            <a:ext cx="331611" cy="331674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85001" y="4263261"/>
            <a:ext cx="345997" cy="346029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0376" y="3786931"/>
            <a:ext cx="422542" cy="342973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2080" y="3373523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898097" y="3781997"/>
            <a:ext cx="264550" cy="353222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44659" y="3328806"/>
            <a:ext cx="369517" cy="37566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06025" y="3792246"/>
            <a:ext cx="426329" cy="332375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47319" y="3779738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4551" y="3781265"/>
            <a:ext cx="293704" cy="353954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1072" y="3365916"/>
            <a:ext cx="323654" cy="303189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3713" y="3782379"/>
            <a:ext cx="367990" cy="351312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19283" y="3780056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44825" y="3808542"/>
            <a:ext cx="371395" cy="301279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09043" y="3784671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4292" y="3783907"/>
            <a:ext cx="367608" cy="350548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3958" y="3792628"/>
            <a:ext cx="356627" cy="334252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3243" y="3802844"/>
            <a:ext cx="349052" cy="313055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0351" y="3810419"/>
            <a:ext cx="299019" cy="297905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1022" y="3783143"/>
            <a:ext cx="292176" cy="353985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کسب و کار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کار تیمی</a:t>
            </a:r>
            <a:endParaRPr sz="24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69469" y="3784671"/>
            <a:ext cx="345615" cy="350835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0312" y="3781265"/>
            <a:ext cx="352840" cy="354717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6" name="Google Shape;12406;p23"/>
          <p:cNvGrpSpPr/>
          <p:nvPr/>
        </p:nvGrpSpPr>
        <p:grpSpPr>
          <a:xfrm>
            <a:off x="1765469" y="1821418"/>
            <a:ext cx="370100" cy="250625"/>
            <a:chOff x="980425" y="4196875"/>
            <a:chExt cx="370100" cy="250625"/>
          </a:xfrm>
        </p:grpSpPr>
        <p:sp>
          <p:nvSpPr>
            <p:cNvPr id="12407" name="Google Shape;12407;p23"/>
            <p:cNvSpPr/>
            <p:nvPr/>
          </p:nvSpPr>
          <p:spPr>
            <a:xfrm>
              <a:off x="1154775" y="4246525"/>
              <a:ext cx="129650" cy="103900"/>
            </a:xfrm>
            <a:custGeom>
              <a:avLst/>
              <a:gdLst/>
              <a:ahLst/>
              <a:cxnLst/>
              <a:rect l="l" t="t" r="r" b="b"/>
              <a:pathLst>
                <a:path w="5186" h="4156" extrusionOk="0">
                  <a:moveTo>
                    <a:pt x="2747" y="422"/>
                  </a:moveTo>
                  <a:cubicBezTo>
                    <a:pt x="3241" y="422"/>
                    <a:pt x="3735" y="669"/>
                    <a:pt x="4044" y="1070"/>
                  </a:cubicBezTo>
                  <a:cubicBezTo>
                    <a:pt x="4321" y="1409"/>
                    <a:pt x="4445" y="1872"/>
                    <a:pt x="4383" y="2304"/>
                  </a:cubicBezTo>
                  <a:cubicBezTo>
                    <a:pt x="4269" y="3170"/>
                    <a:pt x="3534" y="3733"/>
                    <a:pt x="2747" y="3733"/>
                  </a:cubicBezTo>
                  <a:cubicBezTo>
                    <a:pt x="2467" y="3733"/>
                    <a:pt x="2181" y="3662"/>
                    <a:pt x="1914" y="3508"/>
                  </a:cubicBezTo>
                  <a:cubicBezTo>
                    <a:pt x="896" y="2921"/>
                    <a:pt x="803" y="1502"/>
                    <a:pt x="1729" y="761"/>
                  </a:cubicBezTo>
                  <a:cubicBezTo>
                    <a:pt x="2007" y="545"/>
                    <a:pt x="2377" y="422"/>
                    <a:pt x="2747" y="422"/>
                  </a:cubicBezTo>
                  <a:close/>
                  <a:moveTo>
                    <a:pt x="2757" y="1"/>
                  </a:moveTo>
                  <a:cubicBezTo>
                    <a:pt x="2314" y="1"/>
                    <a:pt x="1865" y="144"/>
                    <a:pt x="1482" y="453"/>
                  </a:cubicBezTo>
                  <a:cubicBezTo>
                    <a:pt x="1" y="1594"/>
                    <a:pt x="649" y="3909"/>
                    <a:pt x="2470" y="4156"/>
                  </a:cubicBezTo>
                  <a:lnTo>
                    <a:pt x="2747" y="4156"/>
                  </a:lnTo>
                  <a:cubicBezTo>
                    <a:pt x="4167" y="4156"/>
                    <a:pt x="5186" y="2767"/>
                    <a:pt x="4723" y="1409"/>
                  </a:cubicBezTo>
                  <a:cubicBezTo>
                    <a:pt x="4419" y="519"/>
                    <a:pt x="3599" y="1"/>
                    <a:pt x="2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8" name="Google Shape;12408;p23"/>
            <p:cNvSpPr/>
            <p:nvPr/>
          </p:nvSpPr>
          <p:spPr>
            <a:xfrm>
              <a:off x="1199775" y="4267525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925" y="1"/>
                  </a:moveTo>
                  <a:cubicBezTo>
                    <a:pt x="664" y="1"/>
                    <a:pt x="402" y="85"/>
                    <a:pt x="176" y="261"/>
                  </a:cubicBezTo>
                  <a:cubicBezTo>
                    <a:pt x="1" y="411"/>
                    <a:pt x="130" y="642"/>
                    <a:pt x="300" y="642"/>
                  </a:cubicBezTo>
                  <a:cubicBezTo>
                    <a:pt x="340" y="642"/>
                    <a:pt x="382" y="629"/>
                    <a:pt x="423" y="600"/>
                  </a:cubicBezTo>
                  <a:cubicBezTo>
                    <a:pt x="577" y="484"/>
                    <a:pt x="759" y="427"/>
                    <a:pt x="938" y="427"/>
                  </a:cubicBezTo>
                  <a:cubicBezTo>
                    <a:pt x="1188" y="427"/>
                    <a:pt x="1434" y="538"/>
                    <a:pt x="1596" y="754"/>
                  </a:cubicBezTo>
                  <a:cubicBezTo>
                    <a:pt x="1646" y="813"/>
                    <a:pt x="1706" y="838"/>
                    <a:pt x="1763" y="838"/>
                  </a:cubicBezTo>
                  <a:cubicBezTo>
                    <a:pt x="1915" y="838"/>
                    <a:pt x="2047" y="665"/>
                    <a:pt x="1935" y="508"/>
                  </a:cubicBezTo>
                  <a:cubicBezTo>
                    <a:pt x="1679" y="178"/>
                    <a:pt x="1304" y="1"/>
                    <a:pt x="9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9" name="Google Shape;12409;p23"/>
            <p:cNvSpPr/>
            <p:nvPr/>
          </p:nvSpPr>
          <p:spPr>
            <a:xfrm>
              <a:off x="980425" y="4196875"/>
              <a:ext cx="370100" cy="250625"/>
            </a:xfrm>
            <a:custGeom>
              <a:avLst/>
              <a:gdLst/>
              <a:ahLst/>
              <a:cxnLst/>
              <a:rect l="l" t="t" r="r" b="b"/>
              <a:pathLst>
                <a:path w="14804" h="10025" extrusionOk="0">
                  <a:moveTo>
                    <a:pt x="11666" y="6235"/>
                  </a:moveTo>
                  <a:lnTo>
                    <a:pt x="11974" y="6636"/>
                  </a:lnTo>
                  <a:lnTo>
                    <a:pt x="11604" y="6913"/>
                  </a:lnTo>
                  <a:lnTo>
                    <a:pt x="11295" y="6512"/>
                  </a:lnTo>
                  <a:cubicBezTo>
                    <a:pt x="11357" y="6481"/>
                    <a:pt x="11419" y="6420"/>
                    <a:pt x="11481" y="6389"/>
                  </a:cubicBezTo>
                  <a:cubicBezTo>
                    <a:pt x="11542" y="6327"/>
                    <a:pt x="11604" y="6296"/>
                    <a:pt x="11666" y="6235"/>
                  </a:cubicBezTo>
                  <a:close/>
                  <a:moveTo>
                    <a:pt x="12701" y="6716"/>
                  </a:moveTo>
                  <a:cubicBezTo>
                    <a:pt x="12752" y="6716"/>
                    <a:pt x="12805" y="6739"/>
                    <a:pt x="12839" y="6790"/>
                  </a:cubicBezTo>
                  <a:cubicBezTo>
                    <a:pt x="12900" y="6883"/>
                    <a:pt x="12869" y="6975"/>
                    <a:pt x="12808" y="7037"/>
                  </a:cubicBezTo>
                  <a:lnTo>
                    <a:pt x="11789" y="7808"/>
                  </a:lnTo>
                  <a:cubicBezTo>
                    <a:pt x="11748" y="7836"/>
                    <a:pt x="11700" y="7851"/>
                    <a:pt x="11654" y="7851"/>
                  </a:cubicBezTo>
                  <a:cubicBezTo>
                    <a:pt x="11598" y="7851"/>
                    <a:pt x="11545" y="7829"/>
                    <a:pt x="11511" y="7778"/>
                  </a:cubicBezTo>
                  <a:cubicBezTo>
                    <a:pt x="11450" y="7716"/>
                    <a:pt x="11481" y="7592"/>
                    <a:pt x="11542" y="7531"/>
                  </a:cubicBezTo>
                  <a:lnTo>
                    <a:pt x="12592" y="6759"/>
                  </a:lnTo>
                  <a:cubicBezTo>
                    <a:pt x="12619" y="6731"/>
                    <a:pt x="12660" y="6716"/>
                    <a:pt x="12701" y="6716"/>
                  </a:cubicBezTo>
                  <a:close/>
                  <a:moveTo>
                    <a:pt x="12839" y="7562"/>
                  </a:moveTo>
                  <a:lnTo>
                    <a:pt x="13980" y="9012"/>
                  </a:lnTo>
                  <a:cubicBezTo>
                    <a:pt x="14042" y="9105"/>
                    <a:pt x="14073" y="9197"/>
                    <a:pt x="14042" y="9290"/>
                  </a:cubicBezTo>
                  <a:cubicBezTo>
                    <a:pt x="14003" y="9484"/>
                    <a:pt x="13842" y="9593"/>
                    <a:pt x="13674" y="9593"/>
                  </a:cubicBezTo>
                  <a:cubicBezTo>
                    <a:pt x="13575" y="9593"/>
                    <a:pt x="13474" y="9555"/>
                    <a:pt x="13394" y="9475"/>
                  </a:cubicBezTo>
                  <a:lnTo>
                    <a:pt x="12252" y="7994"/>
                  </a:lnTo>
                  <a:lnTo>
                    <a:pt x="12839" y="7562"/>
                  </a:lnTo>
                  <a:close/>
                  <a:moveTo>
                    <a:pt x="1883" y="0"/>
                  </a:moveTo>
                  <a:cubicBezTo>
                    <a:pt x="864" y="0"/>
                    <a:pt x="0" y="834"/>
                    <a:pt x="0" y="1883"/>
                  </a:cubicBezTo>
                  <a:cubicBezTo>
                    <a:pt x="0" y="2932"/>
                    <a:pt x="833" y="3766"/>
                    <a:pt x="1883" y="3766"/>
                  </a:cubicBezTo>
                  <a:lnTo>
                    <a:pt x="6820" y="3766"/>
                  </a:lnTo>
                  <a:cubicBezTo>
                    <a:pt x="6666" y="5340"/>
                    <a:pt x="7777" y="6728"/>
                    <a:pt x="9351" y="6944"/>
                  </a:cubicBezTo>
                  <a:cubicBezTo>
                    <a:pt x="9475" y="6975"/>
                    <a:pt x="9598" y="6975"/>
                    <a:pt x="9721" y="6975"/>
                  </a:cubicBezTo>
                  <a:cubicBezTo>
                    <a:pt x="10123" y="6975"/>
                    <a:pt x="10555" y="6883"/>
                    <a:pt x="10925" y="6728"/>
                  </a:cubicBezTo>
                  <a:lnTo>
                    <a:pt x="11295" y="7191"/>
                  </a:lnTo>
                  <a:cubicBezTo>
                    <a:pt x="10842" y="7554"/>
                    <a:pt x="11099" y="8272"/>
                    <a:pt x="11661" y="8272"/>
                  </a:cubicBezTo>
                  <a:cubicBezTo>
                    <a:pt x="11673" y="8272"/>
                    <a:pt x="11685" y="8272"/>
                    <a:pt x="11697" y="8271"/>
                  </a:cubicBezTo>
                  <a:cubicBezTo>
                    <a:pt x="11724" y="8280"/>
                    <a:pt x="11748" y="8284"/>
                    <a:pt x="11772" y="8284"/>
                  </a:cubicBezTo>
                  <a:cubicBezTo>
                    <a:pt x="11828" y="8284"/>
                    <a:pt x="11878" y="8262"/>
                    <a:pt x="11944" y="8241"/>
                  </a:cubicBezTo>
                  <a:lnTo>
                    <a:pt x="13085" y="9722"/>
                  </a:lnTo>
                  <a:cubicBezTo>
                    <a:pt x="13250" y="9936"/>
                    <a:pt x="13461" y="10025"/>
                    <a:pt x="13670" y="10025"/>
                  </a:cubicBezTo>
                  <a:cubicBezTo>
                    <a:pt x="14244" y="10025"/>
                    <a:pt x="14803" y="9354"/>
                    <a:pt x="14351" y="8765"/>
                  </a:cubicBezTo>
                  <a:lnTo>
                    <a:pt x="13209" y="7284"/>
                  </a:lnTo>
                  <a:cubicBezTo>
                    <a:pt x="13271" y="7191"/>
                    <a:pt x="13301" y="7068"/>
                    <a:pt x="13332" y="6975"/>
                  </a:cubicBezTo>
                  <a:cubicBezTo>
                    <a:pt x="13355" y="6588"/>
                    <a:pt x="13042" y="6302"/>
                    <a:pt x="12703" y="6302"/>
                  </a:cubicBezTo>
                  <a:cubicBezTo>
                    <a:pt x="12582" y="6302"/>
                    <a:pt x="12458" y="6339"/>
                    <a:pt x="12345" y="6420"/>
                  </a:cubicBezTo>
                  <a:lnTo>
                    <a:pt x="11974" y="5926"/>
                  </a:lnTo>
                  <a:cubicBezTo>
                    <a:pt x="12129" y="5741"/>
                    <a:pt x="12252" y="5494"/>
                    <a:pt x="12376" y="5278"/>
                  </a:cubicBezTo>
                  <a:cubicBezTo>
                    <a:pt x="12437" y="5113"/>
                    <a:pt x="12293" y="4990"/>
                    <a:pt x="12154" y="4990"/>
                  </a:cubicBezTo>
                  <a:cubicBezTo>
                    <a:pt x="12084" y="4990"/>
                    <a:pt x="12016" y="5021"/>
                    <a:pt x="11974" y="5093"/>
                  </a:cubicBezTo>
                  <a:cubicBezTo>
                    <a:pt x="11560" y="6059"/>
                    <a:pt x="10644" y="6572"/>
                    <a:pt x="9723" y="6572"/>
                  </a:cubicBezTo>
                  <a:cubicBezTo>
                    <a:pt x="8997" y="6572"/>
                    <a:pt x="8267" y="6253"/>
                    <a:pt x="7777" y="5586"/>
                  </a:cubicBezTo>
                  <a:cubicBezTo>
                    <a:pt x="6728" y="4259"/>
                    <a:pt x="7283" y="2315"/>
                    <a:pt x="8857" y="1760"/>
                  </a:cubicBezTo>
                  <a:cubicBezTo>
                    <a:pt x="9148" y="1653"/>
                    <a:pt x="9441" y="1604"/>
                    <a:pt x="9725" y="1604"/>
                  </a:cubicBezTo>
                  <a:cubicBezTo>
                    <a:pt x="11013" y="1604"/>
                    <a:pt x="12140" y="2617"/>
                    <a:pt x="12190" y="3982"/>
                  </a:cubicBezTo>
                  <a:cubicBezTo>
                    <a:pt x="12205" y="4097"/>
                    <a:pt x="12294" y="4152"/>
                    <a:pt x="12388" y="4152"/>
                  </a:cubicBezTo>
                  <a:cubicBezTo>
                    <a:pt x="12494" y="4152"/>
                    <a:pt x="12606" y="4082"/>
                    <a:pt x="12623" y="3951"/>
                  </a:cubicBezTo>
                  <a:cubicBezTo>
                    <a:pt x="12623" y="3889"/>
                    <a:pt x="12623" y="3858"/>
                    <a:pt x="12623" y="3796"/>
                  </a:cubicBezTo>
                  <a:cubicBezTo>
                    <a:pt x="13641" y="3766"/>
                    <a:pt x="14474" y="2932"/>
                    <a:pt x="14474" y="1883"/>
                  </a:cubicBezTo>
                  <a:cubicBezTo>
                    <a:pt x="14474" y="834"/>
                    <a:pt x="13641" y="0"/>
                    <a:pt x="12592" y="0"/>
                  </a:cubicBezTo>
                  <a:lnTo>
                    <a:pt x="3765" y="0"/>
                  </a:lnTo>
                  <a:cubicBezTo>
                    <a:pt x="3487" y="0"/>
                    <a:pt x="3487" y="432"/>
                    <a:pt x="3765" y="432"/>
                  </a:cubicBezTo>
                  <a:lnTo>
                    <a:pt x="12592" y="432"/>
                  </a:lnTo>
                  <a:cubicBezTo>
                    <a:pt x="13394" y="432"/>
                    <a:pt x="14042" y="1081"/>
                    <a:pt x="14042" y="1883"/>
                  </a:cubicBezTo>
                  <a:cubicBezTo>
                    <a:pt x="14042" y="2685"/>
                    <a:pt x="13394" y="3364"/>
                    <a:pt x="12592" y="3364"/>
                  </a:cubicBezTo>
                  <a:lnTo>
                    <a:pt x="12530" y="3364"/>
                  </a:lnTo>
                  <a:cubicBezTo>
                    <a:pt x="12437" y="2994"/>
                    <a:pt x="12252" y="2624"/>
                    <a:pt x="12005" y="2315"/>
                  </a:cubicBezTo>
                  <a:cubicBezTo>
                    <a:pt x="11419" y="1542"/>
                    <a:pt x="10572" y="1182"/>
                    <a:pt x="9731" y="1182"/>
                  </a:cubicBezTo>
                  <a:cubicBezTo>
                    <a:pt x="8489" y="1182"/>
                    <a:pt x="7263" y="1966"/>
                    <a:pt x="6913" y="3364"/>
                  </a:cubicBezTo>
                  <a:lnTo>
                    <a:pt x="1883" y="3364"/>
                  </a:lnTo>
                  <a:cubicBezTo>
                    <a:pt x="1080" y="3364"/>
                    <a:pt x="432" y="2685"/>
                    <a:pt x="432" y="1883"/>
                  </a:cubicBezTo>
                  <a:cubicBezTo>
                    <a:pt x="432" y="1081"/>
                    <a:pt x="1080" y="432"/>
                    <a:pt x="1883" y="432"/>
                  </a:cubicBezTo>
                  <a:lnTo>
                    <a:pt x="2438" y="432"/>
                  </a:lnTo>
                  <a:cubicBezTo>
                    <a:pt x="2716" y="432"/>
                    <a:pt x="2716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0" name="Google Shape;12410;p23"/>
            <p:cNvSpPr/>
            <p:nvPr/>
          </p:nvSpPr>
          <p:spPr>
            <a:xfrm>
              <a:off x="1027475" y="4239300"/>
              <a:ext cx="110350" cy="10825"/>
            </a:xfrm>
            <a:custGeom>
              <a:avLst/>
              <a:gdLst/>
              <a:ahLst/>
              <a:cxnLst/>
              <a:rect l="l" t="t" r="r" b="b"/>
              <a:pathLst>
                <a:path w="441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4136" y="433"/>
                  </a:lnTo>
                  <a:cubicBezTo>
                    <a:pt x="4414" y="433"/>
                    <a:pt x="4414" y="1"/>
                    <a:pt x="41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11" name="Google Shape;12411;p23"/>
          <p:cNvGrpSpPr/>
          <p:nvPr/>
        </p:nvGrpSpPr>
        <p:grpSpPr>
          <a:xfrm>
            <a:off x="2501238" y="1777356"/>
            <a:ext cx="364200" cy="338750"/>
            <a:chOff x="7731450" y="3574225"/>
            <a:chExt cx="364200" cy="338750"/>
          </a:xfrm>
        </p:grpSpPr>
        <p:sp>
          <p:nvSpPr>
            <p:cNvPr id="12412" name="Google Shape;12412;p23"/>
            <p:cNvSpPr/>
            <p:nvPr/>
          </p:nvSpPr>
          <p:spPr>
            <a:xfrm>
              <a:off x="7940850" y="3673950"/>
              <a:ext cx="38275" cy="39575"/>
            </a:xfrm>
            <a:custGeom>
              <a:avLst/>
              <a:gdLst/>
              <a:ahLst/>
              <a:cxnLst/>
              <a:rect l="l" t="t" r="r" b="b"/>
              <a:pathLst>
                <a:path w="1531" h="1583" extrusionOk="0">
                  <a:moveTo>
                    <a:pt x="790" y="703"/>
                  </a:moveTo>
                  <a:lnTo>
                    <a:pt x="914" y="981"/>
                  </a:lnTo>
                  <a:lnTo>
                    <a:pt x="667" y="981"/>
                  </a:lnTo>
                  <a:lnTo>
                    <a:pt x="790" y="703"/>
                  </a:lnTo>
                  <a:close/>
                  <a:moveTo>
                    <a:pt x="790" y="1"/>
                  </a:moveTo>
                  <a:cubicBezTo>
                    <a:pt x="713" y="1"/>
                    <a:pt x="636" y="39"/>
                    <a:pt x="605" y="117"/>
                  </a:cubicBezTo>
                  <a:lnTo>
                    <a:pt x="80" y="1289"/>
                  </a:lnTo>
                  <a:cubicBezTo>
                    <a:pt x="1" y="1449"/>
                    <a:pt x="127" y="1582"/>
                    <a:pt x="259" y="1582"/>
                  </a:cubicBezTo>
                  <a:cubicBezTo>
                    <a:pt x="332" y="1582"/>
                    <a:pt x="407" y="1542"/>
                    <a:pt x="451" y="1444"/>
                  </a:cubicBezTo>
                  <a:lnTo>
                    <a:pt x="451" y="1413"/>
                  </a:lnTo>
                  <a:lnTo>
                    <a:pt x="1099" y="1413"/>
                  </a:lnTo>
                  <a:lnTo>
                    <a:pt x="1099" y="1444"/>
                  </a:lnTo>
                  <a:cubicBezTo>
                    <a:pt x="1146" y="1538"/>
                    <a:pt x="1229" y="1578"/>
                    <a:pt x="1307" y="1578"/>
                  </a:cubicBezTo>
                  <a:cubicBezTo>
                    <a:pt x="1331" y="1578"/>
                    <a:pt x="1355" y="1574"/>
                    <a:pt x="1377" y="1567"/>
                  </a:cubicBezTo>
                  <a:cubicBezTo>
                    <a:pt x="1500" y="1505"/>
                    <a:pt x="1531" y="1382"/>
                    <a:pt x="1500" y="1289"/>
                  </a:cubicBezTo>
                  <a:lnTo>
                    <a:pt x="975" y="117"/>
                  </a:lnTo>
                  <a:cubicBezTo>
                    <a:pt x="945" y="39"/>
                    <a:pt x="867" y="1"/>
                    <a:pt x="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3" name="Google Shape;12413;p23"/>
            <p:cNvSpPr/>
            <p:nvPr/>
          </p:nvSpPr>
          <p:spPr>
            <a:xfrm>
              <a:off x="7988375" y="3673000"/>
              <a:ext cx="40900" cy="40150"/>
            </a:xfrm>
            <a:custGeom>
              <a:avLst/>
              <a:gdLst/>
              <a:ahLst/>
              <a:cxnLst/>
              <a:rect l="l" t="t" r="r" b="b"/>
              <a:pathLst>
                <a:path w="1636" h="1606" extrusionOk="0">
                  <a:moveTo>
                    <a:pt x="587" y="432"/>
                  </a:moveTo>
                  <a:cubicBezTo>
                    <a:pt x="957" y="556"/>
                    <a:pt x="957" y="1080"/>
                    <a:pt x="587" y="1173"/>
                  </a:cubicBezTo>
                  <a:lnTo>
                    <a:pt x="402" y="1173"/>
                  </a:lnTo>
                  <a:lnTo>
                    <a:pt x="402" y="432"/>
                  </a:lnTo>
                  <a:close/>
                  <a:moveTo>
                    <a:pt x="587" y="0"/>
                  </a:moveTo>
                  <a:lnTo>
                    <a:pt x="587" y="31"/>
                  </a:lnTo>
                  <a:lnTo>
                    <a:pt x="216" y="31"/>
                  </a:lnTo>
                  <a:cubicBezTo>
                    <a:pt x="93" y="31"/>
                    <a:pt x="0" y="124"/>
                    <a:pt x="0" y="216"/>
                  </a:cubicBezTo>
                  <a:lnTo>
                    <a:pt x="0" y="1389"/>
                  </a:lnTo>
                  <a:cubicBezTo>
                    <a:pt x="0" y="1512"/>
                    <a:pt x="93" y="1605"/>
                    <a:pt x="216" y="1605"/>
                  </a:cubicBezTo>
                  <a:lnTo>
                    <a:pt x="587" y="1605"/>
                  </a:lnTo>
                  <a:cubicBezTo>
                    <a:pt x="1636" y="1605"/>
                    <a:pt x="1636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4" name="Google Shape;12414;p23"/>
            <p:cNvSpPr/>
            <p:nvPr/>
          </p:nvSpPr>
          <p:spPr>
            <a:xfrm>
              <a:off x="7760775" y="3614350"/>
              <a:ext cx="282400" cy="10825"/>
            </a:xfrm>
            <a:custGeom>
              <a:avLst/>
              <a:gdLst/>
              <a:ahLst/>
              <a:cxnLst/>
              <a:rect l="l" t="t" r="r" b="b"/>
              <a:pathLst>
                <a:path w="1129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1079" y="433"/>
                  </a:lnTo>
                  <a:cubicBezTo>
                    <a:pt x="11203" y="433"/>
                    <a:pt x="11296" y="340"/>
                    <a:pt x="11296" y="217"/>
                  </a:cubicBezTo>
                  <a:cubicBezTo>
                    <a:pt x="11296" y="93"/>
                    <a:pt x="11203" y="1"/>
                    <a:pt x="11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5" name="Google Shape;12415;p23"/>
            <p:cNvSpPr/>
            <p:nvPr/>
          </p:nvSpPr>
          <p:spPr>
            <a:xfrm>
              <a:off x="7760775" y="364367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6" name="Google Shape;12416;p23"/>
            <p:cNvSpPr/>
            <p:nvPr/>
          </p:nvSpPr>
          <p:spPr>
            <a:xfrm>
              <a:off x="7760775" y="3673000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7" name="Google Shape;12417;p23"/>
            <p:cNvSpPr/>
            <p:nvPr/>
          </p:nvSpPr>
          <p:spPr>
            <a:xfrm>
              <a:off x="7760775" y="37023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8" name="Google Shape;12418;p23"/>
            <p:cNvSpPr/>
            <p:nvPr/>
          </p:nvSpPr>
          <p:spPr>
            <a:xfrm>
              <a:off x="7760775" y="37316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9" name="Google Shape;12419;p23"/>
            <p:cNvSpPr/>
            <p:nvPr/>
          </p:nvSpPr>
          <p:spPr>
            <a:xfrm>
              <a:off x="7731450" y="3574225"/>
              <a:ext cx="364200" cy="338750"/>
            </a:xfrm>
            <a:custGeom>
              <a:avLst/>
              <a:gdLst/>
              <a:ahLst/>
              <a:cxnLst/>
              <a:rect l="l" t="t" r="r" b="b"/>
              <a:pathLst>
                <a:path w="14568" h="13550" extrusionOk="0">
                  <a:moveTo>
                    <a:pt x="12036" y="3211"/>
                  </a:moveTo>
                  <a:lnTo>
                    <a:pt x="12036" y="5957"/>
                  </a:lnTo>
                  <a:cubicBezTo>
                    <a:pt x="12020" y="5955"/>
                    <a:pt x="12005" y="5953"/>
                    <a:pt x="11989" y="5953"/>
                  </a:cubicBezTo>
                  <a:cubicBezTo>
                    <a:pt x="11826" y="5953"/>
                    <a:pt x="11697" y="6097"/>
                    <a:pt x="11697" y="6266"/>
                  </a:cubicBezTo>
                  <a:lnTo>
                    <a:pt x="11697" y="6328"/>
                  </a:lnTo>
                  <a:lnTo>
                    <a:pt x="8055" y="6297"/>
                  </a:lnTo>
                  <a:lnTo>
                    <a:pt x="8055" y="3211"/>
                  </a:lnTo>
                  <a:close/>
                  <a:moveTo>
                    <a:pt x="12129" y="6482"/>
                  </a:moveTo>
                  <a:lnTo>
                    <a:pt x="13826" y="7716"/>
                  </a:lnTo>
                  <a:lnTo>
                    <a:pt x="12901" y="7716"/>
                  </a:lnTo>
                  <a:cubicBezTo>
                    <a:pt x="12808" y="7716"/>
                    <a:pt x="12715" y="7778"/>
                    <a:pt x="12654" y="7871"/>
                  </a:cubicBezTo>
                  <a:lnTo>
                    <a:pt x="12129" y="8581"/>
                  </a:lnTo>
                  <a:lnTo>
                    <a:pt x="12129" y="6482"/>
                  </a:lnTo>
                  <a:close/>
                  <a:moveTo>
                    <a:pt x="13425" y="8148"/>
                  </a:moveTo>
                  <a:lnTo>
                    <a:pt x="13425" y="9383"/>
                  </a:lnTo>
                  <a:cubicBezTo>
                    <a:pt x="13425" y="9815"/>
                    <a:pt x="13086" y="10154"/>
                    <a:pt x="12654" y="10154"/>
                  </a:cubicBezTo>
                  <a:lnTo>
                    <a:pt x="1173" y="10154"/>
                  </a:lnTo>
                  <a:cubicBezTo>
                    <a:pt x="741" y="10154"/>
                    <a:pt x="402" y="9815"/>
                    <a:pt x="402" y="9383"/>
                  </a:cubicBezTo>
                  <a:lnTo>
                    <a:pt x="402" y="8241"/>
                  </a:lnTo>
                  <a:lnTo>
                    <a:pt x="11697" y="8241"/>
                  </a:lnTo>
                  <a:lnTo>
                    <a:pt x="11697" y="8920"/>
                  </a:lnTo>
                  <a:cubicBezTo>
                    <a:pt x="11697" y="9115"/>
                    <a:pt x="11858" y="9237"/>
                    <a:pt x="12023" y="9237"/>
                  </a:cubicBezTo>
                  <a:cubicBezTo>
                    <a:pt x="12118" y="9237"/>
                    <a:pt x="12215" y="9196"/>
                    <a:pt x="12283" y="9105"/>
                  </a:cubicBezTo>
                  <a:lnTo>
                    <a:pt x="12962" y="8148"/>
                  </a:lnTo>
                  <a:close/>
                  <a:moveTo>
                    <a:pt x="7932" y="10587"/>
                  </a:moveTo>
                  <a:lnTo>
                    <a:pt x="7932" y="12161"/>
                  </a:lnTo>
                  <a:lnTo>
                    <a:pt x="5926" y="12161"/>
                  </a:lnTo>
                  <a:lnTo>
                    <a:pt x="5926" y="10587"/>
                  </a:lnTo>
                  <a:close/>
                  <a:moveTo>
                    <a:pt x="1173" y="1"/>
                  </a:moveTo>
                  <a:cubicBezTo>
                    <a:pt x="525" y="32"/>
                    <a:pt x="0" y="556"/>
                    <a:pt x="0" y="1174"/>
                  </a:cubicBezTo>
                  <a:lnTo>
                    <a:pt x="0" y="9383"/>
                  </a:lnTo>
                  <a:cubicBezTo>
                    <a:pt x="0" y="10031"/>
                    <a:pt x="525" y="10556"/>
                    <a:pt x="1173" y="10556"/>
                  </a:cubicBezTo>
                  <a:lnTo>
                    <a:pt x="5525" y="10556"/>
                  </a:lnTo>
                  <a:lnTo>
                    <a:pt x="5525" y="12130"/>
                  </a:lnTo>
                  <a:lnTo>
                    <a:pt x="4352" y="12130"/>
                  </a:lnTo>
                  <a:cubicBezTo>
                    <a:pt x="3488" y="12191"/>
                    <a:pt x="3488" y="13488"/>
                    <a:pt x="4352" y="13549"/>
                  </a:cubicBezTo>
                  <a:lnTo>
                    <a:pt x="8117" y="13549"/>
                  </a:lnTo>
                  <a:cubicBezTo>
                    <a:pt x="8395" y="13549"/>
                    <a:pt x="8395" y="13148"/>
                    <a:pt x="8117" y="13148"/>
                  </a:cubicBezTo>
                  <a:lnTo>
                    <a:pt x="4352" y="13148"/>
                  </a:lnTo>
                  <a:cubicBezTo>
                    <a:pt x="4012" y="13086"/>
                    <a:pt x="4012" y="12593"/>
                    <a:pt x="4352" y="12562"/>
                  </a:cubicBezTo>
                  <a:lnTo>
                    <a:pt x="9506" y="12562"/>
                  </a:lnTo>
                  <a:cubicBezTo>
                    <a:pt x="9845" y="12593"/>
                    <a:pt x="9845" y="13086"/>
                    <a:pt x="9506" y="13148"/>
                  </a:cubicBezTo>
                  <a:lnTo>
                    <a:pt x="9351" y="13148"/>
                  </a:lnTo>
                  <a:cubicBezTo>
                    <a:pt x="9074" y="13148"/>
                    <a:pt x="9074" y="13549"/>
                    <a:pt x="9351" y="13549"/>
                  </a:cubicBezTo>
                  <a:lnTo>
                    <a:pt x="9506" y="13549"/>
                  </a:lnTo>
                  <a:cubicBezTo>
                    <a:pt x="10370" y="13488"/>
                    <a:pt x="10370" y="12191"/>
                    <a:pt x="9506" y="12130"/>
                  </a:cubicBezTo>
                  <a:lnTo>
                    <a:pt x="8333" y="12130"/>
                  </a:lnTo>
                  <a:lnTo>
                    <a:pt x="8333" y="10556"/>
                  </a:lnTo>
                  <a:lnTo>
                    <a:pt x="12685" y="10556"/>
                  </a:lnTo>
                  <a:cubicBezTo>
                    <a:pt x="13333" y="10556"/>
                    <a:pt x="13857" y="10031"/>
                    <a:pt x="13857" y="9383"/>
                  </a:cubicBezTo>
                  <a:lnTo>
                    <a:pt x="13857" y="8118"/>
                  </a:lnTo>
                  <a:lnTo>
                    <a:pt x="14135" y="8118"/>
                  </a:lnTo>
                  <a:cubicBezTo>
                    <a:pt x="14444" y="8118"/>
                    <a:pt x="14567" y="7747"/>
                    <a:pt x="14320" y="7562"/>
                  </a:cubicBezTo>
                  <a:lnTo>
                    <a:pt x="14320" y="7562"/>
                  </a:lnTo>
                  <a:lnTo>
                    <a:pt x="14320" y="7593"/>
                  </a:lnTo>
                  <a:lnTo>
                    <a:pt x="13857" y="7223"/>
                  </a:lnTo>
                  <a:lnTo>
                    <a:pt x="13857" y="1205"/>
                  </a:lnTo>
                  <a:cubicBezTo>
                    <a:pt x="13857" y="556"/>
                    <a:pt x="13333" y="32"/>
                    <a:pt x="12685" y="32"/>
                  </a:cubicBezTo>
                  <a:lnTo>
                    <a:pt x="3056" y="32"/>
                  </a:lnTo>
                  <a:cubicBezTo>
                    <a:pt x="2778" y="32"/>
                    <a:pt x="2778" y="464"/>
                    <a:pt x="3056" y="464"/>
                  </a:cubicBezTo>
                  <a:lnTo>
                    <a:pt x="12685" y="464"/>
                  </a:lnTo>
                  <a:cubicBezTo>
                    <a:pt x="13117" y="464"/>
                    <a:pt x="13456" y="803"/>
                    <a:pt x="13456" y="1235"/>
                  </a:cubicBezTo>
                  <a:lnTo>
                    <a:pt x="13456" y="6914"/>
                  </a:lnTo>
                  <a:lnTo>
                    <a:pt x="12469" y="6173"/>
                  </a:lnTo>
                  <a:cubicBezTo>
                    <a:pt x="12469" y="6173"/>
                    <a:pt x="12469" y="6142"/>
                    <a:pt x="12469" y="6142"/>
                  </a:cubicBezTo>
                  <a:lnTo>
                    <a:pt x="12469" y="2995"/>
                  </a:lnTo>
                  <a:cubicBezTo>
                    <a:pt x="12469" y="2871"/>
                    <a:pt x="12376" y="2779"/>
                    <a:pt x="12252" y="2779"/>
                  </a:cubicBezTo>
                  <a:lnTo>
                    <a:pt x="7839" y="2779"/>
                  </a:lnTo>
                  <a:cubicBezTo>
                    <a:pt x="7716" y="2779"/>
                    <a:pt x="7623" y="2871"/>
                    <a:pt x="7623" y="2995"/>
                  </a:cubicBezTo>
                  <a:lnTo>
                    <a:pt x="7623" y="6513"/>
                  </a:lnTo>
                  <a:cubicBezTo>
                    <a:pt x="7623" y="6636"/>
                    <a:pt x="7716" y="6729"/>
                    <a:pt x="7839" y="6729"/>
                  </a:cubicBezTo>
                  <a:lnTo>
                    <a:pt x="11697" y="6729"/>
                  </a:lnTo>
                  <a:lnTo>
                    <a:pt x="11697" y="7809"/>
                  </a:lnTo>
                  <a:lnTo>
                    <a:pt x="402" y="7809"/>
                  </a:lnTo>
                  <a:lnTo>
                    <a:pt x="402" y="1205"/>
                  </a:lnTo>
                  <a:cubicBezTo>
                    <a:pt x="402" y="772"/>
                    <a:pt x="741" y="433"/>
                    <a:pt x="1173" y="433"/>
                  </a:cubicBezTo>
                  <a:lnTo>
                    <a:pt x="1883" y="433"/>
                  </a:lnTo>
                  <a:cubicBezTo>
                    <a:pt x="2161" y="433"/>
                    <a:pt x="2161" y="1"/>
                    <a:pt x="18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0" name="Google Shape;12420;p23"/>
          <p:cNvGrpSpPr/>
          <p:nvPr/>
        </p:nvGrpSpPr>
        <p:grpSpPr>
          <a:xfrm>
            <a:off x="3248956" y="1765793"/>
            <a:ext cx="317900" cy="361875"/>
            <a:chOff x="3275000" y="4141325"/>
            <a:chExt cx="317900" cy="361875"/>
          </a:xfrm>
        </p:grpSpPr>
        <p:sp>
          <p:nvSpPr>
            <p:cNvPr id="12421" name="Google Shape;12421;p23"/>
            <p:cNvSpPr/>
            <p:nvPr/>
          </p:nvSpPr>
          <p:spPr>
            <a:xfrm>
              <a:off x="3520025" y="4162925"/>
              <a:ext cx="11925" cy="8175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260" y="1"/>
                  </a:moveTo>
                  <a:cubicBezTo>
                    <a:pt x="0" y="1"/>
                    <a:pt x="265" y="326"/>
                    <a:pt x="403" y="326"/>
                  </a:cubicBezTo>
                  <a:cubicBezTo>
                    <a:pt x="446" y="326"/>
                    <a:pt x="476" y="296"/>
                    <a:pt x="476" y="217"/>
                  </a:cubicBezTo>
                  <a:cubicBezTo>
                    <a:pt x="476" y="93"/>
                    <a:pt x="384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2" name="Google Shape;12422;p23"/>
            <p:cNvSpPr/>
            <p:nvPr/>
          </p:nvSpPr>
          <p:spPr>
            <a:xfrm>
              <a:off x="3336725" y="4162925"/>
              <a:ext cx="83350" cy="10825"/>
            </a:xfrm>
            <a:custGeom>
              <a:avLst/>
              <a:gdLst/>
              <a:ahLst/>
              <a:cxnLst/>
              <a:rect l="l" t="t" r="r" b="b"/>
              <a:pathLst>
                <a:path w="3334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3117" y="433"/>
                  </a:lnTo>
                  <a:cubicBezTo>
                    <a:pt x="3241" y="433"/>
                    <a:pt x="3333" y="340"/>
                    <a:pt x="3333" y="217"/>
                  </a:cubicBezTo>
                  <a:cubicBezTo>
                    <a:pt x="3333" y="93"/>
                    <a:pt x="3241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3" name="Google Shape;12423;p23"/>
            <p:cNvSpPr/>
            <p:nvPr/>
          </p:nvSpPr>
          <p:spPr>
            <a:xfrm>
              <a:off x="3342125" y="4216150"/>
              <a:ext cx="185200" cy="73325"/>
            </a:xfrm>
            <a:custGeom>
              <a:avLst/>
              <a:gdLst/>
              <a:ahLst/>
              <a:cxnLst/>
              <a:rect l="l" t="t" r="r" b="b"/>
              <a:pathLst>
                <a:path w="7408" h="2933" extrusionOk="0">
                  <a:moveTo>
                    <a:pt x="7006" y="433"/>
                  </a:moveTo>
                  <a:lnTo>
                    <a:pt x="6975" y="2532"/>
                  </a:lnTo>
                  <a:lnTo>
                    <a:pt x="432" y="2532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2717"/>
                  </a:lnTo>
                  <a:cubicBezTo>
                    <a:pt x="0" y="2840"/>
                    <a:pt x="93" y="2933"/>
                    <a:pt x="216" y="2933"/>
                  </a:cubicBezTo>
                  <a:lnTo>
                    <a:pt x="7191" y="2933"/>
                  </a:lnTo>
                  <a:cubicBezTo>
                    <a:pt x="7314" y="2933"/>
                    <a:pt x="7407" y="2840"/>
                    <a:pt x="7407" y="2717"/>
                  </a:cubicBezTo>
                  <a:lnTo>
                    <a:pt x="7407" y="217"/>
                  </a:lnTo>
                  <a:cubicBezTo>
                    <a:pt x="7407" y="94"/>
                    <a:pt x="7314" y="1"/>
                    <a:pt x="7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4" name="Google Shape;12424;p23"/>
            <p:cNvSpPr/>
            <p:nvPr/>
          </p:nvSpPr>
          <p:spPr>
            <a:xfrm>
              <a:off x="3339800" y="4311825"/>
              <a:ext cx="189050" cy="10075"/>
            </a:xfrm>
            <a:custGeom>
              <a:avLst/>
              <a:gdLst/>
              <a:ahLst/>
              <a:cxnLst/>
              <a:rect l="l" t="t" r="r" b="b"/>
              <a:pathLst>
                <a:path w="7562" h="403" extrusionOk="0">
                  <a:moveTo>
                    <a:pt x="278" y="1"/>
                  </a:moveTo>
                  <a:cubicBezTo>
                    <a:pt x="1" y="1"/>
                    <a:pt x="1" y="402"/>
                    <a:pt x="278" y="402"/>
                  </a:cubicBezTo>
                  <a:lnTo>
                    <a:pt x="7253" y="402"/>
                  </a:lnTo>
                  <a:cubicBezTo>
                    <a:pt x="7562" y="402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5" name="Google Shape;12425;p23"/>
            <p:cNvSpPr/>
            <p:nvPr/>
          </p:nvSpPr>
          <p:spPr>
            <a:xfrm>
              <a:off x="3339800" y="4341150"/>
              <a:ext cx="189050" cy="10825"/>
            </a:xfrm>
            <a:custGeom>
              <a:avLst/>
              <a:gdLst/>
              <a:ahLst/>
              <a:cxnLst/>
              <a:rect l="l" t="t" r="r" b="b"/>
              <a:pathLst>
                <a:path w="7562" h="433" extrusionOk="0">
                  <a:moveTo>
                    <a:pt x="278" y="1"/>
                  </a:moveTo>
                  <a:cubicBezTo>
                    <a:pt x="1" y="1"/>
                    <a:pt x="1" y="433"/>
                    <a:pt x="278" y="433"/>
                  </a:cubicBezTo>
                  <a:lnTo>
                    <a:pt x="7253" y="433"/>
                  </a:lnTo>
                  <a:cubicBezTo>
                    <a:pt x="7562" y="433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6" name="Google Shape;12426;p23"/>
            <p:cNvSpPr/>
            <p:nvPr/>
          </p:nvSpPr>
          <p:spPr>
            <a:xfrm>
              <a:off x="3275000" y="4141325"/>
              <a:ext cx="317900" cy="361875"/>
            </a:xfrm>
            <a:custGeom>
              <a:avLst/>
              <a:gdLst/>
              <a:ahLst/>
              <a:cxnLst/>
              <a:rect l="l" t="t" r="r" b="b"/>
              <a:pathLst>
                <a:path w="12716" h="14475" extrusionOk="0">
                  <a:moveTo>
                    <a:pt x="2386" y="430"/>
                  </a:moveTo>
                  <a:cubicBezTo>
                    <a:pt x="2403" y="430"/>
                    <a:pt x="2421" y="431"/>
                    <a:pt x="2438" y="432"/>
                  </a:cubicBezTo>
                  <a:lnTo>
                    <a:pt x="10308" y="432"/>
                  </a:lnTo>
                  <a:cubicBezTo>
                    <a:pt x="10586" y="432"/>
                    <a:pt x="10833" y="648"/>
                    <a:pt x="10802" y="926"/>
                  </a:cubicBezTo>
                  <a:lnTo>
                    <a:pt x="10802" y="1760"/>
                  </a:lnTo>
                  <a:lnTo>
                    <a:pt x="1914" y="1760"/>
                  </a:lnTo>
                  <a:lnTo>
                    <a:pt x="1914" y="926"/>
                  </a:lnTo>
                  <a:cubicBezTo>
                    <a:pt x="1914" y="664"/>
                    <a:pt x="2106" y="430"/>
                    <a:pt x="2386" y="430"/>
                  </a:cubicBezTo>
                  <a:close/>
                  <a:moveTo>
                    <a:pt x="1482" y="6728"/>
                  </a:moveTo>
                  <a:lnTo>
                    <a:pt x="1482" y="8487"/>
                  </a:lnTo>
                  <a:lnTo>
                    <a:pt x="587" y="7932"/>
                  </a:lnTo>
                  <a:cubicBezTo>
                    <a:pt x="617" y="7839"/>
                    <a:pt x="679" y="7716"/>
                    <a:pt x="772" y="7654"/>
                  </a:cubicBezTo>
                  <a:lnTo>
                    <a:pt x="1482" y="6728"/>
                  </a:lnTo>
                  <a:close/>
                  <a:moveTo>
                    <a:pt x="11234" y="6728"/>
                  </a:moveTo>
                  <a:lnTo>
                    <a:pt x="11975" y="7654"/>
                  </a:lnTo>
                  <a:cubicBezTo>
                    <a:pt x="12067" y="7716"/>
                    <a:pt x="12098" y="7808"/>
                    <a:pt x="12160" y="7932"/>
                  </a:cubicBezTo>
                  <a:lnTo>
                    <a:pt x="11234" y="8487"/>
                  </a:lnTo>
                  <a:lnTo>
                    <a:pt x="11234" y="6728"/>
                  </a:lnTo>
                  <a:close/>
                  <a:moveTo>
                    <a:pt x="9444" y="9598"/>
                  </a:moveTo>
                  <a:lnTo>
                    <a:pt x="8240" y="10370"/>
                  </a:lnTo>
                  <a:lnTo>
                    <a:pt x="4506" y="10370"/>
                  </a:lnTo>
                  <a:lnTo>
                    <a:pt x="3272" y="9598"/>
                  </a:lnTo>
                  <a:close/>
                  <a:moveTo>
                    <a:pt x="7561" y="10802"/>
                  </a:moveTo>
                  <a:lnTo>
                    <a:pt x="6389" y="11543"/>
                  </a:lnTo>
                  <a:lnTo>
                    <a:pt x="5185" y="10802"/>
                  </a:lnTo>
                  <a:close/>
                  <a:moveTo>
                    <a:pt x="2438" y="0"/>
                  </a:moveTo>
                  <a:cubicBezTo>
                    <a:pt x="1914" y="0"/>
                    <a:pt x="1482" y="432"/>
                    <a:pt x="1482" y="957"/>
                  </a:cubicBezTo>
                  <a:lnTo>
                    <a:pt x="1482" y="6080"/>
                  </a:lnTo>
                  <a:lnTo>
                    <a:pt x="432" y="7376"/>
                  </a:lnTo>
                  <a:cubicBezTo>
                    <a:pt x="154" y="7685"/>
                    <a:pt x="31" y="8086"/>
                    <a:pt x="31" y="8487"/>
                  </a:cubicBezTo>
                  <a:lnTo>
                    <a:pt x="31" y="11296"/>
                  </a:lnTo>
                  <a:cubicBezTo>
                    <a:pt x="31" y="11450"/>
                    <a:pt x="139" y="11527"/>
                    <a:pt x="247" y="11527"/>
                  </a:cubicBezTo>
                  <a:cubicBezTo>
                    <a:pt x="355" y="11527"/>
                    <a:pt x="463" y="11450"/>
                    <a:pt x="463" y="11296"/>
                  </a:cubicBezTo>
                  <a:lnTo>
                    <a:pt x="463" y="8518"/>
                  </a:lnTo>
                  <a:lnTo>
                    <a:pt x="463" y="8364"/>
                  </a:lnTo>
                  <a:lnTo>
                    <a:pt x="6265" y="11975"/>
                  </a:lnTo>
                  <a:cubicBezTo>
                    <a:pt x="6296" y="12006"/>
                    <a:pt x="6335" y="12021"/>
                    <a:pt x="6373" y="12021"/>
                  </a:cubicBezTo>
                  <a:cubicBezTo>
                    <a:pt x="6412" y="12021"/>
                    <a:pt x="6450" y="12006"/>
                    <a:pt x="6481" y="11975"/>
                  </a:cubicBezTo>
                  <a:lnTo>
                    <a:pt x="12283" y="8364"/>
                  </a:lnTo>
                  <a:cubicBezTo>
                    <a:pt x="12283" y="8426"/>
                    <a:pt x="12283" y="8457"/>
                    <a:pt x="12283" y="8518"/>
                  </a:cubicBezTo>
                  <a:lnTo>
                    <a:pt x="12283" y="13148"/>
                  </a:lnTo>
                  <a:cubicBezTo>
                    <a:pt x="12283" y="13641"/>
                    <a:pt x="11882" y="14043"/>
                    <a:pt x="11357" y="14043"/>
                  </a:cubicBezTo>
                  <a:lnTo>
                    <a:pt x="1327" y="14043"/>
                  </a:lnTo>
                  <a:cubicBezTo>
                    <a:pt x="833" y="14043"/>
                    <a:pt x="432" y="13641"/>
                    <a:pt x="432" y="13148"/>
                  </a:cubicBezTo>
                  <a:lnTo>
                    <a:pt x="432" y="12623"/>
                  </a:lnTo>
                  <a:cubicBezTo>
                    <a:pt x="432" y="12484"/>
                    <a:pt x="324" y="12415"/>
                    <a:pt x="216" y="12415"/>
                  </a:cubicBezTo>
                  <a:cubicBezTo>
                    <a:pt x="108" y="12415"/>
                    <a:pt x="0" y="12484"/>
                    <a:pt x="0" y="12623"/>
                  </a:cubicBezTo>
                  <a:lnTo>
                    <a:pt x="0" y="13148"/>
                  </a:lnTo>
                  <a:cubicBezTo>
                    <a:pt x="31" y="13888"/>
                    <a:pt x="617" y="14475"/>
                    <a:pt x="1327" y="14475"/>
                  </a:cubicBezTo>
                  <a:lnTo>
                    <a:pt x="11357" y="14475"/>
                  </a:lnTo>
                  <a:cubicBezTo>
                    <a:pt x="12098" y="14475"/>
                    <a:pt x="12684" y="13888"/>
                    <a:pt x="12684" y="13148"/>
                  </a:cubicBezTo>
                  <a:lnTo>
                    <a:pt x="12684" y="8518"/>
                  </a:lnTo>
                  <a:cubicBezTo>
                    <a:pt x="12715" y="8117"/>
                    <a:pt x="12561" y="7716"/>
                    <a:pt x="12314" y="7407"/>
                  </a:cubicBezTo>
                  <a:lnTo>
                    <a:pt x="12314" y="7376"/>
                  </a:lnTo>
                  <a:lnTo>
                    <a:pt x="11234" y="6049"/>
                  </a:lnTo>
                  <a:lnTo>
                    <a:pt x="11234" y="5185"/>
                  </a:lnTo>
                  <a:cubicBezTo>
                    <a:pt x="11234" y="5031"/>
                    <a:pt x="11126" y="4954"/>
                    <a:pt x="11018" y="4954"/>
                  </a:cubicBezTo>
                  <a:cubicBezTo>
                    <a:pt x="10910" y="4954"/>
                    <a:pt x="10802" y="5031"/>
                    <a:pt x="10802" y="5185"/>
                  </a:cubicBezTo>
                  <a:lnTo>
                    <a:pt x="10802" y="8734"/>
                  </a:lnTo>
                  <a:lnTo>
                    <a:pt x="10030" y="9259"/>
                  </a:lnTo>
                  <a:cubicBezTo>
                    <a:pt x="9969" y="9197"/>
                    <a:pt x="9907" y="9166"/>
                    <a:pt x="9845" y="9166"/>
                  </a:cubicBezTo>
                  <a:lnTo>
                    <a:pt x="2870" y="9166"/>
                  </a:lnTo>
                  <a:cubicBezTo>
                    <a:pt x="2809" y="9166"/>
                    <a:pt x="2747" y="9197"/>
                    <a:pt x="2716" y="9259"/>
                  </a:cubicBezTo>
                  <a:lnTo>
                    <a:pt x="1914" y="8734"/>
                  </a:lnTo>
                  <a:lnTo>
                    <a:pt x="1914" y="2161"/>
                  </a:lnTo>
                  <a:lnTo>
                    <a:pt x="10833" y="2161"/>
                  </a:lnTo>
                  <a:lnTo>
                    <a:pt x="10833" y="3889"/>
                  </a:lnTo>
                  <a:cubicBezTo>
                    <a:pt x="10833" y="4028"/>
                    <a:pt x="10941" y="4097"/>
                    <a:pt x="11049" y="4097"/>
                  </a:cubicBezTo>
                  <a:cubicBezTo>
                    <a:pt x="11157" y="4097"/>
                    <a:pt x="11265" y="4028"/>
                    <a:pt x="11265" y="3889"/>
                  </a:cubicBezTo>
                  <a:lnTo>
                    <a:pt x="11265" y="957"/>
                  </a:lnTo>
                  <a:cubicBezTo>
                    <a:pt x="11265" y="432"/>
                    <a:pt x="10833" y="0"/>
                    <a:pt x="103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7" name="Google Shape;12427;p23"/>
          <p:cNvGrpSpPr/>
          <p:nvPr/>
        </p:nvGrpSpPr>
        <p:grpSpPr>
          <a:xfrm>
            <a:off x="5484394" y="1765781"/>
            <a:ext cx="361875" cy="361900"/>
            <a:chOff x="6250075" y="3563425"/>
            <a:chExt cx="361875" cy="361900"/>
          </a:xfrm>
        </p:grpSpPr>
        <p:sp>
          <p:nvSpPr>
            <p:cNvPr id="12428" name="Google Shape;12428;p23"/>
            <p:cNvSpPr/>
            <p:nvPr/>
          </p:nvSpPr>
          <p:spPr>
            <a:xfrm>
              <a:off x="6309050" y="3728950"/>
              <a:ext cx="126650" cy="94125"/>
            </a:xfrm>
            <a:custGeom>
              <a:avLst/>
              <a:gdLst/>
              <a:ahLst/>
              <a:cxnLst/>
              <a:rect l="l" t="t" r="r" b="b"/>
              <a:pathLst>
                <a:path w="5066" h="3765" extrusionOk="0">
                  <a:moveTo>
                    <a:pt x="2543" y="439"/>
                  </a:moveTo>
                  <a:cubicBezTo>
                    <a:pt x="2840" y="439"/>
                    <a:pt x="3135" y="533"/>
                    <a:pt x="3382" y="725"/>
                  </a:cubicBezTo>
                  <a:lnTo>
                    <a:pt x="1376" y="2731"/>
                  </a:lnTo>
                  <a:cubicBezTo>
                    <a:pt x="944" y="2176"/>
                    <a:pt x="1005" y="1373"/>
                    <a:pt x="1499" y="879"/>
                  </a:cubicBezTo>
                  <a:cubicBezTo>
                    <a:pt x="1791" y="587"/>
                    <a:pt x="2169" y="439"/>
                    <a:pt x="2543" y="439"/>
                  </a:cubicBezTo>
                  <a:close/>
                  <a:moveTo>
                    <a:pt x="3690" y="1034"/>
                  </a:moveTo>
                  <a:lnTo>
                    <a:pt x="3690" y="1034"/>
                  </a:lnTo>
                  <a:cubicBezTo>
                    <a:pt x="4123" y="1620"/>
                    <a:pt x="4061" y="2392"/>
                    <a:pt x="3536" y="2916"/>
                  </a:cubicBezTo>
                  <a:cubicBezTo>
                    <a:pt x="3289" y="3194"/>
                    <a:pt x="2919" y="3348"/>
                    <a:pt x="2518" y="3348"/>
                  </a:cubicBezTo>
                  <a:cubicBezTo>
                    <a:pt x="2209" y="3348"/>
                    <a:pt x="1900" y="3225"/>
                    <a:pt x="1684" y="3040"/>
                  </a:cubicBezTo>
                  <a:lnTo>
                    <a:pt x="3690" y="1034"/>
                  </a:lnTo>
                  <a:close/>
                  <a:moveTo>
                    <a:pt x="2548" y="0"/>
                  </a:moveTo>
                  <a:cubicBezTo>
                    <a:pt x="1162" y="0"/>
                    <a:pt x="0" y="1682"/>
                    <a:pt x="1067" y="3040"/>
                  </a:cubicBezTo>
                  <a:lnTo>
                    <a:pt x="697" y="3410"/>
                  </a:lnTo>
                  <a:cubicBezTo>
                    <a:pt x="635" y="3503"/>
                    <a:pt x="635" y="3626"/>
                    <a:pt x="697" y="3719"/>
                  </a:cubicBezTo>
                  <a:cubicBezTo>
                    <a:pt x="743" y="3749"/>
                    <a:pt x="797" y="3765"/>
                    <a:pt x="851" y="3765"/>
                  </a:cubicBezTo>
                  <a:cubicBezTo>
                    <a:pt x="905" y="3765"/>
                    <a:pt x="959" y="3749"/>
                    <a:pt x="1005" y="3719"/>
                  </a:cubicBezTo>
                  <a:lnTo>
                    <a:pt x="1376" y="3348"/>
                  </a:lnTo>
                  <a:cubicBezTo>
                    <a:pt x="1746" y="3639"/>
                    <a:pt x="2141" y="3764"/>
                    <a:pt x="2519" y="3764"/>
                  </a:cubicBezTo>
                  <a:cubicBezTo>
                    <a:pt x="3904" y="3764"/>
                    <a:pt x="5066" y="2083"/>
                    <a:pt x="3999" y="725"/>
                  </a:cubicBezTo>
                  <a:lnTo>
                    <a:pt x="4339" y="355"/>
                  </a:lnTo>
                  <a:cubicBezTo>
                    <a:pt x="4502" y="214"/>
                    <a:pt x="4365" y="3"/>
                    <a:pt x="4208" y="3"/>
                  </a:cubicBezTo>
                  <a:cubicBezTo>
                    <a:pt x="4158" y="3"/>
                    <a:pt x="4106" y="25"/>
                    <a:pt x="4061" y="77"/>
                  </a:cubicBezTo>
                  <a:lnTo>
                    <a:pt x="3690" y="416"/>
                  </a:lnTo>
                  <a:cubicBezTo>
                    <a:pt x="3320" y="125"/>
                    <a:pt x="2925" y="0"/>
                    <a:pt x="2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9" name="Google Shape;12429;p23"/>
            <p:cNvSpPr/>
            <p:nvPr/>
          </p:nvSpPr>
          <p:spPr>
            <a:xfrm>
              <a:off x="6525775" y="3657150"/>
              <a:ext cx="69975" cy="54450"/>
            </a:xfrm>
            <a:custGeom>
              <a:avLst/>
              <a:gdLst/>
              <a:ahLst/>
              <a:cxnLst/>
              <a:rect l="l" t="t" r="r" b="b"/>
              <a:pathLst>
                <a:path w="2799" h="2178" extrusionOk="0">
                  <a:moveTo>
                    <a:pt x="1410" y="449"/>
                  </a:moveTo>
                  <a:cubicBezTo>
                    <a:pt x="1502" y="449"/>
                    <a:pt x="1595" y="480"/>
                    <a:pt x="1688" y="511"/>
                  </a:cubicBezTo>
                  <a:lnTo>
                    <a:pt x="823" y="1375"/>
                  </a:lnTo>
                  <a:cubicBezTo>
                    <a:pt x="700" y="1128"/>
                    <a:pt x="762" y="819"/>
                    <a:pt x="947" y="634"/>
                  </a:cubicBezTo>
                  <a:cubicBezTo>
                    <a:pt x="1070" y="511"/>
                    <a:pt x="1256" y="449"/>
                    <a:pt x="1410" y="449"/>
                  </a:cubicBezTo>
                  <a:close/>
                  <a:moveTo>
                    <a:pt x="1996" y="819"/>
                  </a:moveTo>
                  <a:lnTo>
                    <a:pt x="1996" y="819"/>
                  </a:lnTo>
                  <a:cubicBezTo>
                    <a:pt x="2120" y="1066"/>
                    <a:pt x="2058" y="1344"/>
                    <a:pt x="1873" y="1560"/>
                  </a:cubicBezTo>
                  <a:cubicBezTo>
                    <a:pt x="1753" y="1680"/>
                    <a:pt x="1582" y="1748"/>
                    <a:pt x="1410" y="1748"/>
                  </a:cubicBezTo>
                  <a:cubicBezTo>
                    <a:pt x="1315" y="1748"/>
                    <a:pt x="1220" y="1727"/>
                    <a:pt x="1132" y="1684"/>
                  </a:cubicBezTo>
                  <a:lnTo>
                    <a:pt x="1996" y="819"/>
                  </a:lnTo>
                  <a:close/>
                  <a:moveTo>
                    <a:pt x="1393" y="1"/>
                  </a:moveTo>
                  <a:cubicBezTo>
                    <a:pt x="632" y="1"/>
                    <a:pt x="1" y="900"/>
                    <a:pt x="515" y="1684"/>
                  </a:cubicBezTo>
                  <a:lnTo>
                    <a:pt x="391" y="1807"/>
                  </a:lnTo>
                  <a:cubicBezTo>
                    <a:pt x="249" y="1973"/>
                    <a:pt x="381" y="2176"/>
                    <a:pt x="548" y="2176"/>
                  </a:cubicBezTo>
                  <a:cubicBezTo>
                    <a:pt x="597" y="2176"/>
                    <a:pt x="650" y="2158"/>
                    <a:pt x="700" y="2116"/>
                  </a:cubicBezTo>
                  <a:lnTo>
                    <a:pt x="823" y="1992"/>
                  </a:lnTo>
                  <a:cubicBezTo>
                    <a:pt x="1009" y="2116"/>
                    <a:pt x="1194" y="2177"/>
                    <a:pt x="1410" y="2177"/>
                  </a:cubicBezTo>
                  <a:cubicBezTo>
                    <a:pt x="2274" y="2177"/>
                    <a:pt x="2799" y="1221"/>
                    <a:pt x="2336" y="511"/>
                  </a:cubicBezTo>
                  <a:lnTo>
                    <a:pt x="2459" y="357"/>
                  </a:lnTo>
                  <a:cubicBezTo>
                    <a:pt x="2521" y="295"/>
                    <a:pt x="2521" y="140"/>
                    <a:pt x="2459" y="79"/>
                  </a:cubicBezTo>
                  <a:lnTo>
                    <a:pt x="2428" y="79"/>
                  </a:lnTo>
                  <a:cubicBezTo>
                    <a:pt x="2382" y="32"/>
                    <a:pt x="2328" y="9"/>
                    <a:pt x="2274" y="9"/>
                  </a:cubicBezTo>
                  <a:cubicBezTo>
                    <a:pt x="2220" y="9"/>
                    <a:pt x="2166" y="32"/>
                    <a:pt x="2120" y="79"/>
                  </a:cubicBezTo>
                  <a:lnTo>
                    <a:pt x="1996" y="202"/>
                  </a:lnTo>
                  <a:cubicBezTo>
                    <a:pt x="1798" y="62"/>
                    <a:pt x="1591" y="1"/>
                    <a:pt x="1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0" name="Google Shape;12430;p23"/>
            <p:cNvSpPr/>
            <p:nvPr/>
          </p:nvSpPr>
          <p:spPr>
            <a:xfrm>
              <a:off x="6510075" y="3563625"/>
              <a:ext cx="101875" cy="177300"/>
            </a:xfrm>
            <a:custGeom>
              <a:avLst/>
              <a:gdLst/>
              <a:ahLst/>
              <a:cxnLst/>
              <a:rect l="l" t="t" r="r" b="b"/>
              <a:pathLst>
                <a:path w="4075" h="7092" extrusionOk="0">
                  <a:moveTo>
                    <a:pt x="2038" y="1"/>
                  </a:moveTo>
                  <a:cubicBezTo>
                    <a:pt x="1930" y="1"/>
                    <a:pt x="1822" y="70"/>
                    <a:pt x="1822" y="209"/>
                  </a:cubicBezTo>
                  <a:lnTo>
                    <a:pt x="1822" y="980"/>
                  </a:lnTo>
                  <a:lnTo>
                    <a:pt x="1451" y="980"/>
                  </a:lnTo>
                  <a:cubicBezTo>
                    <a:pt x="1174" y="980"/>
                    <a:pt x="896" y="1104"/>
                    <a:pt x="742" y="1320"/>
                  </a:cubicBezTo>
                  <a:lnTo>
                    <a:pt x="217" y="1968"/>
                  </a:lnTo>
                  <a:cubicBezTo>
                    <a:pt x="63" y="2122"/>
                    <a:pt x="1" y="2338"/>
                    <a:pt x="1" y="2554"/>
                  </a:cubicBezTo>
                  <a:lnTo>
                    <a:pt x="1" y="6165"/>
                  </a:lnTo>
                  <a:cubicBezTo>
                    <a:pt x="1" y="6659"/>
                    <a:pt x="402" y="7091"/>
                    <a:pt x="927" y="7091"/>
                  </a:cubicBezTo>
                  <a:lnTo>
                    <a:pt x="3180" y="7091"/>
                  </a:lnTo>
                  <a:cubicBezTo>
                    <a:pt x="3674" y="7091"/>
                    <a:pt x="4075" y="6659"/>
                    <a:pt x="4075" y="6165"/>
                  </a:cubicBezTo>
                  <a:lnTo>
                    <a:pt x="4075" y="4344"/>
                  </a:lnTo>
                  <a:cubicBezTo>
                    <a:pt x="4075" y="4206"/>
                    <a:pt x="3974" y="4136"/>
                    <a:pt x="3874" y="4136"/>
                  </a:cubicBezTo>
                  <a:cubicBezTo>
                    <a:pt x="3774" y="4136"/>
                    <a:pt x="3674" y="4206"/>
                    <a:pt x="3674" y="4344"/>
                  </a:cubicBezTo>
                  <a:lnTo>
                    <a:pt x="3674" y="6165"/>
                  </a:lnTo>
                  <a:cubicBezTo>
                    <a:pt x="3674" y="6443"/>
                    <a:pt x="3458" y="6659"/>
                    <a:pt x="3180" y="6659"/>
                  </a:cubicBezTo>
                  <a:lnTo>
                    <a:pt x="927" y="6659"/>
                  </a:lnTo>
                  <a:cubicBezTo>
                    <a:pt x="649" y="6659"/>
                    <a:pt x="433" y="6443"/>
                    <a:pt x="433" y="6165"/>
                  </a:cubicBezTo>
                  <a:lnTo>
                    <a:pt x="433" y="2524"/>
                  </a:lnTo>
                  <a:cubicBezTo>
                    <a:pt x="433" y="2431"/>
                    <a:pt x="464" y="2308"/>
                    <a:pt x="526" y="2215"/>
                  </a:cubicBezTo>
                  <a:lnTo>
                    <a:pt x="1050" y="1567"/>
                  </a:lnTo>
                  <a:cubicBezTo>
                    <a:pt x="1143" y="1443"/>
                    <a:pt x="1297" y="1382"/>
                    <a:pt x="1451" y="1382"/>
                  </a:cubicBezTo>
                  <a:lnTo>
                    <a:pt x="1822" y="1382"/>
                  </a:lnTo>
                  <a:lnTo>
                    <a:pt x="1822" y="2308"/>
                  </a:lnTo>
                  <a:cubicBezTo>
                    <a:pt x="1822" y="2431"/>
                    <a:pt x="1914" y="2524"/>
                    <a:pt x="2038" y="2524"/>
                  </a:cubicBezTo>
                  <a:cubicBezTo>
                    <a:pt x="2161" y="2524"/>
                    <a:pt x="2254" y="2431"/>
                    <a:pt x="2254" y="2308"/>
                  </a:cubicBezTo>
                  <a:lnTo>
                    <a:pt x="2254" y="1382"/>
                  </a:lnTo>
                  <a:lnTo>
                    <a:pt x="2655" y="1382"/>
                  </a:lnTo>
                  <a:cubicBezTo>
                    <a:pt x="2809" y="1382"/>
                    <a:pt x="2933" y="1443"/>
                    <a:pt x="3025" y="1567"/>
                  </a:cubicBezTo>
                  <a:lnTo>
                    <a:pt x="3550" y="2215"/>
                  </a:lnTo>
                  <a:cubicBezTo>
                    <a:pt x="3612" y="2308"/>
                    <a:pt x="3674" y="2431"/>
                    <a:pt x="3674" y="2524"/>
                  </a:cubicBezTo>
                  <a:lnTo>
                    <a:pt x="3674" y="3141"/>
                  </a:lnTo>
                  <a:cubicBezTo>
                    <a:pt x="3674" y="3264"/>
                    <a:pt x="3766" y="3357"/>
                    <a:pt x="3859" y="3357"/>
                  </a:cubicBezTo>
                  <a:cubicBezTo>
                    <a:pt x="3982" y="3357"/>
                    <a:pt x="4075" y="3264"/>
                    <a:pt x="4075" y="3141"/>
                  </a:cubicBezTo>
                  <a:lnTo>
                    <a:pt x="4075" y="2554"/>
                  </a:lnTo>
                  <a:cubicBezTo>
                    <a:pt x="4075" y="2338"/>
                    <a:pt x="4013" y="2122"/>
                    <a:pt x="3890" y="1968"/>
                  </a:cubicBezTo>
                  <a:lnTo>
                    <a:pt x="3365" y="1320"/>
                  </a:lnTo>
                  <a:cubicBezTo>
                    <a:pt x="3180" y="1104"/>
                    <a:pt x="2933" y="980"/>
                    <a:pt x="2655" y="980"/>
                  </a:cubicBezTo>
                  <a:lnTo>
                    <a:pt x="2254" y="980"/>
                  </a:lnTo>
                  <a:lnTo>
                    <a:pt x="2254" y="209"/>
                  </a:lnTo>
                  <a:cubicBezTo>
                    <a:pt x="2254" y="70"/>
                    <a:pt x="2146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1" name="Google Shape;12431;p23"/>
            <p:cNvSpPr/>
            <p:nvPr/>
          </p:nvSpPr>
          <p:spPr>
            <a:xfrm>
              <a:off x="6250075" y="3563425"/>
              <a:ext cx="361875" cy="361900"/>
            </a:xfrm>
            <a:custGeom>
              <a:avLst/>
              <a:gdLst/>
              <a:ahLst/>
              <a:cxnLst/>
              <a:rect l="l" t="t" r="r" b="b"/>
              <a:pathLst>
                <a:path w="14475" h="14476" extrusionOk="0">
                  <a:moveTo>
                    <a:pt x="5093" y="433"/>
                  </a:moveTo>
                  <a:cubicBezTo>
                    <a:pt x="6019" y="433"/>
                    <a:pt x="6759" y="1174"/>
                    <a:pt x="6759" y="2099"/>
                  </a:cubicBezTo>
                  <a:lnTo>
                    <a:pt x="6759" y="3365"/>
                  </a:lnTo>
                  <a:lnTo>
                    <a:pt x="3025" y="3365"/>
                  </a:lnTo>
                  <a:lnTo>
                    <a:pt x="3025" y="2099"/>
                  </a:lnTo>
                  <a:cubicBezTo>
                    <a:pt x="3025" y="1174"/>
                    <a:pt x="3766" y="433"/>
                    <a:pt x="4692" y="433"/>
                  </a:cubicBezTo>
                  <a:close/>
                  <a:moveTo>
                    <a:pt x="13641" y="8179"/>
                  </a:moveTo>
                  <a:cubicBezTo>
                    <a:pt x="13858" y="8210"/>
                    <a:pt x="14074" y="8395"/>
                    <a:pt x="14074" y="8642"/>
                  </a:cubicBezTo>
                  <a:lnTo>
                    <a:pt x="14074" y="8982"/>
                  </a:lnTo>
                  <a:lnTo>
                    <a:pt x="8210" y="8982"/>
                  </a:lnTo>
                  <a:lnTo>
                    <a:pt x="8210" y="8642"/>
                  </a:lnTo>
                  <a:cubicBezTo>
                    <a:pt x="8210" y="8395"/>
                    <a:pt x="8395" y="8179"/>
                    <a:pt x="8642" y="8179"/>
                  </a:cubicBezTo>
                  <a:close/>
                  <a:moveTo>
                    <a:pt x="4692" y="1"/>
                  </a:moveTo>
                  <a:cubicBezTo>
                    <a:pt x="3519" y="1"/>
                    <a:pt x="2593" y="927"/>
                    <a:pt x="2593" y="2099"/>
                  </a:cubicBezTo>
                  <a:lnTo>
                    <a:pt x="2593" y="3365"/>
                  </a:lnTo>
                  <a:lnTo>
                    <a:pt x="247" y="3365"/>
                  </a:lnTo>
                  <a:cubicBezTo>
                    <a:pt x="124" y="3365"/>
                    <a:pt x="31" y="3457"/>
                    <a:pt x="31" y="3581"/>
                  </a:cubicBezTo>
                  <a:lnTo>
                    <a:pt x="31" y="4661"/>
                  </a:lnTo>
                  <a:cubicBezTo>
                    <a:pt x="31" y="4800"/>
                    <a:pt x="132" y="4869"/>
                    <a:pt x="232" y="4869"/>
                  </a:cubicBezTo>
                  <a:cubicBezTo>
                    <a:pt x="332" y="4869"/>
                    <a:pt x="433" y="4800"/>
                    <a:pt x="433" y="4661"/>
                  </a:cubicBezTo>
                  <a:lnTo>
                    <a:pt x="433" y="3797"/>
                  </a:lnTo>
                  <a:lnTo>
                    <a:pt x="2624" y="3797"/>
                  </a:lnTo>
                  <a:lnTo>
                    <a:pt x="2624" y="4661"/>
                  </a:lnTo>
                  <a:cubicBezTo>
                    <a:pt x="2624" y="4800"/>
                    <a:pt x="2724" y="4869"/>
                    <a:pt x="2824" y="4869"/>
                  </a:cubicBezTo>
                  <a:cubicBezTo>
                    <a:pt x="2925" y="4869"/>
                    <a:pt x="3025" y="4800"/>
                    <a:pt x="3025" y="4661"/>
                  </a:cubicBezTo>
                  <a:lnTo>
                    <a:pt x="3025" y="3797"/>
                  </a:lnTo>
                  <a:lnTo>
                    <a:pt x="6790" y="3797"/>
                  </a:lnTo>
                  <a:lnTo>
                    <a:pt x="6790" y="4661"/>
                  </a:lnTo>
                  <a:cubicBezTo>
                    <a:pt x="6790" y="4800"/>
                    <a:pt x="6890" y="4869"/>
                    <a:pt x="6991" y="4869"/>
                  </a:cubicBezTo>
                  <a:cubicBezTo>
                    <a:pt x="7091" y="4869"/>
                    <a:pt x="7191" y="4800"/>
                    <a:pt x="7191" y="4661"/>
                  </a:cubicBezTo>
                  <a:lnTo>
                    <a:pt x="7191" y="3797"/>
                  </a:lnTo>
                  <a:lnTo>
                    <a:pt x="9352" y="3797"/>
                  </a:lnTo>
                  <a:lnTo>
                    <a:pt x="9352" y="7778"/>
                  </a:lnTo>
                  <a:lnTo>
                    <a:pt x="8673" y="7778"/>
                  </a:lnTo>
                  <a:cubicBezTo>
                    <a:pt x="8179" y="7778"/>
                    <a:pt x="7809" y="8148"/>
                    <a:pt x="7809" y="8642"/>
                  </a:cubicBezTo>
                  <a:lnTo>
                    <a:pt x="7809" y="12037"/>
                  </a:lnTo>
                  <a:lnTo>
                    <a:pt x="2902" y="12037"/>
                  </a:lnTo>
                  <a:cubicBezTo>
                    <a:pt x="2624" y="12037"/>
                    <a:pt x="2624" y="12438"/>
                    <a:pt x="2902" y="12438"/>
                  </a:cubicBezTo>
                  <a:lnTo>
                    <a:pt x="7778" y="12438"/>
                  </a:lnTo>
                  <a:lnTo>
                    <a:pt x="7778" y="13611"/>
                  </a:lnTo>
                  <a:cubicBezTo>
                    <a:pt x="7778" y="13765"/>
                    <a:pt x="7809" y="13889"/>
                    <a:pt x="7901" y="14043"/>
                  </a:cubicBezTo>
                  <a:lnTo>
                    <a:pt x="1081" y="14043"/>
                  </a:lnTo>
                  <a:cubicBezTo>
                    <a:pt x="710" y="14043"/>
                    <a:pt x="433" y="13765"/>
                    <a:pt x="433" y="13395"/>
                  </a:cubicBezTo>
                  <a:lnTo>
                    <a:pt x="433" y="12438"/>
                  </a:lnTo>
                  <a:lnTo>
                    <a:pt x="1698" y="12438"/>
                  </a:lnTo>
                  <a:cubicBezTo>
                    <a:pt x="1976" y="12438"/>
                    <a:pt x="1976" y="12006"/>
                    <a:pt x="1698" y="12006"/>
                  </a:cubicBezTo>
                  <a:lnTo>
                    <a:pt x="433" y="12006"/>
                  </a:lnTo>
                  <a:lnTo>
                    <a:pt x="433" y="5834"/>
                  </a:lnTo>
                  <a:cubicBezTo>
                    <a:pt x="433" y="5679"/>
                    <a:pt x="325" y="5602"/>
                    <a:pt x="217" y="5602"/>
                  </a:cubicBezTo>
                  <a:cubicBezTo>
                    <a:pt x="109" y="5602"/>
                    <a:pt x="1" y="5679"/>
                    <a:pt x="1" y="5834"/>
                  </a:cubicBezTo>
                  <a:lnTo>
                    <a:pt x="1" y="13426"/>
                  </a:lnTo>
                  <a:cubicBezTo>
                    <a:pt x="1" y="14012"/>
                    <a:pt x="463" y="14475"/>
                    <a:pt x="1081" y="14475"/>
                  </a:cubicBezTo>
                  <a:lnTo>
                    <a:pt x="11944" y="14475"/>
                  </a:lnTo>
                  <a:cubicBezTo>
                    <a:pt x="12222" y="14475"/>
                    <a:pt x="12222" y="14043"/>
                    <a:pt x="11944" y="14043"/>
                  </a:cubicBezTo>
                  <a:lnTo>
                    <a:pt x="8642" y="14043"/>
                  </a:lnTo>
                  <a:cubicBezTo>
                    <a:pt x="8395" y="14043"/>
                    <a:pt x="8210" y="13858"/>
                    <a:pt x="8210" y="13611"/>
                  </a:cubicBezTo>
                  <a:lnTo>
                    <a:pt x="8210" y="9414"/>
                  </a:lnTo>
                  <a:lnTo>
                    <a:pt x="14043" y="9414"/>
                  </a:lnTo>
                  <a:lnTo>
                    <a:pt x="14043" y="13611"/>
                  </a:lnTo>
                  <a:cubicBezTo>
                    <a:pt x="14043" y="13858"/>
                    <a:pt x="13858" y="14043"/>
                    <a:pt x="13611" y="14043"/>
                  </a:cubicBezTo>
                  <a:lnTo>
                    <a:pt x="13117" y="14043"/>
                  </a:lnTo>
                  <a:cubicBezTo>
                    <a:pt x="12839" y="14043"/>
                    <a:pt x="12839" y="14475"/>
                    <a:pt x="13117" y="14475"/>
                  </a:cubicBezTo>
                  <a:lnTo>
                    <a:pt x="13611" y="14475"/>
                  </a:lnTo>
                  <a:cubicBezTo>
                    <a:pt x="14104" y="14475"/>
                    <a:pt x="14475" y="14105"/>
                    <a:pt x="14475" y="13611"/>
                  </a:cubicBezTo>
                  <a:lnTo>
                    <a:pt x="14475" y="8642"/>
                  </a:lnTo>
                  <a:cubicBezTo>
                    <a:pt x="14475" y="8148"/>
                    <a:pt x="14104" y="7778"/>
                    <a:pt x="13641" y="7778"/>
                  </a:cubicBezTo>
                  <a:lnTo>
                    <a:pt x="9784" y="7778"/>
                  </a:lnTo>
                  <a:lnTo>
                    <a:pt x="9784" y="3581"/>
                  </a:lnTo>
                  <a:cubicBezTo>
                    <a:pt x="9784" y="3457"/>
                    <a:pt x="9660" y="3365"/>
                    <a:pt x="9568" y="3365"/>
                  </a:cubicBezTo>
                  <a:lnTo>
                    <a:pt x="7191" y="3365"/>
                  </a:lnTo>
                  <a:lnTo>
                    <a:pt x="7191" y="2099"/>
                  </a:lnTo>
                  <a:cubicBezTo>
                    <a:pt x="7191" y="927"/>
                    <a:pt x="6235" y="1"/>
                    <a:pt x="5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2" name="Google Shape;12432;p23"/>
            <p:cNvSpPr/>
            <p:nvPr/>
          </p:nvSpPr>
          <p:spPr>
            <a:xfrm>
              <a:off x="6483950" y="3822850"/>
              <a:ext cx="88575" cy="67175"/>
            </a:xfrm>
            <a:custGeom>
              <a:avLst/>
              <a:gdLst/>
              <a:ahLst/>
              <a:cxnLst/>
              <a:rect l="l" t="t" r="r" b="b"/>
              <a:pathLst>
                <a:path w="3543" h="2687" extrusionOk="0">
                  <a:moveTo>
                    <a:pt x="1787" y="456"/>
                  </a:moveTo>
                  <a:cubicBezTo>
                    <a:pt x="1941" y="456"/>
                    <a:pt x="2095" y="487"/>
                    <a:pt x="2250" y="580"/>
                  </a:cubicBezTo>
                  <a:lnTo>
                    <a:pt x="1015" y="1814"/>
                  </a:lnTo>
                  <a:cubicBezTo>
                    <a:pt x="799" y="1444"/>
                    <a:pt x="861" y="1012"/>
                    <a:pt x="1139" y="703"/>
                  </a:cubicBezTo>
                  <a:cubicBezTo>
                    <a:pt x="1324" y="549"/>
                    <a:pt x="1540" y="456"/>
                    <a:pt x="1787" y="456"/>
                  </a:cubicBezTo>
                  <a:close/>
                  <a:moveTo>
                    <a:pt x="2558" y="858"/>
                  </a:moveTo>
                  <a:lnTo>
                    <a:pt x="2558" y="858"/>
                  </a:lnTo>
                  <a:cubicBezTo>
                    <a:pt x="2774" y="1228"/>
                    <a:pt x="2713" y="1660"/>
                    <a:pt x="2404" y="1969"/>
                  </a:cubicBezTo>
                  <a:cubicBezTo>
                    <a:pt x="2239" y="2133"/>
                    <a:pt x="2010" y="2222"/>
                    <a:pt x="1779" y="2222"/>
                  </a:cubicBezTo>
                  <a:cubicBezTo>
                    <a:pt x="1621" y="2222"/>
                    <a:pt x="1462" y="2180"/>
                    <a:pt x="1324" y="2092"/>
                  </a:cubicBezTo>
                  <a:lnTo>
                    <a:pt x="2558" y="858"/>
                  </a:lnTo>
                  <a:close/>
                  <a:moveTo>
                    <a:pt x="1766" y="1"/>
                  </a:moveTo>
                  <a:cubicBezTo>
                    <a:pt x="793" y="1"/>
                    <a:pt x="0" y="1148"/>
                    <a:pt x="707" y="2123"/>
                  </a:cubicBezTo>
                  <a:lnTo>
                    <a:pt x="521" y="2308"/>
                  </a:lnTo>
                  <a:cubicBezTo>
                    <a:pt x="429" y="2401"/>
                    <a:pt x="429" y="2524"/>
                    <a:pt x="521" y="2617"/>
                  </a:cubicBezTo>
                  <a:cubicBezTo>
                    <a:pt x="552" y="2663"/>
                    <a:pt x="598" y="2686"/>
                    <a:pt x="649" y="2686"/>
                  </a:cubicBezTo>
                  <a:cubicBezTo>
                    <a:pt x="699" y="2686"/>
                    <a:pt x="753" y="2663"/>
                    <a:pt x="799" y="2617"/>
                  </a:cubicBezTo>
                  <a:lnTo>
                    <a:pt x="1015" y="2401"/>
                  </a:lnTo>
                  <a:cubicBezTo>
                    <a:pt x="1269" y="2590"/>
                    <a:pt x="1537" y="2671"/>
                    <a:pt x="1793" y="2671"/>
                  </a:cubicBezTo>
                  <a:cubicBezTo>
                    <a:pt x="2750" y="2671"/>
                    <a:pt x="3542" y="1529"/>
                    <a:pt x="2836" y="580"/>
                  </a:cubicBezTo>
                  <a:lnTo>
                    <a:pt x="3052" y="364"/>
                  </a:lnTo>
                  <a:cubicBezTo>
                    <a:pt x="3114" y="302"/>
                    <a:pt x="3114" y="148"/>
                    <a:pt x="3052" y="86"/>
                  </a:cubicBezTo>
                  <a:cubicBezTo>
                    <a:pt x="3006" y="40"/>
                    <a:pt x="2952" y="17"/>
                    <a:pt x="2898" y="17"/>
                  </a:cubicBezTo>
                  <a:cubicBezTo>
                    <a:pt x="2844" y="17"/>
                    <a:pt x="2790" y="40"/>
                    <a:pt x="2743" y="86"/>
                  </a:cubicBezTo>
                  <a:lnTo>
                    <a:pt x="2558" y="271"/>
                  </a:lnTo>
                  <a:cubicBezTo>
                    <a:pt x="2298" y="83"/>
                    <a:pt x="2026" y="1"/>
                    <a:pt x="1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33" name="Google Shape;12433;p23"/>
          <p:cNvGrpSpPr/>
          <p:nvPr/>
        </p:nvGrpSpPr>
        <p:grpSpPr>
          <a:xfrm>
            <a:off x="6266531" y="1765781"/>
            <a:ext cx="365725" cy="361900"/>
            <a:chOff x="5504000" y="3563425"/>
            <a:chExt cx="365725" cy="361900"/>
          </a:xfrm>
        </p:grpSpPr>
        <p:sp>
          <p:nvSpPr>
            <p:cNvPr id="12434" name="Google Shape;12434;p23"/>
            <p:cNvSpPr/>
            <p:nvPr/>
          </p:nvSpPr>
          <p:spPr>
            <a:xfrm>
              <a:off x="5564950" y="3631200"/>
              <a:ext cx="243050" cy="227000"/>
            </a:xfrm>
            <a:custGeom>
              <a:avLst/>
              <a:gdLst/>
              <a:ahLst/>
              <a:cxnLst/>
              <a:rect l="l" t="t" r="r" b="b"/>
              <a:pathLst>
                <a:path w="9722" h="9080" extrusionOk="0">
                  <a:moveTo>
                    <a:pt x="5247" y="2444"/>
                  </a:moveTo>
                  <a:cubicBezTo>
                    <a:pt x="5339" y="2629"/>
                    <a:pt x="5432" y="2783"/>
                    <a:pt x="5586" y="2907"/>
                  </a:cubicBezTo>
                  <a:cubicBezTo>
                    <a:pt x="5833" y="3154"/>
                    <a:pt x="6203" y="3339"/>
                    <a:pt x="6574" y="3370"/>
                  </a:cubicBezTo>
                  <a:lnTo>
                    <a:pt x="6574" y="3740"/>
                  </a:lnTo>
                  <a:cubicBezTo>
                    <a:pt x="6574" y="4604"/>
                    <a:pt x="5864" y="5283"/>
                    <a:pt x="5031" y="5283"/>
                  </a:cubicBezTo>
                  <a:lnTo>
                    <a:pt x="4722" y="5283"/>
                  </a:lnTo>
                  <a:cubicBezTo>
                    <a:pt x="3858" y="5283"/>
                    <a:pt x="3179" y="4604"/>
                    <a:pt x="3179" y="3740"/>
                  </a:cubicBezTo>
                  <a:lnTo>
                    <a:pt x="3148" y="3771"/>
                  </a:lnTo>
                  <a:lnTo>
                    <a:pt x="3148" y="3370"/>
                  </a:lnTo>
                  <a:lnTo>
                    <a:pt x="3673" y="3370"/>
                  </a:lnTo>
                  <a:cubicBezTo>
                    <a:pt x="4167" y="3370"/>
                    <a:pt x="4629" y="3184"/>
                    <a:pt x="4969" y="2814"/>
                  </a:cubicBezTo>
                  <a:cubicBezTo>
                    <a:pt x="5062" y="2722"/>
                    <a:pt x="5154" y="2567"/>
                    <a:pt x="5247" y="2444"/>
                  </a:cubicBezTo>
                  <a:close/>
                  <a:moveTo>
                    <a:pt x="5339" y="5746"/>
                  </a:moveTo>
                  <a:lnTo>
                    <a:pt x="5339" y="6548"/>
                  </a:lnTo>
                  <a:cubicBezTo>
                    <a:pt x="5339" y="6857"/>
                    <a:pt x="5108" y="7011"/>
                    <a:pt x="4876" y="7011"/>
                  </a:cubicBezTo>
                  <a:cubicBezTo>
                    <a:pt x="4645" y="7011"/>
                    <a:pt x="4413" y="6857"/>
                    <a:pt x="4413" y="6548"/>
                  </a:cubicBezTo>
                  <a:lnTo>
                    <a:pt x="4413" y="5746"/>
                  </a:lnTo>
                  <a:lnTo>
                    <a:pt x="4722" y="5746"/>
                  </a:lnTo>
                  <a:cubicBezTo>
                    <a:pt x="4784" y="5756"/>
                    <a:pt x="4849" y="5760"/>
                    <a:pt x="4916" y="5760"/>
                  </a:cubicBezTo>
                  <a:cubicBezTo>
                    <a:pt x="5051" y="5760"/>
                    <a:pt x="5195" y="5746"/>
                    <a:pt x="5339" y="5746"/>
                  </a:cubicBezTo>
                  <a:close/>
                  <a:moveTo>
                    <a:pt x="3981" y="6394"/>
                  </a:moveTo>
                  <a:lnTo>
                    <a:pt x="3981" y="6548"/>
                  </a:lnTo>
                  <a:cubicBezTo>
                    <a:pt x="3981" y="7135"/>
                    <a:pt x="4421" y="7428"/>
                    <a:pt x="4861" y="7428"/>
                  </a:cubicBezTo>
                  <a:cubicBezTo>
                    <a:pt x="5301" y="7428"/>
                    <a:pt x="5741" y="7135"/>
                    <a:pt x="5741" y="6548"/>
                  </a:cubicBezTo>
                  <a:lnTo>
                    <a:pt x="5741" y="6425"/>
                  </a:lnTo>
                  <a:lnTo>
                    <a:pt x="6358" y="6425"/>
                  </a:lnTo>
                  <a:cubicBezTo>
                    <a:pt x="7129" y="6425"/>
                    <a:pt x="7747" y="7042"/>
                    <a:pt x="7747" y="7814"/>
                  </a:cubicBezTo>
                  <a:lnTo>
                    <a:pt x="7747" y="8647"/>
                  </a:lnTo>
                  <a:lnTo>
                    <a:pt x="1975" y="8647"/>
                  </a:lnTo>
                  <a:lnTo>
                    <a:pt x="1975" y="7783"/>
                  </a:lnTo>
                  <a:cubicBezTo>
                    <a:pt x="1975" y="7011"/>
                    <a:pt x="2593" y="6394"/>
                    <a:pt x="3364" y="6394"/>
                  </a:cubicBezTo>
                  <a:close/>
                  <a:moveTo>
                    <a:pt x="4733" y="1"/>
                  </a:moveTo>
                  <a:cubicBezTo>
                    <a:pt x="4318" y="1"/>
                    <a:pt x="3906" y="117"/>
                    <a:pt x="3518" y="283"/>
                  </a:cubicBezTo>
                  <a:cubicBezTo>
                    <a:pt x="3277" y="391"/>
                    <a:pt x="3385" y="708"/>
                    <a:pt x="3600" y="708"/>
                  </a:cubicBezTo>
                  <a:cubicBezTo>
                    <a:pt x="3633" y="708"/>
                    <a:pt x="3667" y="701"/>
                    <a:pt x="3704" y="685"/>
                  </a:cubicBezTo>
                  <a:cubicBezTo>
                    <a:pt x="4074" y="500"/>
                    <a:pt x="4475" y="407"/>
                    <a:pt x="4876" y="407"/>
                  </a:cubicBezTo>
                  <a:cubicBezTo>
                    <a:pt x="6296" y="407"/>
                    <a:pt x="7438" y="1580"/>
                    <a:pt x="7438" y="2999"/>
                  </a:cubicBezTo>
                  <a:cubicBezTo>
                    <a:pt x="7438" y="3184"/>
                    <a:pt x="7438" y="3401"/>
                    <a:pt x="7407" y="3617"/>
                  </a:cubicBezTo>
                  <a:cubicBezTo>
                    <a:pt x="7284" y="4450"/>
                    <a:pt x="7129" y="5592"/>
                    <a:pt x="8364" y="6240"/>
                  </a:cubicBezTo>
                  <a:cubicBezTo>
                    <a:pt x="8981" y="6548"/>
                    <a:pt x="9259" y="7258"/>
                    <a:pt x="9012" y="7906"/>
                  </a:cubicBezTo>
                  <a:cubicBezTo>
                    <a:pt x="8888" y="8308"/>
                    <a:pt x="8549" y="8585"/>
                    <a:pt x="8179" y="8647"/>
                  </a:cubicBezTo>
                  <a:lnTo>
                    <a:pt x="8179" y="7783"/>
                  </a:lnTo>
                  <a:cubicBezTo>
                    <a:pt x="8179" y="6764"/>
                    <a:pt x="7345" y="5962"/>
                    <a:pt x="6358" y="5962"/>
                  </a:cubicBezTo>
                  <a:lnTo>
                    <a:pt x="5741" y="5962"/>
                  </a:lnTo>
                  <a:lnTo>
                    <a:pt x="5741" y="5592"/>
                  </a:lnTo>
                  <a:cubicBezTo>
                    <a:pt x="6481" y="5283"/>
                    <a:pt x="6975" y="4542"/>
                    <a:pt x="6975" y="3740"/>
                  </a:cubicBezTo>
                  <a:lnTo>
                    <a:pt x="6975" y="3154"/>
                  </a:lnTo>
                  <a:cubicBezTo>
                    <a:pt x="6975" y="3030"/>
                    <a:pt x="6882" y="2938"/>
                    <a:pt x="6759" y="2938"/>
                  </a:cubicBezTo>
                  <a:cubicBezTo>
                    <a:pt x="6742" y="2938"/>
                    <a:pt x="6725" y="2939"/>
                    <a:pt x="6708" y="2939"/>
                  </a:cubicBezTo>
                  <a:cubicBezTo>
                    <a:pt x="5992" y="2939"/>
                    <a:pt x="5433" y="2303"/>
                    <a:pt x="5463" y="1580"/>
                  </a:cubicBezTo>
                  <a:cubicBezTo>
                    <a:pt x="5463" y="1410"/>
                    <a:pt x="5355" y="1325"/>
                    <a:pt x="5251" y="1325"/>
                  </a:cubicBezTo>
                  <a:cubicBezTo>
                    <a:pt x="5146" y="1325"/>
                    <a:pt x="5046" y="1410"/>
                    <a:pt x="5062" y="1580"/>
                  </a:cubicBezTo>
                  <a:cubicBezTo>
                    <a:pt x="5031" y="1950"/>
                    <a:pt x="4876" y="2259"/>
                    <a:pt x="4629" y="2506"/>
                  </a:cubicBezTo>
                  <a:cubicBezTo>
                    <a:pt x="4383" y="2783"/>
                    <a:pt x="4043" y="2938"/>
                    <a:pt x="3673" y="2938"/>
                  </a:cubicBezTo>
                  <a:lnTo>
                    <a:pt x="2963" y="2938"/>
                  </a:lnTo>
                  <a:cubicBezTo>
                    <a:pt x="2839" y="2938"/>
                    <a:pt x="2747" y="3030"/>
                    <a:pt x="2747" y="3154"/>
                  </a:cubicBezTo>
                  <a:lnTo>
                    <a:pt x="2747" y="3740"/>
                  </a:lnTo>
                  <a:cubicBezTo>
                    <a:pt x="2747" y="4542"/>
                    <a:pt x="3241" y="5283"/>
                    <a:pt x="3981" y="5592"/>
                  </a:cubicBezTo>
                  <a:lnTo>
                    <a:pt x="3981" y="5962"/>
                  </a:lnTo>
                  <a:lnTo>
                    <a:pt x="3364" y="5962"/>
                  </a:lnTo>
                  <a:cubicBezTo>
                    <a:pt x="2346" y="5962"/>
                    <a:pt x="1543" y="6764"/>
                    <a:pt x="1543" y="7783"/>
                  </a:cubicBezTo>
                  <a:lnTo>
                    <a:pt x="1543" y="8647"/>
                  </a:lnTo>
                  <a:cubicBezTo>
                    <a:pt x="1142" y="8554"/>
                    <a:pt x="833" y="8277"/>
                    <a:pt x="710" y="7906"/>
                  </a:cubicBezTo>
                  <a:cubicBezTo>
                    <a:pt x="463" y="7258"/>
                    <a:pt x="741" y="6518"/>
                    <a:pt x="1358" y="6209"/>
                  </a:cubicBezTo>
                  <a:cubicBezTo>
                    <a:pt x="2593" y="5561"/>
                    <a:pt x="2438" y="4419"/>
                    <a:pt x="2315" y="3586"/>
                  </a:cubicBezTo>
                  <a:cubicBezTo>
                    <a:pt x="2284" y="3401"/>
                    <a:pt x="2284" y="3184"/>
                    <a:pt x="2253" y="2968"/>
                  </a:cubicBezTo>
                  <a:cubicBezTo>
                    <a:pt x="2253" y="2413"/>
                    <a:pt x="2438" y="1857"/>
                    <a:pt x="2809" y="1395"/>
                  </a:cubicBezTo>
                  <a:cubicBezTo>
                    <a:pt x="2921" y="1237"/>
                    <a:pt x="2788" y="1064"/>
                    <a:pt x="2637" y="1064"/>
                  </a:cubicBezTo>
                  <a:cubicBezTo>
                    <a:pt x="2580" y="1064"/>
                    <a:pt x="2520" y="1089"/>
                    <a:pt x="2469" y="1148"/>
                  </a:cubicBezTo>
                  <a:cubicBezTo>
                    <a:pt x="2068" y="1672"/>
                    <a:pt x="1852" y="2320"/>
                    <a:pt x="1852" y="2968"/>
                  </a:cubicBezTo>
                  <a:cubicBezTo>
                    <a:pt x="1852" y="3184"/>
                    <a:pt x="1852" y="3431"/>
                    <a:pt x="1914" y="3647"/>
                  </a:cubicBezTo>
                  <a:cubicBezTo>
                    <a:pt x="2006" y="4481"/>
                    <a:pt x="2130" y="5345"/>
                    <a:pt x="1173" y="5839"/>
                  </a:cubicBezTo>
                  <a:cubicBezTo>
                    <a:pt x="340" y="6240"/>
                    <a:pt x="0" y="7197"/>
                    <a:pt x="309" y="8030"/>
                  </a:cubicBezTo>
                  <a:cubicBezTo>
                    <a:pt x="494" y="8616"/>
                    <a:pt x="1019" y="9048"/>
                    <a:pt x="1636" y="9079"/>
                  </a:cubicBezTo>
                  <a:lnTo>
                    <a:pt x="7963" y="9079"/>
                  </a:lnTo>
                  <a:cubicBezTo>
                    <a:pt x="8611" y="9079"/>
                    <a:pt x="9197" y="8678"/>
                    <a:pt x="9413" y="8030"/>
                  </a:cubicBezTo>
                  <a:cubicBezTo>
                    <a:pt x="9413" y="7999"/>
                    <a:pt x="9444" y="7968"/>
                    <a:pt x="9444" y="7906"/>
                  </a:cubicBezTo>
                  <a:cubicBezTo>
                    <a:pt x="9722" y="7104"/>
                    <a:pt x="9320" y="6240"/>
                    <a:pt x="8580" y="5839"/>
                  </a:cubicBezTo>
                  <a:cubicBezTo>
                    <a:pt x="7623" y="5345"/>
                    <a:pt x="7716" y="4481"/>
                    <a:pt x="7839" y="3647"/>
                  </a:cubicBezTo>
                  <a:cubicBezTo>
                    <a:pt x="7870" y="3431"/>
                    <a:pt x="7870" y="3184"/>
                    <a:pt x="7901" y="2968"/>
                  </a:cubicBezTo>
                  <a:cubicBezTo>
                    <a:pt x="7870" y="1321"/>
                    <a:pt x="6573" y="5"/>
                    <a:pt x="4933" y="5"/>
                  </a:cubicBezTo>
                  <a:cubicBezTo>
                    <a:pt x="4914" y="5"/>
                    <a:pt x="4895" y="5"/>
                    <a:pt x="4876" y="6"/>
                  </a:cubicBezTo>
                  <a:cubicBezTo>
                    <a:pt x="4829" y="3"/>
                    <a:pt x="4781" y="1"/>
                    <a:pt x="47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5" name="Google Shape;12435;p23"/>
            <p:cNvSpPr/>
            <p:nvPr/>
          </p:nvSpPr>
          <p:spPr>
            <a:xfrm>
              <a:off x="5544875" y="3839250"/>
              <a:ext cx="49400" cy="46725"/>
            </a:xfrm>
            <a:custGeom>
              <a:avLst/>
              <a:gdLst/>
              <a:ahLst/>
              <a:cxnLst/>
              <a:rect l="l" t="t" r="r" b="b"/>
              <a:pathLst>
                <a:path w="1976" h="1869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1004"/>
                  </a:lnTo>
                  <a:cubicBezTo>
                    <a:pt x="1" y="1467"/>
                    <a:pt x="371" y="1868"/>
                    <a:pt x="865" y="1868"/>
                  </a:cubicBezTo>
                  <a:lnTo>
                    <a:pt x="1667" y="1868"/>
                  </a:lnTo>
                  <a:cubicBezTo>
                    <a:pt x="1976" y="1868"/>
                    <a:pt x="1976" y="1436"/>
                    <a:pt x="1667" y="1436"/>
                  </a:cubicBezTo>
                  <a:lnTo>
                    <a:pt x="865" y="1436"/>
                  </a:lnTo>
                  <a:cubicBezTo>
                    <a:pt x="618" y="1436"/>
                    <a:pt x="402" y="1251"/>
                    <a:pt x="402" y="1004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6" name="Google Shape;12436;p23"/>
            <p:cNvSpPr/>
            <p:nvPr/>
          </p:nvSpPr>
          <p:spPr>
            <a:xfrm>
              <a:off x="5780200" y="3838500"/>
              <a:ext cx="47875" cy="47475"/>
            </a:xfrm>
            <a:custGeom>
              <a:avLst/>
              <a:gdLst/>
              <a:ahLst/>
              <a:cxnLst/>
              <a:rect l="l" t="t" r="r" b="b"/>
              <a:pathLst>
                <a:path w="1915" h="1899" extrusionOk="0">
                  <a:moveTo>
                    <a:pt x="1713" y="0"/>
                  </a:moveTo>
                  <a:cubicBezTo>
                    <a:pt x="1613" y="0"/>
                    <a:pt x="1513" y="77"/>
                    <a:pt x="1513" y="232"/>
                  </a:cubicBezTo>
                  <a:lnTo>
                    <a:pt x="1513" y="1034"/>
                  </a:lnTo>
                  <a:cubicBezTo>
                    <a:pt x="1513" y="1281"/>
                    <a:pt x="1297" y="1466"/>
                    <a:pt x="1050" y="1466"/>
                  </a:cubicBezTo>
                  <a:lnTo>
                    <a:pt x="278" y="1466"/>
                  </a:lnTo>
                  <a:cubicBezTo>
                    <a:pt x="1" y="1466"/>
                    <a:pt x="1" y="1898"/>
                    <a:pt x="278" y="1898"/>
                  </a:cubicBezTo>
                  <a:lnTo>
                    <a:pt x="1050" y="1898"/>
                  </a:lnTo>
                  <a:cubicBezTo>
                    <a:pt x="1544" y="1898"/>
                    <a:pt x="1914" y="1497"/>
                    <a:pt x="1914" y="1034"/>
                  </a:cubicBezTo>
                  <a:lnTo>
                    <a:pt x="1914" y="232"/>
                  </a:lnTo>
                  <a:cubicBezTo>
                    <a:pt x="1914" y="77"/>
                    <a:pt x="1814" y="0"/>
                    <a:pt x="17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7" name="Google Shape;12437;p23"/>
            <p:cNvSpPr/>
            <p:nvPr/>
          </p:nvSpPr>
          <p:spPr>
            <a:xfrm>
              <a:off x="5781750" y="3602000"/>
              <a:ext cx="47075" cy="46725"/>
            </a:xfrm>
            <a:custGeom>
              <a:avLst/>
              <a:gdLst/>
              <a:ahLst/>
              <a:cxnLst/>
              <a:rect l="l" t="t" r="r" b="b"/>
              <a:pathLst>
                <a:path w="1883" h="1869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988" y="433"/>
                  </a:lnTo>
                  <a:cubicBezTo>
                    <a:pt x="1235" y="433"/>
                    <a:pt x="1451" y="618"/>
                    <a:pt x="1451" y="865"/>
                  </a:cubicBezTo>
                  <a:lnTo>
                    <a:pt x="1451" y="1637"/>
                  </a:lnTo>
                  <a:cubicBezTo>
                    <a:pt x="1451" y="1791"/>
                    <a:pt x="1559" y="1868"/>
                    <a:pt x="1667" y="1868"/>
                  </a:cubicBezTo>
                  <a:cubicBezTo>
                    <a:pt x="1775" y="1868"/>
                    <a:pt x="1883" y="1791"/>
                    <a:pt x="1883" y="1637"/>
                  </a:cubicBezTo>
                  <a:lnTo>
                    <a:pt x="1883" y="865"/>
                  </a:lnTo>
                  <a:cubicBezTo>
                    <a:pt x="1883" y="402"/>
                    <a:pt x="1482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8" name="Google Shape;12438;p23"/>
            <p:cNvSpPr/>
            <p:nvPr/>
          </p:nvSpPr>
          <p:spPr>
            <a:xfrm>
              <a:off x="5544875" y="3602775"/>
              <a:ext cx="46325" cy="45175"/>
            </a:xfrm>
            <a:custGeom>
              <a:avLst/>
              <a:gdLst/>
              <a:ahLst/>
              <a:cxnLst/>
              <a:rect l="l" t="t" r="r" b="b"/>
              <a:pathLst>
                <a:path w="1853" h="1807" extrusionOk="0">
                  <a:moveTo>
                    <a:pt x="865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1575"/>
                  </a:lnTo>
                  <a:cubicBezTo>
                    <a:pt x="1" y="1729"/>
                    <a:pt x="101" y="1806"/>
                    <a:pt x="201" y="1806"/>
                  </a:cubicBezTo>
                  <a:cubicBezTo>
                    <a:pt x="302" y="1806"/>
                    <a:pt x="402" y="1729"/>
                    <a:pt x="402" y="1575"/>
                  </a:cubicBezTo>
                  <a:lnTo>
                    <a:pt x="402" y="865"/>
                  </a:lnTo>
                  <a:cubicBezTo>
                    <a:pt x="402" y="618"/>
                    <a:pt x="618" y="402"/>
                    <a:pt x="865" y="402"/>
                  </a:cubicBezTo>
                  <a:lnTo>
                    <a:pt x="1575" y="402"/>
                  </a:lnTo>
                  <a:cubicBezTo>
                    <a:pt x="1853" y="402"/>
                    <a:pt x="1853" y="1"/>
                    <a:pt x="1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9" name="Google Shape;12439;p23"/>
            <p:cNvSpPr/>
            <p:nvPr/>
          </p:nvSpPr>
          <p:spPr>
            <a:xfrm>
              <a:off x="5504000" y="3563425"/>
              <a:ext cx="365725" cy="361900"/>
            </a:xfrm>
            <a:custGeom>
              <a:avLst/>
              <a:gdLst/>
              <a:ahLst/>
              <a:cxnLst/>
              <a:rect l="l" t="t" r="r" b="b"/>
              <a:pathLst>
                <a:path w="14629" h="14476" extrusionOk="0">
                  <a:moveTo>
                    <a:pt x="7314" y="1"/>
                  </a:moveTo>
                  <a:cubicBezTo>
                    <a:pt x="7191" y="1"/>
                    <a:pt x="7098" y="93"/>
                    <a:pt x="7098" y="217"/>
                  </a:cubicBezTo>
                  <a:lnTo>
                    <a:pt x="7098" y="711"/>
                  </a:lnTo>
                  <a:lnTo>
                    <a:pt x="2407" y="711"/>
                  </a:lnTo>
                  <a:cubicBezTo>
                    <a:pt x="1512" y="711"/>
                    <a:pt x="772" y="1451"/>
                    <a:pt x="772" y="2346"/>
                  </a:cubicBezTo>
                  <a:lnTo>
                    <a:pt x="772" y="7037"/>
                  </a:lnTo>
                  <a:lnTo>
                    <a:pt x="278" y="7037"/>
                  </a:lnTo>
                  <a:cubicBezTo>
                    <a:pt x="0" y="7037"/>
                    <a:pt x="0" y="7439"/>
                    <a:pt x="278" y="7439"/>
                  </a:cubicBezTo>
                  <a:lnTo>
                    <a:pt x="772" y="7439"/>
                  </a:lnTo>
                  <a:lnTo>
                    <a:pt x="772" y="12130"/>
                  </a:lnTo>
                  <a:cubicBezTo>
                    <a:pt x="772" y="13025"/>
                    <a:pt x="1512" y="13765"/>
                    <a:pt x="2407" y="13765"/>
                  </a:cubicBezTo>
                  <a:lnTo>
                    <a:pt x="7098" y="13765"/>
                  </a:lnTo>
                  <a:lnTo>
                    <a:pt x="7098" y="14290"/>
                  </a:lnTo>
                  <a:cubicBezTo>
                    <a:pt x="7098" y="14382"/>
                    <a:pt x="7191" y="14475"/>
                    <a:pt x="7314" y="14475"/>
                  </a:cubicBezTo>
                  <a:cubicBezTo>
                    <a:pt x="7407" y="14475"/>
                    <a:pt x="7530" y="14382"/>
                    <a:pt x="7530" y="14290"/>
                  </a:cubicBezTo>
                  <a:lnTo>
                    <a:pt x="7530" y="13765"/>
                  </a:lnTo>
                  <a:lnTo>
                    <a:pt x="9999" y="13765"/>
                  </a:lnTo>
                  <a:cubicBezTo>
                    <a:pt x="10277" y="13765"/>
                    <a:pt x="10277" y="13364"/>
                    <a:pt x="9999" y="13364"/>
                  </a:cubicBezTo>
                  <a:lnTo>
                    <a:pt x="7530" y="13364"/>
                  </a:lnTo>
                  <a:lnTo>
                    <a:pt x="7530" y="12901"/>
                  </a:lnTo>
                  <a:cubicBezTo>
                    <a:pt x="7530" y="12778"/>
                    <a:pt x="7407" y="12685"/>
                    <a:pt x="7314" y="12685"/>
                  </a:cubicBezTo>
                  <a:cubicBezTo>
                    <a:pt x="7191" y="12685"/>
                    <a:pt x="7098" y="12778"/>
                    <a:pt x="7098" y="12901"/>
                  </a:cubicBezTo>
                  <a:lnTo>
                    <a:pt x="7098" y="13333"/>
                  </a:lnTo>
                  <a:lnTo>
                    <a:pt x="2407" y="13333"/>
                  </a:lnTo>
                  <a:cubicBezTo>
                    <a:pt x="1728" y="13333"/>
                    <a:pt x="1204" y="12809"/>
                    <a:pt x="1204" y="12130"/>
                  </a:cubicBezTo>
                  <a:lnTo>
                    <a:pt x="1204" y="7439"/>
                  </a:lnTo>
                  <a:lnTo>
                    <a:pt x="1636" y="7439"/>
                  </a:lnTo>
                  <a:cubicBezTo>
                    <a:pt x="1914" y="7439"/>
                    <a:pt x="1914" y="7037"/>
                    <a:pt x="1636" y="7037"/>
                  </a:cubicBezTo>
                  <a:lnTo>
                    <a:pt x="1204" y="7037"/>
                  </a:lnTo>
                  <a:lnTo>
                    <a:pt x="1204" y="2316"/>
                  </a:lnTo>
                  <a:cubicBezTo>
                    <a:pt x="1204" y="1667"/>
                    <a:pt x="1728" y="1112"/>
                    <a:pt x="2407" y="1112"/>
                  </a:cubicBezTo>
                  <a:lnTo>
                    <a:pt x="7098" y="1112"/>
                  </a:lnTo>
                  <a:lnTo>
                    <a:pt x="7098" y="1575"/>
                  </a:lnTo>
                  <a:cubicBezTo>
                    <a:pt x="7098" y="1698"/>
                    <a:pt x="7191" y="1791"/>
                    <a:pt x="7314" y="1791"/>
                  </a:cubicBezTo>
                  <a:cubicBezTo>
                    <a:pt x="7407" y="1791"/>
                    <a:pt x="7530" y="1698"/>
                    <a:pt x="7530" y="1575"/>
                  </a:cubicBezTo>
                  <a:lnTo>
                    <a:pt x="7530" y="1174"/>
                  </a:lnTo>
                  <a:lnTo>
                    <a:pt x="12221" y="1174"/>
                  </a:lnTo>
                  <a:cubicBezTo>
                    <a:pt x="12870" y="1174"/>
                    <a:pt x="13394" y="1698"/>
                    <a:pt x="13394" y="2346"/>
                  </a:cubicBezTo>
                  <a:lnTo>
                    <a:pt x="13394" y="7037"/>
                  </a:lnTo>
                  <a:lnTo>
                    <a:pt x="12962" y="7037"/>
                  </a:lnTo>
                  <a:cubicBezTo>
                    <a:pt x="12684" y="7037"/>
                    <a:pt x="12684" y="7439"/>
                    <a:pt x="12962" y="7439"/>
                  </a:cubicBezTo>
                  <a:lnTo>
                    <a:pt x="13394" y="7439"/>
                  </a:lnTo>
                  <a:lnTo>
                    <a:pt x="13394" y="12130"/>
                  </a:lnTo>
                  <a:cubicBezTo>
                    <a:pt x="13394" y="12809"/>
                    <a:pt x="12870" y="13333"/>
                    <a:pt x="12221" y="13333"/>
                  </a:cubicBezTo>
                  <a:lnTo>
                    <a:pt x="11326" y="13333"/>
                  </a:lnTo>
                  <a:cubicBezTo>
                    <a:pt x="11049" y="13333"/>
                    <a:pt x="11049" y="13765"/>
                    <a:pt x="11326" y="13765"/>
                  </a:cubicBezTo>
                  <a:lnTo>
                    <a:pt x="12221" y="13765"/>
                  </a:lnTo>
                  <a:cubicBezTo>
                    <a:pt x="13116" y="13765"/>
                    <a:pt x="13826" y="13025"/>
                    <a:pt x="13826" y="12130"/>
                  </a:cubicBezTo>
                  <a:lnTo>
                    <a:pt x="13826" y="7439"/>
                  </a:lnTo>
                  <a:lnTo>
                    <a:pt x="14320" y="7439"/>
                  </a:lnTo>
                  <a:cubicBezTo>
                    <a:pt x="14629" y="7439"/>
                    <a:pt x="14629" y="7037"/>
                    <a:pt x="14320" y="7037"/>
                  </a:cubicBezTo>
                  <a:lnTo>
                    <a:pt x="13826" y="7037"/>
                  </a:lnTo>
                  <a:lnTo>
                    <a:pt x="13826" y="2316"/>
                  </a:lnTo>
                  <a:cubicBezTo>
                    <a:pt x="13826" y="1421"/>
                    <a:pt x="13116" y="711"/>
                    <a:pt x="12221" y="711"/>
                  </a:cubicBezTo>
                  <a:lnTo>
                    <a:pt x="7530" y="711"/>
                  </a:lnTo>
                  <a:lnTo>
                    <a:pt x="7530" y="186"/>
                  </a:lnTo>
                  <a:cubicBezTo>
                    <a:pt x="7500" y="93"/>
                    <a:pt x="7407" y="1"/>
                    <a:pt x="7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0" name="Google Shape;12440;p23"/>
          <p:cNvGrpSpPr/>
          <p:nvPr/>
        </p:nvGrpSpPr>
        <p:grpSpPr>
          <a:xfrm>
            <a:off x="7000125" y="1765581"/>
            <a:ext cx="361875" cy="362300"/>
            <a:chOff x="4755600" y="3563025"/>
            <a:chExt cx="361875" cy="362300"/>
          </a:xfrm>
        </p:grpSpPr>
        <p:sp>
          <p:nvSpPr>
            <p:cNvPr id="12441" name="Google Shape;12441;p23"/>
            <p:cNvSpPr/>
            <p:nvPr/>
          </p:nvSpPr>
          <p:spPr>
            <a:xfrm>
              <a:off x="4755600" y="3700000"/>
              <a:ext cx="74075" cy="225325"/>
            </a:xfrm>
            <a:custGeom>
              <a:avLst/>
              <a:gdLst/>
              <a:ahLst/>
              <a:cxnLst/>
              <a:rect l="l" t="t" r="r" b="b"/>
              <a:pathLst>
                <a:path w="2963" h="9013" extrusionOk="0">
                  <a:moveTo>
                    <a:pt x="926" y="0"/>
                  </a:moveTo>
                  <a:cubicBezTo>
                    <a:pt x="401" y="0"/>
                    <a:pt x="0" y="402"/>
                    <a:pt x="0" y="926"/>
                  </a:cubicBezTo>
                  <a:lnTo>
                    <a:pt x="0" y="5988"/>
                  </a:lnTo>
                  <a:cubicBezTo>
                    <a:pt x="16" y="6111"/>
                    <a:pt x="116" y="6173"/>
                    <a:pt x="216" y="6173"/>
                  </a:cubicBezTo>
                  <a:cubicBezTo>
                    <a:pt x="316" y="6173"/>
                    <a:pt x="417" y="6111"/>
                    <a:pt x="432" y="5988"/>
                  </a:cubicBezTo>
                  <a:lnTo>
                    <a:pt x="432" y="926"/>
                  </a:lnTo>
                  <a:cubicBezTo>
                    <a:pt x="432" y="649"/>
                    <a:pt x="648" y="432"/>
                    <a:pt x="895" y="432"/>
                  </a:cubicBezTo>
                  <a:lnTo>
                    <a:pt x="2037" y="432"/>
                  </a:lnTo>
                  <a:cubicBezTo>
                    <a:pt x="2315" y="432"/>
                    <a:pt x="2531" y="649"/>
                    <a:pt x="2531" y="926"/>
                  </a:cubicBezTo>
                  <a:lnTo>
                    <a:pt x="2531" y="8117"/>
                  </a:lnTo>
                  <a:cubicBezTo>
                    <a:pt x="2531" y="8364"/>
                    <a:pt x="2315" y="8580"/>
                    <a:pt x="2037" y="8580"/>
                  </a:cubicBezTo>
                  <a:lnTo>
                    <a:pt x="926" y="8580"/>
                  </a:lnTo>
                  <a:cubicBezTo>
                    <a:pt x="648" y="8580"/>
                    <a:pt x="432" y="8364"/>
                    <a:pt x="432" y="8117"/>
                  </a:cubicBezTo>
                  <a:lnTo>
                    <a:pt x="432" y="7222"/>
                  </a:lnTo>
                  <a:cubicBezTo>
                    <a:pt x="417" y="7099"/>
                    <a:pt x="316" y="7037"/>
                    <a:pt x="216" y="7037"/>
                  </a:cubicBezTo>
                  <a:cubicBezTo>
                    <a:pt x="116" y="7037"/>
                    <a:pt x="16" y="7099"/>
                    <a:pt x="0" y="7222"/>
                  </a:cubicBezTo>
                  <a:lnTo>
                    <a:pt x="0" y="8117"/>
                  </a:lnTo>
                  <a:cubicBezTo>
                    <a:pt x="0" y="8611"/>
                    <a:pt x="401" y="9012"/>
                    <a:pt x="926" y="9012"/>
                  </a:cubicBezTo>
                  <a:lnTo>
                    <a:pt x="2037" y="9012"/>
                  </a:lnTo>
                  <a:cubicBezTo>
                    <a:pt x="2531" y="9012"/>
                    <a:pt x="2963" y="8611"/>
                    <a:pt x="2963" y="8117"/>
                  </a:cubicBezTo>
                  <a:lnTo>
                    <a:pt x="2963" y="926"/>
                  </a:lnTo>
                  <a:cubicBezTo>
                    <a:pt x="2963" y="402"/>
                    <a:pt x="2531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2" name="Google Shape;12442;p23"/>
            <p:cNvSpPr/>
            <p:nvPr/>
          </p:nvSpPr>
          <p:spPr>
            <a:xfrm>
              <a:off x="4852025" y="3783325"/>
              <a:ext cx="73325" cy="142000"/>
            </a:xfrm>
            <a:custGeom>
              <a:avLst/>
              <a:gdLst/>
              <a:ahLst/>
              <a:cxnLst/>
              <a:rect l="l" t="t" r="r" b="b"/>
              <a:pathLst>
                <a:path w="2933" h="5680" extrusionOk="0">
                  <a:moveTo>
                    <a:pt x="2038" y="433"/>
                  </a:moveTo>
                  <a:cubicBezTo>
                    <a:pt x="2315" y="433"/>
                    <a:pt x="2532" y="649"/>
                    <a:pt x="2532" y="926"/>
                  </a:cubicBezTo>
                  <a:lnTo>
                    <a:pt x="2532" y="4784"/>
                  </a:lnTo>
                  <a:cubicBezTo>
                    <a:pt x="2532" y="5031"/>
                    <a:pt x="2315" y="5247"/>
                    <a:pt x="2038" y="5247"/>
                  </a:cubicBezTo>
                  <a:lnTo>
                    <a:pt x="927" y="5247"/>
                  </a:lnTo>
                  <a:cubicBezTo>
                    <a:pt x="649" y="5247"/>
                    <a:pt x="433" y="5031"/>
                    <a:pt x="433" y="4784"/>
                  </a:cubicBezTo>
                  <a:lnTo>
                    <a:pt x="433" y="926"/>
                  </a:lnTo>
                  <a:cubicBezTo>
                    <a:pt x="433" y="649"/>
                    <a:pt x="649" y="433"/>
                    <a:pt x="927" y="433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926"/>
                  </a:cubicBezTo>
                  <a:lnTo>
                    <a:pt x="1" y="4784"/>
                  </a:lnTo>
                  <a:cubicBezTo>
                    <a:pt x="1" y="5278"/>
                    <a:pt x="402" y="5679"/>
                    <a:pt x="896" y="5679"/>
                  </a:cubicBezTo>
                  <a:lnTo>
                    <a:pt x="2038" y="5679"/>
                  </a:lnTo>
                  <a:cubicBezTo>
                    <a:pt x="2532" y="5679"/>
                    <a:pt x="2933" y="5278"/>
                    <a:pt x="2933" y="4784"/>
                  </a:cubicBezTo>
                  <a:lnTo>
                    <a:pt x="2933" y="926"/>
                  </a:lnTo>
                  <a:cubicBezTo>
                    <a:pt x="2933" y="402"/>
                    <a:pt x="253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3" name="Google Shape;12443;p23"/>
            <p:cNvSpPr/>
            <p:nvPr/>
          </p:nvSpPr>
          <p:spPr>
            <a:xfrm>
              <a:off x="4947700" y="3720825"/>
              <a:ext cx="74100" cy="204500"/>
            </a:xfrm>
            <a:custGeom>
              <a:avLst/>
              <a:gdLst/>
              <a:ahLst/>
              <a:cxnLst/>
              <a:rect l="l" t="t" r="r" b="b"/>
              <a:pathLst>
                <a:path w="2964" h="8180" extrusionOk="0">
                  <a:moveTo>
                    <a:pt x="927" y="1"/>
                  </a:moveTo>
                  <a:cubicBezTo>
                    <a:pt x="402" y="1"/>
                    <a:pt x="1" y="402"/>
                    <a:pt x="1" y="896"/>
                  </a:cubicBezTo>
                  <a:lnTo>
                    <a:pt x="1" y="7284"/>
                  </a:lnTo>
                  <a:cubicBezTo>
                    <a:pt x="1" y="7778"/>
                    <a:pt x="402" y="8179"/>
                    <a:pt x="927" y="8179"/>
                  </a:cubicBezTo>
                  <a:lnTo>
                    <a:pt x="2038" y="8179"/>
                  </a:lnTo>
                  <a:cubicBezTo>
                    <a:pt x="2531" y="8179"/>
                    <a:pt x="2963" y="7778"/>
                    <a:pt x="2963" y="7284"/>
                  </a:cubicBezTo>
                  <a:lnTo>
                    <a:pt x="2963" y="2655"/>
                  </a:lnTo>
                  <a:cubicBezTo>
                    <a:pt x="2963" y="2516"/>
                    <a:pt x="2855" y="2446"/>
                    <a:pt x="2747" y="2446"/>
                  </a:cubicBezTo>
                  <a:cubicBezTo>
                    <a:pt x="2639" y="2446"/>
                    <a:pt x="2531" y="2516"/>
                    <a:pt x="2531" y="2655"/>
                  </a:cubicBezTo>
                  <a:lnTo>
                    <a:pt x="2531" y="7284"/>
                  </a:lnTo>
                  <a:cubicBezTo>
                    <a:pt x="2531" y="7531"/>
                    <a:pt x="2315" y="7747"/>
                    <a:pt x="2038" y="7747"/>
                  </a:cubicBezTo>
                  <a:lnTo>
                    <a:pt x="927" y="7747"/>
                  </a:lnTo>
                  <a:cubicBezTo>
                    <a:pt x="649" y="7747"/>
                    <a:pt x="433" y="7531"/>
                    <a:pt x="433" y="7284"/>
                  </a:cubicBezTo>
                  <a:lnTo>
                    <a:pt x="433" y="896"/>
                  </a:lnTo>
                  <a:cubicBezTo>
                    <a:pt x="433" y="649"/>
                    <a:pt x="649" y="433"/>
                    <a:pt x="927" y="433"/>
                  </a:cubicBezTo>
                  <a:lnTo>
                    <a:pt x="2038" y="433"/>
                  </a:lnTo>
                  <a:cubicBezTo>
                    <a:pt x="2315" y="433"/>
                    <a:pt x="2531" y="649"/>
                    <a:pt x="2531" y="896"/>
                  </a:cubicBezTo>
                  <a:lnTo>
                    <a:pt x="2531" y="1389"/>
                  </a:lnTo>
                  <a:cubicBezTo>
                    <a:pt x="2531" y="1528"/>
                    <a:pt x="2639" y="1598"/>
                    <a:pt x="2747" y="1598"/>
                  </a:cubicBezTo>
                  <a:cubicBezTo>
                    <a:pt x="2855" y="1598"/>
                    <a:pt x="2963" y="1528"/>
                    <a:pt x="2963" y="1389"/>
                  </a:cubicBezTo>
                  <a:lnTo>
                    <a:pt x="2963" y="896"/>
                  </a:lnTo>
                  <a:cubicBezTo>
                    <a:pt x="2963" y="402"/>
                    <a:pt x="256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4" name="Google Shape;12444;p23"/>
            <p:cNvSpPr/>
            <p:nvPr/>
          </p:nvSpPr>
          <p:spPr>
            <a:xfrm>
              <a:off x="5044150" y="3652150"/>
              <a:ext cx="73325" cy="273175"/>
            </a:xfrm>
            <a:custGeom>
              <a:avLst/>
              <a:gdLst/>
              <a:ahLst/>
              <a:cxnLst/>
              <a:rect l="l" t="t" r="r" b="b"/>
              <a:pathLst>
                <a:path w="2933" h="10927" extrusionOk="0">
                  <a:moveTo>
                    <a:pt x="2037" y="402"/>
                  </a:moveTo>
                  <a:cubicBezTo>
                    <a:pt x="2315" y="402"/>
                    <a:pt x="2531" y="618"/>
                    <a:pt x="2531" y="896"/>
                  </a:cubicBezTo>
                  <a:lnTo>
                    <a:pt x="2531" y="10031"/>
                  </a:lnTo>
                  <a:cubicBezTo>
                    <a:pt x="2531" y="10278"/>
                    <a:pt x="2315" y="10494"/>
                    <a:pt x="2037" y="10494"/>
                  </a:cubicBezTo>
                  <a:lnTo>
                    <a:pt x="895" y="10494"/>
                  </a:lnTo>
                  <a:cubicBezTo>
                    <a:pt x="618" y="10494"/>
                    <a:pt x="433" y="10278"/>
                    <a:pt x="433" y="10031"/>
                  </a:cubicBezTo>
                  <a:lnTo>
                    <a:pt x="433" y="896"/>
                  </a:lnTo>
                  <a:cubicBezTo>
                    <a:pt x="402" y="618"/>
                    <a:pt x="618" y="402"/>
                    <a:pt x="895" y="402"/>
                  </a:cubicBezTo>
                  <a:close/>
                  <a:moveTo>
                    <a:pt x="895" y="1"/>
                  </a:moveTo>
                  <a:cubicBezTo>
                    <a:pt x="402" y="1"/>
                    <a:pt x="0" y="402"/>
                    <a:pt x="0" y="896"/>
                  </a:cubicBezTo>
                  <a:lnTo>
                    <a:pt x="0" y="10031"/>
                  </a:lnTo>
                  <a:cubicBezTo>
                    <a:pt x="0" y="10525"/>
                    <a:pt x="402" y="10926"/>
                    <a:pt x="895" y="10926"/>
                  </a:cubicBezTo>
                  <a:lnTo>
                    <a:pt x="2037" y="10926"/>
                  </a:lnTo>
                  <a:cubicBezTo>
                    <a:pt x="2531" y="10926"/>
                    <a:pt x="2932" y="10525"/>
                    <a:pt x="2932" y="10031"/>
                  </a:cubicBezTo>
                  <a:lnTo>
                    <a:pt x="2932" y="896"/>
                  </a:lnTo>
                  <a:cubicBezTo>
                    <a:pt x="2932" y="402"/>
                    <a:pt x="2531" y="1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5" name="Google Shape;12445;p23"/>
            <p:cNvSpPr/>
            <p:nvPr/>
          </p:nvSpPr>
          <p:spPr>
            <a:xfrm>
              <a:off x="4763300" y="3563025"/>
              <a:ext cx="347750" cy="197750"/>
            </a:xfrm>
            <a:custGeom>
              <a:avLst/>
              <a:gdLst/>
              <a:ahLst/>
              <a:cxnLst/>
              <a:rect l="l" t="t" r="r" b="b"/>
              <a:pathLst>
                <a:path w="13910" h="7910" extrusionOk="0">
                  <a:moveTo>
                    <a:pt x="12770" y="446"/>
                  </a:moveTo>
                  <a:cubicBezTo>
                    <a:pt x="13315" y="446"/>
                    <a:pt x="13315" y="1316"/>
                    <a:pt x="12770" y="1316"/>
                  </a:cubicBezTo>
                  <a:cubicBezTo>
                    <a:pt x="12753" y="1316"/>
                    <a:pt x="12735" y="1315"/>
                    <a:pt x="12716" y="1313"/>
                  </a:cubicBezTo>
                  <a:cubicBezTo>
                    <a:pt x="12469" y="1313"/>
                    <a:pt x="12253" y="1128"/>
                    <a:pt x="12253" y="881"/>
                  </a:cubicBezTo>
                  <a:cubicBezTo>
                    <a:pt x="12253" y="634"/>
                    <a:pt x="12469" y="449"/>
                    <a:pt x="12716" y="449"/>
                  </a:cubicBezTo>
                  <a:cubicBezTo>
                    <a:pt x="12735" y="447"/>
                    <a:pt x="12753" y="446"/>
                    <a:pt x="12770" y="446"/>
                  </a:cubicBezTo>
                  <a:close/>
                  <a:moveTo>
                    <a:pt x="1173" y="2640"/>
                  </a:moveTo>
                  <a:cubicBezTo>
                    <a:pt x="1575" y="2640"/>
                    <a:pt x="1760" y="3134"/>
                    <a:pt x="1482" y="3412"/>
                  </a:cubicBezTo>
                  <a:cubicBezTo>
                    <a:pt x="1396" y="3498"/>
                    <a:pt x="1291" y="3537"/>
                    <a:pt x="1188" y="3537"/>
                  </a:cubicBezTo>
                  <a:cubicBezTo>
                    <a:pt x="961" y="3537"/>
                    <a:pt x="741" y="3348"/>
                    <a:pt x="741" y="3072"/>
                  </a:cubicBezTo>
                  <a:cubicBezTo>
                    <a:pt x="711" y="2856"/>
                    <a:pt x="927" y="2640"/>
                    <a:pt x="1173" y="2640"/>
                  </a:cubicBezTo>
                  <a:close/>
                  <a:moveTo>
                    <a:pt x="8858" y="3535"/>
                  </a:moveTo>
                  <a:cubicBezTo>
                    <a:pt x="9455" y="3565"/>
                    <a:pt x="9388" y="4402"/>
                    <a:pt x="8853" y="4402"/>
                  </a:cubicBezTo>
                  <a:cubicBezTo>
                    <a:pt x="8835" y="4402"/>
                    <a:pt x="8816" y="4401"/>
                    <a:pt x="8796" y="4399"/>
                  </a:cubicBezTo>
                  <a:cubicBezTo>
                    <a:pt x="8673" y="4368"/>
                    <a:pt x="8549" y="4307"/>
                    <a:pt x="8488" y="4214"/>
                  </a:cubicBezTo>
                  <a:cubicBezTo>
                    <a:pt x="8426" y="4122"/>
                    <a:pt x="8395" y="3998"/>
                    <a:pt x="8426" y="3875"/>
                  </a:cubicBezTo>
                  <a:lnTo>
                    <a:pt x="8426" y="3875"/>
                  </a:lnTo>
                  <a:lnTo>
                    <a:pt x="8426" y="3905"/>
                  </a:lnTo>
                  <a:cubicBezTo>
                    <a:pt x="8457" y="3689"/>
                    <a:pt x="8642" y="3535"/>
                    <a:pt x="8858" y="3535"/>
                  </a:cubicBezTo>
                  <a:close/>
                  <a:moveTo>
                    <a:pt x="5167" y="6689"/>
                  </a:moveTo>
                  <a:cubicBezTo>
                    <a:pt x="5239" y="6689"/>
                    <a:pt x="5310" y="6723"/>
                    <a:pt x="5371" y="6806"/>
                  </a:cubicBezTo>
                  <a:cubicBezTo>
                    <a:pt x="5432" y="6899"/>
                    <a:pt x="5463" y="7023"/>
                    <a:pt x="5463" y="7115"/>
                  </a:cubicBezTo>
                  <a:cubicBezTo>
                    <a:pt x="5407" y="7341"/>
                    <a:pt x="5221" y="7489"/>
                    <a:pt x="5001" y="7489"/>
                  </a:cubicBezTo>
                  <a:cubicBezTo>
                    <a:pt x="4980" y="7489"/>
                    <a:pt x="4960" y="7488"/>
                    <a:pt x="4939" y="7485"/>
                  </a:cubicBezTo>
                  <a:cubicBezTo>
                    <a:pt x="4483" y="7409"/>
                    <a:pt x="4837" y="6689"/>
                    <a:pt x="5167" y="6689"/>
                  </a:cubicBezTo>
                  <a:close/>
                  <a:moveTo>
                    <a:pt x="12721" y="1"/>
                  </a:moveTo>
                  <a:cubicBezTo>
                    <a:pt x="12148" y="1"/>
                    <a:pt x="11645" y="611"/>
                    <a:pt x="11913" y="1220"/>
                  </a:cubicBezTo>
                  <a:lnTo>
                    <a:pt x="9383" y="3257"/>
                  </a:lnTo>
                  <a:cubicBezTo>
                    <a:pt x="9290" y="3196"/>
                    <a:pt x="9167" y="3134"/>
                    <a:pt x="9012" y="3103"/>
                  </a:cubicBezTo>
                  <a:cubicBezTo>
                    <a:pt x="8973" y="3098"/>
                    <a:pt x="8933" y="3095"/>
                    <a:pt x="8894" y="3095"/>
                  </a:cubicBezTo>
                  <a:cubicBezTo>
                    <a:pt x="8473" y="3095"/>
                    <a:pt x="8081" y="3390"/>
                    <a:pt x="8025" y="3813"/>
                  </a:cubicBezTo>
                  <a:cubicBezTo>
                    <a:pt x="7994" y="3998"/>
                    <a:pt x="8025" y="4152"/>
                    <a:pt x="8087" y="4307"/>
                  </a:cubicBezTo>
                  <a:lnTo>
                    <a:pt x="5556" y="6344"/>
                  </a:lnTo>
                  <a:cubicBezTo>
                    <a:pt x="5432" y="6251"/>
                    <a:pt x="5309" y="6220"/>
                    <a:pt x="5155" y="6189"/>
                  </a:cubicBezTo>
                  <a:cubicBezTo>
                    <a:pt x="5108" y="6182"/>
                    <a:pt x="5060" y="6178"/>
                    <a:pt x="5011" y="6178"/>
                  </a:cubicBezTo>
                  <a:cubicBezTo>
                    <a:pt x="4863" y="6178"/>
                    <a:pt x="4707" y="6212"/>
                    <a:pt x="4568" y="6282"/>
                  </a:cubicBezTo>
                  <a:lnTo>
                    <a:pt x="1914" y="3535"/>
                  </a:lnTo>
                  <a:cubicBezTo>
                    <a:pt x="2007" y="3381"/>
                    <a:pt x="2038" y="3227"/>
                    <a:pt x="2038" y="3072"/>
                  </a:cubicBezTo>
                  <a:cubicBezTo>
                    <a:pt x="2038" y="2549"/>
                    <a:pt x="1612" y="2196"/>
                    <a:pt x="1165" y="2196"/>
                  </a:cubicBezTo>
                  <a:cubicBezTo>
                    <a:pt x="953" y="2196"/>
                    <a:pt x="735" y="2276"/>
                    <a:pt x="556" y="2455"/>
                  </a:cubicBezTo>
                  <a:cubicBezTo>
                    <a:pt x="1" y="3010"/>
                    <a:pt x="402" y="3936"/>
                    <a:pt x="1173" y="3936"/>
                  </a:cubicBezTo>
                  <a:lnTo>
                    <a:pt x="1173" y="3967"/>
                  </a:lnTo>
                  <a:cubicBezTo>
                    <a:pt x="1328" y="3936"/>
                    <a:pt x="1482" y="3905"/>
                    <a:pt x="1606" y="3844"/>
                  </a:cubicBezTo>
                  <a:lnTo>
                    <a:pt x="4291" y="6590"/>
                  </a:lnTo>
                  <a:cubicBezTo>
                    <a:pt x="4229" y="6683"/>
                    <a:pt x="4167" y="6806"/>
                    <a:pt x="4167" y="6899"/>
                  </a:cubicBezTo>
                  <a:cubicBezTo>
                    <a:pt x="4105" y="7115"/>
                    <a:pt x="4167" y="7362"/>
                    <a:pt x="4321" y="7547"/>
                  </a:cubicBezTo>
                  <a:cubicBezTo>
                    <a:pt x="4445" y="7732"/>
                    <a:pt x="4630" y="7856"/>
                    <a:pt x="4877" y="7887"/>
                  </a:cubicBezTo>
                  <a:cubicBezTo>
                    <a:pt x="4892" y="7902"/>
                    <a:pt x="4915" y="7910"/>
                    <a:pt x="4939" y="7910"/>
                  </a:cubicBezTo>
                  <a:cubicBezTo>
                    <a:pt x="4962" y="7910"/>
                    <a:pt x="4985" y="7902"/>
                    <a:pt x="5000" y="7887"/>
                  </a:cubicBezTo>
                  <a:cubicBezTo>
                    <a:pt x="5432" y="7887"/>
                    <a:pt x="5803" y="7609"/>
                    <a:pt x="5864" y="7177"/>
                  </a:cubicBezTo>
                  <a:cubicBezTo>
                    <a:pt x="5895" y="7023"/>
                    <a:pt x="5864" y="6837"/>
                    <a:pt x="5803" y="6683"/>
                  </a:cubicBezTo>
                  <a:lnTo>
                    <a:pt x="8333" y="4646"/>
                  </a:lnTo>
                  <a:cubicBezTo>
                    <a:pt x="8488" y="4770"/>
                    <a:pt x="8673" y="4831"/>
                    <a:pt x="8858" y="4831"/>
                  </a:cubicBezTo>
                  <a:cubicBezTo>
                    <a:pt x="9290" y="4831"/>
                    <a:pt x="9630" y="4523"/>
                    <a:pt x="9722" y="4122"/>
                  </a:cubicBezTo>
                  <a:cubicBezTo>
                    <a:pt x="9753" y="3936"/>
                    <a:pt x="9722" y="3751"/>
                    <a:pt x="9630" y="3597"/>
                  </a:cubicBezTo>
                  <a:lnTo>
                    <a:pt x="12191" y="1560"/>
                  </a:lnTo>
                  <a:cubicBezTo>
                    <a:pt x="12315" y="1653"/>
                    <a:pt x="12500" y="1714"/>
                    <a:pt x="12685" y="1714"/>
                  </a:cubicBezTo>
                  <a:cubicBezTo>
                    <a:pt x="12696" y="1715"/>
                    <a:pt x="12708" y="1715"/>
                    <a:pt x="12719" y="1715"/>
                  </a:cubicBezTo>
                  <a:cubicBezTo>
                    <a:pt x="13559" y="1715"/>
                    <a:pt x="13910" y="597"/>
                    <a:pt x="13179" y="140"/>
                  </a:cubicBezTo>
                  <a:cubicBezTo>
                    <a:pt x="13030" y="43"/>
                    <a:pt x="12873" y="1"/>
                    <a:pt x="12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6" name="Google Shape;12446;p23"/>
          <p:cNvGrpSpPr/>
          <p:nvPr/>
        </p:nvGrpSpPr>
        <p:grpSpPr>
          <a:xfrm>
            <a:off x="7796257" y="1765793"/>
            <a:ext cx="212200" cy="361875"/>
            <a:chOff x="7060200" y="4141325"/>
            <a:chExt cx="212200" cy="361875"/>
          </a:xfrm>
        </p:grpSpPr>
        <p:sp>
          <p:nvSpPr>
            <p:cNvPr id="12447" name="Google Shape;12447;p23"/>
            <p:cNvSpPr/>
            <p:nvPr/>
          </p:nvSpPr>
          <p:spPr>
            <a:xfrm>
              <a:off x="7060200" y="4141325"/>
              <a:ext cx="212200" cy="361875"/>
            </a:xfrm>
            <a:custGeom>
              <a:avLst/>
              <a:gdLst/>
              <a:ahLst/>
              <a:cxnLst/>
              <a:rect l="l" t="t" r="r" b="b"/>
              <a:pathLst>
                <a:path w="8488" h="14475" extrusionOk="0">
                  <a:moveTo>
                    <a:pt x="8055" y="1760"/>
                  </a:moveTo>
                  <a:lnTo>
                    <a:pt x="8055" y="11851"/>
                  </a:lnTo>
                  <a:lnTo>
                    <a:pt x="433" y="11851"/>
                  </a:lnTo>
                  <a:lnTo>
                    <a:pt x="433" y="1760"/>
                  </a:lnTo>
                  <a:close/>
                  <a:moveTo>
                    <a:pt x="1297" y="0"/>
                  </a:moveTo>
                  <a:cubicBezTo>
                    <a:pt x="587" y="0"/>
                    <a:pt x="31" y="587"/>
                    <a:pt x="0" y="1297"/>
                  </a:cubicBezTo>
                  <a:lnTo>
                    <a:pt x="0" y="13178"/>
                  </a:lnTo>
                  <a:cubicBezTo>
                    <a:pt x="31" y="13888"/>
                    <a:pt x="587" y="14475"/>
                    <a:pt x="1297" y="14475"/>
                  </a:cubicBezTo>
                  <a:lnTo>
                    <a:pt x="5432" y="14475"/>
                  </a:lnTo>
                  <a:cubicBezTo>
                    <a:pt x="5710" y="14475"/>
                    <a:pt x="5710" y="14043"/>
                    <a:pt x="5432" y="14043"/>
                  </a:cubicBezTo>
                  <a:lnTo>
                    <a:pt x="1297" y="14043"/>
                  </a:lnTo>
                  <a:cubicBezTo>
                    <a:pt x="834" y="14043"/>
                    <a:pt x="433" y="13672"/>
                    <a:pt x="433" y="13178"/>
                  </a:cubicBezTo>
                  <a:lnTo>
                    <a:pt x="433" y="12283"/>
                  </a:lnTo>
                  <a:lnTo>
                    <a:pt x="8055" y="12283"/>
                  </a:lnTo>
                  <a:lnTo>
                    <a:pt x="8055" y="13178"/>
                  </a:lnTo>
                  <a:cubicBezTo>
                    <a:pt x="8055" y="13672"/>
                    <a:pt x="7654" y="14043"/>
                    <a:pt x="7191" y="14043"/>
                  </a:cubicBezTo>
                  <a:lnTo>
                    <a:pt x="6667" y="14043"/>
                  </a:lnTo>
                  <a:cubicBezTo>
                    <a:pt x="6389" y="14043"/>
                    <a:pt x="6389" y="14475"/>
                    <a:pt x="6667" y="14475"/>
                  </a:cubicBezTo>
                  <a:lnTo>
                    <a:pt x="7191" y="14475"/>
                  </a:lnTo>
                  <a:cubicBezTo>
                    <a:pt x="7901" y="14475"/>
                    <a:pt x="8488" y="13888"/>
                    <a:pt x="8488" y="13178"/>
                  </a:cubicBezTo>
                  <a:lnTo>
                    <a:pt x="8488" y="1297"/>
                  </a:lnTo>
                  <a:cubicBezTo>
                    <a:pt x="8488" y="587"/>
                    <a:pt x="7901" y="0"/>
                    <a:pt x="7191" y="0"/>
                  </a:cubicBezTo>
                  <a:lnTo>
                    <a:pt x="3087" y="0"/>
                  </a:lnTo>
                  <a:cubicBezTo>
                    <a:pt x="2809" y="0"/>
                    <a:pt x="2809" y="432"/>
                    <a:pt x="3087" y="432"/>
                  </a:cubicBezTo>
                  <a:lnTo>
                    <a:pt x="7191" y="432"/>
                  </a:lnTo>
                  <a:cubicBezTo>
                    <a:pt x="7654" y="432"/>
                    <a:pt x="8055" y="803"/>
                    <a:pt x="8055" y="1297"/>
                  </a:cubicBezTo>
                  <a:lnTo>
                    <a:pt x="8055" y="1327"/>
                  </a:lnTo>
                  <a:lnTo>
                    <a:pt x="433" y="1327"/>
                  </a:lnTo>
                  <a:lnTo>
                    <a:pt x="433" y="1297"/>
                  </a:lnTo>
                  <a:cubicBezTo>
                    <a:pt x="433" y="803"/>
                    <a:pt x="834" y="432"/>
                    <a:pt x="1297" y="432"/>
                  </a:cubicBezTo>
                  <a:lnTo>
                    <a:pt x="1821" y="432"/>
                  </a:lnTo>
                  <a:cubicBezTo>
                    <a:pt x="2099" y="432"/>
                    <a:pt x="2099" y="0"/>
                    <a:pt x="1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8" name="Google Shape;12448;p23"/>
            <p:cNvSpPr/>
            <p:nvPr/>
          </p:nvSpPr>
          <p:spPr>
            <a:xfrm>
              <a:off x="7146625" y="4463825"/>
              <a:ext cx="39350" cy="10825"/>
            </a:xfrm>
            <a:custGeom>
              <a:avLst/>
              <a:gdLst/>
              <a:ahLst/>
              <a:cxnLst/>
              <a:rect l="l" t="t" r="r" b="b"/>
              <a:pathLst>
                <a:path w="157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296" y="433"/>
                  </a:lnTo>
                  <a:cubicBezTo>
                    <a:pt x="1574" y="433"/>
                    <a:pt x="1574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9" name="Google Shape;12449;p23"/>
            <p:cNvSpPr/>
            <p:nvPr/>
          </p:nvSpPr>
          <p:spPr>
            <a:xfrm>
              <a:off x="7102625" y="4243125"/>
              <a:ext cx="144300" cy="142075"/>
            </a:xfrm>
            <a:custGeom>
              <a:avLst/>
              <a:gdLst/>
              <a:ahLst/>
              <a:cxnLst/>
              <a:rect l="l" t="t" r="r" b="b"/>
              <a:pathLst>
                <a:path w="5772" h="5683" extrusionOk="0">
                  <a:moveTo>
                    <a:pt x="4383" y="1514"/>
                  </a:moveTo>
                  <a:lnTo>
                    <a:pt x="4013" y="3490"/>
                  </a:lnTo>
                  <a:lnTo>
                    <a:pt x="896" y="3490"/>
                  </a:lnTo>
                  <a:cubicBezTo>
                    <a:pt x="865" y="3490"/>
                    <a:pt x="834" y="3459"/>
                    <a:pt x="834" y="3397"/>
                  </a:cubicBezTo>
                  <a:lnTo>
                    <a:pt x="433" y="1607"/>
                  </a:lnTo>
                  <a:cubicBezTo>
                    <a:pt x="433" y="1576"/>
                    <a:pt x="433" y="1576"/>
                    <a:pt x="433" y="1545"/>
                  </a:cubicBezTo>
                  <a:cubicBezTo>
                    <a:pt x="464" y="1514"/>
                    <a:pt x="464" y="1514"/>
                    <a:pt x="495" y="1514"/>
                  </a:cubicBezTo>
                  <a:close/>
                  <a:moveTo>
                    <a:pt x="1359" y="4817"/>
                  </a:moveTo>
                  <a:cubicBezTo>
                    <a:pt x="1482" y="4817"/>
                    <a:pt x="1575" y="4909"/>
                    <a:pt x="1575" y="5033"/>
                  </a:cubicBezTo>
                  <a:cubicBezTo>
                    <a:pt x="1575" y="5112"/>
                    <a:pt x="1544" y="5142"/>
                    <a:pt x="1502" y="5142"/>
                  </a:cubicBezTo>
                  <a:cubicBezTo>
                    <a:pt x="1364" y="5142"/>
                    <a:pt x="1099" y="4817"/>
                    <a:pt x="1359" y="4817"/>
                  </a:cubicBezTo>
                  <a:close/>
                  <a:moveTo>
                    <a:pt x="3457" y="4817"/>
                  </a:moveTo>
                  <a:cubicBezTo>
                    <a:pt x="3735" y="4817"/>
                    <a:pt x="3735" y="5249"/>
                    <a:pt x="3457" y="5249"/>
                  </a:cubicBezTo>
                  <a:cubicBezTo>
                    <a:pt x="3180" y="5249"/>
                    <a:pt x="3180" y="4817"/>
                    <a:pt x="3457" y="4817"/>
                  </a:cubicBezTo>
                  <a:close/>
                  <a:moveTo>
                    <a:pt x="5522" y="1"/>
                  </a:moveTo>
                  <a:cubicBezTo>
                    <a:pt x="5513" y="1"/>
                    <a:pt x="5504" y="1"/>
                    <a:pt x="5494" y="2"/>
                  </a:cubicBezTo>
                  <a:lnTo>
                    <a:pt x="5247" y="2"/>
                  </a:lnTo>
                  <a:cubicBezTo>
                    <a:pt x="4939" y="2"/>
                    <a:pt x="4661" y="218"/>
                    <a:pt x="4630" y="527"/>
                  </a:cubicBezTo>
                  <a:lnTo>
                    <a:pt x="4507" y="1113"/>
                  </a:lnTo>
                  <a:lnTo>
                    <a:pt x="526" y="1113"/>
                  </a:lnTo>
                  <a:cubicBezTo>
                    <a:pt x="371" y="1113"/>
                    <a:pt x="248" y="1175"/>
                    <a:pt x="155" y="1298"/>
                  </a:cubicBezTo>
                  <a:cubicBezTo>
                    <a:pt x="63" y="1391"/>
                    <a:pt x="1" y="1576"/>
                    <a:pt x="32" y="1700"/>
                  </a:cubicBezTo>
                  <a:lnTo>
                    <a:pt x="433" y="3520"/>
                  </a:lnTo>
                  <a:cubicBezTo>
                    <a:pt x="495" y="3736"/>
                    <a:pt x="680" y="3922"/>
                    <a:pt x="927" y="3922"/>
                  </a:cubicBezTo>
                  <a:lnTo>
                    <a:pt x="4013" y="3922"/>
                  </a:lnTo>
                  <a:lnTo>
                    <a:pt x="4013" y="3983"/>
                  </a:lnTo>
                  <a:cubicBezTo>
                    <a:pt x="3982" y="4230"/>
                    <a:pt x="3766" y="4415"/>
                    <a:pt x="3519" y="4415"/>
                  </a:cubicBezTo>
                  <a:lnTo>
                    <a:pt x="958" y="4415"/>
                  </a:lnTo>
                  <a:cubicBezTo>
                    <a:pt x="834" y="4415"/>
                    <a:pt x="742" y="4508"/>
                    <a:pt x="742" y="4631"/>
                  </a:cubicBezTo>
                  <a:cubicBezTo>
                    <a:pt x="742" y="4693"/>
                    <a:pt x="772" y="4755"/>
                    <a:pt x="834" y="4817"/>
                  </a:cubicBezTo>
                  <a:cubicBezTo>
                    <a:pt x="649" y="5218"/>
                    <a:pt x="958" y="5681"/>
                    <a:pt x="1390" y="5681"/>
                  </a:cubicBezTo>
                  <a:cubicBezTo>
                    <a:pt x="1405" y="5682"/>
                    <a:pt x="1421" y="5682"/>
                    <a:pt x="1436" y="5682"/>
                  </a:cubicBezTo>
                  <a:cubicBezTo>
                    <a:pt x="1873" y="5682"/>
                    <a:pt x="2156" y="5265"/>
                    <a:pt x="2007" y="4847"/>
                  </a:cubicBezTo>
                  <a:lnTo>
                    <a:pt x="2902" y="4847"/>
                  </a:lnTo>
                  <a:cubicBezTo>
                    <a:pt x="2871" y="4909"/>
                    <a:pt x="2871" y="4971"/>
                    <a:pt x="2871" y="5063"/>
                  </a:cubicBezTo>
                  <a:cubicBezTo>
                    <a:pt x="2882" y="5337"/>
                    <a:pt x="3087" y="5448"/>
                    <a:pt x="3327" y="5448"/>
                  </a:cubicBezTo>
                  <a:cubicBezTo>
                    <a:pt x="3766" y="5448"/>
                    <a:pt x="4323" y="5081"/>
                    <a:pt x="4044" y="4662"/>
                  </a:cubicBezTo>
                  <a:cubicBezTo>
                    <a:pt x="4229" y="4539"/>
                    <a:pt x="4383" y="4292"/>
                    <a:pt x="4414" y="4045"/>
                  </a:cubicBezTo>
                  <a:lnTo>
                    <a:pt x="5062" y="589"/>
                  </a:lnTo>
                  <a:cubicBezTo>
                    <a:pt x="5093" y="496"/>
                    <a:pt x="5186" y="403"/>
                    <a:pt x="5278" y="403"/>
                  </a:cubicBezTo>
                  <a:lnTo>
                    <a:pt x="5494" y="403"/>
                  </a:lnTo>
                  <a:cubicBezTo>
                    <a:pt x="5762" y="403"/>
                    <a:pt x="5772" y="1"/>
                    <a:pt x="5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0" name="Google Shape;12450;p23"/>
          <p:cNvGrpSpPr/>
          <p:nvPr/>
        </p:nvGrpSpPr>
        <p:grpSpPr>
          <a:xfrm>
            <a:off x="7721420" y="2326799"/>
            <a:ext cx="361875" cy="362275"/>
            <a:chOff x="4004875" y="3563050"/>
            <a:chExt cx="361875" cy="362275"/>
          </a:xfrm>
        </p:grpSpPr>
        <p:sp>
          <p:nvSpPr>
            <p:cNvPr id="12451" name="Google Shape;12451;p23"/>
            <p:cNvSpPr/>
            <p:nvPr/>
          </p:nvSpPr>
          <p:spPr>
            <a:xfrm>
              <a:off x="4004875" y="3563050"/>
              <a:ext cx="361875" cy="362275"/>
            </a:xfrm>
            <a:custGeom>
              <a:avLst/>
              <a:gdLst/>
              <a:ahLst/>
              <a:cxnLst/>
              <a:rect l="l" t="t" r="r" b="b"/>
              <a:pathLst>
                <a:path w="14475" h="14491" extrusionOk="0">
                  <a:moveTo>
                    <a:pt x="4769" y="510"/>
                  </a:moveTo>
                  <a:cubicBezTo>
                    <a:pt x="5201" y="510"/>
                    <a:pt x="5633" y="787"/>
                    <a:pt x="5679" y="1343"/>
                  </a:cubicBezTo>
                  <a:cubicBezTo>
                    <a:pt x="5679" y="1466"/>
                    <a:pt x="5648" y="1590"/>
                    <a:pt x="5587" y="1713"/>
                  </a:cubicBezTo>
                  <a:cubicBezTo>
                    <a:pt x="5525" y="1837"/>
                    <a:pt x="5617" y="1991"/>
                    <a:pt x="5772" y="1991"/>
                  </a:cubicBezTo>
                  <a:lnTo>
                    <a:pt x="6512" y="1991"/>
                  </a:lnTo>
                  <a:lnTo>
                    <a:pt x="6512" y="3133"/>
                  </a:lnTo>
                  <a:lnTo>
                    <a:pt x="3025" y="3133"/>
                  </a:lnTo>
                  <a:lnTo>
                    <a:pt x="3025" y="1991"/>
                  </a:lnTo>
                  <a:lnTo>
                    <a:pt x="3735" y="1991"/>
                  </a:lnTo>
                  <a:cubicBezTo>
                    <a:pt x="3889" y="1991"/>
                    <a:pt x="4013" y="1837"/>
                    <a:pt x="3951" y="1713"/>
                  </a:cubicBezTo>
                  <a:cubicBezTo>
                    <a:pt x="3889" y="1590"/>
                    <a:pt x="3858" y="1466"/>
                    <a:pt x="3858" y="1343"/>
                  </a:cubicBezTo>
                  <a:cubicBezTo>
                    <a:pt x="3905" y="787"/>
                    <a:pt x="4337" y="510"/>
                    <a:pt x="4769" y="510"/>
                  </a:cubicBezTo>
                  <a:close/>
                  <a:moveTo>
                    <a:pt x="11759" y="3503"/>
                  </a:moveTo>
                  <a:cubicBezTo>
                    <a:pt x="11882" y="3503"/>
                    <a:pt x="12006" y="3596"/>
                    <a:pt x="12006" y="3719"/>
                  </a:cubicBezTo>
                  <a:lnTo>
                    <a:pt x="10926" y="3719"/>
                  </a:lnTo>
                  <a:cubicBezTo>
                    <a:pt x="10956" y="3596"/>
                    <a:pt x="11049" y="3503"/>
                    <a:pt x="11173" y="3503"/>
                  </a:cubicBezTo>
                  <a:close/>
                  <a:moveTo>
                    <a:pt x="12191" y="4151"/>
                  </a:moveTo>
                  <a:lnTo>
                    <a:pt x="12962" y="4645"/>
                  </a:lnTo>
                  <a:lnTo>
                    <a:pt x="9969" y="4645"/>
                  </a:lnTo>
                  <a:lnTo>
                    <a:pt x="10771" y="4151"/>
                  </a:lnTo>
                  <a:close/>
                  <a:moveTo>
                    <a:pt x="13271" y="5077"/>
                  </a:moveTo>
                  <a:lnTo>
                    <a:pt x="12438" y="6157"/>
                  </a:lnTo>
                  <a:lnTo>
                    <a:pt x="10524" y="6157"/>
                  </a:lnTo>
                  <a:lnTo>
                    <a:pt x="9691" y="5077"/>
                  </a:lnTo>
                  <a:close/>
                  <a:moveTo>
                    <a:pt x="12568" y="6584"/>
                  </a:moveTo>
                  <a:cubicBezTo>
                    <a:pt x="12740" y="6584"/>
                    <a:pt x="12734" y="6961"/>
                    <a:pt x="12551" y="6961"/>
                  </a:cubicBezTo>
                  <a:cubicBezTo>
                    <a:pt x="12544" y="6961"/>
                    <a:pt x="12537" y="6961"/>
                    <a:pt x="12530" y="6960"/>
                  </a:cubicBezTo>
                  <a:lnTo>
                    <a:pt x="10432" y="6960"/>
                  </a:lnTo>
                  <a:cubicBezTo>
                    <a:pt x="10216" y="6929"/>
                    <a:pt x="10216" y="6620"/>
                    <a:pt x="10432" y="6589"/>
                  </a:cubicBezTo>
                  <a:lnTo>
                    <a:pt x="12530" y="6589"/>
                  </a:lnTo>
                  <a:cubicBezTo>
                    <a:pt x="12544" y="6586"/>
                    <a:pt x="12557" y="6584"/>
                    <a:pt x="12568" y="6584"/>
                  </a:cubicBezTo>
                  <a:close/>
                  <a:moveTo>
                    <a:pt x="12098" y="7361"/>
                  </a:moveTo>
                  <a:lnTo>
                    <a:pt x="12098" y="11126"/>
                  </a:lnTo>
                  <a:cubicBezTo>
                    <a:pt x="12098" y="11527"/>
                    <a:pt x="12376" y="11867"/>
                    <a:pt x="12777" y="11898"/>
                  </a:cubicBezTo>
                  <a:lnTo>
                    <a:pt x="12777" y="12083"/>
                  </a:lnTo>
                  <a:lnTo>
                    <a:pt x="10185" y="12083"/>
                  </a:lnTo>
                  <a:lnTo>
                    <a:pt x="10185" y="11898"/>
                  </a:lnTo>
                  <a:cubicBezTo>
                    <a:pt x="10586" y="11867"/>
                    <a:pt x="10864" y="11527"/>
                    <a:pt x="10864" y="11126"/>
                  </a:cubicBezTo>
                  <a:lnTo>
                    <a:pt x="10864" y="7361"/>
                  </a:lnTo>
                  <a:close/>
                  <a:moveTo>
                    <a:pt x="9537" y="5571"/>
                  </a:moveTo>
                  <a:lnTo>
                    <a:pt x="10061" y="6250"/>
                  </a:lnTo>
                  <a:cubicBezTo>
                    <a:pt x="9568" y="6589"/>
                    <a:pt x="9815" y="7392"/>
                    <a:pt x="10432" y="7392"/>
                  </a:cubicBezTo>
                  <a:lnTo>
                    <a:pt x="10463" y="7392"/>
                  </a:lnTo>
                  <a:lnTo>
                    <a:pt x="10463" y="11157"/>
                  </a:lnTo>
                  <a:cubicBezTo>
                    <a:pt x="10432" y="11342"/>
                    <a:pt x="10308" y="11496"/>
                    <a:pt x="10123" y="11496"/>
                  </a:cubicBezTo>
                  <a:cubicBezTo>
                    <a:pt x="9907" y="11496"/>
                    <a:pt x="9753" y="11651"/>
                    <a:pt x="9753" y="11836"/>
                  </a:cubicBezTo>
                  <a:lnTo>
                    <a:pt x="9753" y="12083"/>
                  </a:lnTo>
                  <a:cubicBezTo>
                    <a:pt x="9691" y="12083"/>
                    <a:pt x="9599" y="12114"/>
                    <a:pt x="9537" y="12145"/>
                  </a:cubicBezTo>
                  <a:lnTo>
                    <a:pt x="9537" y="5571"/>
                  </a:lnTo>
                  <a:close/>
                  <a:moveTo>
                    <a:pt x="8055" y="3040"/>
                  </a:moveTo>
                  <a:lnTo>
                    <a:pt x="8055" y="12885"/>
                  </a:lnTo>
                  <a:lnTo>
                    <a:pt x="1482" y="12885"/>
                  </a:lnTo>
                  <a:lnTo>
                    <a:pt x="1482" y="3040"/>
                  </a:lnTo>
                  <a:lnTo>
                    <a:pt x="2593" y="3040"/>
                  </a:lnTo>
                  <a:lnTo>
                    <a:pt x="2593" y="3349"/>
                  </a:lnTo>
                  <a:cubicBezTo>
                    <a:pt x="2593" y="3442"/>
                    <a:pt x="2716" y="3565"/>
                    <a:pt x="2809" y="3565"/>
                  </a:cubicBezTo>
                  <a:lnTo>
                    <a:pt x="6728" y="3565"/>
                  </a:lnTo>
                  <a:cubicBezTo>
                    <a:pt x="6821" y="3565"/>
                    <a:pt x="6914" y="3472"/>
                    <a:pt x="6914" y="3349"/>
                  </a:cubicBezTo>
                  <a:lnTo>
                    <a:pt x="6914" y="3040"/>
                  </a:lnTo>
                  <a:close/>
                  <a:moveTo>
                    <a:pt x="13117" y="12484"/>
                  </a:moveTo>
                  <a:cubicBezTo>
                    <a:pt x="13364" y="12484"/>
                    <a:pt x="13549" y="12669"/>
                    <a:pt x="13549" y="12916"/>
                  </a:cubicBezTo>
                  <a:lnTo>
                    <a:pt x="13549" y="13194"/>
                  </a:lnTo>
                  <a:lnTo>
                    <a:pt x="9383" y="13194"/>
                  </a:lnTo>
                  <a:lnTo>
                    <a:pt x="9383" y="12916"/>
                  </a:lnTo>
                  <a:cubicBezTo>
                    <a:pt x="9383" y="12669"/>
                    <a:pt x="9568" y="12484"/>
                    <a:pt x="9815" y="12484"/>
                  </a:cubicBezTo>
                  <a:close/>
                  <a:moveTo>
                    <a:pt x="4753" y="0"/>
                  </a:moveTo>
                  <a:cubicBezTo>
                    <a:pt x="4090" y="0"/>
                    <a:pt x="3426" y="448"/>
                    <a:pt x="3426" y="1343"/>
                  </a:cubicBezTo>
                  <a:cubicBezTo>
                    <a:pt x="3426" y="1405"/>
                    <a:pt x="3457" y="1497"/>
                    <a:pt x="3457" y="1559"/>
                  </a:cubicBezTo>
                  <a:lnTo>
                    <a:pt x="1544" y="1559"/>
                  </a:lnTo>
                  <a:cubicBezTo>
                    <a:pt x="679" y="1559"/>
                    <a:pt x="1" y="2238"/>
                    <a:pt x="1" y="3102"/>
                  </a:cubicBezTo>
                  <a:lnTo>
                    <a:pt x="1" y="3627"/>
                  </a:lnTo>
                  <a:cubicBezTo>
                    <a:pt x="1" y="3766"/>
                    <a:pt x="101" y="3835"/>
                    <a:pt x="201" y="3835"/>
                  </a:cubicBezTo>
                  <a:cubicBezTo>
                    <a:pt x="301" y="3835"/>
                    <a:pt x="402" y="3766"/>
                    <a:pt x="402" y="3627"/>
                  </a:cubicBezTo>
                  <a:lnTo>
                    <a:pt x="402" y="3102"/>
                  </a:lnTo>
                  <a:cubicBezTo>
                    <a:pt x="402" y="2485"/>
                    <a:pt x="896" y="1991"/>
                    <a:pt x="1513" y="1991"/>
                  </a:cubicBezTo>
                  <a:lnTo>
                    <a:pt x="2593" y="1991"/>
                  </a:lnTo>
                  <a:lnTo>
                    <a:pt x="2593" y="2608"/>
                  </a:lnTo>
                  <a:lnTo>
                    <a:pt x="1235" y="2608"/>
                  </a:lnTo>
                  <a:cubicBezTo>
                    <a:pt x="1142" y="2608"/>
                    <a:pt x="1050" y="2701"/>
                    <a:pt x="1050" y="2824"/>
                  </a:cubicBezTo>
                  <a:lnTo>
                    <a:pt x="1050" y="13101"/>
                  </a:lnTo>
                  <a:cubicBezTo>
                    <a:pt x="1050" y="13194"/>
                    <a:pt x="1142" y="13286"/>
                    <a:pt x="1235" y="13286"/>
                  </a:cubicBezTo>
                  <a:lnTo>
                    <a:pt x="8271" y="13286"/>
                  </a:lnTo>
                  <a:cubicBezTo>
                    <a:pt x="8364" y="13286"/>
                    <a:pt x="8457" y="13194"/>
                    <a:pt x="8457" y="13101"/>
                  </a:cubicBezTo>
                  <a:lnTo>
                    <a:pt x="8457" y="2824"/>
                  </a:lnTo>
                  <a:cubicBezTo>
                    <a:pt x="8457" y="2701"/>
                    <a:pt x="8364" y="2608"/>
                    <a:pt x="8271" y="2608"/>
                  </a:cubicBezTo>
                  <a:lnTo>
                    <a:pt x="6914" y="2608"/>
                  </a:lnTo>
                  <a:lnTo>
                    <a:pt x="6914" y="1991"/>
                  </a:lnTo>
                  <a:lnTo>
                    <a:pt x="7994" y="1991"/>
                  </a:lnTo>
                  <a:cubicBezTo>
                    <a:pt x="8580" y="1991"/>
                    <a:pt x="9105" y="2485"/>
                    <a:pt x="9105" y="3102"/>
                  </a:cubicBezTo>
                  <a:lnTo>
                    <a:pt x="9105" y="12453"/>
                  </a:lnTo>
                  <a:cubicBezTo>
                    <a:pt x="9012" y="12577"/>
                    <a:pt x="8950" y="12731"/>
                    <a:pt x="8981" y="12916"/>
                  </a:cubicBezTo>
                  <a:lnTo>
                    <a:pt x="8981" y="13194"/>
                  </a:lnTo>
                  <a:cubicBezTo>
                    <a:pt x="8673" y="13256"/>
                    <a:pt x="8457" y="13502"/>
                    <a:pt x="8457" y="13811"/>
                  </a:cubicBezTo>
                  <a:cubicBezTo>
                    <a:pt x="8457" y="13904"/>
                    <a:pt x="8488" y="13965"/>
                    <a:pt x="8518" y="14027"/>
                  </a:cubicBezTo>
                  <a:lnTo>
                    <a:pt x="1544" y="14027"/>
                  </a:lnTo>
                  <a:cubicBezTo>
                    <a:pt x="926" y="14027"/>
                    <a:pt x="433" y="13533"/>
                    <a:pt x="433" y="12916"/>
                  </a:cubicBezTo>
                  <a:lnTo>
                    <a:pt x="433" y="4923"/>
                  </a:lnTo>
                  <a:cubicBezTo>
                    <a:pt x="433" y="4784"/>
                    <a:pt x="325" y="4715"/>
                    <a:pt x="217" y="4715"/>
                  </a:cubicBezTo>
                  <a:cubicBezTo>
                    <a:pt x="109" y="4715"/>
                    <a:pt x="1" y="4784"/>
                    <a:pt x="1" y="4923"/>
                  </a:cubicBezTo>
                  <a:lnTo>
                    <a:pt x="1" y="12947"/>
                  </a:lnTo>
                  <a:cubicBezTo>
                    <a:pt x="1" y="13780"/>
                    <a:pt x="679" y="14490"/>
                    <a:pt x="1544" y="14490"/>
                  </a:cubicBezTo>
                  <a:lnTo>
                    <a:pt x="11944" y="14490"/>
                  </a:lnTo>
                  <a:cubicBezTo>
                    <a:pt x="12253" y="14490"/>
                    <a:pt x="12253" y="14058"/>
                    <a:pt x="11944" y="14058"/>
                  </a:cubicBezTo>
                  <a:lnTo>
                    <a:pt x="9105" y="14058"/>
                  </a:lnTo>
                  <a:cubicBezTo>
                    <a:pt x="8981" y="14058"/>
                    <a:pt x="8889" y="13965"/>
                    <a:pt x="8920" y="13873"/>
                  </a:cubicBezTo>
                  <a:cubicBezTo>
                    <a:pt x="8920" y="13749"/>
                    <a:pt x="8981" y="13657"/>
                    <a:pt x="9105" y="13657"/>
                  </a:cubicBezTo>
                  <a:lnTo>
                    <a:pt x="13857" y="13657"/>
                  </a:lnTo>
                  <a:cubicBezTo>
                    <a:pt x="14104" y="13688"/>
                    <a:pt x="14104" y="14027"/>
                    <a:pt x="13857" y="14058"/>
                  </a:cubicBezTo>
                  <a:lnTo>
                    <a:pt x="13271" y="14058"/>
                  </a:lnTo>
                  <a:cubicBezTo>
                    <a:pt x="12993" y="14058"/>
                    <a:pt x="12993" y="14490"/>
                    <a:pt x="13271" y="14490"/>
                  </a:cubicBezTo>
                  <a:lnTo>
                    <a:pt x="13857" y="14490"/>
                  </a:lnTo>
                  <a:cubicBezTo>
                    <a:pt x="14197" y="14490"/>
                    <a:pt x="14475" y="14212"/>
                    <a:pt x="14475" y="13873"/>
                  </a:cubicBezTo>
                  <a:cubicBezTo>
                    <a:pt x="14475" y="13564"/>
                    <a:pt x="14259" y="13317"/>
                    <a:pt x="13981" y="13256"/>
                  </a:cubicBezTo>
                  <a:lnTo>
                    <a:pt x="13981" y="13225"/>
                  </a:lnTo>
                  <a:lnTo>
                    <a:pt x="13981" y="12916"/>
                  </a:lnTo>
                  <a:cubicBezTo>
                    <a:pt x="13981" y="12484"/>
                    <a:pt x="13641" y="12114"/>
                    <a:pt x="13209" y="12083"/>
                  </a:cubicBezTo>
                  <a:lnTo>
                    <a:pt x="13209" y="11836"/>
                  </a:lnTo>
                  <a:cubicBezTo>
                    <a:pt x="13209" y="11620"/>
                    <a:pt x="13055" y="11466"/>
                    <a:pt x="12839" y="11466"/>
                  </a:cubicBezTo>
                  <a:cubicBezTo>
                    <a:pt x="12685" y="11466"/>
                    <a:pt x="12530" y="11342"/>
                    <a:pt x="12530" y="11157"/>
                  </a:cubicBezTo>
                  <a:lnTo>
                    <a:pt x="12530" y="7361"/>
                  </a:lnTo>
                  <a:cubicBezTo>
                    <a:pt x="13148" y="7361"/>
                    <a:pt x="13395" y="6589"/>
                    <a:pt x="12901" y="6250"/>
                  </a:cubicBezTo>
                  <a:lnTo>
                    <a:pt x="13734" y="5170"/>
                  </a:lnTo>
                  <a:cubicBezTo>
                    <a:pt x="13827" y="5077"/>
                    <a:pt x="13857" y="4954"/>
                    <a:pt x="13827" y="4830"/>
                  </a:cubicBezTo>
                  <a:cubicBezTo>
                    <a:pt x="13796" y="4707"/>
                    <a:pt x="13734" y="4614"/>
                    <a:pt x="13611" y="4553"/>
                  </a:cubicBezTo>
                  <a:lnTo>
                    <a:pt x="12438" y="3812"/>
                  </a:lnTo>
                  <a:lnTo>
                    <a:pt x="12438" y="3750"/>
                  </a:lnTo>
                  <a:cubicBezTo>
                    <a:pt x="12438" y="3380"/>
                    <a:pt x="12160" y="3071"/>
                    <a:pt x="11790" y="3071"/>
                  </a:cubicBezTo>
                  <a:lnTo>
                    <a:pt x="11697" y="3071"/>
                  </a:lnTo>
                  <a:lnTo>
                    <a:pt x="11697" y="2423"/>
                  </a:lnTo>
                  <a:lnTo>
                    <a:pt x="11944" y="2423"/>
                  </a:lnTo>
                  <a:cubicBezTo>
                    <a:pt x="12222" y="2423"/>
                    <a:pt x="12222" y="1991"/>
                    <a:pt x="11944" y="1991"/>
                  </a:cubicBezTo>
                  <a:lnTo>
                    <a:pt x="11697" y="1991"/>
                  </a:lnTo>
                  <a:lnTo>
                    <a:pt x="11697" y="1744"/>
                  </a:lnTo>
                  <a:cubicBezTo>
                    <a:pt x="11682" y="1621"/>
                    <a:pt x="11581" y="1559"/>
                    <a:pt x="11481" y="1559"/>
                  </a:cubicBezTo>
                  <a:cubicBezTo>
                    <a:pt x="11381" y="1559"/>
                    <a:pt x="11281" y="1621"/>
                    <a:pt x="11265" y="1744"/>
                  </a:cubicBezTo>
                  <a:lnTo>
                    <a:pt x="11265" y="1991"/>
                  </a:lnTo>
                  <a:lnTo>
                    <a:pt x="11018" y="1991"/>
                  </a:lnTo>
                  <a:cubicBezTo>
                    <a:pt x="10740" y="1991"/>
                    <a:pt x="10740" y="2423"/>
                    <a:pt x="11018" y="2423"/>
                  </a:cubicBezTo>
                  <a:lnTo>
                    <a:pt x="11265" y="2423"/>
                  </a:lnTo>
                  <a:lnTo>
                    <a:pt x="11265" y="3071"/>
                  </a:lnTo>
                  <a:lnTo>
                    <a:pt x="11203" y="3071"/>
                  </a:lnTo>
                  <a:cubicBezTo>
                    <a:pt x="10833" y="3071"/>
                    <a:pt x="10524" y="3380"/>
                    <a:pt x="10524" y="3750"/>
                  </a:cubicBezTo>
                  <a:lnTo>
                    <a:pt x="10524" y="3812"/>
                  </a:lnTo>
                  <a:lnTo>
                    <a:pt x="9537" y="4429"/>
                  </a:lnTo>
                  <a:lnTo>
                    <a:pt x="9537" y="3102"/>
                  </a:lnTo>
                  <a:cubicBezTo>
                    <a:pt x="9537" y="2238"/>
                    <a:pt x="8858" y="1559"/>
                    <a:pt x="7994" y="1559"/>
                  </a:cubicBezTo>
                  <a:lnTo>
                    <a:pt x="6080" y="1559"/>
                  </a:lnTo>
                  <a:cubicBezTo>
                    <a:pt x="6080" y="1497"/>
                    <a:pt x="6080" y="1405"/>
                    <a:pt x="6080" y="1343"/>
                  </a:cubicBezTo>
                  <a:cubicBezTo>
                    <a:pt x="6080" y="448"/>
                    <a:pt x="5417" y="0"/>
                    <a:pt x="4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2" name="Google Shape;12452;p23"/>
            <p:cNvSpPr/>
            <p:nvPr/>
          </p:nvSpPr>
          <p:spPr>
            <a:xfrm>
              <a:off x="4105950" y="3583300"/>
              <a:ext cx="36275" cy="28000"/>
            </a:xfrm>
            <a:custGeom>
              <a:avLst/>
              <a:gdLst/>
              <a:ahLst/>
              <a:cxnLst/>
              <a:rect l="l" t="t" r="r" b="b"/>
              <a:pathLst>
                <a:path w="1451" h="1120" extrusionOk="0">
                  <a:moveTo>
                    <a:pt x="683" y="428"/>
                  </a:moveTo>
                  <a:cubicBezTo>
                    <a:pt x="692" y="428"/>
                    <a:pt x="701" y="431"/>
                    <a:pt x="710" y="440"/>
                  </a:cubicBezTo>
                  <a:cubicBezTo>
                    <a:pt x="834" y="440"/>
                    <a:pt x="895" y="564"/>
                    <a:pt x="803" y="656"/>
                  </a:cubicBezTo>
                  <a:cubicBezTo>
                    <a:pt x="774" y="685"/>
                    <a:pt x="742" y="697"/>
                    <a:pt x="711" y="697"/>
                  </a:cubicBezTo>
                  <a:cubicBezTo>
                    <a:pt x="610" y="697"/>
                    <a:pt x="523" y="566"/>
                    <a:pt x="618" y="471"/>
                  </a:cubicBezTo>
                  <a:cubicBezTo>
                    <a:pt x="639" y="449"/>
                    <a:pt x="661" y="428"/>
                    <a:pt x="683" y="428"/>
                  </a:cubicBezTo>
                  <a:close/>
                  <a:moveTo>
                    <a:pt x="726" y="1"/>
                  </a:moveTo>
                  <a:cubicBezTo>
                    <a:pt x="587" y="1"/>
                    <a:pt x="448" y="55"/>
                    <a:pt x="340" y="163"/>
                  </a:cubicBezTo>
                  <a:cubicBezTo>
                    <a:pt x="0" y="502"/>
                    <a:pt x="216" y="1088"/>
                    <a:pt x="710" y="1119"/>
                  </a:cubicBezTo>
                  <a:cubicBezTo>
                    <a:pt x="1204" y="1088"/>
                    <a:pt x="1451" y="502"/>
                    <a:pt x="1111" y="163"/>
                  </a:cubicBezTo>
                  <a:cubicBezTo>
                    <a:pt x="1003" y="55"/>
                    <a:pt x="865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3" name="Google Shape;12453;p23"/>
            <p:cNvSpPr/>
            <p:nvPr/>
          </p:nvSpPr>
          <p:spPr>
            <a:xfrm>
              <a:off x="4059900" y="3678100"/>
              <a:ext cx="40275" cy="35700"/>
            </a:xfrm>
            <a:custGeom>
              <a:avLst/>
              <a:gdLst/>
              <a:ahLst/>
              <a:cxnLst/>
              <a:rect l="l" t="t" r="r" b="b"/>
              <a:pathLst>
                <a:path w="1611" h="1428" extrusionOk="0">
                  <a:moveTo>
                    <a:pt x="293" y="0"/>
                  </a:moveTo>
                  <a:cubicBezTo>
                    <a:pt x="130" y="0"/>
                    <a:pt x="5" y="211"/>
                    <a:pt x="145" y="352"/>
                  </a:cubicBezTo>
                  <a:lnTo>
                    <a:pt x="484" y="722"/>
                  </a:lnTo>
                  <a:lnTo>
                    <a:pt x="145" y="1062"/>
                  </a:lnTo>
                  <a:cubicBezTo>
                    <a:pt x="0" y="1207"/>
                    <a:pt x="139" y="1427"/>
                    <a:pt x="310" y="1427"/>
                  </a:cubicBezTo>
                  <a:cubicBezTo>
                    <a:pt x="357" y="1427"/>
                    <a:pt x="407" y="1410"/>
                    <a:pt x="454" y="1370"/>
                  </a:cubicBezTo>
                  <a:lnTo>
                    <a:pt x="793" y="1000"/>
                  </a:lnTo>
                  <a:lnTo>
                    <a:pt x="1163" y="1370"/>
                  </a:lnTo>
                  <a:cubicBezTo>
                    <a:pt x="1204" y="1410"/>
                    <a:pt x="1250" y="1427"/>
                    <a:pt x="1295" y="1427"/>
                  </a:cubicBezTo>
                  <a:cubicBezTo>
                    <a:pt x="1458" y="1427"/>
                    <a:pt x="1610" y="1207"/>
                    <a:pt x="1441" y="1062"/>
                  </a:cubicBezTo>
                  <a:lnTo>
                    <a:pt x="1102" y="722"/>
                  </a:lnTo>
                  <a:lnTo>
                    <a:pt x="1441" y="352"/>
                  </a:lnTo>
                  <a:cubicBezTo>
                    <a:pt x="1605" y="211"/>
                    <a:pt x="1467" y="0"/>
                    <a:pt x="1310" y="0"/>
                  </a:cubicBezTo>
                  <a:cubicBezTo>
                    <a:pt x="1260" y="0"/>
                    <a:pt x="1208" y="22"/>
                    <a:pt x="1163" y="74"/>
                  </a:cubicBezTo>
                  <a:lnTo>
                    <a:pt x="793" y="414"/>
                  </a:lnTo>
                  <a:lnTo>
                    <a:pt x="454" y="74"/>
                  </a:lnTo>
                  <a:cubicBezTo>
                    <a:pt x="401" y="22"/>
                    <a:pt x="345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4" name="Google Shape;12454;p23"/>
            <p:cNvSpPr/>
            <p:nvPr/>
          </p:nvSpPr>
          <p:spPr>
            <a:xfrm>
              <a:off x="4148000" y="3764925"/>
              <a:ext cx="40300" cy="36050"/>
            </a:xfrm>
            <a:custGeom>
              <a:avLst/>
              <a:gdLst/>
              <a:ahLst/>
              <a:cxnLst/>
              <a:rect l="l" t="t" r="r" b="b"/>
              <a:pathLst>
                <a:path w="1612" h="1442" extrusionOk="0">
                  <a:moveTo>
                    <a:pt x="331" y="0"/>
                  </a:moveTo>
                  <a:cubicBezTo>
                    <a:pt x="154" y="0"/>
                    <a:pt x="1" y="221"/>
                    <a:pt x="170" y="366"/>
                  </a:cubicBezTo>
                  <a:lnTo>
                    <a:pt x="510" y="706"/>
                  </a:lnTo>
                  <a:lnTo>
                    <a:pt x="170" y="1076"/>
                  </a:lnTo>
                  <a:cubicBezTo>
                    <a:pt x="1" y="1221"/>
                    <a:pt x="154" y="1442"/>
                    <a:pt x="331" y="1442"/>
                  </a:cubicBezTo>
                  <a:cubicBezTo>
                    <a:pt x="381" y="1442"/>
                    <a:pt x="432" y="1425"/>
                    <a:pt x="479" y="1385"/>
                  </a:cubicBezTo>
                  <a:lnTo>
                    <a:pt x="818" y="1014"/>
                  </a:lnTo>
                  <a:lnTo>
                    <a:pt x="1158" y="1385"/>
                  </a:lnTo>
                  <a:cubicBezTo>
                    <a:pt x="1205" y="1425"/>
                    <a:pt x="1254" y="1442"/>
                    <a:pt x="1302" y="1442"/>
                  </a:cubicBezTo>
                  <a:cubicBezTo>
                    <a:pt x="1472" y="1442"/>
                    <a:pt x="1611" y="1221"/>
                    <a:pt x="1466" y="1076"/>
                  </a:cubicBezTo>
                  <a:lnTo>
                    <a:pt x="1127" y="706"/>
                  </a:lnTo>
                  <a:lnTo>
                    <a:pt x="1466" y="366"/>
                  </a:lnTo>
                  <a:cubicBezTo>
                    <a:pt x="1559" y="274"/>
                    <a:pt x="1559" y="150"/>
                    <a:pt x="1466" y="58"/>
                  </a:cubicBezTo>
                  <a:cubicBezTo>
                    <a:pt x="1420" y="27"/>
                    <a:pt x="1366" y="11"/>
                    <a:pt x="1312" y="11"/>
                  </a:cubicBezTo>
                  <a:cubicBezTo>
                    <a:pt x="1258" y="11"/>
                    <a:pt x="1204" y="27"/>
                    <a:pt x="1158" y="58"/>
                  </a:cubicBezTo>
                  <a:lnTo>
                    <a:pt x="818" y="428"/>
                  </a:lnTo>
                  <a:lnTo>
                    <a:pt x="479" y="58"/>
                  </a:lnTo>
                  <a:cubicBezTo>
                    <a:pt x="432" y="17"/>
                    <a:pt x="381" y="0"/>
                    <a:pt x="3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5" name="Google Shape;12455;p23"/>
            <p:cNvSpPr/>
            <p:nvPr/>
          </p:nvSpPr>
          <p:spPr>
            <a:xfrm>
              <a:off x="4103875" y="3827425"/>
              <a:ext cx="40275" cy="36050"/>
            </a:xfrm>
            <a:custGeom>
              <a:avLst/>
              <a:gdLst/>
              <a:ahLst/>
              <a:cxnLst/>
              <a:rect l="l" t="t" r="r" b="b"/>
              <a:pathLst>
                <a:path w="1611" h="1442" extrusionOk="0">
                  <a:moveTo>
                    <a:pt x="322" y="0"/>
                  </a:moveTo>
                  <a:cubicBezTo>
                    <a:pt x="158" y="0"/>
                    <a:pt x="0" y="221"/>
                    <a:pt x="145" y="366"/>
                  </a:cubicBezTo>
                  <a:lnTo>
                    <a:pt x="515" y="736"/>
                  </a:lnTo>
                  <a:lnTo>
                    <a:pt x="145" y="1076"/>
                  </a:lnTo>
                  <a:cubicBezTo>
                    <a:pt x="0" y="1221"/>
                    <a:pt x="158" y="1442"/>
                    <a:pt x="322" y="1442"/>
                  </a:cubicBezTo>
                  <a:cubicBezTo>
                    <a:pt x="368" y="1442"/>
                    <a:pt x="414" y="1425"/>
                    <a:pt x="454" y="1384"/>
                  </a:cubicBezTo>
                  <a:lnTo>
                    <a:pt x="793" y="1014"/>
                  </a:lnTo>
                  <a:lnTo>
                    <a:pt x="1164" y="1384"/>
                  </a:lnTo>
                  <a:cubicBezTo>
                    <a:pt x="1204" y="1425"/>
                    <a:pt x="1250" y="1442"/>
                    <a:pt x="1295" y="1442"/>
                  </a:cubicBezTo>
                  <a:cubicBezTo>
                    <a:pt x="1458" y="1442"/>
                    <a:pt x="1611" y="1221"/>
                    <a:pt x="1441" y="1076"/>
                  </a:cubicBezTo>
                  <a:lnTo>
                    <a:pt x="1102" y="736"/>
                  </a:lnTo>
                  <a:lnTo>
                    <a:pt x="1441" y="366"/>
                  </a:lnTo>
                  <a:cubicBezTo>
                    <a:pt x="1534" y="273"/>
                    <a:pt x="1534" y="150"/>
                    <a:pt x="1441" y="57"/>
                  </a:cubicBezTo>
                  <a:cubicBezTo>
                    <a:pt x="1410" y="26"/>
                    <a:pt x="1356" y="11"/>
                    <a:pt x="1302" y="11"/>
                  </a:cubicBezTo>
                  <a:cubicBezTo>
                    <a:pt x="1248" y="11"/>
                    <a:pt x="1194" y="26"/>
                    <a:pt x="1164" y="57"/>
                  </a:cubicBezTo>
                  <a:lnTo>
                    <a:pt x="793" y="428"/>
                  </a:lnTo>
                  <a:lnTo>
                    <a:pt x="454" y="57"/>
                  </a:lnTo>
                  <a:cubicBezTo>
                    <a:pt x="414" y="17"/>
                    <a:pt x="368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6" name="Google Shape;12456;p23"/>
            <p:cNvSpPr/>
            <p:nvPr/>
          </p:nvSpPr>
          <p:spPr>
            <a:xfrm>
              <a:off x="4063525" y="3691625"/>
              <a:ext cx="124225" cy="140150"/>
            </a:xfrm>
            <a:custGeom>
              <a:avLst/>
              <a:gdLst/>
              <a:ahLst/>
              <a:cxnLst/>
              <a:rect l="l" t="t" r="r" b="b"/>
              <a:pathLst>
                <a:path w="4969" h="5606" extrusionOk="0">
                  <a:moveTo>
                    <a:pt x="4053" y="1"/>
                  </a:moveTo>
                  <a:cubicBezTo>
                    <a:pt x="3882" y="1"/>
                    <a:pt x="3744" y="221"/>
                    <a:pt x="3889" y="366"/>
                  </a:cubicBezTo>
                  <a:lnTo>
                    <a:pt x="4259" y="706"/>
                  </a:lnTo>
                  <a:cubicBezTo>
                    <a:pt x="1852" y="953"/>
                    <a:pt x="0" y="2990"/>
                    <a:pt x="0" y="5397"/>
                  </a:cubicBezTo>
                  <a:cubicBezTo>
                    <a:pt x="0" y="5536"/>
                    <a:pt x="108" y="5605"/>
                    <a:pt x="216" y="5605"/>
                  </a:cubicBezTo>
                  <a:cubicBezTo>
                    <a:pt x="324" y="5605"/>
                    <a:pt x="432" y="5536"/>
                    <a:pt x="432" y="5397"/>
                  </a:cubicBezTo>
                  <a:cubicBezTo>
                    <a:pt x="432" y="3236"/>
                    <a:pt x="2037" y="1416"/>
                    <a:pt x="4197" y="1138"/>
                  </a:cubicBezTo>
                  <a:lnTo>
                    <a:pt x="4197" y="1138"/>
                  </a:lnTo>
                  <a:lnTo>
                    <a:pt x="3889" y="1446"/>
                  </a:lnTo>
                  <a:cubicBezTo>
                    <a:pt x="3744" y="1615"/>
                    <a:pt x="3882" y="1803"/>
                    <a:pt x="4053" y="1803"/>
                  </a:cubicBezTo>
                  <a:cubicBezTo>
                    <a:pt x="4100" y="1803"/>
                    <a:pt x="4150" y="1789"/>
                    <a:pt x="4197" y="1755"/>
                  </a:cubicBezTo>
                  <a:lnTo>
                    <a:pt x="4876" y="1045"/>
                  </a:lnTo>
                  <a:cubicBezTo>
                    <a:pt x="4969" y="984"/>
                    <a:pt x="4969" y="860"/>
                    <a:pt x="4876" y="767"/>
                  </a:cubicBezTo>
                  <a:lnTo>
                    <a:pt x="4197" y="58"/>
                  </a:lnTo>
                  <a:cubicBezTo>
                    <a:pt x="4150" y="18"/>
                    <a:pt x="4101" y="1"/>
                    <a:pt x="4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7" name="Google Shape;12457;p23"/>
          <p:cNvGrpSpPr/>
          <p:nvPr/>
        </p:nvGrpSpPr>
        <p:grpSpPr>
          <a:xfrm>
            <a:off x="6999738" y="2328536"/>
            <a:ext cx="362650" cy="358800"/>
            <a:chOff x="3252625" y="3564975"/>
            <a:chExt cx="362650" cy="358800"/>
          </a:xfrm>
        </p:grpSpPr>
        <p:sp>
          <p:nvSpPr>
            <p:cNvPr id="12458" name="Google Shape;12458;p23"/>
            <p:cNvSpPr/>
            <p:nvPr/>
          </p:nvSpPr>
          <p:spPr>
            <a:xfrm>
              <a:off x="3252625" y="3564975"/>
              <a:ext cx="362650" cy="358800"/>
            </a:xfrm>
            <a:custGeom>
              <a:avLst/>
              <a:gdLst/>
              <a:ahLst/>
              <a:cxnLst/>
              <a:rect l="l" t="t" r="r" b="b"/>
              <a:pathLst>
                <a:path w="14506" h="14352" extrusionOk="0">
                  <a:moveTo>
                    <a:pt x="7253" y="1"/>
                  </a:moveTo>
                  <a:cubicBezTo>
                    <a:pt x="6852" y="1"/>
                    <a:pt x="6574" y="433"/>
                    <a:pt x="6265" y="834"/>
                  </a:cubicBezTo>
                  <a:cubicBezTo>
                    <a:pt x="6080" y="1081"/>
                    <a:pt x="5895" y="1389"/>
                    <a:pt x="5710" y="1420"/>
                  </a:cubicBezTo>
                  <a:cubicBezTo>
                    <a:pt x="5432" y="1420"/>
                    <a:pt x="5123" y="1328"/>
                    <a:pt x="4907" y="1173"/>
                  </a:cubicBezTo>
                  <a:cubicBezTo>
                    <a:pt x="4580" y="1021"/>
                    <a:pt x="4268" y="868"/>
                    <a:pt x="3993" y="868"/>
                  </a:cubicBezTo>
                  <a:cubicBezTo>
                    <a:pt x="3880" y="868"/>
                    <a:pt x="3772" y="894"/>
                    <a:pt x="3673" y="957"/>
                  </a:cubicBezTo>
                  <a:cubicBezTo>
                    <a:pt x="3518" y="1050"/>
                    <a:pt x="3395" y="1204"/>
                    <a:pt x="3333" y="1359"/>
                  </a:cubicBezTo>
                  <a:cubicBezTo>
                    <a:pt x="3313" y="1501"/>
                    <a:pt x="3440" y="1603"/>
                    <a:pt x="3565" y="1603"/>
                  </a:cubicBezTo>
                  <a:cubicBezTo>
                    <a:pt x="3629" y="1603"/>
                    <a:pt x="3692" y="1576"/>
                    <a:pt x="3734" y="1513"/>
                  </a:cubicBezTo>
                  <a:cubicBezTo>
                    <a:pt x="3734" y="1420"/>
                    <a:pt x="3796" y="1359"/>
                    <a:pt x="3858" y="1328"/>
                  </a:cubicBezTo>
                  <a:cubicBezTo>
                    <a:pt x="3887" y="1310"/>
                    <a:pt x="3923" y="1303"/>
                    <a:pt x="3965" y="1303"/>
                  </a:cubicBezTo>
                  <a:cubicBezTo>
                    <a:pt x="4148" y="1303"/>
                    <a:pt x="4440" y="1449"/>
                    <a:pt x="4691" y="1575"/>
                  </a:cubicBezTo>
                  <a:cubicBezTo>
                    <a:pt x="4996" y="1741"/>
                    <a:pt x="5325" y="1857"/>
                    <a:pt x="5679" y="1857"/>
                  </a:cubicBezTo>
                  <a:cubicBezTo>
                    <a:pt x="5720" y="1857"/>
                    <a:pt x="5761" y="1856"/>
                    <a:pt x="5802" y="1852"/>
                  </a:cubicBezTo>
                  <a:cubicBezTo>
                    <a:pt x="6142" y="1760"/>
                    <a:pt x="6358" y="1420"/>
                    <a:pt x="6605" y="1081"/>
                  </a:cubicBezTo>
                  <a:cubicBezTo>
                    <a:pt x="6821" y="772"/>
                    <a:pt x="7068" y="433"/>
                    <a:pt x="7253" y="433"/>
                  </a:cubicBezTo>
                  <a:cubicBezTo>
                    <a:pt x="7438" y="433"/>
                    <a:pt x="7685" y="772"/>
                    <a:pt x="7901" y="1081"/>
                  </a:cubicBezTo>
                  <a:cubicBezTo>
                    <a:pt x="8148" y="1420"/>
                    <a:pt x="8364" y="1760"/>
                    <a:pt x="8703" y="1852"/>
                  </a:cubicBezTo>
                  <a:cubicBezTo>
                    <a:pt x="8741" y="1856"/>
                    <a:pt x="8780" y="1857"/>
                    <a:pt x="8819" y="1857"/>
                  </a:cubicBezTo>
                  <a:cubicBezTo>
                    <a:pt x="9156" y="1857"/>
                    <a:pt x="9510" y="1741"/>
                    <a:pt x="9814" y="1575"/>
                  </a:cubicBezTo>
                  <a:cubicBezTo>
                    <a:pt x="10066" y="1449"/>
                    <a:pt x="10358" y="1303"/>
                    <a:pt x="10541" y="1303"/>
                  </a:cubicBezTo>
                  <a:cubicBezTo>
                    <a:pt x="10583" y="1303"/>
                    <a:pt x="10619" y="1310"/>
                    <a:pt x="10648" y="1328"/>
                  </a:cubicBezTo>
                  <a:cubicBezTo>
                    <a:pt x="10802" y="1420"/>
                    <a:pt x="10864" y="1852"/>
                    <a:pt x="10894" y="2192"/>
                  </a:cubicBezTo>
                  <a:cubicBezTo>
                    <a:pt x="10701" y="2938"/>
                    <a:pt x="11299" y="3609"/>
                    <a:pt x="12024" y="3609"/>
                  </a:cubicBezTo>
                  <a:cubicBezTo>
                    <a:pt x="12109" y="3609"/>
                    <a:pt x="12196" y="3600"/>
                    <a:pt x="12283" y="3581"/>
                  </a:cubicBezTo>
                  <a:cubicBezTo>
                    <a:pt x="12623" y="3611"/>
                    <a:pt x="13055" y="3642"/>
                    <a:pt x="13147" y="3797"/>
                  </a:cubicBezTo>
                  <a:cubicBezTo>
                    <a:pt x="13240" y="3951"/>
                    <a:pt x="13055" y="4321"/>
                    <a:pt x="12931" y="4630"/>
                  </a:cubicBezTo>
                  <a:cubicBezTo>
                    <a:pt x="12715" y="4969"/>
                    <a:pt x="12623" y="5340"/>
                    <a:pt x="12654" y="5741"/>
                  </a:cubicBezTo>
                  <a:cubicBezTo>
                    <a:pt x="12746" y="6050"/>
                    <a:pt x="13086" y="6296"/>
                    <a:pt x="13425" y="6543"/>
                  </a:cubicBezTo>
                  <a:cubicBezTo>
                    <a:pt x="13703" y="6728"/>
                    <a:pt x="14073" y="6975"/>
                    <a:pt x="14073" y="7161"/>
                  </a:cubicBezTo>
                  <a:cubicBezTo>
                    <a:pt x="14073" y="7377"/>
                    <a:pt x="13703" y="7623"/>
                    <a:pt x="13425" y="7809"/>
                  </a:cubicBezTo>
                  <a:cubicBezTo>
                    <a:pt x="13055" y="8056"/>
                    <a:pt x="12715" y="8302"/>
                    <a:pt x="12654" y="8611"/>
                  </a:cubicBezTo>
                  <a:cubicBezTo>
                    <a:pt x="12623" y="8981"/>
                    <a:pt x="12715" y="9383"/>
                    <a:pt x="12931" y="9722"/>
                  </a:cubicBezTo>
                  <a:cubicBezTo>
                    <a:pt x="13055" y="10031"/>
                    <a:pt x="13240" y="10401"/>
                    <a:pt x="13147" y="10555"/>
                  </a:cubicBezTo>
                  <a:cubicBezTo>
                    <a:pt x="13055" y="10710"/>
                    <a:pt x="12623" y="10741"/>
                    <a:pt x="12283" y="10771"/>
                  </a:cubicBezTo>
                  <a:cubicBezTo>
                    <a:pt x="11913" y="10771"/>
                    <a:pt x="11512" y="10864"/>
                    <a:pt x="11203" y="11080"/>
                  </a:cubicBezTo>
                  <a:cubicBezTo>
                    <a:pt x="10987" y="11389"/>
                    <a:pt x="10864" y="11790"/>
                    <a:pt x="10894" y="12160"/>
                  </a:cubicBezTo>
                  <a:cubicBezTo>
                    <a:pt x="10864" y="12500"/>
                    <a:pt x="10802" y="12932"/>
                    <a:pt x="10648" y="13024"/>
                  </a:cubicBezTo>
                  <a:cubicBezTo>
                    <a:pt x="10619" y="13042"/>
                    <a:pt x="10583" y="13049"/>
                    <a:pt x="10541" y="13049"/>
                  </a:cubicBezTo>
                  <a:cubicBezTo>
                    <a:pt x="10358" y="13049"/>
                    <a:pt x="10066" y="12903"/>
                    <a:pt x="9814" y="12777"/>
                  </a:cubicBezTo>
                  <a:cubicBezTo>
                    <a:pt x="9517" y="12588"/>
                    <a:pt x="9173" y="12494"/>
                    <a:pt x="8843" y="12494"/>
                  </a:cubicBezTo>
                  <a:cubicBezTo>
                    <a:pt x="8796" y="12494"/>
                    <a:pt x="8750" y="12496"/>
                    <a:pt x="8703" y="12500"/>
                  </a:cubicBezTo>
                  <a:cubicBezTo>
                    <a:pt x="8364" y="12592"/>
                    <a:pt x="8148" y="12932"/>
                    <a:pt x="7901" y="13271"/>
                  </a:cubicBezTo>
                  <a:cubicBezTo>
                    <a:pt x="7685" y="13580"/>
                    <a:pt x="7438" y="13919"/>
                    <a:pt x="7253" y="13919"/>
                  </a:cubicBezTo>
                  <a:cubicBezTo>
                    <a:pt x="7068" y="13919"/>
                    <a:pt x="6821" y="13580"/>
                    <a:pt x="6605" y="13271"/>
                  </a:cubicBezTo>
                  <a:cubicBezTo>
                    <a:pt x="6358" y="12932"/>
                    <a:pt x="6142" y="12592"/>
                    <a:pt x="5802" y="12500"/>
                  </a:cubicBezTo>
                  <a:cubicBezTo>
                    <a:pt x="5752" y="12496"/>
                    <a:pt x="5702" y="12494"/>
                    <a:pt x="5653" y="12494"/>
                  </a:cubicBezTo>
                  <a:cubicBezTo>
                    <a:pt x="5309" y="12494"/>
                    <a:pt x="4988" y="12588"/>
                    <a:pt x="4691" y="12777"/>
                  </a:cubicBezTo>
                  <a:cubicBezTo>
                    <a:pt x="4440" y="12903"/>
                    <a:pt x="4148" y="13049"/>
                    <a:pt x="3965" y="13049"/>
                  </a:cubicBezTo>
                  <a:cubicBezTo>
                    <a:pt x="3923" y="13049"/>
                    <a:pt x="3887" y="13042"/>
                    <a:pt x="3858" y="13024"/>
                  </a:cubicBezTo>
                  <a:cubicBezTo>
                    <a:pt x="3704" y="12932"/>
                    <a:pt x="3642" y="12500"/>
                    <a:pt x="3611" y="12160"/>
                  </a:cubicBezTo>
                  <a:cubicBezTo>
                    <a:pt x="3642" y="11790"/>
                    <a:pt x="3518" y="11389"/>
                    <a:pt x="3302" y="11080"/>
                  </a:cubicBezTo>
                  <a:cubicBezTo>
                    <a:pt x="2994" y="10864"/>
                    <a:pt x="2593" y="10771"/>
                    <a:pt x="2222" y="10771"/>
                  </a:cubicBezTo>
                  <a:cubicBezTo>
                    <a:pt x="1883" y="10741"/>
                    <a:pt x="1451" y="10710"/>
                    <a:pt x="1358" y="10555"/>
                  </a:cubicBezTo>
                  <a:cubicBezTo>
                    <a:pt x="1266" y="10401"/>
                    <a:pt x="1451" y="10031"/>
                    <a:pt x="1574" y="9722"/>
                  </a:cubicBezTo>
                  <a:cubicBezTo>
                    <a:pt x="1790" y="9383"/>
                    <a:pt x="1883" y="8981"/>
                    <a:pt x="1852" y="8611"/>
                  </a:cubicBezTo>
                  <a:cubicBezTo>
                    <a:pt x="1759" y="8302"/>
                    <a:pt x="1420" y="8056"/>
                    <a:pt x="1080" y="7809"/>
                  </a:cubicBezTo>
                  <a:cubicBezTo>
                    <a:pt x="803" y="7623"/>
                    <a:pt x="432" y="7377"/>
                    <a:pt x="432" y="7161"/>
                  </a:cubicBezTo>
                  <a:cubicBezTo>
                    <a:pt x="432" y="6975"/>
                    <a:pt x="803" y="6728"/>
                    <a:pt x="1080" y="6543"/>
                  </a:cubicBezTo>
                  <a:cubicBezTo>
                    <a:pt x="1451" y="6296"/>
                    <a:pt x="1759" y="6050"/>
                    <a:pt x="1852" y="5741"/>
                  </a:cubicBezTo>
                  <a:cubicBezTo>
                    <a:pt x="1883" y="5340"/>
                    <a:pt x="1790" y="4969"/>
                    <a:pt x="1574" y="4630"/>
                  </a:cubicBezTo>
                  <a:cubicBezTo>
                    <a:pt x="1451" y="4321"/>
                    <a:pt x="1266" y="3951"/>
                    <a:pt x="1358" y="3797"/>
                  </a:cubicBezTo>
                  <a:cubicBezTo>
                    <a:pt x="1451" y="3642"/>
                    <a:pt x="1883" y="3611"/>
                    <a:pt x="2222" y="3581"/>
                  </a:cubicBezTo>
                  <a:cubicBezTo>
                    <a:pt x="2593" y="3581"/>
                    <a:pt x="2994" y="3488"/>
                    <a:pt x="3302" y="3272"/>
                  </a:cubicBezTo>
                  <a:cubicBezTo>
                    <a:pt x="3457" y="3056"/>
                    <a:pt x="3580" y="2809"/>
                    <a:pt x="3580" y="2562"/>
                  </a:cubicBezTo>
                  <a:cubicBezTo>
                    <a:pt x="3597" y="2408"/>
                    <a:pt x="3481" y="2320"/>
                    <a:pt x="3364" y="2320"/>
                  </a:cubicBezTo>
                  <a:cubicBezTo>
                    <a:pt x="3270" y="2320"/>
                    <a:pt x="3176" y="2377"/>
                    <a:pt x="3148" y="2500"/>
                  </a:cubicBezTo>
                  <a:cubicBezTo>
                    <a:pt x="3148" y="2655"/>
                    <a:pt x="3086" y="2840"/>
                    <a:pt x="2994" y="2963"/>
                  </a:cubicBezTo>
                  <a:cubicBezTo>
                    <a:pt x="2747" y="3087"/>
                    <a:pt x="2469" y="3149"/>
                    <a:pt x="2191" y="3149"/>
                  </a:cubicBezTo>
                  <a:cubicBezTo>
                    <a:pt x="1698" y="3179"/>
                    <a:pt x="1204" y="3210"/>
                    <a:pt x="988" y="3581"/>
                  </a:cubicBezTo>
                  <a:cubicBezTo>
                    <a:pt x="772" y="3920"/>
                    <a:pt x="988" y="4383"/>
                    <a:pt x="1204" y="4815"/>
                  </a:cubicBezTo>
                  <a:cubicBezTo>
                    <a:pt x="1358" y="5062"/>
                    <a:pt x="1420" y="5340"/>
                    <a:pt x="1451" y="5617"/>
                  </a:cubicBezTo>
                  <a:cubicBezTo>
                    <a:pt x="1389" y="5803"/>
                    <a:pt x="1111" y="6019"/>
                    <a:pt x="833" y="6173"/>
                  </a:cubicBezTo>
                  <a:cubicBezTo>
                    <a:pt x="432" y="6482"/>
                    <a:pt x="0" y="6759"/>
                    <a:pt x="0" y="7161"/>
                  </a:cubicBezTo>
                  <a:cubicBezTo>
                    <a:pt x="0" y="7593"/>
                    <a:pt x="432" y="7870"/>
                    <a:pt x="833" y="8148"/>
                  </a:cubicBezTo>
                  <a:cubicBezTo>
                    <a:pt x="1111" y="8333"/>
                    <a:pt x="1389" y="8549"/>
                    <a:pt x="1451" y="8704"/>
                  </a:cubicBezTo>
                  <a:cubicBezTo>
                    <a:pt x="1420" y="9012"/>
                    <a:pt x="1358" y="9290"/>
                    <a:pt x="1204" y="9537"/>
                  </a:cubicBezTo>
                  <a:cubicBezTo>
                    <a:pt x="988" y="9969"/>
                    <a:pt x="772" y="10432"/>
                    <a:pt x="988" y="10771"/>
                  </a:cubicBezTo>
                  <a:cubicBezTo>
                    <a:pt x="1204" y="11111"/>
                    <a:pt x="1698" y="11173"/>
                    <a:pt x="2191" y="11203"/>
                  </a:cubicBezTo>
                  <a:cubicBezTo>
                    <a:pt x="2228" y="11199"/>
                    <a:pt x="2264" y="11197"/>
                    <a:pt x="2301" y="11197"/>
                  </a:cubicBezTo>
                  <a:cubicBezTo>
                    <a:pt x="2542" y="11197"/>
                    <a:pt x="2779" y="11281"/>
                    <a:pt x="2994" y="11389"/>
                  </a:cubicBezTo>
                  <a:cubicBezTo>
                    <a:pt x="3148" y="11636"/>
                    <a:pt x="3210" y="11913"/>
                    <a:pt x="3210" y="12191"/>
                  </a:cubicBezTo>
                  <a:cubicBezTo>
                    <a:pt x="3241" y="12685"/>
                    <a:pt x="3302" y="13179"/>
                    <a:pt x="3642" y="13395"/>
                  </a:cubicBezTo>
                  <a:cubicBezTo>
                    <a:pt x="3750" y="13458"/>
                    <a:pt x="3864" y="13484"/>
                    <a:pt x="3982" y="13484"/>
                  </a:cubicBezTo>
                  <a:cubicBezTo>
                    <a:pt x="4265" y="13484"/>
                    <a:pt x="4571" y="13331"/>
                    <a:pt x="4876" y="13179"/>
                  </a:cubicBezTo>
                  <a:cubicBezTo>
                    <a:pt x="5123" y="13024"/>
                    <a:pt x="5401" y="12932"/>
                    <a:pt x="5710" y="12932"/>
                  </a:cubicBezTo>
                  <a:cubicBezTo>
                    <a:pt x="5864" y="12963"/>
                    <a:pt x="6080" y="13271"/>
                    <a:pt x="6265" y="13518"/>
                  </a:cubicBezTo>
                  <a:cubicBezTo>
                    <a:pt x="6543" y="13919"/>
                    <a:pt x="6821" y="14351"/>
                    <a:pt x="7253" y="14351"/>
                  </a:cubicBezTo>
                  <a:cubicBezTo>
                    <a:pt x="7654" y="14351"/>
                    <a:pt x="7963" y="13919"/>
                    <a:pt x="8240" y="13518"/>
                  </a:cubicBezTo>
                  <a:cubicBezTo>
                    <a:pt x="8425" y="13271"/>
                    <a:pt x="8642" y="12963"/>
                    <a:pt x="8796" y="12932"/>
                  </a:cubicBezTo>
                  <a:cubicBezTo>
                    <a:pt x="9104" y="12932"/>
                    <a:pt x="9382" y="13024"/>
                    <a:pt x="9629" y="13179"/>
                  </a:cubicBezTo>
                  <a:cubicBezTo>
                    <a:pt x="9944" y="13314"/>
                    <a:pt x="10276" y="13465"/>
                    <a:pt x="10565" y="13465"/>
                  </a:cubicBezTo>
                  <a:cubicBezTo>
                    <a:pt x="10671" y="13465"/>
                    <a:pt x="10772" y="13445"/>
                    <a:pt x="10864" y="13395"/>
                  </a:cubicBezTo>
                  <a:cubicBezTo>
                    <a:pt x="11203" y="13209"/>
                    <a:pt x="11234" y="12685"/>
                    <a:pt x="11296" y="12191"/>
                  </a:cubicBezTo>
                  <a:cubicBezTo>
                    <a:pt x="11296" y="11913"/>
                    <a:pt x="11357" y="11636"/>
                    <a:pt x="11481" y="11389"/>
                  </a:cubicBezTo>
                  <a:cubicBezTo>
                    <a:pt x="11759" y="11265"/>
                    <a:pt x="12036" y="11203"/>
                    <a:pt x="12314" y="11203"/>
                  </a:cubicBezTo>
                  <a:cubicBezTo>
                    <a:pt x="12808" y="11173"/>
                    <a:pt x="13302" y="11111"/>
                    <a:pt x="13518" y="10771"/>
                  </a:cubicBezTo>
                  <a:cubicBezTo>
                    <a:pt x="13734" y="10432"/>
                    <a:pt x="13518" y="9969"/>
                    <a:pt x="13302" y="9537"/>
                  </a:cubicBezTo>
                  <a:cubicBezTo>
                    <a:pt x="13147" y="9290"/>
                    <a:pt x="13055" y="9012"/>
                    <a:pt x="13055" y="8704"/>
                  </a:cubicBezTo>
                  <a:cubicBezTo>
                    <a:pt x="13116" y="8549"/>
                    <a:pt x="13394" y="8333"/>
                    <a:pt x="13672" y="8148"/>
                  </a:cubicBezTo>
                  <a:cubicBezTo>
                    <a:pt x="14073" y="7870"/>
                    <a:pt x="14505" y="7593"/>
                    <a:pt x="14505" y="7161"/>
                  </a:cubicBezTo>
                  <a:cubicBezTo>
                    <a:pt x="14505" y="6759"/>
                    <a:pt x="14073" y="6482"/>
                    <a:pt x="13672" y="6173"/>
                  </a:cubicBezTo>
                  <a:cubicBezTo>
                    <a:pt x="13425" y="6019"/>
                    <a:pt x="13116" y="5803"/>
                    <a:pt x="13086" y="5617"/>
                  </a:cubicBezTo>
                  <a:cubicBezTo>
                    <a:pt x="13086" y="5340"/>
                    <a:pt x="13178" y="5062"/>
                    <a:pt x="13333" y="4815"/>
                  </a:cubicBezTo>
                  <a:cubicBezTo>
                    <a:pt x="13518" y="4383"/>
                    <a:pt x="13734" y="3920"/>
                    <a:pt x="13518" y="3581"/>
                  </a:cubicBezTo>
                  <a:cubicBezTo>
                    <a:pt x="13333" y="3241"/>
                    <a:pt x="12808" y="3179"/>
                    <a:pt x="12345" y="3149"/>
                  </a:cubicBezTo>
                  <a:cubicBezTo>
                    <a:pt x="12036" y="3149"/>
                    <a:pt x="11759" y="3087"/>
                    <a:pt x="11512" y="2963"/>
                  </a:cubicBezTo>
                  <a:cubicBezTo>
                    <a:pt x="11388" y="2716"/>
                    <a:pt x="11296" y="2439"/>
                    <a:pt x="11326" y="2130"/>
                  </a:cubicBezTo>
                  <a:cubicBezTo>
                    <a:pt x="11265" y="1667"/>
                    <a:pt x="11234" y="1173"/>
                    <a:pt x="10864" y="957"/>
                  </a:cubicBezTo>
                  <a:cubicBezTo>
                    <a:pt x="10764" y="894"/>
                    <a:pt x="10657" y="868"/>
                    <a:pt x="10543" y="868"/>
                  </a:cubicBezTo>
                  <a:cubicBezTo>
                    <a:pt x="10268" y="868"/>
                    <a:pt x="9956" y="1021"/>
                    <a:pt x="9629" y="1173"/>
                  </a:cubicBezTo>
                  <a:cubicBezTo>
                    <a:pt x="9382" y="1328"/>
                    <a:pt x="9104" y="1420"/>
                    <a:pt x="8827" y="1420"/>
                  </a:cubicBezTo>
                  <a:cubicBezTo>
                    <a:pt x="8642" y="1389"/>
                    <a:pt x="8425" y="1081"/>
                    <a:pt x="8271" y="834"/>
                  </a:cubicBezTo>
                  <a:cubicBezTo>
                    <a:pt x="7963" y="433"/>
                    <a:pt x="7685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9" name="Google Shape;12459;p23"/>
            <p:cNvSpPr/>
            <p:nvPr/>
          </p:nvSpPr>
          <p:spPr>
            <a:xfrm>
              <a:off x="3360125" y="3688425"/>
              <a:ext cx="56850" cy="47125"/>
            </a:xfrm>
            <a:custGeom>
              <a:avLst/>
              <a:gdLst/>
              <a:ahLst/>
              <a:cxnLst/>
              <a:rect l="l" t="t" r="r" b="b"/>
              <a:pathLst>
                <a:path w="2274" h="1885" extrusionOk="0">
                  <a:moveTo>
                    <a:pt x="1526" y="623"/>
                  </a:moveTo>
                  <a:cubicBezTo>
                    <a:pt x="1699" y="623"/>
                    <a:pt x="1842" y="709"/>
                    <a:pt x="1842" y="926"/>
                  </a:cubicBezTo>
                  <a:cubicBezTo>
                    <a:pt x="1842" y="1050"/>
                    <a:pt x="1780" y="1173"/>
                    <a:pt x="1687" y="1266"/>
                  </a:cubicBezTo>
                  <a:cubicBezTo>
                    <a:pt x="1595" y="1358"/>
                    <a:pt x="1471" y="1405"/>
                    <a:pt x="1348" y="1405"/>
                  </a:cubicBezTo>
                  <a:cubicBezTo>
                    <a:pt x="1224" y="1405"/>
                    <a:pt x="1101" y="1358"/>
                    <a:pt x="1008" y="1266"/>
                  </a:cubicBezTo>
                  <a:cubicBezTo>
                    <a:pt x="721" y="958"/>
                    <a:pt x="1184" y="623"/>
                    <a:pt x="1526" y="623"/>
                  </a:cubicBezTo>
                  <a:close/>
                  <a:moveTo>
                    <a:pt x="1348" y="1"/>
                  </a:moveTo>
                  <a:cubicBezTo>
                    <a:pt x="1101" y="1"/>
                    <a:pt x="885" y="124"/>
                    <a:pt x="731" y="278"/>
                  </a:cubicBezTo>
                  <a:cubicBezTo>
                    <a:pt x="1" y="938"/>
                    <a:pt x="619" y="1885"/>
                    <a:pt x="1336" y="1885"/>
                  </a:cubicBezTo>
                  <a:cubicBezTo>
                    <a:pt x="1559" y="1885"/>
                    <a:pt x="1791" y="1794"/>
                    <a:pt x="1996" y="1574"/>
                  </a:cubicBezTo>
                  <a:cubicBezTo>
                    <a:pt x="2181" y="1389"/>
                    <a:pt x="2274" y="1173"/>
                    <a:pt x="2274" y="926"/>
                  </a:cubicBezTo>
                  <a:cubicBezTo>
                    <a:pt x="2274" y="679"/>
                    <a:pt x="2181" y="433"/>
                    <a:pt x="1996" y="278"/>
                  </a:cubicBezTo>
                  <a:cubicBezTo>
                    <a:pt x="1842" y="93"/>
                    <a:pt x="1595" y="1"/>
                    <a:pt x="13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0" name="Google Shape;12460;p23"/>
            <p:cNvSpPr/>
            <p:nvPr/>
          </p:nvSpPr>
          <p:spPr>
            <a:xfrm>
              <a:off x="3449350" y="3754575"/>
              <a:ext cx="50175" cy="44975"/>
            </a:xfrm>
            <a:custGeom>
              <a:avLst/>
              <a:gdLst/>
              <a:ahLst/>
              <a:cxnLst/>
              <a:rect l="l" t="t" r="r" b="b"/>
              <a:pathLst>
                <a:path w="2007" h="1799" extrusionOk="0">
                  <a:moveTo>
                    <a:pt x="1019" y="410"/>
                  </a:moveTo>
                  <a:cubicBezTo>
                    <a:pt x="1421" y="410"/>
                    <a:pt x="1668" y="934"/>
                    <a:pt x="1359" y="1243"/>
                  </a:cubicBezTo>
                  <a:cubicBezTo>
                    <a:pt x="1259" y="1343"/>
                    <a:pt x="1135" y="1388"/>
                    <a:pt x="1015" y="1388"/>
                  </a:cubicBezTo>
                  <a:cubicBezTo>
                    <a:pt x="765" y="1388"/>
                    <a:pt x="526" y="1195"/>
                    <a:pt x="526" y="904"/>
                  </a:cubicBezTo>
                  <a:cubicBezTo>
                    <a:pt x="526" y="780"/>
                    <a:pt x="587" y="657"/>
                    <a:pt x="680" y="564"/>
                  </a:cubicBezTo>
                  <a:cubicBezTo>
                    <a:pt x="742" y="472"/>
                    <a:pt x="865" y="410"/>
                    <a:pt x="1019" y="410"/>
                  </a:cubicBezTo>
                  <a:close/>
                  <a:moveTo>
                    <a:pt x="1004" y="1"/>
                  </a:moveTo>
                  <a:cubicBezTo>
                    <a:pt x="773" y="1"/>
                    <a:pt x="541" y="86"/>
                    <a:pt x="371" y="256"/>
                  </a:cubicBezTo>
                  <a:cubicBezTo>
                    <a:pt x="1" y="626"/>
                    <a:pt x="1" y="1181"/>
                    <a:pt x="371" y="1552"/>
                  </a:cubicBezTo>
                  <a:cubicBezTo>
                    <a:pt x="526" y="1706"/>
                    <a:pt x="773" y="1799"/>
                    <a:pt x="1019" y="1799"/>
                  </a:cubicBezTo>
                  <a:cubicBezTo>
                    <a:pt x="1235" y="1799"/>
                    <a:pt x="1482" y="1706"/>
                    <a:pt x="1637" y="1552"/>
                  </a:cubicBezTo>
                  <a:cubicBezTo>
                    <a:pt x="2007" y="1181"/>
                    <a:pt x="2007" y="626"/>
                    <a:pt x="1637" y="256"/>
                  </a:cubicBezTo>
                  <a:cubicBezTo>
                    <a:pt x="1467" y="86"/>
                    <a:pt x="1235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1" name="Google Shape;12461;p23"/>
            <p:cNvSpPr/>
            <p:nvPr/>
          </p:nvSpPr>
          <p:spPr>
            <a:xfrm>
              <a:off x="3392375" y="3682000"/>
              <a:ext cx="84425" cy="124050"/>
            </a:xfrm>
            <a:custGeom>
              <a:avLst/>
              <a:gdLst/>
              <a:ahLst/>
              <a:cxnLst/>
              <a:rect l="l" t="t" r="r" b="b"/>
              <a:pathLst>
                <a:path w="3377" h="4962" extrusionOk="0">
                  <a:moveTo>
                    <a:pt x="3070" y="1"/>
                  </a:moveTo>
                  <a:cubicBezTo>
                    <a:pt x="3006" y="1"/>
                    <a:pt x="2942" y="31"/>
                    <a:pt x="2897" y="103"/>
                  </a:cubicBezTo>
                  <a:lnTo>
                    <a:pt x="89" y="4640"/>
                  </a:lnTo>
                  <a:cubicBezTo>
                    <a:pt x="0" y="4817"/>
                    <a:pt x="134" y="4962"/>
                    <a:pt x="273" y="4962"/>
                  </a:cubicBezTo>
                  <a:cubicBezTo>
                    <a:pt x="328" y="4962"/>
                    <a:pt x="385" y="4939"/>
                    <a:pt x="428" y="4887"/>
                  </a:cubicBezTo>
                  <a:lnTo>
                    <a:pt x="3268" y="350"/>
                  </a:lnTo>
                  <a:cubicBezTo>
                    <a:pt x="3377" y="176"/>
                    <a:pt x="3223" y="1"/>
                    <a:pt x="30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2" name="Google Shape;12462;p23"/>
            <p:cNvSpPr/>
            <p:nvPr/>
          </p:nvSpPr>
          <p:spPr>
            <a:xfrm>
              <a:off x="3279625" y="3631925"/>
              <a:ext cx="296500" cy="223950"/>
            </a:xfrm>
            <a:custGeom>
              <a:avLst/>
              <a:gdLst/>
              <a:ahLst/>
              <a:cxnLst/>
              <a:rect l="l" t="t" r="r" b="b"/>
              <a:pathLst>
                <a:path w="11860" h="8958" extrusionOk="0">
                  <a:moveTo>
                    <a:pt x="6192" y="1"/>
                  </a:moveTo>
                  <a:cubicBezTo>
                    <a:pt x="5437" y="1"/>
                    <a:pt x="4651" y="202"/>
                    <a:pt x="3889" y="656"/>
                  </a:cubicBezTo>
                  <a:cubicBezTo>
                    <a:pt x="0" y="2970"/>
                    <a:pt x="1636" y="8958"/>
                    <a:pt x="6173" y="8958"/>
                  </a:cubicBezTo>
                  <a:cubicBezTo>
                    <a:pt x="7407" y="8958"/>
                    <a:pt x="8549" y="8464"/>
                    <a:pt x="9382" y="7600"/>
                  </a:cubicBezTo>
                  <a:cubicBezTo>
                    <a:pt x="9475" y="7538"/>
                    <a:pt x="9475" y="7384"/>
                    <a:pt x="9382" y="7322"/>
                  </a:cubicBezTo>
                  <a:cubicBezTo>
                    <a:pt x="9352" y="7276"/>
                    <a:pt x="9297" y="7252"/>
                    <a:pt x="9243" y="7252"/>
                  </a:cubicBezTo>
                  <a:cubicBezTo>
                    <a:pt x="9189" y="7252"/>
                    <a:pt x="9135" y="7276"/>
                    <a:pt x="9105" y="7322"/>
                  </a:cubicBezTo>
                  <a:cubicBezTo>
                    <a:pt x="8320" y="8123"/>
                    <a:pt x="7276" y="8525"/>
                    <a:pt x="6229" y="8525"/>
                  </a:cubicBezTo>
                  <a:cubicBezTo>
                    <a:pt x="5299" y="8525"/>
                    <a:pt x="4366" y="8208"/>
                    <a:pt x="3611" y="7569"/>
                  </a:cubicBezTo>
                  <a:cubicBezTo>
                    <a:pt x="1976" y="6211"/>
                    <a:pt x="1698" y="3834"/>
                    <a:pt x="2963" y="2106"/>
                  </a:cubicBezTo>
                  <a:cubicBezTo>
                    <a:pt x="3739" y="1040"/>
                    <a:pt x="4965" y="461"/>
                    <a:pt x="6214" y="461"/>
                  </a:cubicBezTo>
                  <a:cubicBezTo>
                    <a:pt x="6952" y="461"/>
                    <a:pt x="7699" y="663"/>
                    <a:pt x="8364" y="1088"/>
                  </a:cubicBezTo>
                  <a:cubicBezTo>
                    <a:pt x="10154" y="2199"/>
                    <a:pt x="10771" y="4544"/>
                    <a:pt x="9753" y="6396"/>
                  </a:cubicBezTo>
                  <a:cubicBezTo>
                    <a:pt x="9691" y="6489"/>
                    <a:pt x="9753" y="6643"/>
                    <a:pt x="9845" y="6674"/>
                  </a:cubicBezTo>
                  <a:lnTo>
                    <a:pt x="9845" y="6705"/>
                  </a:lnTo>
                  <a:cubicBezTo>
                    <a:pt x="9868" y="6712"/>
                    <a:pt x="9894" y="6716"/>
                    <a:pt x="9919" y="6716"/>
                  </a:cubicBezTo>
                  <a:cubicBezTo>
                    <a:pt x="9996" y="6716"/>
                    <a:pt x="10077" y="6681"/>
                    <a:pt x="10123" y="6612"/>
                  </a:cubicBezTo>
                  <a:cubicBezTo>
                    <a:pt x="11860" y="3386"/>
                    <a:pt x="9288" y="1"/>
                    <a:pt x="6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63" name="Google Shape;12463;p23"/>
          <p:cNvGrpSpPr/>
          <p:nvPr/>
        </p:nvGrpSpPr>
        <p:grpSpPr>
          <a:xfrm>
            <a:off x="4764481" y="2326611"/>
            <a:ext cx="361875" cy="362650"/>
            <a:chOff x="980425" y="3563425"/>
            <a:chExt cx="361875" cy="362650"/>
          </a:xfrm>
        </p:grpSpPr>
        <p:sp>
          <p:nvSpPr>
            <p:cNvPr id="12464" name="Google Shape;12464;p23"/>
            <p:cNvSpPr/>
            <p:nvPr/>
          </p:nvSpPr>
          <p:spPr>
            <a:xfrm>
              <a:off x="1009725" y="3856625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741" y="432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5" name="Google Shape;12465;p23"/>
            <p:cNvSpPr/>
            <p:nvPr/>
          </p:nvSpPr>
          <p:spPr>
            <a:xfrm>
              <a:off x="1009725" y="3880550"/>
              <a:ext cx="143550" cy="10050"/>
            </a:xfrm>
            <a:custGeom>
              <a:avLst/>
              <a:gdLst/>
              <a:ahLst/>
              <a:cxnLst/>
              <a:rect l="l" t="t" r="r" b="b"/>
              <a:pathLst>
                <a:path w="5742" h="402" extrusionOk="0">
                  <a:moveTo>
                    <a:pt x="309" y="0"/>
                  </a:moveTo>
                  <a:cubicBezTo>
                    <a:pt x="1" y="0"/>
                    <a:pt x="1" y="401"/>
                    <a:pt x="309" y="401"/>
                  </a:cubicBezTo>
                  <a:lnTo>
                    <a:pt x="5463" y="401"/>
                  </a:lnTo>
                  <a:cubicBezTo>
                    <a:pt x="5741" y="401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6" name="Google Shape;12466;p23"/>
            <p:cNvSpPr/>
            <p:nvPr/>
          </p:nvSpPr>
          <p:spPr>
            <a:xfrm>
              <a:off x="1009725" y="37270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7" name="Google Shape;12467;p23"/>
            <p:cNvSpPr/>
            <p:nvPr/>
          </p:nvSpPr>
          <p:spPr>
            <a:xfrm>
              <a:off x="1009725" y="3750925"/>
              <a:ext cx="141225" cy="10825"/>
            </a:xfrm>
            <a:custGeom>
              <a:avLst/>
              <a:gdLst/>
              <a:ahLst/>
              <a:cxnLst/>
              <a:rect l="l" t="t" r="r" b="b"/>
              <a:pathLst>
                <a:path w="5649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556" y="432"/>
                    <a:pt x="5648" y="340"/>
                    <a:pt x="5648" y="216"/>
                  </a:cubicBezTo>
                  <a:cubicBezTo>
                    <a:pt x="5648" y="93"/>
                    <a:pt x="5556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8" name="Google Shape;12468;p23"/>
            <p:cNvSpPr/>
            <p:nvPr/>
          </p:nvSpPr>
          <p:spPr>
            <a:xfrm>
              <a:off x="1009725" y="3598125"/>
              <a:ext cx="143525" cy="10075"/>
            </a:xfrm>
            <a:custGeom>
              <a:avLst/>
              <a:gdLst/>
              <a:ahLst/>
              <a:cxnLst/>
              <a:rect l="l" t="t" r="r" b="b"/>
              <a:pathLst>
                <a:path w="5741" h="403" extrusionOk="0">
                  <a:moveTo>
                    <a:pt x="5491" y="0"/>
                  </a:moveTo>
                  <a:cubicBezTo>
                    <a:pt x="5482" y="0"/>
                    <a:pt x="5473" y="1"/>
                    <a:pt x="5463" y="2"/>
                  </a:cubicBezTo>
                  <a:lnTo>
                    <a:pt x="309" y="2"/>
                  </a:lnTo>
                  <a:cubicBezTo>
                    <a:pt x="1" y="2"/>
                    <a:pt x="1" y="403"/>
                    <a:pt x="309" y="403"/>
                  </a:cubicBezTo>
                  <a:lnTo>
                    <a:pt x="5463" y="403"/>
                  </a:lnTo>
                  <a:cubicBezTo>
                    <a:pt x="5731" y="403"/>
                    <a:pt x="5741" y="0"/>
                    <a:pt x="5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9" name="Google Shape;12469;p23"/>
            <p:cNvSpPr/>
            <p:nvPr/>
          </p:nvSpPr>
          <p:spPr>
            <a:xfrm>
              <a:off x="1009725" y="36213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0" name="Google Shape;12470;p23"/>
            <p:cNvSpPr/>
            <p:nvPr/>
          </p:nvSpPr>
          <p:spPr>
            <a:xfrm>
              <a:off x="1208025" y="3598125"/>
              <a:ext cx="13900" cy="10075"/>
            </a:xfrm>
            <a:custGeom>
              <a:avLst/>
              <a:gdLst/>
              <a:ahLst/>
              <a:cxnLst/>
              <a:rect l="l" t="t" r="r" b="b"/>
              <a:pathLst>
                <a:path w="556" h="403" extrusionOk="0">
                  <a:moveTo>
                    <a:pt x="306" y="0"/>
                  </a:moveTo>
                  <a:cubicBezTo>
                    <a:pt x="297" y="0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1" name="Google Shape;12471;p23"/>
            <p:cNvSpPr/>
            <p:nvPr/>
          </p:nvSpPr>
          <p:spPr>
            <a:xfrm>
              <a:off x="1231175" y="3598125"/>
              <a:ext cx="14675" cy="10075"/>
            </a:xfrm>
            <a:custGeom>
              <a:avLst/>
              <a:gdLst/>
              <a:ahLst/>
              <a:cxnLst/>
              <a:rect l="l" t="t" r="r" b="b"/>
              <a:pathLst>
                <a:path w="587" h="403" extrusionOk="0">
                  <a:moveTo>
                    <a:pt x="336" y="0"/>
                  </a:moveTo>
                  <a:cubicBezTo>
                    <a:pt x="328" y="0"/>
                    <a:pt x="318" y="1"/>
                    <a:pt x="309" y="2"/>
                  </a:cubicBezTo>
                  <a:cubicBezTo>
                    <a:pt x="0" y="2"/>
                    <a:pt x="0" y="403"/>
                    <a:pt x="309" y="403"/>
                  </a:cubicBezTo>
                  <a:cubicBezTo>
                    <a:pt x="577" y="403"/>
                    <a:pt x="586" y="0"/>
                    <a:pt x="3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2" name="Google Shape;12472;p23"/>
            <p:cNvSpPr/>
            <p:nvPr/>
          </p:nvSpPr>
          <p:spPr>
            <a:xfrm>
              <a:off x="1255075" y="3598125"/>
              <a:ext cx="13925" cy="10075"/>
            </a:xfrm>
            <a:custGeom>
              <a:avLst/>
              <a:gdLst/>
              <a:ahLst/>
              <a:cxnLst/>
              <a:rect l="l" t="t" r="r" b="b"/>
              <a:pathLst>
                <a:path w="557" h="403" extrusionOk="0">
                  <a:moveTo>
                    <a:pt x="306" y="0"/>
                  </a:moveTo>
                  <a:cubicBezTo>
                    <a:pt x="297" y="0"/>
                    <a:pt x="288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47" y="403"/>
                    <a:pt x="556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3" name="Google Shape;12473;p23"/>
            <p:cNvSpPr/>
            <p:nvPr/>
          </p:nvSpPr>
          <p:spPr>
            <a:xfrm>
              <a:off x="1208025" y="36213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4" name="Google Shape;12474;p23"/>
            <p:cNvSpPr/>
            <p:nvPr/>
          </p:nvSpPr>
          <p:spPr>
            <a:xfrm>
              <a:off x="1231175" y="36213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5" name="Google Shape;12475;p23"/>
            <p:cNvSpPr/>
            <p:nvPr/>
          </p:nvSpPr>
          <p:spPr>
            <a:xfrm>
              <a:off x="1255075" y="36213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6" name="Google Shape;12476;p23"/>
            <p:cNvSpPr/>
            <p:nvPr/>
          </p:nvSpPr>
          <p:spPr>
            <a:xfrm>
              <a:off x="1208025" y="3727725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7" name="Google Shape;12477;p23"/>
            <p:cNvSpPr/>
            <p:nvPr/>
          </p:nvSpPr>
          <p:spPr>
            <a:xfrm>
              <a:off x="1231175" y="37270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8" name="Google Shape;12478;p23"/>
            <p:cNvSpPr/>
            <p:nvPr/>
          </p:nvSpPr>
          <p:spPr>
            <a:xfrm>
              <a:off x="1255075" y="37270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9" name="Google Shape;12479;p23"/>
            <p:cNvSpPr/>
            <p:nvPr/>
          </p:nvSpPr>
          <p:spPr>
            <a:xfrm>
              <a:off x="1208025" y="3750925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2"/>
                    <a:pt x="278" y="402"/>
                  </a:cubicBezTo>
                  <a:cubicBezTo>
                    <a:pt x="556" y="40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0" name="Google Shape;12480;p23"/>
            <p:cNvSpPr/>
            <p:nvPr/>
          </p:nvSpPr>
          <p:spPr>
            <a:xfrm>
              <a:off x="1231175" y="3750925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2"/>
                    <a:pt x="309" y="402"/>
                  </a:cubicBezTo>
                  <a:cubicBezTo>
                    <a:pt x="586" y="40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1" name="Google Shape;12481;p23"/>
            <p:cNvSpPr/>
            <p:nvPr/>
          </p:nvSpPr>
          <p:spPr>
            <a:xfrm>
              <a:off x="1255075" y="3750925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2"/>
                    <a:pt x="279" y="402"/>
                  </a:cubicBezTo>
                  <a:cubicBezTo>
                    <a:pt x="556" y="40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2" name="Google Shape;12482;p23"/>
            <p:cNvSpPr/>
            <p:nvPr/>
          </p:nvSpPr>
          <p:spPr>
            <a:xfrm>
              <a:off x="1208025" y="38566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3" name="Google Shape;12483;p23"/>
            <p:cNvSpPr/>
            <p:nvPr/>
          </p:nvSpPr>
          <p:spPr>
            <a:xfrm>
              <a:off x="1231175" y="38566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6" y="43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4" name="Google Shape;12484;p23"/>
            <p:cNvSpPr/>
            <p:nvPr/>
          </p:nvSpPr>
          <p:spPr>
            <a:xfrm>
              <a:off x="1255075" y="38566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5" name="Google Shape;12485;p23"/>
            <p:cNvSpPr/>
            <p:nvPr/>
          </p:nvSpPr>
          <p:spPr>
            <a:xfrm>
              <a:off x="1208025" y="3880550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1"/>
                    <a:pt x="278" y="401"/>
                  </a:cubicBezTo>
                  <a:cubicBezTo>
                    <a:pt x="556" y="401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6" name="Google Shape;12486;p23"/>
            <p:cNvSpPr/>
            <p:nvPr/>
          </p:nvSpPr>
          <p:spPr>
            <a:xfrm>
              <a:off x="1231175" y="3880550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1"/>
                    <a:pt x="309" y="401"/>
                  </a:cubicBezTo>
                  <a:cubicBezTo>
                    <a:pt x="586" y="401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7" name="Google Shape;12487;p23"/>
            <p:cNvSpPr/>
            <p:nvPr/>
          </p:nvSpPr>
          <p:spPr>
            <a:xfrm>
              <a:off x="1255075" y="3880550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1"/>
                    <a:pt x="279" y="401"/>
                  </a:cubicBezTo>
                  <a:cubicBezTo>
                    <a:pt x="556" y="401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8" name="Google Shape;12488;p23"/>
            <p:cNvSpPr/>
            <p:nvPr/>
          </p:nvSpPr>
          <p:spPr>
            <a:xfrm>
              <a:off x="980425" y="3563425"/>
              <a:ext cx="361875" cy="362650"/>
            </a:xfrm>
            <a:custGeom>
              <a:avLst/>
              <a:gdLst/>
              <a:ahLst/>
              <a:cxnLst/>
              <a:rect l="l" t="t" r="r" b="b"/>
              <a:pathLst>
                <a:path w="14475" h="14506" extrusionOk="0">
                  <a:moveTo>
                    <a:pt x="12067" y="433"/>
                  </a:moveTo>
                  <a:cubicBezTo>
                    <a:pt x="12283" y="433"/>
                    <a:pt x="12468" y="587"/>
                    <a:pt x="12468" y="803"/>
                  </a:cubicBezTo>
                  <a:lnTo>
                    <a:pt x="12468" y="3303"/>
                  </a:lnTo>
                  <a:cubicBezTo>
                    <a:pt x="12468" y="3519"/>
                    <a:pt x="12283" y="3673"/>
                    <a:pt x="12067" y="3673"/>
                  </a:cubicBezTo>
                  <a:lnTo>
                    <a:pt x="8209" y="3673"/>
                  </a:lnTo>
                  <a:lnTo>
                    <a:pt x="8209" y="433"/>
                  </a:lnTo>
                  <a:close/>
                  <a:moveTo>
                    <a:pt x="11265" y="4106"/>
                  </a:moveTo>
                  <a:cubicBezTo>
                    <a:pt x="11882" y="4229"/>
                    <a:pt x="11851" y="5155"/>
                    <a:pt x="11203" y="5186"/>
                  </a:cubicBezTo>
                  <a:lnTo>
                    <a:pt x="1697" y="5186"/>
                  </a:lnTo>
                  <a:cubicBezTo>
                    <a:pt x="1049" y="5155"/>
                    <a:pt x="988" y="4229"/>
                    <a:pt x="1636" y="4106"/>
                  </a:cubicBezTo>
                  <a:close/>
                  <a:moveTo>
                    <a:pt x="13363" y="2254"/>
                  </a:moveTo>
                  <a:cubicBezTo>
                    <a:pt x="13734" y="2254"/>
                    <a:pt x="14073" y="2562"/>
                    <a:pt x="14073" y="2964"/>
                  </a:cubicBezTo>
                  <a:lnTo>
                    <a:pt x="14073" y="7037"/>
                  </a:lnTo>
                  <a:lnTo>
                    <a:pt x="12869" y="7037"/>
                  </a:lnTo>
                  <a:lnTo>
                    <a:pt x="12869" y="5988"/>
                  </a:lnTo>
                  <a:cubicBezTo>
                    <a:pt x="12869" y="5525"/>
                    <a:pt x="12499" y="5186"/>
                    <a:pt x="12067" y="5186"/>
                  </a:cubicBezTo>
                  <a:lnTo>
                    <a:pt x="11974" y="5186"/>
                  </a:lnTo>
                  <a:cubicBezTo>
                    <a:pt x="12067" y="5031"/>
                    <a:pt x="12129" y="4846"/>
                    <a:pt x="12129" y="4630"/>
                  </a:cubicBezTo>
                  <a:cubicBezTo>
                    <a:pt x="12129" y="4445"/>
                    <a:pt x="12067" y="4260"/>
                    <a:pt x="11974" y="4106"/>
                  </a:cubicBezTo>
                  <a:lnTo>
                    <a:pt x="12067" y="4106"/>
                  </a:lnTo>
                  <a:cubicBezTo>
                    <a:pt x="12499" y="4106"/>
                    <a:pt x="12869" y="3766"/>
                    <a:pt x="12869" y="3303"/>
                  </a:cubicBezTo>
                  <a:lnTo>
                    <a:pt x="12869" y="2254"/>
                  </a:lnTo>
                  <a:close/>
                  <a:moveTo>
                    <a:pt x="7808" y="5618"/>
                  </a:moveTo>
                  <a:lnTo>
                    <a:pt x="7808" y="8889"/>
                  </a:lnTo>
                  <a:lnTo>
                    <a:pt x="802" y="8889"/>
                  </a:lnTo>
                  <a:cubicBezTo>
                    <a:pt x="586" y="8889"/>
                    <a:pt x="432" y="8704"/>
                    <a:pt x="432" y="8488"/>
                  </a:cubicBezTo>
                  <a:lnTo>
                    <a:pt x="432" y="5988"/>
                  </a:lnTo>
                  <a:cubicBezTo>
                    <a:pt x="432" y="5772"/>
                    <a:pt x="586" y="5618"/>
                    <a:pt x="802" y="5618"/>
                  </a:cubicBezTo>
                  <a:close/>
                  <a:moveTo>
                    <a:pt x="12098" y="5587"/>
                  </a:moveTo>
                  <a:cubicBezTo>
                    <a:pt x="12314" y="5587"/>
                    <a:pt x="12468" y="5772"/>
                    <a:pt x="12468" y="5988"/>
                  </a:cubicBezTo>
                  <a:lnTo>
                    <a:pt x="12468" y="8488"/>
                  </a:lnTo>
                  <a:cubicBezTo>
                    <a:pt x="12468" y="8704"/>
                    <a:pt x="12314" y="8889"/>
                    <a:pt x="12098" y="8889"/>
                  </a:cubicBezTo>
                  <a:lnTo>
                    <a:pt x="10616" y="8889"/>
                  </a:lnTo>
                  <a:cubicBezTo>
                    <a:pt x="10308" y="8889"/>
                    <a:pt x="10308" y="9290"/>
                    <a:pt x="10616" y="9290"/>
                  </a:cubicBezTo>
                  <a:lnTo>
                    <a:pt x="11203" y="9290"/>
                  </a:lnTo>
                  <a:cubicBezTo>
                    <a:pt x="11882" y="9290"/>
                    <a:pt x="11882" y="10370"/>
                    <a:pt x="11203" y="10370"/>
                  </a:cubicBezTo>
                  <a:lnTo>
                    <a:pt x="1636" y="10370"/>
                  </a:lnTo>
                  <a:cubicBezTo>
                    <a:pt x="1358" y="10340"/>
                    <a:pt x="1173" y="10093"/>
                    <a:pt x="1173" y="9815"/>
                  </a:cubicBezTo>
                  <a:cubicBezTo>
                    <a:pt x="1173" y="9537"/>
                    <a:pt x="1389" y="9290"/>
                    <a:pt x="1667" y="9290"/>
                  </a:cubicBezTo>
                  <a:lnTo>
                    <a:pt x="9382" y="9290"/>
                  </a:lnTo>
                  <a:cubicBezTo>
                    <a:pt x="9650" y="9290"/>
                    <a:pt x="9659" y="8888"/>
                    <a:pt x="9410" y="8888"/>
                  </a:cubicBezTo>
                  <a:cubicBezTo>
                    <a:pt x="9401" y="8888"/>
                    <a:pt x="9392" y="8888"/>
                    <a:pt x="9382" y="8889"/>
                  </a:cubicBezTo>
                  <a:lnTo>
                    <a:pt x="8240" y="8889"/>
                  </a:lnTo>
                  <a:lnTo>
                    <a:pt x="8240" y="5587"/>
                  </a:lnTo>
                  <a:close/>
                  <a:moveTo>
                    <a:pt x="14073" y="7439"/>
                  </a:moveTo>
                  <a:lnTo>
                    <a:pt x="14073" y="11512"/>
                  </a:lnTo>
                  <a:cubicBezTo>
                    <a:pt x="14073" y="11914"/>
                    <a:pt x="13764" y="12222"/>
                    <a:pt x="13363" y="12222"/>
                  </a:cubicBezTo>
                  <a:lnTo>
                    <a:pt x="12869" y="12222"/>
                  </a:lnTo>
                  <a:lnTo>
                    <a:pt x="12869" y="11204"/>
                  </a:lnTo>
                  <a:cubicBezTo>
                    <a:pt x="12869" y="10741"/>
                    <a:pt x="12499" y="10370"/>
                    <a:pt x="12067" y="10370"/>
                  </a:cubicBezTo>
                  <a:lnTo>
                    <a:pt x="11974" y="10370"/>
                  </a:lnTo>
                  <a:cubicBezTo>
                    <a:pt x="12160" y="10062"/>
                    <a:pt x="12160" y="9630"/>
                    <a:pt x="11974" y="9321"/>
                  </a:cubicBezTo>
                  <a:lnTo>
                    <a:pt x="12067" y="9321"/>
                  </a:lnTo>
                  <a:cubicBezTo>
                    <a:pt x="12499" y="9321"/>
                    <a:pt x="12869" y="8951"/>
                    <a:pt x="12869" y="8488"/>
                  </a:cubicBezTo>
                  <a:lnTo>
                    <a:pt x="12869" y="7439"/>
                  </a:lnTo>
                  <a:close/>
                  <a:moveTo>
                    <a:pt x="12067" y="10772"/>
                  </a:moveTo>
                  <a:cubicBezTo>
                    <a:pt x="12283" y="10772"/>
                    <a:pt x="12468" y="10957"/>
                    <a:pt x="12468" y="11173"/>
                  </a:cubicBezTo>
                  <a:lnTo>
                    <a:pt x="12468" y="13673"/>
                  </a:lnTo>
                  <a:cubicBezTo>
                    <a:pt x="12468" y="13889"/>
                    <a:pt x="12283" y="14043"/>
                    <a:pt x="12067" y="14043"/>
                  </a:cubicBezTo>
                  <a:lnTo>
                    <a:pt x="8209" y="14043"/>
                  </a:lnTo>
                  <a:lnTo>
                    <a:pt x="8209" y="10772"/>
                  </a:ln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3303"/>
                  </a:lnTo>
                  <a:cubicBezTo>
                    <a:pt x="0" y="3766"/>
                    <a:pt x="370" y="4106"/>
                    <a:pt x="802" y="4106"/>
                  </a:cubicBezTo>
                  <a:lnTo>
                    <a:pt x="895" y="4106"/>
                  </a:lnTo>
                  <a:cubicBezTo>
                    <a:pt x="710" y="4445"/>
                    <a:pt x="710" y="4846"/>
                    <a:pt x="895" y="5186"/>
                  </a:cubicBezTo>
                  <a:lnTo>
                    <a:pt x="802" y="5186"/>
                  </a:lnTo>
                  <a:cubicBezTo>
                    <a:pt x="370" y="5186"/>
                    <a:pt x="0" y="5525"/>
                    <a:pt x="0" y="5988"/>
                  </a:cubicBezTo>
                  <a:lnTo>
                    <a:pt x="0" y="8488"/>
                  </a:lnTo>
                  <a:cubicBezTo>
                    <a:pt x="0" y="8951"/>
                    <a:pt x="370" y="9290"/>
                    <a:pt x="802" y="9321"/>
                  </a:cubicBezTo>
                  <a:lnTo>
                    <a:pt x="895" y="9321"/>
                  </a:lnTo>
                  <a:cubicBezTo>
                    <a:pt x="802" y="9475"/>
                    <a:pt x="741" y="9630"/>
                    <a:pt x="741" y="9846"/>
                  </a:cubicBezTo>
                  <a:cubicBezTo>
                    <a:pt x="741" y="10031"/>
                    <a:pt x="802" y="10216"/>
                    <a:pt x="895" y="10370"/>
                  </a:cubicBezTo>
                  <a:lnTo>
                    <a:pt x="802" y="10370"/>
                  </a:lnTo>
                  <a:cubicBezTo>
                    <a:pt x="370" y="10370"/>
                    <a:pt x="0" y="10741"/>
                    <a:pt x="0" y="11204"/>
                  </a:cubicBezTo>
                  <a:lnTo>
                    <a:pt x="0" y="13673"/>
                  </a:lnTo>
                  <a:cubicBezTo>
                    <a:pt x="0" y="14136"/>
                    <a:pt x="370" y="14506"/>
                    <a:pt x="802" y="14506"/>
                  </a:cubicBezTo>
                  <a:lnTo>
                    <a:pt x="1512" y="14506"/>
                  </a:lnTo>
                  <a:cubicBezTo>
                    <a:pt x="1790" y="14506"/>
                    <a:pt x="1790" y="14074"/>
                    <a:pt x="1512" y="14074"/>
                  </a:cubicBezTo>
                  <a:lnTo>
                    <a:pt x="802" y="14074"/>
                  </a:lnTo>
                  <a:cubicBezTo>
                    <a:pt x="586" y="14074"/>
                    <a:pt x="432" y="13889"/>
                    <a:pt x="432" y="13673"/>
                  </a:cubicBezTo>
                  <a:lnTo>
                    <a:pt x="432" y="11204"/>
                  </a:lnTo>
                  <a:cubicBezTo>
                    <a:pt x="432" y="10988"/>
                    <a:pt x="586" y="10803"/>
                    <a:pt x="802" y="10803"/>
                  </a:cubicBezTo>
                  <a:lnTo>
                    <a:pt x="7808" y="10803"/>
                  </a:lnTo>
                  <a:lnTo>
                    <a:pt x="7808" y="14074"/>
                  </a:lnTo>
                  <a:lnTo>
                    <a:pt x="2654" y="14074"/>
                  </a:lnTo>
                  <a:cubicBezTo>
                    <a:pt x="2376" y="14074"/>
                    <a:pt x="2376" y="14506"/>
                    <a:pt x="2654" y="14506"/>
                  </a:cubicBezTo>
                  <a:lnTo>
                    <a:pt x="12067" y="14506"/>
                  </a:lnTo>
                  <a:cubicBezTo>
                    <a:pt x="12499" y="14506"/>
                    <a:pt x="12869" y="14136"/>
                    <a:pt x="12869" y="13673"/>
                  </a:cubicBezTo>
                  <a:lnTo>
                    <a:pt x="12869" y="12654"/>
                  </a:lnTo>
                  <a:lnTo>
                    <a:pt x="13363" y="12654"/>
                  </a:lnTo>
                  <a:cubicBezTo>
                    <a:pt x="13980" y="12654"/>
                    <a:pt x="14474" y="12160"/>
                    <a:pt x="14474" y="11543"/>
                  </a:cubicBezTo>
                  <a:lnTo>
                    <a:pt x="14474" y="2964"/>
                  </a:lnTo>
                  <a:cubicBezTo>
                    <a:pt x="14474" y="2346"/>
                    <a:pt x="13980" y="1822"/>
                    <a:pt x="13363" y="1822"/>
                  </a:cubicBezTo>
                  <a:lnTo>
                    <a:pt x="12869" y="1822"/>
                  </a:lnTo>
                  <a:lnTo>
                    <a:pt x="12869" y="803"/>
                  </a:lnTo>
                  <a:cubicBezTo>
                    <a:pt x="12869" y="371"/>
                    <a:pt x="12499" y="1"/>
                    <a:pt x="12067" y="1"/>
                  </a:cubicBezTo>
                  <a:lnTo>
                    <a:pt x="2654" y="1"/>
                  </a:lnTo>
                  <a:cubicBezTo>
                    <a:pt x="2376" y="1"/>
                    <a:pt x="2376" y="433"/>
                    <a:pt x="2654" y="433"/>
                  </a:cubicBezTo>
                  <a:lnTo>
                    <a:pt x="7808" y="433"/>
                  </a:lnTo>
                  <a:lnTo>
                    <a:pt x="7808" y="3704"/>
                  </a:lnTo>
                  <a:lnTo>
                    <a:pt x="802" y="3704"/>
                  </a:lnTo>
                  <a:cubicBezTo>
                    <a:pt x="586" y="3704"/>
                    <a:pt x="432" y="3519"/>
                    <a:pt x="432" y="3303"/>
                  </a:cubicBezTo>
                  <a:lnTo>
                    <a:pt x="432" y="834"/>
                  </a:lnTo>
                  <a:cubicBezTo>
                    <a:pt x="432" y="618"/>
                    <a:pt x="586" y="433"/>
                    <a:pt x="802" y="433"/>
                  </a:cubicBezTo>
                  <a:lnTo>
                    <a:pt x="1512" y="433"/>
                  </a:lnTo>
                  <a:cubicBezTo>
                    <a:pt x="1790" y="433"/>
                    <a:pt x="1790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489" name="Google Shape;12489;p23"/>
          <p:cNvSpPr/>
          <p:nvPr/>
        </p:nvSpPr>
        <p:spPr>
          <a:xfrm>
            <a:off x="3237519" y="2324516"/>
            <a:ext cx="362650" cy="361700"/>
          </a:xfrm>
          <a:custGeom>
            <a:avLst/>
            <a:gdLst/>
            <a:ahLst/>
            <a:cxnLst/>
            <a:rect l="l" t="t" r="r" b="b"/>
            <a:pathLst>
              <a:path w="14506" h="14468" extrusionOk="0">
                <a:moveTo>
                  <a:pt x="8087" y="2092"/>
                </a:moveTo>
                <a:cubicBezTo>
                  <a:pt x="8272" y="2092"/>
                  <a:pt x="8457" y="2246"/>
                  <a:pt x="8457" y="2462"/>
                </a:cubicBezTo>
                <a:lnTo>
                  <a:pt x="8457" y="3172"/>
                </a:lnTo>
                <a:lnTo>
                  <a:pt x="6081" y="3172"/>
                </a:lnTo>
                <a:lnTo>
                  <a:pt x="6081" y="2462"/>
                </a:lnTo>
                <a:cubicBezTo>
                  <a:pt x="6081" y="2246"/>
                  <a:pt x="6235" y="2092"/>
                  <a:pt x="6451" y="2092"/>
                </a:cubicBezTo>
                <a:close/>
                <a:moveTo>
                  <a:pt x="10918" y="439"/>
                </a:moveTo>
                <a:cubicBezTo>
                  <a:pt x="11545" y="439"/>
                  <a:pt x="12130" y="944"/>
                  <a:pt x="12130" y="1660"/>
                </a:cubicBezTo>
                <a:lnTo>
                  <a:pt x="12130" y="3172"/>
                </a:lnTo>
                <a:lnTo>
                  <a:pt x="8858" y="3172"/>
                </a:lnTo>
                <a:lnTo>
                  <a:pt x="8858" y="2462"/>
                </a:lnTo>
                <a:cubicBezTo>
                  <a:pt x="8858" y="2432"/>
                  <a:pt x="8858" y="2401"/>
                  <a:pt x="8858" y="2370"/>
                </a:cubicBezTo>
                <a:cubicBezTo>
                  <a:pt x="9136" y="1691"/>
                  <a:pt x="9599" y="1104"/>
                  <a:pt x="10216" y="672"/>
                </a:cubicBezTo>
                <a:cubicBezTo>
                  <a:pt x="10437" y="511"/>
                  <a:pt x="10681" y="439"/>
                  <a:pt x="10918" y="439"/>
                </a:cubicBezTo>
                <a:close/>
                <a:moveTo>
                  <a:pt x="7994" y="3604"/>
                </a:moveTo>
                <a:lnTo>
                  <a:pt x="6081" y="5147"/>
                </a:lnTo>
                <a:lnTo>
                  <a:pt x="6081" y="3604"/>
                </a:lnTo>
                <a:close/>
                <a:moveTo>
                  <a:pt x="5649" y="3604"/>
                </a:moveTo>
                <a:lnTo>
                  <a:pt x="5649" y="5919"/>
                </a:lnTo>
                <a:lnTo>
                  <a:pt x="927" y="5919"/>
                </a:lnTo>
                <a:cubicBezTo>
                  <a:pt x="649" y="5919"/>
                  <a:pt x="433" y="5703"/>
                  <a:pt x="433" y="5425"/>
                </a:cubicBezTo>
                <a:lnTo>
                  <a:pt x="433" y="4067"/>
                </a:lnTo>
                <a:cubicBezTo>
                  <a:pt x="433" y="3789"/>
                  <a:pt x="618" y="3604"/>
                  <a:pt x="896" y="3604"/>
                </a:cubicBezTo>
                <a:close/>
                <a:moveTo>
                  <a:pt x="8426" y="3789"/>
                </a:moveTo>
                <a:lnTo>
                  <a:pt x="8426" y="5425"/>
                </a:lnTo>
                <a:lnTo>
                  <a:pt x="6081" y="7308"/>
                </a:lnTo>
                <a:lnTo>
                  <a:pt x="6081" y="5703"/>
                </a:lnTo>
                <a:lnTo>
                  <a:pt x="8426" y="3789"/>
                </a:lnTo>
                <a:close/>
                <a:moveTo>
                  <a:pt x="8426" y="5981"/>
                </a:moveTo>
                <a:lnTo>
                  <a:pt x="8426" y="7616"/>
                </a:lnTo>
                <a:lnTo>
                  <a:pt x="6081" y="9499"/>
                </a:lnTo>
                <a:lnTo>
                  <a:pt x="6081" y="7863"/>
                </a:lnTo>
                <a:lnTo>
                  <a:pt x="8426" y="5981"/>
                </a:lnTo>
                <a:close/>
                <a:moveTo>
                  <a:pt x="8426" y="8141"/>
                </a:moveTo>
                <a:lnTo>
                  <a:pt x="8426" y="9777"/>
                </a:lnTo>
                <a:lnTo>
                  <a:pt x="6081" y="11659"/>
                </a:lnTo>
                <a:lnTo>
                  <a:pt x="6081" y="10054"/>
                </a:lnTo>
                <a:lnTo>
                  <a:pt x="8426" y="8141"/>
                </a:lnTo>
                <a:close/>
                <a:moveTo>
                  <a:pt x="8426" y="10332"/>
                </a:moveTo>
                <a:lnTo>
                  <a:pt x="8426" y="11937"/>
                </a:lnTo>
                <a:lnTo>
                  <a:pt x="6081" y="13850"/>
                </a:lnTo>
                <a:lnTo>
                  <a:pt x="6081" y="12215"/>
                </a:lnTo>
                <a:lnTo>
                  <a:pt x="8426" y="10332"/>
                </a:lnTo>
                <a:close/>
                <a:moveTo>
                  <a:pt x="5649" y="6351"/>
                </a:moveTo>
                <a:lnTo>
                  <a:pt x="5649" y="14066"/>
                </a:lnTo>
                <a:lnTo>
                  <a:pt x="2069" y="14066"/>
                </a:lnTo>
                <a:cubicBezTo>
                  <a:pt x="1606" y="14036"/>
                  <a:pt x="1235" y="13665"/>
                  <a:pt x="1235" y="13233"/>
                </a:cubicBezTo>
                <a:lnTo>
                  <a:pt x="1235" y="6351"/>
                </a:lnTo>
                <a:close/>
                <a:moveTo>
                  <a:pt x="8395" y="12492"/>
                </a:moveTo>
                <a:lnTo>
                  <a:pt x="8395" y="14066"/>
                </a:lnTo>
                <a:lnTo>
                  <a:pt x="6451" y="14066"/>
                </a:lnTo>
                <a:lnTo>
                  <a:pt x="8395" y="12492"/>
                </a:lnTo>
                <a:close/>
                <a:moveTo>
                  <a:pt x="13580" y="3604"/>
                </a:moveTo>
                <a:cubicBezTo>
                  <a:pt x="13827" y="3604"/>
                  <a:pt x="14043" y="3820"/>
                  <a:pt x="14043" y="4098"/>
                </a:cubicBezTo>
                <a:lnTo>
                  <a:pt x="14043" y="5456"/>
                </a:lnTo>
                <a:cubicBezTo>
                  <a:pt x="14043" y="5703"/>
                  <a:pt x="13827" y="5919"/>
                  <a:pt x="13580" y="5919"/>
                </a:cubicBezTo>
                <a:lnTo>
                  <a:pt x="11790" y="5919"/>
                </a:lnTo>
                <a:cubicBezTo>
                  <a:pt x="11512" y="5919"/>
                  <a:pt x="11512" y="6351"/>
                  <a:pt x="11790" y="6351"/>
                </a:cubicBezTo>
                <a:lnTo>
                  <a:pt x="13241" y="6351"/>
                </a:lnTo>
                <a:lnTo>
                  <a:pt x="13241" y="13233"/>
                </a:lnTo>
                <a:cubicBezTo>
                  <a:pt x="13241" y="13696"/>
                  <a:pt x="12839" y="14066"/>
                  <a:pt x="12407" y="14066"/>
                </a:cubicBezTo>
                <a:lnTo>
                  <a:pt x="8827" y="14066"/>
                </a:lnTo>
                <a:lnTo>
                  <a:pt x="8827" y="6351"/>
                </a:lnTo>
                <a:lnTo>
                  <a:pt x="10587" y="6351"/>
                </a:lnTo>
                <a:cubicBezTo>
                  <a:pt x="10864" y="6351"/>
                  <a:pt x="10864" y="5919"/>
                  <a:pt x="10587" y="5919"/>
                </a:cubicBezTo>
                <a:lnTo>
                  <a:pt x="8827" y="5919"/>
                </a:lnTo>
                <a:lnTo>
                  <a:pt x="8827" y="3604"/>
                </a:lnTo>
                <a:close/>
                <a:moveTo>
                  <a:pt x="3578" y="1"/>
                </a:moveTo>
                <a:cubicBezTo>
                  <a:pt x="2722" y="1"/>
                  <a:pt x="1914" y="690"/>
                  <a:pt x="1914" y="1660"/>
                </a:cubicBezTo>
                <a:cubicBezTo>
                  <a:pt x="1914" y="1799"/>
                  <a:pt x="2022" y="1868"/>
                  <a:pt x="2130" y="1868"/>
                </a:cubicBezTo>
                <a:cubicBezTo>
                  <a:pt x="2238" y="1868"/>
                  <a:pt x="2346" y="1799"/>
                  <a:pt x="2346" y="1660"/>
                </a:cubicBezTo>
                <a:cubicBezTo>
                  <a:pt x="2346" y="944"/>
                  <a:pt x="2931" y="439"/>
                  <a:pt x="3570" y="439"/>
                </a:cubicBezTo>
                <a:cubicBezTo>
                  <a:pt x="3812" y="439"/>
                  <a:pt x="4062" y="511"/>
                  <a:pt x="4291" y="672"/>
                </a:cubicBezTo>
                <a:cubicBezTo>
                  <a:pt x="4877" y="1104"/>
                  <a:pt x="5340" y="1691"/>
                  <a:pt x="5649" y="2401"/>
                </a:cubicBezTo>
                <a:lnTo>
                  <a:pt x="5649" y="2462"/>
                </a:lnTo>
                <a:lnTo>
                  <a:pt x="5649" y="3172"/>
                </a:lnTo>
                <a:lnTo>
                  <a:pt x="2346" y="3172"/>
                </a:lnTo>
                <a:lnTo>
                  <a:pt x="2346" y="2709"/>
                </a:lnTo>
                <a:cubicBezTo>
                  <a:pt x="2346" y="2570"/>
                  <a:pt x="2238" y="2501"/>
                  <a:pt x="2130" y="2501"/>
                </a:cubicBezTo>
                <a:cubicBezTo>
                  <a:pt x="2022" y="2501"/>
                  <a:pt x="1914" y="2570"/>
                  <a:pt x="1914" y="2709"/>
                </a:cubicBezTo>
                <a:lnTo>
                  <a:pt x="1914" y="3141"/>
                </a:lnTo>
                <a:lnTo>
                  <a:pt x="927" y="3141"/>
                </a:lnTo>
                <a:cubicBezTo>
                  <a:pt x="402" y="3141"/>
                  <a:pt x="1" y="3543"/>
                  <a:pt x="1" y="4036"/>
                </a:cubicBezTo>
                <a:lnTo>
                  <a:pt x="1" y="5425"/>
                </a:lnTo>
                <a:cubicBezTo>
                  <a:pt x="1" y="5888"/>
                  <a:pt x="371" y="6289"/>
                  <a:pt x="834" y="6320"/>
                </a:cubicBezTo>
                <a:lnTo>
                  <a:pt x="834" y="13233"/>
                </a:lnTo>
                <a:cubicBezTo>
                  <a:pt x="834" y="13912"/>
                  <a:pt x="1390" y="14468"/>
                  <a:pt x="2100" y="14468"/>
                </a:cubicBezTo>
                <a:lnTo>
                  <a:pt x="12407" y="14468"/>
                </a:lnTo>
                <a:cubicBezTo>
                  <a:pt x="13086" y="14468"/>
                  <a:pt x="13673" y="13912"/>
                  <a:pt x="13673" y="13233"/>
                </a:cubicBezTo>
                <a:lnTo>
                  <a:pt x="13673" y="6320"/>
                </a:lnTo>
                <a:cubicBezTo>
                  <a:pt x="14136" y="6289"/>
                  <a:pt x="14475" y="5919"/>
                  <a:pt x="14506" y="5425"/>
                </a:cubicBezTo>
                <a:lnTo>
                  <a:pt x="14506" y="4067"/>
                </a:lnTo>
                <a:cubicBezTo>
                  <a:pt x="14506" y="3573"/>
                  <a:pt x="14074" y="3172"/>
                  <a:pt x="13580" y="3172"/>
                </a:cubicBezTo>
                <a:lnTo>
                  <a:pt x="12562" y="3172"/>
                </a:lnTo>
                <a:lnTo>
                  <a:pt x="12562" y="1660"/>
                </a:lnTo>
                <a:cubicBezTo>
                  <a:pt x="12562" y="690"/>
                  <a:pt x="11754" y="1"/>
                  <a:pt x="10898" y="1"/>
                </a:cubicBezTo>
                <a:cubicBezTo>
                  <a:pt x="10582" y="1"/>
                  <a:pt x="10260" y="94"/>
                  <a:pt x="9969" y="302"/>
                </a:cubicBezTo>
                <a:cubicBezTo>
                  <a:pt x="9383" y="703"/>
                  <a:pt x="8920" y="1259"/>
                  <a:pt x="8611" y="1876"/>
                </a:cubicBezTo>
                <a:cubicBezTo>
                  <a:pt x="8457" y="1753"/>
                  <a:pt x="8272" y="1660"/>
                  <a:pt x="8056" y="1660"/>
                </a:cubicBezTo>
                <a:lnTo>
                  <a:pt x="6451" y="1660"/>
                </a:lnTo>
                <a:cubicBezTo>
                  <a:pt x="6235" y="1660"/>
                  <a:pt x="6019" y="1753"/>
                  <a:pt x="5865" y="1907"/>
                </a:cubicBezTo>
                <a:cubicBezTo>
                  <a:pt x="5556" y="1259"/>
                  <a:pt x="5093" y="734"/>
                  <a:pt x="4507" y="302"/>
                </a:cubicBezTo>
                <a:cubicBezTo>
                  <a:pt x="4216" y="94"/>
                  <a:pt x="3894" y="1"/>
                  <a:pt x="357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490" name="Google Shape;12490;p23"/>
          <p:cNvGrpSpPr/>
          <p:nvPr/>
        </p:nvGrpSpPr>
        <p:grpSpPr>
          <a:xfrm>
            <a:off x="2502788" y="2326511"/>
            <a:ext cx="361100" cy="362850"/>
            <a:chOff x="6250850" y="3021124"/>
            <a:chExt cx="361100" cy="362850"/>
          </a:xfrm>
        </p:grpSpPr>
        <p:sp>
          <p:nvSpPr>
            <p:cNvPr id="12491" name="Google Shape;12491;p23"/>
            <p:cNvSpPr/>
            <p:nvPr/>
          </p:nvSpPr>
          <p:spPr>
            <a:xfrm>
              <a:off x="6384738" y="3021124"/>
              <a:ext cx="93325" cy="26750"/>
            </a:xfrm>
            <a:custGeom>
              <a:avLst/>
              <a:gdLst/>
              <a:ahLst/>
              <a:cxnLst/>
              <a:rect l="l" t="t" r="r" b="b"/>
              <a:pathLst>
                <a:path w="3733" h="1070" extrusionOk="0">
                  <a:moveTo>
                    <a:pt x="1867" y="1"/>
                  </a:moveTo>
                  <a:cubicBezTo>
                    <a:pt x="1246" y="1"/>
                    <a:pt x="621" y="240"/>
                    <a:pt x="143" y="718"/>
                  </a:cubicBezTo>
                  <a:cubicBezTo>
                    <a:pt x="1" y="860"/>
                    <a:pt x="149" y="1057"/>
                    <a:pt x="310" y="1057"/>
                  </a:cubicBezTo>
                  <a:cubicBezTo>
                    <a:pt x="359" y="1057"/>
                    <a:pt x="408" y="1039"/>
                    <a:pt x="451" y="996"/>
                  </a:cubicBezTo>
                  <a:cubicBezTo>
                    <a:pt x="837" y="610"/>
                    <a:pt x="1346" y="417"/>
                    <a:pt x="1860" y="417"/>
                  </a:cubicBezTo>
                  <a:cubicBezTo>
                    <a:pt x="2373" y="417"/>
                    <a:pt x="2890" y="610"/>
                    <a:pt x="3291" y="996"/>
                  </a:cubicBezTo>
                  <a:cubicBezTo>
                    <a:pt x="3336" y="1048"/>
                    <a:pt x="3388" y="1070"/>
                    <a:pt x="3438" y="1070"/>
                  </a:cubicBezTo>
                  <a:cubicBezTo>
                    <a:pt x="3595" y="1070"/>
                    <a:pt x="3732" y="858"/>
                    <a:pt x="3568" y="718"/>
                  </a:cubicBezTo>
                  <a:cubicBezTo>
                    <a:pt x="3106" y="240"/>
                    <a:pt x="2488" y="1"/>
                    <a:pt x="18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492" name="Google Shape;12492;p23"/>
            <p:cNvGrpSpPr/>
            <p:nvPr/>
          </p:nvGrpSpPr>
          <p:grpSpPr>
            <a:xfrm>
              <a:off x="6250850" y="3042349"/>
              <a:ext cx="361100" cy="341625"/>
              <a:chOff x="6250850" y="3035125"/>
              <a:chExt cx="361100" cy="341625"/>
            </a:xfrm>
          </p:grpSpPr>
          <p:sp>
            <p:nvSpPr>
              <p:cNvPr id="12493" name="Google Shape;12493;p23"/>
              <p:cNvSpPr/>
              <p:nvPr/>
            </p:nvSpPr>
            <p:spPr>
              <a:xfrm>
                <a:off x="6407075" y="3115350"/>
                <a:ext cx="52125" cy="97825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3913" extrusionOk="0">
                    <a:moveTo>
                      <a:pt x="989" y="1"/>
                    </a:moveTo>
                    <a:cubicBezTo>
                      <a:pt x="888" y="1"/>
                      <a:pt x="788" y="70"/>
                      <a:pt x="788" y="209"/>
                    </a:cubicBezTo>
                    <a:lnTo>
                      <a:pt x="788" y="580"/>
                    </a:lnTo>
                    <a:lnTo>
                      <a:pt x="695" y="580"/>
                    </a:lnTo>
                    <a:cubicBezTo>
                      <a:pt x="232" y="734"/>
                      <a:pt x="16" y="1259"/>
                      <a:pt x="232" y="1691"/>
                    </a:cubicBezTo>
                    <a:cubicBezTo>
                      <a:pt x="325" y="1876"/>
                      <a:pt x="510" y="1999"/>
                      <a:pt x="726" y="2030"/>
                    </a:cubicBezTo>
                    <a:cubicBezTo>
                      <a:pt x="911" y="2061"/>
                      <a:pt x="1097" y="2092"/>
                      <a:pt x="1282" y="2184"/>
                    </a:cubicBezTo>
                    <a:cubicBezTo>
                      <a:pt x="1467" y="2246"/>
                      <a:pt x="1559" y="2493"/>
                      <a:pt x="1467" y="2678"/>
                    </a:cubicBezTo>
                    <a:cubicBezTo>
                      <a:pt x="1384" y="2872"/>
                      <a:pt x="1201" y="2991"/>
                      <a:pt x="1008" y="2991"/>
                    </a:cubicBezTo>
                    <a:cubicBezTo>
                      <a:pt x="986" y="2991"/>
                      <a:pt x="964" y="2990"/>
                      <a:pt x="942" y="2987"/>
                    </a:cubicBezTo>
                    <a:cubicBezTo>
                      <a:pt x="695" y="2956"/>
                      <a:pt x="479" y="2740"/>
                      <a:pt x="418" y="2493"/>
                    </a:cubicBezTo>
                    <a:cubicBezTo>
                      <a:pt x="418" y="2370"/>
                      <a:pt x="310" y="2308"/>
                      <a:pt x="205" y="2308"/>
                    </a:cubicBezTo>
                    <a:cubicBezTo>
                      <a:pt x="101" y="2308"/>
                      <a:pt x="1" y="2370"/>
                      <a:pt x="16" y="2493"/>
                    </a:cubicBezTo>
                    <a:cubicBezTo>
                      <a:pt x="16" y="2771"/>
                      <a:pt x="171" y="3048"/>
                      <a:pt x="387" y="3203"/>
                    </a:cubicBezTo>
                    <a:cubicBezTo>
                      <a:pt x="510" y="3295"/>
                      <a:pt x="634" y="3357"/>
                      <a:pt x="788" y="3388"/>
                    </a:cubicBezTo>
                    <a:lnTo>
                      <a:pt x="788" y="3697"/>
                    </a:lnTo>
                    <a:cubicBezTo>
                      <a:pt x="788" y="3820"/>
                      <a:pt x="880" y="3913"/>
                      <a:pt x="973" y="3913"/>
                    </a:cubicBezTo>
                    <a:lnTo>
                      <a:pt x="1004" y="3882"/>
                    </a:lnTo>
                    <a:cubicBezTo>
                      <a:pt x="1097" y="3882"/>
                      <a:pt x="1189" y="3789"/>
                      <a:pt x="1189" y="3697"/>
                    </a:cubicBezTo>
                    <a:lnTo>
                      <a:pt x="1189" y="3357"/>
                    </a:lnTo>
                    <a:cubicBezTo>
                      <a:pt x="1436" y="3326"/>
                      <a:pt x="1652" y="3172"/>
                      <a:pt x="1775" y="2956"/>
                    </a:cubicBezTo>
                    <a:cubicBezTo>
                      <a:pt x="2084" y="2524"/>
                      <a:pt x="1868" y="1907"/>
                      <a:pt x="1374" y="1721"/>
                    </a:cubicBezTo>
                    <a:cubicBezTo>
                      <a:pt x="1097" y="1629"/>
                      <a:pt x="479" y="1691"/>
                      <a:pt x="603" y="1228"/>
                    </a:cubicBezTo>
                    <a:cubicBezTo>
                      <a:pt x="646" y="1040"/>
                      <a:pt x="791" y="960"/>
                      <a:pt x="948" y="960"/>
                    </a:cubicBezTo>
                    <a:cubicBezTo>
                      <a:pt x="1127" y="960"/>
                      <a:pt x="1323" y="1063"/>
                      <a:pt x="1405" y="1228"/>
                    </a:cubicBezTo>
                    <a:cubicBezTo>
                      <a:pt x="1453" y="1305"/>
                      <a:pt x="1523" y="1337"/>
                      <a:pt x="1590" y="1337"/>
                    </a:cubicBezTo>
                    <a:cubicBezTo>
                      <a:pt x="1740" y="1337"/>
                      <a:pt x="1882" y="1181"/>
                      <a:pt x="1775" y="1012"/>
                    </a:cubicBezTo>
                    <a:cubicBezTo>
                      <a:pt x="1683" y="765"/>
                      <a:pt x="1467" y="610"/>
                      <a:pt x="1189" y="580"/>
                    </a:cubicBezTo>
                    <a:lnTo>
                      <a:pt x="1189" y="209"/>
                    </a:lnTo>
                    <a:cubicBezTo>
                      <a:pt x="1189" y="70"/>
                      <a:pt x="1089" y="1"/>
                      <a:pt x="98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4" name="Google Shape;12494;p23"/>
              <p:cNvSpPr/>
              <p:nvPr/>
            </p:nvSpPr>
            <p:spPr>
              <a:xfrm>
                <a:off x="6407925" y="3055175"/>
                <a:ext cx="450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680" extrusionOk="0">
                    <a:moveTo>
                      <a:pt x="924" y="1"/>
                    </a:moveTo>
                    <a:cubicBezTo>
                      <a:pt x="654" y="1"/>
                      <a:pt x="384" y="101"/>
                      <a:pt x="168" y="302"/>
                    </a:cubicBezTo>
                    <a:cubicBezTo>
                      <a:pt x="1" y="445"/>
                      <a:pt x="165" y="680"/>
                      <a:pt x="334" y="680"/>
                    </a:cubicBezTo>
                    <a:cubicBezTo>
                      <a:pt x="384" y="680"/>
                      <a:pt x="434" y="659"/>
                      <a:pt x="476" y="610"/>
                    </a:cubicBezTo>
                    <a:cubicBezTo>
                      <a:pt x="600" y="487"/>
                      <a:pt x="762" y="425"/>
                      <a:pt x="924" y="425"/>
                    </a:cubicBezTo>
                    <a:cubicBezTo>
                      <a:pt x="1086" y="425"/>
                      <a:pt x="1248" y="487"/>
                      <a:pt x="1371" y="610"/>
                    </a:cubicBezTo>
                    <a:cubicBezTo>
                      <a:pt x="1409" y="642"/>
                      <a:pt x="1450" y="655"/>
                      <a:pt x="1491" y="655"/>
                    </a:cubicBezTo>
                    <a:cubicBezTo>
                      <a:pt x="1652" y="655"/>
                      <a:pt x="1803" y="449"/>
                      <a:pt x="1680" y="302"/>
                    </a:cubicBezTo>
                    <a:cubicBezTo>
                      <a:pt x="1464" y="101"/>
                      <a:pt x="1194" y="1"/>
                      <a:pt x="924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5" name="Google Shape;12495;p23"/>
              <p:cNvSpPr/>
              <p:nvPr/>
            </p:nvSpPr>
            <p:spPr>
              <a:xfrm>
                <a:off x="6396975" y="3035125"/>
                <a:ext cx="676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857" extrusionOk="0">
                    <a:moveTo>
                      <a:pt x="1362" y="0"/>
                    </a:moveTo>
                    <a:cubicBezTo>
                      <a:pt x="922" y="0"/>
                      <a:pt x="482" y="162"/>
                      <a:pt x="143" y="486"/>
                    </a:cubicBezTo>
                    <a:cubicBezTo>
                      <a:pt x="0" y="653"/>
                      <a:pt x="150" y="856"/>
                      <a:pt x="311" y="856"/>
                    </a:cubicBezTo>
                    <a:cubicBezTo>
                      <a:pt x="360" y="856"/>
                      <a:pt x="409" y="838"/>
                      <a:pt x="451" y="795"/>
                    </a:cubicBezTo>
                    <a:cubicBezTo>
                      <a:pt x="698" y="548"/>
                      <a:pt x="1030" y="425"/>
                      <a:pt x="1362" y="425"/>
                    </a:cubicBezTo>
                    <a:cubicBezTo>
                      <a:pt x="1693" y="425"/>
                      <a:pt x="2025" y="548"/>
                      <a:pt x="2272" y="795"/>
                    </a:cubicBezTo>
                    <a:cubicBezTo>
                      <a:pt x="2334" y="826"/>
                      <a:pt x="2365" y="857"/>
                      <a:pt x="2426" y="857"/>
                    </a:cubicBezTo>
                    <a:cubicBezTo>
                      <a:pt x="2612" y="857"/>
                      <a:pt x="2704" y="641"/>
                      <a:pt x="2581" y="486"/>
                    </a:cubicBezTo>
                    <a:cubicBezTo>
                      <a:pt x="2241" y="162"/>
                      <a:pt x="1801" y="0"/>
                      <a:pt x="136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6" name="Google Shape;12496;p23"/>
              <p:cNvSpPr/>
              <p:nvPr/>
            </p:nvSpPr>
            <p:spPr>
              <a:xfrm>
                <a:off x="6250850" y="3081825"/>
                <a:ext cx="361100" cy="294925"/>
              </a:xfrm>
              <a:custGeom>
                <a:avLst/>
                <a:gdLst/>
                <a:ahLst/>
                <a:cxnLst/>
                <a:rect l="l" t="t" r="r" b="b"/>
                <a:pathLst>
                  <a:path w="14444" h="11797" extrusionOk="0">
                    <a:moveTo>
                      <a:pt x="3982" y="3093"/>
                    </a:moveTo>
                    <a:lnTo>
                      <a:pt x="3982" y="3278"/>
                    </a:lnTo>
                    <a:lnTo>
                      <a:pt x="3982" y="3587"/>
                    </a:lnTo>
                    <a:lnTo>
                      <a:pt x="1605" y="3587"/>
                    </a:lnTo>
                    <a:cubicBezTo>
                      <a:pt x="1482" y="3587"/>
                      <a:pt x="1389" y="3680"/>
                      <a:pt x="1389" y="3803"/>
                    </a:cubicBezTo>
                    <a:lnTo>
                      <a:pt x="1389" y="4914"/>
                    </a:lnTo>
                    <a:cubicBezTo>
                      <a:pt x="1389" y="5053"/>
                      <a:pt x="1497" y="5122"/>
                      <a:pt x="1605" y="5122"/>
                    </a:cubicBezTo>
                    <a:cubicBezTo>
                      <a:pt x="1713" y="5122"/>
                      <a:pt x="1821" y="5053"/>
                      <a:pt x="1821" y="4914"/>
                    </a:cubicBezTo>
                    <a:lnTo>
                      <a:pt x="1821" y="4019"/>
                    </a:lnTo>
                    <a:lnTo>
                      <a:pt x="4043" y="4019"/>
                    </a:lnTo>
                    <a:cubicBezTo>
                      <a:pt x="4429" y="5701"/>
                      <a:pt x="5826" y="6542"/>
                      <a:pt x="7222" y="6542"/>
                    </a:cubicBezTo>
                    <a:cubicBezTo>
                      <a:pt x="8619" y="6542"/>
                      <a:pt x="10015" y="5701"/>
                      <a:pt x="10401" y="4019"/>
                    </a:cubicBezTo>
                    <a:lnTo>
                      <a:pt x="12623" y="4019"/>
                    </a:lnTo>
                    <a:lnTo>
                      <a:pt x="12623" y="9975"/>
                    </a:lnTo>
                    <a:lnTo>
                      <a:pt x="1790" y="9975"/>
                    </a:lnTo>
                    <a:lnTo>
                      <a:pt x="1790" y="6087"/>
                    </a:lnTo>
                    <a:cubicBezTo>
                      <a:pt x="1790" y="5933"/>
                      <a:pt x="1682" y="5855"/>
                      <a:pt x="1574" y="5855"/>
                    </a:cubicBezTo>
                    <a:cubicBezTo>
                      <a:pt x="1466" y="5855"/>
                      <a:pt x="1358" y="5933"/>
                      <a:pt x="1358" y="6087"/>
                    </a:cubicBezTo>
                    <a:lnTo>
                      <a:pt x="1358" y="9975"/>
                    </a:lnTo>
                    <a:lnTo>
                      <a:pt x="957" y="9975"/>
                    </a:lnTo>
                    <a:lnTo>
                      <a:pt x="957" y="3803"/>
                    </a:lnTo>
                    <a:cubicBezTo>
                      <a:pt x="957" y="3402"/>
                      <a:pt x="1266" y="3093"/>
                      <a:pt x="1667" y="3093"/>
                    </a:cubicBezTo>
                    <a:close/>
                    <a:moveTo>
                      <a:pt x="10463" y="3062"/>
                    </a:moveTo>
                    <a:lnTo>
                      <a:pt x="12746" y="3093"/>
                    </a:lnTo>
                    <a:cubicBezTo>
                      <a:pt x="13148" y="3093"/>
                      <a:pt x="13487" y="3402"/>
                      <a:pt x="13487" y="3803"/>
                    </a:cubicBezTo>
                    <a:lnTo>
                      <a:pt x="13487" y="9975"/>
                    </a:lnTo>
                    <a:lnTo>
                      <a:pt x="13055" y="9975"/>
                    </a:lnTo>
                    <a:lnTo>
                      <a:pt x="13055" y="3803"/>
                    </a:lnTo>
                    <a:cubicBezTo>
                      <a:pt x="13055" y="3680"/>
                      <a:pt x="12962" y="3587"/>
                      <a:pt x="12839" y="3587"/>
                    </a:cubicBezTo>
                    <a:lnTo>
                      <a:pt x="10463" y="3587"/>
                    </a:lnTo>
                    <a:lnTo>
                      <a:pt x="10463" y="3278"/>
                    </a:lnTo>
                    <a:lnTo>
                      <a:pt x="10463" y="3062"/>
                    </a:lnTo>
                    <a:close/>
                    <a:moveTo>
                      <a:pt x="7932" y="10408"/>
                    </a:moveTo>
                    <a:cubicBezTo>
                      <a:pt x="7932" y="10531"/>
                      <a:pt x="7808" y="10654"/>
                      <a:pt x="7654" y="10654"/>
                    </a:cubicBezTo>
                    <a:lnTo>
                      <a:pt x="6759" y="10654"/>
                    </a:lnTo>
                    <a:cubicBezTo>
                      <a:pt x="6605" y="10654"/>
                      <a:pt x="6481" y="10531"/>
                      <a:pt x="6481" y="10408"/>
                    </a:cubicBezTo>
                    <a:close/>
                    <a:moveTo>
                      <a:pt x="7236" y="1"/>
                    </a:moveTo>
                    <a:cubicBezTo>
                      <a:pt x="5729" y="1"/>
                      <a:pt x="4310" y="1066"/>
                      <a:pt x="4012" y="2692"/>
                    </a:cubicBezTo>
                    <a:lnTo>
                      <a:pt x="1667" y="2692"/>
                    </a:lnTo>
                    <a:cubicBezTo>
                      <a:pt x="1019" y="2692"/>
                      <a:pt x="494" y="3186"/>
                      <a:pt x="494" y="3834"/>
                    </a:cubicBezTo>
                    <a:lnTo>
                      <a:pt x="494" y="10006"/>
                    </a:lnTo>
                    <a:lnTo>
                      <a:pt x="216" y="10006"/>
                    </a:lnTo>
                    <a:cubicBezTo>
                      <a:pt x="93" y="10006"/>
                      <a:pt x="0" y="10099"/>
                      <a:pt x="0" y="10222"/>
                    </a:cubicBezTo>
                    <a:lnTo>
                      <a:pt x="0" y="10747"/>
                    </a:lnTo>
                    <a:cubicBezTo>
                      <a:pt x="0" y="11303"/>
                      <a:pt x="463" y="11796"/>
                      <a:pt x="1050" y="11796"/>
                    </a:cubicBezTo>
                    <a:lnTo>
                      <a:pt x="11388" y="11796"/>
                    </a:lnTo>
                    <a:cubicBezTo>
                      <a:pt x="11666" y="11796"/>
                      <a:pt x="11666" y="11364"/>
                      <a:pt x="11388" y="11364"/>
                    </a:cubicBezTo>
                    <a:lnTo>
                      <a:pt x="1019" y="11364"/>
                    </a:lnTo>
                    <a:cubicBezTo>
                      <a:pt x="679" y="11364"/>
                      <a:pt x="402" y="11087"/>
                      <a:pt x="402" y="10747"/>
                    </a:cubicBezTo>
                    <a:lnTo>
                      <a:pt x="402" y="10408"/>
                    </a:lnTo>
                    <a:lnTo>
                      <a:pt x="6080" y="10408"/>
                    </a:lnTo>
                    <a:cubicBezTo>
                      <a:pt x="6080" y="10778"/>
                      <a:pt x="6389" y="11087"/>
                      <a:pt x="6759" y="11087"/>
                    </a:cubicBezTo>
                    <a:lnTo>
                      <a:pt x="7654" y="11087"/>
                    </a:lnTo>
                    <a:cubicBezTo>
                      <a:pt x="8024" y="11087"/>
                      <a:pt x="8333" y="10778"/>
                      <a:pt x="8333" y="10408"/>
                    </a:cubicBezTo>
                    <a:lnTo>
                      <a:pt x="14012" y="10408"/>
                    </a:lnTo>
                    <a:lnTo>
                      <a:pt x="14012" y="10685"/>
                    </a:lnTo>
                    <a:cubicBezTo>
                      <a:pt x="14043" y="11056"/>
                      <a:pt x="13734" y="11333"/>
                      <a:pt x="13394" y="11333"/>
                    </a:cubicBezTo>
                    <a:lnTo>
                      <a:pt x="12623" y="11333"/>
                    </a:lnTo>
                    <a:cubicBezTo>
                      <a:pt x="12355" y="11333"/>
                      <a:pt x="12345" y="11736"/>
                      <a:pt x="12595" y="11736"/>
                    </a:cubicBezTo>
                    <a:cubicBezTo>
                      <a:pt x="12604" y="11736"/>
                      <a:pt x="12613" y="11736"/>
                      <a:pt x="12623" y="11735"/>
                    </a:cubicBezTo>
                    <a:lnTo>
                      <a:pt x="13394" y="11735"/>
                    </a:lnTo>
                    <a:cubicBezTo>
                      <a:pt x="13412" y="11736"/>
                      <a:pt x="13429" y="11736"/>
                      <a:pt x="13446" y="11736"/>
                    </a:cubicBezTo>
                    <a:cubicBezTo>
                      <a:pt x="14008" y="11736"/>
                      <a:pt x="14444" y="11254"/>
                      <a:pt x="14444" y="10685"/>
                    </a:cubicBezTo>
                    <a:lnTo>
                      <a:pt x="14444" y="10192"/>
                    </a:lnTo>
                    <a:cubicBezTo>
                      <a:pt x="14444" y="10068"/>
                      <a:pt x="14351" y="9975"/>
                      <a:pt x="14228" y="9975"/>
                    </a:cubicBezTo>
                    <a:lnTo>
                      <a:pt x="13888" y="9975"/>
                    </a:lnTo>
                    <a:lnTo>
                      <a:pt x="13888" y="3803"/>
                    </a:lnTo>
                    <a:cubicBezTo>
                      <a:pt x="13888" y="3155"/>
                      <a:pt x="13394" y="2630"/>
                      <a:pt x="12746" y="2630"/>
                    </a:cubicBezTo>
                    <a:lnTo>
                      <a:pt x="10401" y="2630"/>
                    </a:lnTo>
                    <a:cubicBezTo>
                      <a:pt x="10308" y="2167"/>
                      <a:pt x="10123" y="1735"/>
                      <a:pt x="9845" y="1365"/>
                    </a:cubicBezTo>
                    <a:cubicBezTo>
                      <a:pt x="9791" y="1293"/>
                      <a:pt x="9724" y="1263"/>
                      <a:pt x="9659" y="1263"/>
                    </a:cubicBezTo>
                    <a:cubicBezTo>
                      <a:pt x="9504" y="1263"/>
                      <a:pt x="9366" y="1437"/>
                      <a:pt x="9475" y="1612"/>
                    </a:cubicBezTo>
                    <a:cubicBezTo>
                      <a:pt x="9845" y="2075"/>
                      <a:pt x="10031" y="2661"/>
                      <a:pt x="10031" y="3278"/>
                    </a:cubicBezTo>
                    <a:cubicBezTo>
                      <a:pt x="10031" y="5030"/>
                      <a:pt x="8605" y="6093"/>
                      <a:pt x="7164" y="6093"/>
                    </a:cubicBezTo>
                    <a:cubicBezTo>
                      <a:pt x="6244" y="6093"/>
                      <a:pt x="5318" y="5660"/>
                      <a:pt x="4753" y="4698"/>
                    </a:cubicBezTo>
                    <a:cubicBezTo>
                      <a:pt x="3573" y="2665"/>
                      <a:pt x="5191" y="427"/>
                      <a:pt x="7181" y="427"/>
                    </a:cubicBezTo>
                    <a:cubicBezTo>
                      <a:pt x="7638" y="427"/>
                      <a:pt x="8114" y="545"/>
                      <a:pt x="8580" y="810"/>
                    </a:cubicBezTo>
                    <a:cubicBezTo>
                      <a:pt x="8619" y="827"/>
                      <a:pt x="8656" y="834"/>
                      <a:pt x="8691" y="834"/>
                    </a:cubicBezTo>
                    <a:cubicBezTo>
                      <a:pt x="8908" y="834"/>
                      <a:pt x="9035" y="541"/>
                      <a:pt x="8796" y="408"/>
                    </a:cubicBezTo>
                    <a:cubicBezTo>
                      <a:pt x="8294" y="130"/>
                      <a:pt x="7760" y="1"/>
                      <a:pt x="723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7" name="Google Shape;12497;p23"/>
              <p:cNvSpPr/>
              <p:nvPr/>
            </p:nvSpPr>
            <p:spPr>
              <a:xfrm>
                <a:off x="6426000" y="3259050"/>
                <a:ext cx="10825" cy="582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331" extrusionOk="0">
                    <a:moveTo>
                      <a:pt x="201" y="1"/>
                    </a:moveTo>
                    <a:cubicBezTo>
                      <a:pt x="100" y="1"/>
                      <a:pt x="0" y="78"/>
                      <a:pt x="0" y="232"/>
                    </a:cubicBezTo>
                    <a:lnTo>
                      <a:pt x="0" y="2115"/>
                    </a:lnTo>
                    <a:cubicBezTo>
                      <a:pt x="0" y="2238"/>
                      <a:pt x="93" y="2331"/>
                      <a:pt x="216" y="2331"/>
                    </a:cubicBezTo>
                    <a:lnTo>
                      <a:pt x="216" y="2300"/>
                    </a:lnTo>
                    <a:cubicBezTo>
                      <a:pt x="309" y="2300"/>
                      <a:pt x="432" y="2208"/>
                      <a:pt x="401" y="2084"/>
                    </a:cubicBezTo>
                    <a:lnTo>
                      <a:pt x="401" y="232"/>
                    </a:lnTo>
                    <a:cubicBezTo>
                      <a:pt x="401" y="78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8" name="Google Shape;12498;p23"/>
              <p:cNvSpPr/>
              <p:nvPr/>
            </p:nvSpPr>
            <p:spPr>
              <a:xfrm>
                <a:off x="6449900" y="3255000"/>
                <a:ext cx="10825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475" extrusionOk="0">
                    <a:moveTo>
                      <a:pt x="217" y="1"/>
                    </a:moveTo>
                    <a:cubicBezTo>
                      <a:pt x="109" y="1"/>
                      <a:pt x="1" y="70"/>
                      <a:pt x="1" y="209"/>
                    </a:cubicBezTo>
                    <a:lnTo>
                      <a:pt x="1" y="1258"/>
                    </a:lnTo>
                    <a:cubicBezTo>
                      <a:pt x="1" y="1382"/>
                      <a:pt x="93" y="1475"/>
                      <a:pt x="217" y="1475"/>
                    </a:cubicBezTo>
                    <a:cubicBezTo>
                      <a:pt x="340" y="1475"/>
                      <a:pt x="433" y="1382"/>
                      <a:pt x="433" y="1258"/>
                    </a:cubicBezTo>
                    <a:lnTo>
                      <a:pt x="433" y="209"/>
                    </a:lnTo>
                    <a:cubicBezTo>
                      <a:pt x="433" y="70"/>
                      <a:pt x="325" y="1"/>
                      <a:pt x="21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9" name="Google Shape;12499;p23"/>
              <p:cNvSpPr/>
              <p:nvPr/>
            </p:nvSpPr>
            <p:spPr>
              <a:xfrm>
                <a:off x="6402075" y="3255000"/>
                <a:ext cx="100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475" extrusionOk="0">
                    <a:moveTo>
                      <a:pt x="201" y="1"/>
                    </a:moveTo>
                    <a:cubicBezTo>
                      <a:pt x="101" y="1"/>
                      <a:pt x="0" y="70"/>
                      <a:pt x="0" y="209"/>
                    </a:cubicBezTo>
                    <a:lnTo>
                      <a:pt x="0" y="1258"/>
                    </a:lnTo>
                    <a:cubicBezTo>
                      <a:pt x="0" y="1382"/>
                      <a:pt x="93" y="1475"/>
                      <a:pt x="185" y="1475"/>
                    </a:cubicBezTo>
                    <a:cubicBezTo>
                      <a:pt x="309" y="1475"/>
                      <a:pt x="402" y="1382"/>
                      <a:pt x="402" y="1258"/>
                    </a:cubicBezTo>
                    <a:lnTo>
                      <a:pt x="402" y="209"/>
                    </a:lnTo>
                    <a:cubicBezTo>
                      <a:pt x="402" y="70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00" name="Google Shape;12500;p23"/>
          <p:cNvGrpSpPr/>
          <p:nvPr/>
        </p:nvGrpSpPr>
        <p:grpSpPr>
          <a:xfrm>
            <a:off x="1769569" y="2357861"/>
            <a:ext cx="361900" cy="300150"/>
            <a:chOff x="5505525" y="3044950"/>
            <a:chExt cx="361900" cy="300150"/>
          </a:xfrm>
        </p:grpSpPr>
        <p:sp>
          <p:nvSpPr>
            <p:cNvPr id="12501" name="Google Shape;12501;p23"/>
            <p:cNvSpPr/>
            <p:nvPr/>
          </p:nvSpPr>
          <p:spPr>
            <a:xfrm>
              <a:off x="5505525" y="3044950"/>
              <a:ext cx="361900" cy="300150"/>
            </a:xfrm>
            <a:custGeom>
              <a:avLst/>
              <a:gdLst/>
              <a:ahLst/>
              <a:cxnLst/>
              <a:rect l="l" t="t" r="r" b="b"/>
              <a:pathLst>
                <a:path w="14476" h="12006" extrusionOk="0">
                  <a:moveTo>
                    <a:pt x="12994" y="402"/>
                  </a:moveTo>
                  <a:cubicBezTo>
                    <a:pt x="13580" y="402"/>
                    <a:pt x="14074" y="896"/>
                    <a:pt x="14074" y="1482"/>
                  </a:cubicBezTo>
                  <a:lnTo>
                    <a:pt x="14074" y="2254"/>
                  </a:lnTo>
                  <a:lnTo>
                    <a:pt x="13055" y="2254"/>
                  </a:lnTo>
                  <a:cubicBezTo>
                    <a:pt x="12809" y="2285"/>
                    <a:pt x="12809" y="2624"/>
                    <a:pt x="13055" y="2655"/>
                  </a:cubicBezTo>
                  <a:lnTo>
                    <a:pt x="14074" y="2655"/>
                  </a:lnTo>
                  <a:lnTo>
                    <a:pt x="14074" y="3210"/>
                  </a:lnTo>
                  <a:lnTo>
                    <a:pt x="7562" y="3210"/>
                  </a:lnTo>
                  <a:lnTo>
                    <a:pt x="8087" y="2655"/>
                  </a:lnTo>
                  <a:lnTo>
                    <a:pt x="11759" y="2655"/>
                  </a:lnTo>
                  <a:cubicBezTo>
                    <a:pt x="12006" y="2624"/>
                    <a:pt x="12006" y="2285"/>
                    <a:pt x="11759" y="2254"/>
                  </a:cubicBezTo>
                  <a:lnTo>
                    <a:pt x="433" y="2254"/>
                  </a:lnTo>
                  <a:lnTo>
                    <a:pt x="433" y="1482"/>
                  </a:lnTo>
                  <a:cubicBezTo>
                    <a:pt x="433" y="896"/>
                    <a:pt x="896" y="402"/>
                    <a:pt x="1482" y="402"/>
                  </a:cubicBezTo>
                  <a:close/>
                  <a:moveTo>
                    <a:pt x="3889" y="2655"/>
                  </a:moveTo>
                  <a:lnTo>
                    <a:pt x="3118" y="3426"/>
                  </a:lnTo>
                  <a:cubicBezTo>
                    <a:pt x="2871" y="3704"/>
                    <a:pt x="2501" y="3858"/>
                    <a:pt x="2130" y="3858"/>
                  </a:cubicBezTo>
                  <a:lnTo>
                    <a:pt x="433" y="3828"/>
                  </a:lnTo>
                  <a:lnTo>
                    <a:pt x="433" y="2655"/>
                  </a:lnTo>
                  <a:close/>
                  <a:moveTo>
                    <a:pt x="7500" y="2655"/>
                  </a:moveTo>
                  <a:lnTo>
                    <a:pt x="6729" y="3426"/>
                  </a:lnTo>
                  <a:cubicBezTo>
                    <a:pt x="6451" y="3704"/>
                    <a:pt x="6111" y="3858"/>
                    <a:pt x="5741" y="3858"/>
                  </a:cubicBezTo>
                  <a:lnTo>
                    <a:pt x="5741" y="3828"/>
                  </a:lnTo>
                  <a:lnTo>
                    <a:pt x="3303" y="3828"/>
                  </a:lnTo>
                  <a:lnTo>
                    <a:pt x="4476" y="2655"/>
                  </a:lnTo>
                  <a:close/>
                  <a:moveTo>
                    <a:pt x="1482" y="1"/>
                  </a:moveTo>
                  <a:cubicBezTo>
                    <a:pt x="680" y="1"/>
                    <a:pt x="1" y="649"/>
                    <a:pt x="1" y="1482"/>
                  </a:cubicBezTo>
                  <a:lnTo>
                    <a:pt x="1" y="10525"/>
                  </a:lnTo>
                  <a:cubicBezTo>
                    <a:pt x="1" y="11327"/>
                    <a:pt x="680" y="12006"/>
                    <a:pt x="1482" y="12006"/>
                  </a:cubicBezTo>
                  <a:lnTo>
                    <a:pt x="2315" y="12006"/>
                  </a:lnTo>
                  <a:cubicBezTo>
                    <a:pt x="2593" y="12006"/>
                    <a:pt x="2593" y="11574"/>
                    <a:pt x="2315" y="11574"/>
                  </a:cubicBezTo>
                  <a:lnTo>
                    <a:pt x="1482" y="11574"/>
                  </a:lnTo>
                  <a:cubicBezTo>
                    <a:pt x="896" y="11574"/>
                    <a:pt x="433" y="11111"/>
                    <a:pt x="433" y="10525"/>
                  </a:cubicBezTo>
                  <a:lnTo>
                    <a:pt x="433" y="4260"/>
                  </a:lnTo>
                  <a:lnTo>
                    <a:pt x="5741" y="4260"/>
                  </a:lnTo>
                  <a:cubicBezTo>
                    <a:pt x="6235" y="4260"/>
                    <a:pt x="6698" y="4075"/>
                    <a:pt x="7037" y="3735"/>
                  </a:cubicBezTo>
                  <a:lnTo>
                    <a:pt x="7130" y="3642"/>
                  </a:lnTo>
                  <a:lnTo>
                    <a:pt x="14074" y="3642"/>
                  </a:lnTo>
                  <a:lnTo>
                    <a:pt x="14074" y="10525"/>
                  </a:lnTo>
                  <a:cubicBezTo>
                    <a:pt x="14074" y="11111"/>
                    <a:pt x="13611" y="11574"/>
                    <a:pt x="13025" y="11574"/>
                  </a:cubicBezTo>
                  <a:lnTo>
                    <a:pt x="3612" y="11574"/>
                  </a:lnTo>
                  <a:cubicBezTo>
                    <a:pt x="3334" y="11574"/>
                    <a:pt x="3334" y="12006"/>
                    <a:pt x="3612" y="12006"/>
                  </a:cubicBezTo>
                  <a:lnTo>
                    <a:pt x="12994" y="12006"/>
                  </a:lnTo>
                  <a:cubicBezTo>
                    <a:pt x="13827" y="12006"/>
                    <a:pt x="14475" y="11327"/>
                    <a:pt x="14475" y="10525"/>
                  </a:cubicBezTo>
                  <a:lnTo>
                    <a:pt x="14475" y="1482"/>
                  </a:lnTo>
                  <a:cubicBezTo>
                    <a:pt x="14475" y="649"/>
                    <a:pt x="13827" y="1"/>
                    <a:pt x="129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2" name="Google Shape;12502;p23"/>
            <p:cNvSpPr/>
            <p:nvPr/>
          </p:nvSpPr>
          <p:spPr>
            <a:xfrm>
              <a:off x="553717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9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3" name="Google Shape;12503;p23"/>
            <p:cNvSpPr/>
            <p:nvPr/>
          </p:nvSpPr>
          <p:spPr>
            <a:xfrm>
              <a:off x="557112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4" name="Google Shape;12504;p23"/>
            <p:cNvSpPr/>
            <p:nvPr/>
          </p:nvSpPr>
          <p:spPr>
            <a:xfrm>
              <a:off x="5605075" y="3069650"/>
              <a:ext cx="22375" cy="19475"/>
            </a:xfrm>
            <a:custGeom>
              <a:avLst/>
              <a:gdLst/>
              <a:ahLst/>
              <a:cxnLst/>
              <a:rect l="l" t="t" r="r" b="b"/>
              <a:pathLst>
                <a:path w="895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5" name="Google Shape;12505;p23"/>
            <p:cNvSpPr/>
            <p:nvPr/>
          </p:nvSpPr>
          <p:spPr>
            <a:xfrm>
              <a:off x="5538700" y="3184600"/>
              <a:ext cx="129650" cy="10825"/>
            </a:xfrm>
            <a:custGeom>
              <a:avLst/>
              <a:gdLst/>
              <a:ahLst/>
              <a:cxnLst/>
              <a:rect l="l" t="t" r="r" b="b"/>
              <a:pathLst>
                <a:path w="5186" h="433" extrusionOk="0">
                  <a:moveTo>
                    <a:pt x="248" y="1"/>
                  </a:moveTo>
                  <a:cubicBezTo>
                    <a:pt x="1" y="32"/>
                    <a:pt x="1" y="371"/>
                    <a:pt x="248" y="433"/>
                  </a:cubicBezTo>
                  <a:lnTo>
                    <a:pt x="4939" y="433"/>
                  </a:lnTo>
                  <a:cubicBezTo>
                    <a:pt x="5186" y="371"/>
                    <a:pt x="5186" y="32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6" name="Google Shape;12506;p23"/>
            <p:cNvSpPr/>
            <p:nvPr/>
          </p:nvSpPr>
          <p:spPr>
            <a:xfrm>
              <a:off x="5537950" y="3216250"/>
              <a:ext cx="131950" cy="10825"/>
            </a:xfrm>
            <a:custGeom>
              <a:avLst/>
              <a:gdLst/>
              <a:ahLst/>
              <a:cxnLst/>
              <a:rect l="l" t="t" r="r" b="b"/>
              <a:pathLst>
                <a:path w="5278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4969" y="432"/>
                  </a:lnTo>
                  <a:cubicBezTo>
                    <a:pt x="5277" y="432"/>
                    <a:pt x="5277" y="0"/>
                    <a:pt x="49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7" name="Google Shape;12507;p23"/>
            <p:cNvSpPr/>
            <p:nvPr/>
          </p:nvSpPr>
          <p:spPr>
            <a:xfrm>
              <a:off x="5537950" y="3247875"/>
              <a:ext cx="294750" cy="10825"/>
            </a:xfrm>
            <a:custGeom>
              <a:avLst/>
              <a:gdLst/>
              <a:ahLst/>
              <a:cxnLst/>
              <a:rect l="l" t="t" r="r" b="b"/>
              <a:pathLst>
                <a:path w="11790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1512" y="432"/>
                  </a:lnTo>
                  <a:cubicBezTo>
                    <a:pt x="11789" y="432"/>
                    <a:pt x="11789" y="0"/>
                    <a:pt x="1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8" name="Google Shape;12508;p23"/>
            <p:cNvSpPr/>
            <p:nvPr/>
          </p:nvSpPr>
          <p:spPr>
            <a:xfrm>
              <a:off x="5537950" y="3280275"/>
              <a:ext cx="294750" cy="10050"/>
            </a:xfrm>
            <a:custGeom>
              <a:avLst/>
              <a:gdLst/>
              <a:ahLst/>
              <a:cxnLst/>
              <a:rect l="l" t="t" r="r" b="b"/>
              <a:pathLst>
                <a:path w="11790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11512" y="402"/>
                  </a:lnTo>
                  <a:cubicBezTo>
                    <a:pt x="11789" y="402"/>
                    <a:pt x="11789" y="1"/>
                    <a:pt x="1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9" name="Google Shape;12509;p23"/>
            <p:cNvSpPr/>
            <p:nvPr/>
          </p:nvSpPr>
          <p:spPr>
            <a:xfrm>
              <a:off x="5683750" y="3180625"/>
              <a:ext cx="148175" cy="50300"/>
            </a:xfrm>
            <a:custGeom>
              <a:avLst/>
              <a:gdLst/>
              <a:ahLst/>
              <a:cxnLst/>
              <a:rect l="l" t="t" r="r" b="b"/>
              <a:pathLst>
                <a:path w="5927" h="2012" extrusionOk="0">
                  <a:moveTo>
                    <a:pt x="5494" y="407"/>
                  </a:moveTo>
                  <a:lnTo>
                    <a:pt x="5494" y="1610"/>
                  </a:lnTo>
                  <a:lnTo>
                    <a:pt x="433" y="1610"/>
                  </a:lnTo>
                  <a:lnTo>
                    <a:pt x="433" y="407"/>
                  </a:lnTo>
                  <a:close/>
                  <a:moveTo>
                    <a:pt x="5741" y="1"/>
                  </a:moveTo>
                  <a:cubicBezTo>
                    <a:pt x="5731" y="1"/>
                    <a:pt x="5720" y="2"/>
                    <a:pt x="5710" y="5"/>
                  </a:cubicBezTo>
                  <a:lnTo>
                    <a:pt x="217" y="5"/>
                  </a:lnTo>
                  <a:cubicBezTo>
                    <a:pt x="94" y="5"/>
                    <a:pt x="1" y="98"/>
                    <a:pt x="1" y="191"/>
                  </a:cubicBezTo>
                  <a:lnTo>
                    <a:pt x="1" y="1826"/>
                  </a:lnTo>
                  <a:cubicBezTo>
                    <a:pt x="1" y="1919"/>
                    <a:pt x="94" y="2011"/>
                    <a:pt x="217" y="2011"/>
                  </a:cubicBezTo>
                  <a:lnTo>
                    <a:pt x="5710" y="2011"/>
                  </a:lnTo>
                  <a:cubicBezTo>
                    <a:pt x="5834" y="2011"/>
                    <a:pt x="5926" y="1919"/>
                    <a:pt x="5926" y="1826"/>
                  </a:cubicBezTo>
                  <a:lnTo>
                    <a:pt x="5926" y="191"/>
                  </a:lnTo>
                  <a:cubicBezTo>
                    <a:pt x="5926" y="108"/>
                    <a:pt x="5828" y="1"/>
                    <a:pt x="5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10" name="Google Shape;12510;p23"/>
          <p:cNvGrpSpPr/>
          <p:nvPr/>
        </p:nvGrpSpPr>
        <p:grpSpPr>
          <a:xfrm>
            <a:off x="1074163" y="2326986"/>
            <a:ext cx="362650" cy="361900"/>
            <a:chOff x="4755600" y="3014075"/>
            <a:chExt cx="362650" cy="361900"/>
          </a:xfrm>
        </p:grpSpPr>
        <p:sp>
          <p:nvSpPr>
            <p:cNvPr id="12511" name="Google Shape;12511;p23"/>
            <p:cNvSpPr/>
            <p:nvPr/>
          </p:nvSpPr>
          <p:spPr>
            <a:xfrm>
              <a:off x="4819625" y="3043425"/>
              <a:ext cx="49400" cy="49400"/>
            </a:xfrm>
            <a:custGeom>
              <a:avLst/>
              <a:gdLst/>
              <a:ahLst/>
              <a:cxnLst/>
              <a:rect l="l" t="t" r="r" b="b"/>
              <a:pathLst>
                <a:path w="1976" h="1976" extrusionOk="0">
                  <a:moveTo>
                    <a:pt x="1019" y="432"/>
                  </a:moveTo>
                  <a:cubicBezTo>
                    <a:pt x="1328" y="432"/>
                    <a:pt x="1575" y="679"/>
                    <a:pt x="1575" y="988"/>
                  </a:cubicBezTo>
                  <a:cubicBezTo>
                    <a:pt x="1575" y="1142"/>
                    <a:pt x="1513" y="1265"/>
                    <a:pt x="1420" y="1389"/>
                  </a:cubicBezTo>
                  <a:cubicBezTo>
                    <a:pt x="1297" y="1481"/>
                    <a:pt x="1173" y="1543"/>
                    <a:pt x="1019" y="1543"/>
                  </a:cubicBezTo>
                  <a:cubicBezTo>
                    <a:pt x="710" y="1543"/>
                    <a:pt x="464" y="1296"/>
                    <a:pt x="464" y="988"/>
                  </a:cubicBezTo>
                  <a:cubicBezTo>
                    <a:pt x="464" y="833"/>
                    <a:pt x="525" y="710"/>
                    <a:pt x="618" y="586"/>
                  </a:cubicBezTo>
                  <a:cubicBezTo>
                    <a:pt x="710" y="494"/>
                    <a:pt x="865" y="432"/>
                    <a:pt x="1019" y="432"/>
                  </a:cubicBezTo>
                  <a:close/>
                  <a:moveTo>
                    <a:pt x="988" y="0"/>
                  </a:moveTo>
                  <a:cubicBezTo>
                    <a:pt x="464" y="0"/>
                    <a:pt x="1" y="432"/>
                    <a:pt x="1" y="988"/>
                  </a:cubicBezTo>
                  <a:cubicBezTo>
                    <a:pt x="32" y="1543"/>
                    <a:pt x="464" y="1975"/>
                    <a:pt x="988" y="1975"/>
                  </a:cubicBezTo>
                  <a:lnTo>
                    <a:pt x="1019" y="1975"/>
                  </a:lnTo>
                  <a:cubicBezTo>
                    <a:pt x="1544" y="1975"/>
                    <a:pt x="1976" y="1543"/>
                    <a:pt x="1976" y="988"/>
                  </a:cubicBezTo>
                  <a:cubicBezTo>
                    <a:pt x="1976" y="463"/>
                    <a:pt x="154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2" name="Google Shape;12512;p23"/>
            <p:cNvSpPr/>
            <p:nvPr/>
          </p:nvSpPr>
          <p:spPr>
            <a:xfrm>
              <a:off x="4755600" y="3014075"/>
              <a:ext cx="179025" cy="361900"/>
            </a:xfrm>
            <a:custGeom>
              <a:avLst/>
              <a:gdLst/>
              <a:ahLst/>
              <a:cxnLst/>
              <a:rect l="l" t="t" r="r" b="b"/>
              <a:pathLst>
                <a:path w="7161" h="14476" extrusionOk="0">
                  <a:moveTo>
                    <a:pt x="3524" y="1"/>
                  </a:moveTo>
                  <a:cubicBezTo>
                    <a:pt x="1575" y="1"/>
                    <a:pt x="0" y="1594"/>
                    <a:pt x="31" y="3550"/>
                  </a:cubicBezTo>
                  <a:cubicBezTo>
                    <a:pt x="31" y="4137"/>
                    <a:pt x="185" y="4723"/>
                    <a:pt x="463" y="5248"/>
                  </a:cubicBezTo>
                  <a:cubicBezTo>
                    <a:pt x="502" y="5325"/>
                    <a:pt x="567" y="5357"/>
                    <a:pt x="634" y="5357"/>
                  </a:cubicBezTo>
                  <a:cubicBezTo>
                    <a:pt x="783" y="5357"/>
                    <a:pt x="940" y="5202"/>
                    <a:pt x="833" y="5032"/>
                  </a:cubicBezTo>
                  <a:cubicBezTo>
                    <a:pt x="586" y="4569"/>
                    <a:pt x="463" y="4075"/>
                    <a:pt x="463" y="3550"/>
                  </a:cubicBezTo>
                  <a:cubicBezTo>
                    <a:pt x="463" y="1822"/>
                    <a:pt x="1852" y="402"/>
                    <a:pt x="3580" y="402"/>
                  </a:cubicBezTo>
                  <a:cubicBezTo>
                    <a:pt x="5339" y="433"/>
                    <a:pt x="6728" y="1822"/>
                    <a:pt x="6759" y="3581"/>
                  </a:cubicBezTo>
                  <a:cubicBezTo>
                    <a:pt x="6759" y="4970"/>
                    <a:pt x="5833" y="6174"/>
                    <a:pt x="4506" y="6575"/>
                  </a:cubicBezTo>
                  <a:cubicBezTo>
                    <a:pt x="4413" y="6606"/>
                    <a:pt x="4352" y="6667"/>
                    <a:pt x="4352" y="6791"/>
                  </a:cubicBezTo>
                  <a:lnTo>
                    <a:pt x="4352" y="9754"/>
                  </a:lnTo>
                  <a:lnTo>
                    <a:pt x="3920" y="10062"/>
                  </a:lnTo>
                  <a:cubicBezTo>
                    <a:pt x="3796" y="10155"/>
                    <a:pt x="3796" y="10309"/>
                    <a:pt x="3920" y="10402"/>
                  </a:cubicBezTo>
                  <a:lnTo>
                    <a:pt x="4352" y="10741"/>
                  </a:lnTo>
                  <a:lnTo>
                    <a:pt x="4352" y="10865"/>
                  </a:lnTo>
                  <a:lnTo>
                    <a:pt x="3920" y="11173"/>
                  </a:lnTo>
                  <a:cubicBezTo>
                    <a:pt x="3858" y="11235"/>
                    <a:pt x="3827" y="11297"/>
                    <a:pt x="3827" y="11358"/>
                  </a:cubicBezTo>
                  <a:cubicBezTo>
                    <a:pt x="3827" y="11420"/>
                    <a:pt x="3858" y="11482"/>
                    <a:pt x="3920" y="11513"/>
                  </a:cubicBezTo>
                  <a:lnTo>
                    <a:pt x="4352" y="11852"/>
                  </a:lnTo>
                  <a:lnTo>
                    <a:pt x="4352" y="12963"/>
                  </a:lnTo>
                  <a:lnTo>
                    <a:pt x="3611" y="13920"/>
                  </a:lnTo>
                  <a:lnTo>
                    <a:pt x="2839" y="12932"/>
                  </a:lnTo>
                  <a:lnTo>
                    <a:pt x="2839" y="6760"/>
                  </a:lnTo>
                  <a:cubicBezTo>
                    <a:pt x="2839" y="6667"/>
                    <a:pt x="2778" y="6606"/>
                    <a:pt x="2685" y="6575"/>
                  </a:cubicBezTo>
                  <a:cubicBezTo>
                    <a:pt x="2253" y="6421"/>
                    <a:pt x="1852" y="6205"/>
                    <a:pt x="1512" y="5896"/>
                  </a:cubicBezTo>
                  <a:cubicBezTo>
                    <a:pt x="1468" y="5858"/>
                    <a:pt x="1422" y="5842"/>
                    <a:pt x="1378" y="5842"/>
                  </a:cubicBezTo>
                  <a:cubicBezTo>
                    <a:pt x="1204" y="5842"/>
                    <a:pt x="1062" y="6088"/>
                    <a:pt x="1235" y="6235"/>
                  </a:cubicBezTo>
                  <a:cubicBezTo>
                    <a:pt x="1574" y="6544"/>
                    <a:pt x="1975" y="6760"/>
                    <a:pt x="2407" y="6914"/>
                  </a:cubicBezTo>
                  <a:lnTo>
                    <a:pt x="2407" y="13025"/>
                  </a:lnTo>
                  <a:cubicBezTo>
                    <a:pt x="2407" y="13056"/>
                    <a:pt x="2438" y="13118"/>
                    <a:pt x="2469" y="13148"/>
                  </a:cubicBezTo>
                  <a:lnTo>
                    <a:pt x="3457" y="14383"/>
                  </a:lnTo>
                  <a:cubicBezTo>
                    <a:pt x="3487" y="14445"/>
                    <a:pt x="3549" y="14475"/>
                    <a:pt x="3611" y="14475"/>
                  </a:cubicBezTo>
                  <a:cubicBezTo>
                    <a:pt x="3673" y="14475"/>
                    <a:pt x="3734" y="14445"/>
                    <a:pt x="3796" y="14383"/>
                  </a:cubicBezTo>
                  <a:lnTo>
                    <a:pt x="4722" y="13148"/>
                  </a:lnTo>
                  <a:cubicBezTo>
                    <a:pt x="4753" y="13118"/>
                    <a:pt x="4784" y="13056"/>
                    <a:pt x="4784" y="13025"/>
                  </a:cubicBezTo>
                  <a:lnTo>
                    <a:pt x="4753" y="11760"/>
                  </a:lnTo>
                  <a:cubicBezTo>
                    <a:pt x="4753" y="11667"/>
                    <a:pt x="4722" y="11605"/>
                    <a:pt x="4660" y="11574"/>
                  </a:cubicBezTo>
                  <a:lnTo>
                    <a:pt x="4352" y="11358"/>
                  </a:lnTo>
                  <a:lnTo>
                    <a:pt x="4660" y="11142"/>
                  </a:lnTo>
                  <a:cubicBezTo>
                    <a:pt x="4722" y="11081"/>
                    <a:pt x="4753" y="11019"/>
                    <a:pt x="4753" y="10957"/>
                  </a:cubicBezTo>
                  <a:lnTo>
                    <a:pt x="4753" y="10649"/>
                  </a:lnTo>
                  <a:cubicBezTo>
                    <a:pt x="4753" y="10556"/>
                    <a:pt x="4722" y="10494"/>
                    <a:pt x="4660" y="10463"/>
                  </a:cubicBezTo>
                  <a:lnTo>
                    <a:pt x="4352" y="10247"/>
                  </a:lnTo>
                  <a:lnTo>
                    <a:pt x="4660" y="10001"/>
                  </a:lnTo>
                  <a:cubicBezTo>
                    <a:pt x="4722" y="9970"/>
                    <a:pt x="4753" y="9908"/>
                    <a:pt x="4753" y="9846"/>
                  </a:cubicBezTo>
                  <a:lnTo>
                    <a:pt x="4753" y="6945"/>
                  </a:lnTo>
                  <a:cubicBezTo>
                    <a:pt x="5432" y="6698"/>
                    <a:pt x="5987" y="6266"/>
                    <a:pt x="6419" y="5711"/>
                  </a:cubicBezTo>
                  <a:cubicBezTo>
                    <a:pt x="6913" y="5093"/>
                    <a:pt x="7160" y="4353"/>
                    <a:pt x="7160" y="3550"/>
                  </a:cubicBezTo>
                  <a:cubicBezTo>
                    <a:pt x="7129" y="1606"/>
                    <a:pt x="5524" y="1"/>
                    <a:pt x="3580" y="1"/>
                  </a:cubicBezTo>
                  <a:cubicBezTo>
                    <a:pt x="3561" y="1"/>
                    <a:pt x="3543" y="1"/>
                    <a:pt x="3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3" name="Google Shape;12513;p23"/>
            <p:cNvSpPr/>
            <p:nvPr/>
          </p:nvSpPr>
          <p:spPr>
            <a:xfrm>
              <a:off x="4953100" y="3048825"/>
              <a:ext cx="165150" cy="137350"/>
            </a:xfrm>
            <a:custGeom>
              <a:avLst/>
              <a:gdLst/>
              <a:ahLst/>
              <a:cxnLst/>
              <a:rect l="l" t="t" r="r" b="b"/>
              <a:pathLst>
                <a:path w="6606" h="5494" extrusionOk="0">
                  <a:moveTo>
                    <a:pt x="5371" y="0"/>
                  </a:moveTo>
                  <a:cubicBezTo>
                    <a:pt x="5093" y="0"/>
                    <a:pt x="5093" y="432"/>
                    <a:pt x="5371" y="432"/>
                  </a:cubicBezTo>
                  <a:lnTo>
                    <a:pt x="5463" y="432"/>
                  </a:lnTo>
                  <a:cubicBezTo>
                    <a:pt x="5834" y="432"/>
                    <a:pt x="6142" y="741"/>
                    <a:pt x="6173" y="1111"/>
                  </a:cubicBezTo>
                  <a:lnTo>
                    <a:pt x="6173" y="4382"/>
                  </a:lnTo>
                  <a:cubicBezTo>
                    <a:pt x="6142" y="4753"/>
                    <a:pt x="5834" y="5092"/>
                    <a:pt x="5463" y="5092"/>
                  </a:cubicBezTo>
                  <a:lnTo>
                    <a:pt x="2285" y="5092"/>
                  </a:lnTo>
                  <a:cubicBezTo>
                    <a:pt x="1914" y="5092"/>
                    <a:pt x="1606" y="4753"/>
                    <a:pt x="1606" y="4382"/>
                  </a:cubicBezTo>
                  <a:lnTo>
                    <a:pt x="1606" y="3086"/>
                  </a:lnTo>
                  <a:cubicBezTo>
                    <a:pt x="1606" y="3055"/>
                    <a:pt x="1575" y="2994"/>
                    <a:pt x="1544" y="2963"/>
                  </a:cubicBezTo>
                  <a:lnTo>
                    <a:pt x="711" y="1913"/>
                  </a:lnTo>
                  <a:lnTo>
                    <a:pt x="1390" y="1913"/>
                  </a:lnTo>
                  <a:cubicBezTo>
                    <a:pt x="1513" y="1913"/>
                    <a:pt x="1606" y="1821"/>
                    <a:pt x="1606" y="1728"/>
                  </a:cubicBezTo>
                  <a:lnTo>
                    <a:pt x="1606" y="1142"/>
                  </a:lnTo>
                  <a:cubicBezTo>
                    <a:pt x="1606" y="741"/>
                    <a:pt x="1914" y="432"/>
                    <a:pt x="2285" y="432"/>
                  </a:cubicBezTo>
                  <a:lnTo>
                    <a:pt x="4291" y="432"/>
                  </a:lnTo>
                  <a:cubicBezTo>
                    <a:pt x="4568" y="432"/>
                    <a:pt x="4568" y="31"/>
                    <a:pt x="4291" y="31"/>
                  </a:cubicBezTo>
                  <a:lnTo>
                    <a:pt x="2315" y="31"/>
                  </a:lnTo>
                  <a:cubicBezTo>
                    <a:pt x="1698" y="31"/>
                    <a:pt x="1204" y="525"/>
                    <a:pt x="1204" y="1142"/>
                  </a:cubicBezTo>
                  <a:lnTo>
                    <a:pt x="1204" y="1512"/>
                  </a:lnTo>
                  <a:lnTo>
                    <a:pt x="248" y="1512"/>
                  </a:lnTo>
                  <a:cubicBezTo>
                    <a:pt x="93" y="1543"/>
                    <a:pt x="1" y="1728"/>
                    <a:pt x="93" y="1883"/>
                  </a:cubicBezTo>
                  <a:lnTo>
                    <a:pt x="1173" y="3179"/>
                  </a:lnTo>
                  <a:lnTo>
                    <a:pt x="1173" y="4382"/>
                  </a:lnTo>
                  <a:cubicBezTo>
                    <a:pt x="1173" y="5000"/>
                    <a:pt x="1698" y="5493"/>
                    <a:pt x="2315" y="5493"/>
                  </a:cubicBezTo>
                  <a:lnTo>
                    <a:pt x="5463" y="5493"/>
                  </a:lnTo>
                  <a:cubicBezTo>
                    <a:pt x="6081" y="5493"/>
                    <a:pt x="6605" y="5000"/>
                    <a:pt x="6605" y="4382"/>
                  </a:cubicBezTo>
                  <a:lnTo>
                    <a:pt x="6605" y="1142"/>
                  </a:lnTo>
                  <a:cubicBezTo>
                    <a:pt x="6605" y="525"/>
                    <a:pt x="6081" y="31"/>
                    <a:pt x="5463" y="31"/>
                  </a:cubicBezTo>
                  <a:lnTo>
                    <a:pt x="546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4" name="Google Shape;12514;p23"/>
            <p:cNvSpPr/>
            <p:nvPr/>
          </p:nvSpPr>
          <p:spPr>
            <a:xfrm>
              <a:off x="5014050" y="3087400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5" name="Google Shape;12515;p23"/>
            <p:cNvSpPr/>
            <p:nvPr/>
          </p:nvSpPr>
          <p:spPr>
            <a:xfrm>
              <a:off x="5014050" y="3112075"/>
              <a:ext cx="68700" cy="10825"/>
            </a:xfrm>
            <a:custGeom>
              <a:avLst/>
              <a:gdLst/>
              <a:ahLst/>
              <a:cxnLst/>
              <a:rect l="l" t="t" r="r" b="b"/>
              <a:pathLst>
                <a:path w="2748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2532" y="433"/>
                  </a:lnTo>
                  <a:cubicBezTo>
                    <a:pt x="2655" y="433"/>
                    <a:pt x="2748" y="340"/>
                    <a:pt x="2748" y="217"/>
                  </a:cubicBezTo>
                  <a:cubicBezTo>
                    <a:pt x="2748" y="93"/>
                    <a:pt x="2655" y="1"/>
                    <a:pt x="2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6" name="Google Shape;12516;p23"/>
            <p:cNvSpPr/>
            <p:nvPr/>
          </p:nvSpPr>
          <p:spPr>
            <a:xfrm>
              <a:off x="5014050" y="3136775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7" name="Google Shape;12517;p23"/>
            <p:cNvSpPr/>
            <p:nvPr/>
          </p:nvSpPr>
          <p:spPr>
            <a:xfrm>
              <a:off x="5052625" y="3087400"/>
              <a:ext cx="31675" cy="10825"/>
            </a:xfrm>
            <a:custGeom>
              <a:avLst/>
              <a:gdLst/>
              <a:ahLst/>
              <a:cxnLst/>
              <a:rect l="l" t="t" r="r" b="b"/>
              <a:pathLst>
                <a:path w="1267" h="433" extrusionOk="0">
                  <a:moveTo>
                    <a:pt x="186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186" y="432"/>
                  </a:cubicBezTo>
                  <a:lnTo>
                    <a:pt x="989" y="432"/>
                  </a:lnTo>
                  <a:cubicBezTo>
                    <a:pt x="1266" y="432"/>
                    <a:pt x="126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8" name="Google Shape;12518;p23"/>
            <p:cNvSpPr/>
            <p:nvPr/>
          </p:nvSpPr>
          <p:spPr>
            <a:xfrm>
              <a:off x="4892925" y="3169225"/>
              <a:ext cx="209875" cy="205975"/>
            </a:xfrm>
            <a:custGeom>
              <a:avLst/>
              <a:gdLst/>
              <a:ahLst/>
              <a:cxnLst/>
              <a:rect l="l" t="t" r="r" b="b"/>
              <a:pathLst>
                <a:path w="8395" h="8239" extrusionOk="0">
                  <a:moveTo>
                    <a:pt x="1967" y="1"/>
                  </a:moveTo>
                  <a:cubicBezTo>
                    <a:pt x="1850" y="1"/>
                    <a:pt x="1729" y="103"/>
                    <a:pt x="1729" y="245"/>
                  </a:cubicBezTo>
                  <a:lnTo>
                    <a:pt x="1729" y="1912"/>
                  </a:lnTo>
                  <a:lnTo>
                    <a:pt x="1297" y="1912"/>
                  </a:lnTo>
                  <a:cubicBezTo>
                    <a:pt x="587" y="1912"/>
                    <a:pt x="1" y="2498"/>
                    <a:pt x="31" y="3177"/>
                  </a:cubicBezTo>
                  <a:lnTo>
                    <a:pt x="31" y="6973"/>
                  </a:lnTo>
                  <a:cubicBezTo>
                    <a:pt x="1" y="7652"/>
                    <a:pt x="587" y="8239"/>
                    <a:pt x="1297" y="8239"/>
                  </a:cubicBezTo>
                  <a:lnTo>
                    <a:pt x="3673" y="8239"/>
                  </a:lnTo>
                  <a:cubicBezTo>
                    <a:pt x="3797" y="8239"/>
                    <a:pt x="3889" y="8146"/>
                    <a:pt x="3889" y="8023"/>
                  </a:cubicBezTo>
                  <a:cubicBezTo>
                    <a:pt x="3889" y="7899"/>
                    <a:pt x="3797" y="7807"/>
                    <a:pt x="3673" y="7807"/>
                  </a:cubicBezTo>
                  <a:lnTo>
                    <a:pt x="1297" y="7807"/>
                  </a:lnTo>
                  <a:cubicBezTo>
                    <a:pt x="803" y="7807"/>
                    <a:pt x="433" y="7436"/>
                    <a:pt x="433" y="6973"/>
                  </a:cubicBezTo>
                  <a:lnTo>
                    <a:pt x="433" y="3177"/>
                  </a:lnTo>
                  <a:cubicBezTo>
                    <a:pt x="433" y="2714"/>
                    <a:pt x="803" y="2344"/>
                    <a:pt x="1297" y="2344"/>
                  </a:cubicBezTo>
                  <a:lnTo>
                    <a:pt x="1945" y="2344"/>
                  </a:lnTo>
                  <a:cubicBezTo>
                    <a:pt x="2068" y="2344"/>
                    <a:pt x="2161" y="2251"/>
                    <a:pt x="2161" y="2128"/>
                  </a:cubicBezTo>
                  <a:lnTo>
                    <a:pt x="2161" y="801"/>
                  </a:lnTo>
                  <a:lnTo>
                    <a:pt x="3395" y="2282"/>
                  </a:lnTo>
                  <a:cubicBezTo>
                    <a:pt x="3426" y="2313"/>
                    <a:pt x="3488" y="2344"/>
                    <a:pt x="3550" y="2344"/>
                  </a:cubicBezTo>
                  <a:lnTo>
                    <a:pt x="7130" y="2344"/>
                  </a:lnTo>
                  <a:cubicBezTo>
                    <a:pt x="7593" y="2344"/>
                    <a:pt x="7963" y="2714"/>
                    <a:pt x="7963" y="3177"/>
                  </a:cubicBezTo>
                  <a:lnTo>
                    <a:pt x="7963" y="6973"/>
                  </a:lnTo>
                  <a:cubicBezTo>
                    <a:pt x="7963" y="7436"/>
                    <a:pt x="7593" y="7807"/>
                    <a:pt x="7130" y="7807"/>
                  </a:cubicBezTo>
                  <a:lnTo>
                    <a:pt x="4753" y="7807"/>
                  </a:lnTo>
                  <a:cubicBezTo>
                    <a:pt x="4630" y="7807"/>
                    <a:pt x="4537" y="7899"/>
                    <a:pt x="4537" y="8023"/>
                  </a:cubicBezTo>
                  <a:cubicBezTo>
                    <a:pt x="4537" y="8146"/>
                    <a:pt x="4630" y="8239"/>
                    <a:pt x="4753" y="8239"/>
                  </a:cubicBezTo>
                  <a:lnTo>
                    <a:pt x="7130" y="8239"/>
                  </a:lnTo>
                  <a:cubicBezTo>
                    <a:pt x="7809" y="8239"/>
                    <a:pt x="8395" y="7652"/>
                    <a:pt x="8395" y="6973"/>
                  </a:cubicBezTo>
                  <a:lnTo>
                    <a:pt x="8395" y="3177"/>
                  </a:lnTo>
                  <a:cubicBezTo>
                    <a:pt x="8395" y="2498"/>
                    <a:pt x="7809" y="1912"/>
                    <a:pt x="7130" y="1912"/>
                  </a:cubicBezTo>
                  <a:lnTo>
                    <a:pt x="3673" y="1912"/>
                  </a:lnTo>
                  <a:lnTo>
                    <a:pt x="2130" y="91"/>
                  </a:lnTo>
                  <a:cubicBezTo>
                    <a:pt x="2088" y="28"/>
                    <a:pt x="2028" y="1"/>
                    <a:pt x="19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9" name="Google Shape;12519;p23"/>
            <p:cNvSpPr/>
            <p:nvPr/>
          </p:nvSpPr>
          <p:spPr>
            <a:xfrm>
              <a:off x="4972400" y="3261725"/>
              <a:ext cx="94150" cy="10100"/>
            </a:xfrm>
            <a:custGeom>
              <a:avLst/>
              <a:gdLst/>
              <a:ahLst/>
              <a:cxnLst/>
              <a:rect l="l" t="t" r="r" b="b"/>
              <a:pathLst>
                <a:path w="3766" h="404" extrusionOk="0">
                  <a:moveTo>
                    <a:pt x="3488" y="0"/>
                  </a:moveTo>
                  <a:cubicBezTo>
                    <a:pt x="3478" y="0"/>
                    <a:pt x="3467" y="1"/>
                    <a:pt x="3457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3457" y="403"/>
                  </a:lnTo>
                  <a:cubicBezTo>
                    <a:pt x="3755" y="403"/>
                    <a:pt x="3765" y="0"/>
                    <a:pt x="3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0" name="Google Shape;12520;p23"/>
            <p:cNvSpPr/>
            <p:nvPr/>
          </p:nvSpPr>
          <p:spPr>
            <a:xfrm>
              <a:off x="4930725" y="3290300"/>
              <a:ext cx="52500" cy="10825"/>
            </a:xfrm>
            <a:custGeom>
              <a:avLst/>
              <a:gdLst/>
              <a:ahLst/>
              <a:cxnLst/>
              <a:rect l="l" t="t" r="r" b="b"/>
              <a:pathLst>
                <a:path w="2100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1791" y="433"/>
                  </a:lnTo>
                  <a:cubicBezTo>
                    <a:pt x="2099" y="433"/>
                    <a:pt x="2099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1" name="Google Shape;12521;p23"/>
            <p:cNvSpPr/>
            <p:nvPr/>
          </p:nvSpPr>
          <p:spPr>
            <a:xfrm>
              <a:off x="4995550" y="3290300"/>
              <a:ext cx="71000" cy="10825"/>
            </a:xfrm>
            <a:custGeom>
              <a:avLst/>
              <a:gdLst/>
              <a:ahLst/>
              <a:cxnLst/>
              <a:rect l="l" t="t" r="r" b="b"/>
              <a:pathLst>
                <a:path w="2840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39" y="433"/>
                    <a:pt x="283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2" name="Google Shape;12522;p23"/>
            <p:cNvSpPr/>
            <p:nvPr/>
          </p:nvSpPr>
          <p:spPr>
            <a:xfrm>
              <a:off x="4930725" y="3318850"/>
              <a:ext cx="135825" cy="10825"/>
            </a:xfrm>
            <a:custGeom>
              <a:avLst/>
              <a:gdLst/>
              <a:ahLst/>
              <a:cxnLst/>
              <a:rect l="l" t="t" r="r" b="b"/>
              <a:pathLst>
                <a:path w="5433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5124" y="433"/>
                  </a:lnTo>
                  <a:cubicBezTo>
                    <a:pt x="5432" y="433"/>
                    <a:pt x="5432" y="1"/>
                    <a:pt x="51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3" name="Google Shape;12523;p23"/>
            <p:cNvSpPr/>
            <p:nvPr/>
          </p:nvSpPr>
          <p:spPr>
            <a:xfrm>
              <a:off x="4930725" y="3261725"/>
              <a:ext cx="31650" cy="10100"/>
            </a:xfrm>
            <a:custGeom>
              <a:avLst/>
              <a:gdLst/>
              <a:ahLst/>
              <a:cxnLst/>
              <a:rect l="l" t="t" r="r" b="b"/>
              <a:pathLst>
                <a:path w="1266" h="404" extrusionOk="0">
                  <a:moveTo>
                    <a:pt x="1016" y="0"/>
                  </a:moveTo>
                  <a:cubicBezTo>
                    <a:pt x="1007" y="0"/>
                    <a:pt x="998" y="1"/>
                    <a:pt x="988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988" y="403"/>
                  </a:lnTo>
                  <a:cubicBezTo>
                    <a:pt x="1257" y="403"/>
                    <a:pt x="1266" y="0"/>
                    <a:pt x="1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24" name="Google Shape;12524;p23"/>
          <p:cNvGrpSpPr/>
          <p:nvPr/>
        </p:nvGrpSpPr>
        <p:grpSpPr>
          <a:xfrm>
            <a:off x="2502013" y="2882868"/>
            <a:ext cx="362650" cy="361875"/>
            <a:chOff x="2498825" y="3014100"/>
            <a:chExt cx="362650" cy="361875"/>
          </a:xfrm>
        </p:grpSpPr>
        <p:sp>
          <p:nvSpPr>
            <p:cNvPr id="12525" name="Google Shape;12525;p23"/>
            <p:cNvSpPr/>
            <p:nvPr/>
          </p:nvSpPr>
          <p:spPr>
            <a:xfrm>
              <a:off x="2534625" y="3297625"/>
              <a:ext cx="54450" cy="54825"/>
            </a:xfrm>
            <a:custGeom>
              <a:avLst/>
              <a:gdLst/>
              <a:ahLst/>
              <a:cxnLst/>
              <a:rect l="l" t="t" r="r" b="b"/>
              <a:pathLst>
                <a:path w="2178" h="2193" extrusionOk="0">
                  <a:moveTo>
                    <a:pt x="1099" y="726"/>
                  </a:moveTo>
                  <a:lnTo>
                    <a:pt x="1346" y="1251"/>
                  </a:lnTo>
                  <a:lnTo>
                    <a:pt x="852" y="1251"/>
                  </a:lnTo>
                  <a:lnTo>
                    <a:pt x="1099" y="726"/>
                  </a:lnTo>
                  <a:close/>
                  <a:moveTo>
                    <a:pt x="1099" y="1"/>
                  </a:moveTo>
                  <a:cubicBezTo>
                    <a:pt x="1022" y="1"/>
                    <a:pt x="945" y="47"/>
                    <a:pt x="914" y="140"/>
                  </a:cubicBezTo>
                  <a:lnTo>
                    <a:pt x="80" y="1899"/>
                  </a:lnTo>
                  <a:cubicBezTo>
                    <a:pt x="1" y="2058"/>
                    <a:pt x="140" y="2192"/>
                    <a:pt x="281" y="2192"/>
                  </a:cubicBezTo>
                  <a:cubicBezTo>
                    <a:pt x="359" y="2192"/>
                    <a:pt x="438" y="2152"/>
                    <a:pt x="482" y="2053"/>
                  </a:cubicBezTo>
                  <a:lnTo>
                    <a:pt x="667" y="1683"/>
                  </a:lnTo>
                  <a:lnTo>
                    <a:pt x="1531" y="1683"/>
                  </a:lnTo>
                  <a:lnTo>
                    <a:pt x="1716" y="2053"/>
                  </a:lnTo>
                  <a:cubicBezTo>
                    <a:pt x="1760" y="2152"/>
                    <a:pt x="1835" y="2192"/>
                    <a:pt x="1909" y="2192"/>
                  </a:cubicBezTo>
                  <a:cubicBezTo>
                    <a:pt x="2044" y="2192"/>
                    <a:pt x="2177" y="2058"/>
                    <a:pt x="2117" y="1899"/>
                  </a:cubicBezTo>
                  <a:lnTo>
                    <a:pt x="1284" y="140"/>
                  </a:lnTo>
                  <a:cubicBezTo>
                    <a:pt x="1253" y="47"/>
                    <a:pt x="1176" y="1"/>
                    <a:pt x="1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6" name="Google Shape;12526;p23"/>
            <p:cNvSpPr/>
            <p:nvPr/>
          </p:nvSpPr>
          <p:spPr>
            <a:xfrm>
              <a:off x="2597575" y="3297250"/>
              <a:ext cx="55575" cy="54800"/>
            </a:xfrm>
            <a:custGeom>
              <a:avLst/>
              <a:gdLst/>
              <a:ahLst/>
              <a:cxnLst/>
              <a:rect l="l" t="t" r="r" b="b"/>
              <a:pathLst>
                <a:path w="2223" h="2192" extrusionOk="0">
                  <a:moveTo>
                    <a:pt x="834" y="402"/>
                  </a:moveTo>
                  <a:cubicBezTo>
                    <a:pt x="1667" y="494"/>
                    <a:pt x="1667" y="1729"/>
                    <a:pt x="834" y="1791"/>
                  </a:cubicBezTo>
                  <a:lnTo>
                    <a:pt x="433" y="1791"/>
                  </a:lnTo>
                  <a:lnTo>
                    <a:pt x="433" y="402"/>
                  </a:lnTo>
                  <a:close/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2007"/>
                  </a:lnTo>
                  <a:cubicBezTo>
                    <a:pt x="0" y="2099"/>
                    <a:pt x="93" y="2192"/>
                    <a:pt x="217" y="2192"/>
                  </a:cubicBezTo>
                  <a:lnTo>
                    <a:pt x="834" y="2192"/>
                  </a:lnTo>
                  <a:cubicBezTo>
                    <a:pt x="2223" y="2130"/>
                    <a:pt x="2223" y="62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7" name="Google Shape;12527;p23"/>
            <p:cNvSpPr/>
            <p:nvPr/>
          </p:nvSpPr>
          <p:spPr>
            <a:xfrm>
              <a:off x="2711300" y="3171500"/>
              <a:ext cx="54450" cy="54800"/>
            </a:xfrm>
            <a:custGeom>
              <a:avLst/>
              <a:gdLst/>
              <a:ahLst/>
              <a:cxnLst/>
              <a:rect l="l" t="t" r="r" b="b"/>
              <a:pathLst>
                <a:path w="2178" h="2192" extrusionOk="0">
                  <a:moveTo>
                    <a:pt x="1099" y="741"/>
                  </a:moveTo>
                  <a:lnTo>
                    <a:pt x="1346" y="1235"/>
                  </a:lnTo>
                  <a:lnTo>
                    <a:pt x="852" y="1235"/>
                  </a:lnTo>
                  <a:lnTo>
                    <a:pt x="1099" y="741"/>
                  </a:lnTo>
                  <a:close/>
                  <a:moveTo>
                    <a:pt x="1099" y="0"/>
                  </a:moveTo>
                  <a:cubicBezTo>
                    <a:pt x="1007" y="0"/>
                    <a:pt x="945" y="62"/>
                    <a:pt x="914" y="124"/>
                  </a:cubicBezTo>
                  <a:lnTo>
                    <a:pt x="81" y="1883"/>
                  </a:lnTo>
                  <a:cubicBezTo>
                    <a:pt x="1" y="2063"/>
                    <a:pt x="142" y="2192"/>
                    <a:pt x="285" y="2192"/>
                  </a:cubicBezTo>
                  <a:cubicBezTo>
                    <a:pt x="361" y="2192"/>
                    <a:pt x="439" y="2154"/>
                    <a:pt x="482" y="2068"/>
                  </a:cubicBezTo>
                  <a:lnTo>
                    <a:pt x="667" y="1697"/>
                  </a:lnTo>
                  <a:lnTo>
                    <a:pt x="1531" y="1697"/>
                  </a:lnTo>
                  <a:lnTo>
                    <a:pt x="1716" y="2068"/>
                  </a:lnTo>
                  <a:cubicBezTo>
                    <a:pt x="1760" y="2154"/>
                    <a:pt x="1833" y="2192"/>
                    <a:pt x="1906" y="2192"/>
                  </a:cubicBezTo>
                  <a:cubicBezTo>
                    <a:pt x="2042" y="2192"/>
                    <a:pt x="2178" y="2063"/>
                    <a:pt x="2118" y="1883"/>
                  </a:cubicBezTo>
                  <a:lnTo>
                    <a:pt x="1284" y="124"/>
                  </a:lnTo>
                  <a:cubicBezTo>
                    <a:pt x="1254" y="62"/>
                    <a:pt x="119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8" name="Google Shape;12528;p23"/>
            <p:cNvSpPr/>
            <p:nvPr/>
          </p:nvSpPr>
          <p:spPr>
            <a:xfrm>
              <a:off x="2774250" y="3171500"/>
              <a:ext cx="57125" cy="54800"/>
            </a:xfrm>
            <a:custGeom>
              <a:avLst/>
              <a:gdLst/>
              <a:ahLst/>
              <a:cxnLst/>
              <a:rect l="l" t="t" r="r" b="b"/>
              <a:pathLst>
                <a:path w="2285" h="2192" extrusionOk="0">
                  <a:moveTo>
                    <a:pt x="803" y="401"/>
                  </a:moveTo>
                  <a:cubicBezTo>
                    <a:pt x="1729" y="401"/>
                    <a:pt x="1729" y="1759"/>
                    <a:pt x="803" y="1759"/>
                  </a:cubicBezTo>
                  <a:lnTo>
                    <a:pt x="433" y="1759"/>
                  </a:lnTo>
                  <a:lnTo>
                    <a:pt x="433" y="401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1975"/>
                  </a:lnTo>
                  <a:cubicBezTo>
                    <a:pt x="1" y="2099"/>
                    <a:pt x="93" y="2191"/>
                    <a:pt x="217" y="2191"/>
                  </a:cubicBezTo>
                  <a:lnTo>
                    <a:pt x="834" y="2191"/>
                  </a:lnTo>
                  <a:cubicBezTo>
                    <a:pt x="2285" y="2191"/>
                    <a:pt x="228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9" name="Google Shape;12529;p23"/>
            <p:cNvSpPr/>
            <p:nvPr/>
          </p:nvSpPr>
          <p:spPr>
            <a:xfrm>
              <a:off x="2673950" y="3014100"/>
              <a:ext cx="187525" cy="239200"/>
            </a:xfrm>
            <a:custGeom>
              <a:avLst/>
              <a:gdLst/>
              <a:ahLst/>
              <a:cxnLst/>
              <a:rect l="l" t="t" r="r" b="b"/>
              <a:pathLst>
                <a:path w="7501" h="9568" extrusionOk="0">
                  <a:moveTo>
                    <a:pt x="1482" y="0"/>
                  </a:moveTo>
                  <a:cubicBezTo>
                    <a:pt x="680" y="0"/>
                    <a:pt x="1" y="648"/>
                    <a:pt x="1" y="1482"/>
                  </a:cubicBezTo>
                  <a:lnTo>
                    <a:pt x="1" y="8086"/>
                  </a:lnTo>
                  <a:cubicBezTo>
                    <a:pt x="1" y="8919"/>
                    <a:pt x="680" y="9567"/>
                    <a:pt x="1482" y="9567"/>
                  </a:cubicBezTo>
                  <a:lnTo>
                    <a:pt x="4476" y="9567"/>
                  </a:lnTo>
                  <a:cubicBezTo>
                    <a:pt x="4754" y="9567"/>
                    <a:pt x="4754" y="9135"/>
                    <a:pt x="4476" y="9135"/>
                  </a:cubicBezTo>
                  <a:lnTo>
                    <a:pt x="1482" y="9135"/>
                  </a:lnTo>
                  <a:cubicBezTo>
                    <a:pt x="896" y="9135"/>
                    <a:pt x="433" y="8672"/>
                    <a:pt x="433" y="8086"/>
                  </a:cubicBezTo>
                  <a:lnTo>
                    <a:pt x="433" y="1482"/>
                  </a:lnTo>
                  <a:cubicBezTo>
                    <a:pt x="433" y="895"/>
                    <a:pt x="896" y="401"/>
                    <a:pt x="1482" y="401"/>
                  </a:cubicBezTo>
                  <a:lnTo>
                    <a:pt x="6019" y="401"/>
                  </a:lnTo>
                  <a:cubicBezTo>
                    <a:pt x="6605" y="401"/>
                    <a:pt x="7068" y="895"/>
                    <a:pt x="7068" y="1482"/>
                  </a:cubicBezTo>
                  <a:lnTo>
                    <a:pt x="7068" y="8086"/>
                  </a:lnTo>
                  <a:cubicBezTo>
                    <a:pt x="7068" y="8672"/>
                    <a:pt x="6605" y="9135"/>
                    <a:pt x="6019" y="9135"/>
                  </a:cubicBezTo>
                  <a:lnTo>
                    <a:pt x="5494" y="9135"/>
                  </a:lnTo>
                  <a:cubicBezTo>
                    <a:pt x="5216" y="9135"/>
                    <a:pt x="5216" y="9567"/>
                    <a:pt x="5494" y="9567"/>
                  </a:cubicBezTo>
                  <a:lnTo>
                    <a:pt x="6019" y="9567"/>
                  </a:lnTo>
                  <a:cubicBezTo>
                    <a:pt x="6821" y="9567"/>
                    <a:pt x="7500" y="8888"/>
                    <a:pt x="7500" y="8086"/>
                  </a:cubicBezTo>
                  <a:lnTo>
                    <a:pt x="7500" y="1482"/>
                  </a:lnTo>
                  <a:cubicBezTo>
                    <a:pt x="7469" y="648"/>
                    <a:pt x="6821" y="0"/>
                    <a:pt x="5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0" name="Google Shape;12530;p23"/>
            <p:cNvSpPr/>
            <p:nvPr/>
          </p:nvSpPr>
          <p:spPr>
            <a:xfrm>
              <a:off x="279080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291" y="1"/>
                  </a:moveTo>
                  <a:cubicBezTo>
                    <a:pt x="127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49" y="1216"/>
                    <a:pt x="49" y="1340"/>
                    <a:pt x="141" y="1432"/>
                  </a:cubicBezTo>
                  <a:cubicBezTo>
                    <a:pt x="188" y="1478"/>
                    <a:pt x="242" y="1502"/>
                    <a:pt x="296" y="1502"/>
                  </a:cubicBezTo>
                  <a:cubicBezTo>
                    <a:pt x="350" y="1502"/>
                    <a:pt x="404" y="1478"/>
                    <a:pt x="450" y="1432"/>
                  </a:cubicBezTo>
                  <a:lnTo>
                    <a:pt x="820" y="1062"/>
                  </a:lnTo>
                  <a:lnTo>
                    <a:pt x="1221" y="1432"/>
                  </a:lnTo>
                  <a:cubicBezTo>
                    <a:pt x="1264" y="1475"/>
                    <a:pt x="1312" y="1493"/>
                    <a:pt x="1359" y="1493"/>
                  </a:cubicBezTo>
                  <a:cubicBezTo>
                    <a:pt x="1512" y="1493"/>
                    <a:pt x="1648" y="1296"/>
                    <a:pt x="1530" y="1154"/>
                  </a:cubicBezTo>
                  <a:lnTo>
                    <a:pt x="1129" y="753"/>
                  </a:lnTo>
                  <a:lnTo>
                    <a:pt x="1530" y="383"/>
                  </a:lnTo>
                  <a:cubicBezTo>
                    <a:pt x="1671" y="219"/>
                    <a:pt x="1526" y="1"/>
                    <a:pt x="1367" y="1"/>
                  </a:cubicBezTo>
                  <a:cubicBezTo>
                    <a:pt x="1317" y="1"/>
                    <a:pt x="1266" y="22"/>
                    <a:pt x="1221" y="74"/>
                  </a:cubicBezTo>
                  <a:lnTo>
                    <a:pt x="820" y="445"/>
                  </a:lnTo>
                  <a:lnTo>
                    <a:pt x="450" y="74"/>
                  </a:lnTo>
                  <a:cubicBezTo>
                    <a:pt x="398" y="22"/>
                    <a:pt x="343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1" name="Google Shape;12531;p23"/>
            <p:cNvSpPr/>
            <p:nvPr/>
          </p:nvSpPr>
          <p:spPr>
            <a:xfrm>
              <a:off x="2499600" y="3014100"/>
              <a:ext cx="157400" cy="109575"/>
            </a:xfrm>
            <a:custGeom>
              <a:avLst/>
              <a:gdLst/>
              <a:ahLst/>
              <a:cxnLst/>
              <a:rect l="l" t="t" r="r" b="b"/>
              <a:pathLst>
                <a:path w="6296" h="4383" extrusionOk="0">
                  <a:moveTo>
                    <a:pt x="4814" y="401"/>
                  </a:moveTo>
                  <a:cubicBezTo>
                    <a:pt x="5401" y="401"/>
                    <a:pt x="5864" y="895"/>
                    <a:pt x="5864" y="1482"/>
                  </a:cubicBezTo>
                  <a:lnTo>
                    <a:pt x="5864" y="2901"/>
                  </a:lnTo>
                  <a:cubicBezTo>
                    <a:pt x="5864" y="3488"/>
                    <a:pt x="5401" y="3951"/>
                    <a:pt x="4814" y="3951"/>
                  </a:cubicBezTo>
                  <a:lnTo>
                    <a:pt x="1481" y="3951"/>
                  </a:lnTo>
                  <a:cubicBezTo>
                    <a:pt x="895" y="3951"/>
                    <a:pt x="401" y="3488"/>
                    <a:pt x="401" y="2901"/>
                  </a:cubicBezTo>
                  <a:lnTo>
                    <a:pt x="401" y="1482"/>
                  </a:lnTo>
                  <a:cubicBezTo>
                    <a:pt x="401" y="895"/>
                    <a:pt x="895" y="401"/>
                    <a:pt x="1481" y="401"/>
                  </a:cubicBezTo>
                  <a:close/>
                  <a:moveTo>
                    <a:pt x="1481" y="0"/>
                  </a:moveTo>
                  <a:cubicBezTo>
                    <a:pt x="648" y="0"/>
                    <a:pt x="0" y="648"/>
                    <a:pt x="0" y="1482"/>
                  </a:cubicBezTo>
                  <a:lnTo>
                    <a:pt x="0" y="2901"/>
                  </a:lnTo>
                  <a:cubicBezTo>
                    <a:pt x="0" y="3735"/>
                    <a:pt x="648" y="4383"/>
                    <a:pt x="1481" y="4383"/>
                  </a:cubicBezTo>
                  <a:lnTo>
                    <a:pt x="4814" y="4383"/>
                  </a:lnTo>
                  <a:cubicBezTo>
                    <a:pt x="5648" y="4383"/>
                    <a:pt x="6296" y="3735"/>
                    <a:pt x="6296" y="2901"/>
                  </a:cubicBezTo>
                  <a:lnTo>
                    <a:pt x="6296" y="1482"/>
                  </a:lnTo>
                  <a:cubicBezTo>
                    <a:pt x="6296" y="648"/>
                    <a:pt x="5648" y="0"/>
                    <a:pt x="48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2" name="Google Shape;12532;p23"/>
            <p:cNvSpPr/>
            <p:nvPr/>
          </p:nvSpPr>
          <p:spPr>
            <a:xfrm>
              <a:off x="258635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304" y="1"/>
                  </a:moveTo>
                  <a:cubicBezTo>
                    <a:pt x="145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79" y="1216"/>
                    <a:pt x="79" y="1340"/>
                    <a:pt x="141" y="1432"/>
                  </a:cubicBezTo>
                  <a:cubicBezTo>
                    <a:pt x="187" y="1478"/>
                    <a:pt x="241" y="1502"/>
                    <a:pt x="295" y="1502"/>
                  </a:cubicBezTo>
                  <a:cubicBezTo>
                    <a:pt x="349" y="1502"/>
                    <a:pt x="403" y="1478"/>
                    <a:pt x="449" y="1432"/>
                  </a:cubicBezTo>
                  <a:lnTo>
                    <a:pt x="851" y="1062"/>
                  </a:lnTo>
                  <a:lnTo>
                    <a:pt x="1221" y="1432"/>
                  </a:lnTo>
                  <a:cubicBezTo>
                    <a:pt x="1271" y="1475"/>
                    <a:pt x="1323" y="1493"/>
                    <a:pt x="1371" y="1493"/>
                  </a:cubicBezTo>
                  <a:cubicBezTo>
                    <a:pt x="1530" y="1493"/>
                    <a:pt x="1648" y="1296"/>
                    <a:pt x="1530" y="1154"/>
                  </a:cubicBezTo>
                  <a:lnTo>
                    <a:pt x="1128" y="753"/>
                  </a:lnTo>
                  <a:lnTo>
                    <a:pt x="1530" y="383"/>
                  </a:lnTo>
                  <a:cubicBezTo>
                    <a:pt x="1670" y="219"/>
                    <a:pt x="1544" y="1"/>
                    <a:pt x="1380" y="1"/>
                  </a:cubicBezTo>
                  <a:cubicBezTo>
                    <a:pt x="1328" y="1"/>
                    <a:pt x="1273" y="22"/>
                    <a:pt x="1221" y="74"/>
                  </a:cubicBezTo>
                  <a:lnTo>
                    <a:pt x="851" y="445"/>
                  </a:lnTo>
                  <a:lnTo>
                    <a:pt x="449" y="74"/>
                  </a:lnTo>
                  <a:cubicBezTo>
                    <a:pt x="405" y="22"/>
                    <a:pt x="354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3" name="Google Shape;12533;p23"/>
            <p:cNvSpPr/>
            <p:nvPr/>
          </p:nvSpPr>
          <p:spPr>
            <a:xfrm>
              <a:off x="2498825" y="3143725"/>
              <a:ext cx="158175" cy="109575"/>
            </a:xfrm>
            <a:custGeom>
              <a:avLst/>
              <a:gdLst/>
              <a:ahLst/>
              <a:cxnLst/>
              <a:rect l="l" t="t" r="r" b="b"/>
              <a:pathLst>
                <a:path w="6327" h="4383" extrusionOk="0">
                  <a:moveTo>
                    <a:pt x="2870" y="0"/>
                  </a:moveTo>
                  <a:cubicBezTo>
                    <a:pt x="2623" y="31"/>
                    <a:pt x="2623" y="401"/>
                    <a:pt x="2870" y="432"/>
                  </a:cubicBezTo>
                  <a:lnTo>
                    <a:pt x="4845" y="432"/>
                  </a:lnTo>
                  <a:cubicBezTo>
                    <a:pt x="5432" y="432"/>
                    <a:pt x="5895" y="895"/>
                    <a:pt x="5895" y="1481"/>
                  </a:cubicBezTo>
                  <a:lnTo>
                    <a:pt x="5895" y="2901"/>
                  </a:lnTo>
                  <a:cubicBezTo>
                    <a:pt x="5895" y="3487"/>
                    <a:pt x="5432" y="3950"/>
                    <a:pt x="4845" y="3950"/>
                  </a:cubicBezTo>
                  <a:lnTo>
                    <a:pt x="1512" y="3950"/>
                  </a:lnTo>
                  <a:cubicBezTo>
                    <a:pt x="926" y="3950"/>
                    <a:pt x="432" y="3487"/>
                    <a:pt x="432" y="2901"/>
                  </a:cubicBezTo>
                  <a:lnTo>
                    <a:pt x="432" y="1512"/>
                  </a:lnTo>
                  <a:cubicBezTo>
                    <a:pt x="432" y="926"/>
                    <a:pt x="926" y="432"/>
                    <a:pt x="1512" y="432"/>
                  </a:cubicBezTo>
                  <a:lnTo>
                    <a:pt x="1852" y="432"/>
                  </a:lnTo>
                  <a:cubicBezTo>
                    <a:pt x="2099" y="401"/>
                    <a:pt x="2099" y="62"/>
                    <a:pt x="1852" y="31"/>
                  </a:cubicBezTo>
                  <a:lnTo>
                    <a:pt x="1512" y="31"/>
                  </a:lnTo>
                  <a:cubicBezTo>
                    <a:pt x="679" y="31"/>
                    <a:pt x="31" y="679"/>
                    <a:pt x="31" y="1512"/>
                  </a:cubicBezTo>
                  <a:lnTo>
                    <a:pt x="31" y="2901"/>
                  </a:lnTo>
                  <a:cubicBezTo>
                    <a:pt x="0" y="3734"/>
                    <a:pt x="679" y="4382"/>
                    <a:pt x="1512" y="4382"/>
                  </a:cubicBezTo>
                  <a:lnTo>
                    <a:pt x="4845" y="4382"/>
                  </a:lnTo>
                  <a:cubicBezTo>
                    <a:pt x="5679" y="4382"/>
                    <a:pt x="6327" y="3703"/>
                    <a:pt x="6327" y="2901"/>
                  </a:cubicBezTo>
                  <a:lnTo>
                    <a:pt x="6327" y="1481"/>
                  </a:lnTo>
                  <a:cubicBezTo>
                    <a:pt x="6327" y="679"/>
                    <a:pt x="5679" y="0"/>
                    <a:pt x="4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4" name="Google Shape;12534;p23"/>
            <p:cNvSpPr/>
            <p:nvPr/>
          </p:nvSpPr>
          <p:spPr>
            <a:xfrm>
              <a:off x="2586300" y="3170750"/>
              <a:ext cx="41925" cy="37675"/>
            </a:xfrm>
            <a:custGeom>
              <a:avLst/>
              <a:gdLst/>
              <a:ahLst/>
              <a:cxnLst/>
              <a:rect l="l" t="t" r="r" b="b"/>
              <a:pathLst>
                <a:path w="1677" h="1507" extrusionOk="0">
                  <a:moveTo>
                    <a:pt x="312" y="0"/>
                  </a:moveTo>
                  <a:cubicBezTo>
                    <a:pt x="150" y="0"/>
                    <a:pt x="0" y="203"/>
                    <a:pt x="143" y="370"/>
                  </a:cubicBezTo>
                  <a:lnTo>
                    <a:pt x="544" y="740"/>
                  </a:lnTo>
                  <a:lnTo>
                    <a:pt x="143" y="1141"/>
                  </a:lnTo>
                  <a:cubicBezTo>
                    <a:pt x="81" y="1203"/>
                    <a:pt x="81" y="1357"/>
                    <a:pt x="143" y="1450"/>
                  </a:cubicBezTo>
                  <a:cubicBezTo>
                    <a:pt x="189" y="1481"/>
                    <a:pt x="243" y="1496"/>
                    <a:pt x="297" y="1496"/>
                  </a:cubicBezTo>
                  <a:cubicBezTo>
                    <a:pt x="351" y="1496"/>
                    <a:pt x="405" y="1481"/>
                    <a:pt x="451" y="1450"/>
                  </a:cubicBezTo>
                  <a:lnTo>
                    <a:pt x="853" y="1049"/>
                  </a:lnTo>
                  <a:lnTo>
                    <a:pt x="1223" y="1450"/>
                  </a:lnTo>
                  <a:cubicBezTo>
                    <a:pt x="1270" y="1490"/>
                    <a:pt x="1320" y="1507"/>
                    <a:pt x="1367" y="1507"/>
                  </a:cubicBezTo>
                  <a:cubicBezTo>
                    <a:pt x="1538" y="1507"/>
                    <a:pt x="1677" y="1286"/>
                    <a:pt x="1532" y="1141"/>
                  </a:cubicBezTo>
                  <a:lnTo>
                    <a:pt x="1130" y="740"/>
                  </a:lnTo>
                  <a:lnTo>
                    <a:pt x="1532" y="370"/>
                  </a:lnTo>
                  <a:cubicBezTo>
                    <a:pt x="1674" y="203"/>
                    <a:pt x="1542" y="0"/>
                    <a:pt x="1375" y="0"/>
                  </a:cubicBezTo>
                  <a:cubicBezTo>
                    <a:pt x="1326" y="0"/>
                    <a:pt x="1273" y="18"/>
                    <a:pt x="1223" y="61"/>
                  </a:cubicBezTo>
                  <a:lnTo>
                    <a:pt x="853" y="462"/>
                  </a:lnTo>
                  <a:lnTo>
                    <a:pt x="451" y="61"/>
                  </a:lnTo>
                  <a:cubicBezTo>
                    <a:pt x="409" y="18"/>
                    <a:pt x="360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5" name="Google Shape;12535;p23"/>
            <p:cNvSpPr/>
            <p:nvPr/>
          </p:nvSpPr>
          <p:spPr>
            <a:xfrm>
              <a:off x="2499600" y="3274100"/>
              <a:ext cx="361875" cy="101875"/>
            </a:xfrm>
            <a:custGeom>
              <a:avLst/>
              <a:gdLst/>
              <a:ahLst/>
              <a:cxnLst/>
              <a:rect l="l" t="t" r="r" b="b"/>
              <a:pathLst>
                <a:path w="14475" h="4075" extrusionOk="0">
                  <a:moveTo>
                    <a:pt x="12993" y="433"/>
                  </a:moveTo>
                  <a:cubicBezTo>
                    <a:pt x="13548" y="433"/>
                    <a:pt x="14042" y="896"/>
                    <a:pt x="14042" y="1482"/>
                  </a:cubicBezTo>
                  <a:lnTo>
                    <a:pt x="14042" y="2593"/>
                  </a:lnTo>
                  <a:cubicBezTo>
                    <a:pt x="14042" y="3179"/>
                    <a:pt x="13548" y="3642"/>
                    <a:pt x="12993" y="3642"/>
                  </a:cubicBezTo>
                  <a:lnTo>
                    <a:pt x="1481" y="3642"/>
                  </a:lnTo>
                  <a:cubicBezTo>
                    <a:pt x="895" y="3642"/>
                    <a:pt x="401" y="3179"/>
                    <a:pt x="401" y="2593"/>
                  </a:cubicBezTo>
                  <a:lnTo>
                    <a:pt x="401" y="1482"/>
                  </a:lnTo>
                  <a:cubicBezTo>
                    <a:pt x="401" y="896"/>
                    <a:pt x="895" y="433"/>
                    <a:pt x="1481" y="433"/>
                  </a:cubicBezTo>
                  <a:close/>
                  <a:moveTo>
                    <a:pt x="1481" y="1"/>
                  </a:moveTo>
                  <a:cubicBezTo>
                    <a:pt x="648" y="1"/>
                    <a:pt x="0" y="680"/>
                    <a:pt x="0" y="1482"/>
                  </a:cubicBezTo>
                  <a:lnTo>
                    <a:pt x="0" y="2593"/>
                  </a:lnTo>
                  <a:cubicBezTo>
                    <a:pt x="0" y="3426"/>
                    <a:pt x="648" y="4074"/>
                    <a:pt x="1481" y="4074"/>
                  </a:cubicBezTo>
                  <a:lnTo>
                    <a:pt x="12993" y="4074"/>
                  </a:lnTo>
                  <a:cubicBezTo>
                    <a:pt x="13795" y="4074"/>
                    <a:pt x="14474" y="3426"/>
                    <a:pt x="14474" y="2593"/>
                  </a:cubicBezTo>
                  <a:lnTo>
                    <a:pt x="14474" y="1482"/>
                  </a:lnTo>
                  <a:cubicBezTo>
                    <a:pt x="14474" y="680"/>
                    <a:pt x="13795" y="1"/>
                    <a:pt x="1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6" name="Google Shape;12536;p23"/>
            <p:cNvSpPr/>
            <p:nvPr/>
          </p:nvSpPr>
          <p:spPr>
            <a:xfrm>
              <a:off x="2789200" y="3301575"/>
              <a:ext cx="41325" cy="37350"/>
            </a:xfrm>
            <a:custGeom>
              <a:avLst/>
              <a:gdLst/>
              <a:ahLst/>
              <a:cxnLst/>
              <a:rect l="l" t="t" r="r" b="b"/>
              <a:pathLst>
                <a:path w="1653" h="1494" extrusionOk="0">
                  <a:moveTo>
                    <a:pt x="305" y="1"/>
                  </a:moveTo>
                  <a:cubicBezTo>
                    <a:pt x="146" y="1"/>
                    <a:pt x="3" y="212"/>
                    <a:pt x="144" y="352"/>
                  </a:cubicBezTo>
                  <a:lnTo>
                    <a:pt x="545" y="753"/>
                  </a:lnTo>
                  <a:lnTo>
                    <a:pt x="144" y="1124"/>
                  </a:lnTo>
                  <a:cubicBezTo>
                    <a:pt x="1" y="1290"/>
                    <a:pt x="151" y="1493"/>
                    <a:pt x="312" y="1493"/>
                  </a:cubicBezTo>
                  <a:cubicBezTo>
                    <a:pt x="360" y="1493"/>
                    <a:pt x="410" y="1475"/>
                    <a:pt x="452" y="1432"/>
                  </a:cubicBezTo>
                  <a:lnTo>
                    <a:pt x="853" y="1031"/>
                  </a:lnTo>
                  <a:lnTo>
                    <a:pt x="1224" y="1432"/>
                  </a:lnTo>
                  <a:cubicBezTo>
                    <a:pt x="1271" y="1466"/>
                    <a:pt x="1319" y="1481"/>
                    <a:pt x="1365" y="1481"/>
                  </a:cubicBezTo>
                  <a:cubicBezTo>
                    <a:pt x="1528" y="1481"/>
                    <a:pt x="1653" y="1293"/>
                    <a:pt x="1532" y="1124"/>
                  </a:cubicBezTo>
                  <a:lnTo>
                    <a:pt x="1131" y="753"/>
                  </a:lnTo>
                  <a:lnTo>
                    <a:pt x="1532" y="352"/>
                  </a:lnTo>
                  <a:cubicBezTo>
                    <a:pt x="1594" y="260"/>
                    <a:pt x="1594" y="136"/>
                    <a:pt x="1532" y="74"/>
                  </a:cubicBezTo>
                  <a:cubicBezTo>
                    <a:pt x="1486" y="28"/>
                    <a:pt x="1432" y="5"/>
                    <a:pt x="1378" y="5"/>
                  </a:cubicBezTo>
                  <a:cubicBezTo>
                    <a:pt x="1324" y="5"/>
                    <a:pt x="1270" y="28"/>
                    <a:pt x="1224" y="74"/>
                  </a:cubicBezTo>
                  <a:lnTo>
                    <a:pt x="853" y="445"/>
                  </a:lnTo>
                  <a:lnTo>
                    <a:pt x="452" y="74"/>
                  </a:lnTo>
                  <a:cubicBezTo>
                    <a:pt x="407" y="22"/>
                    <a:pt x="355" y="1"/>
                    <a:pt x="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37" name="Google Shape;12537;p23"/>
          <p:cNvGrpSpPr/>
          <p:nvPr/>
        </p:nvGrpSpPr>
        <p:grpSpPr>
          <a:xfrm>
            <a:off x="3211144" y="2883068"/>
            <a:ext cx="393525" cy="361475"/>
            <a:chOff x="1714150" y="3014050"/>
            <a:chExt cx="393525" cy="361475"/>
          </a:xfrm>
        </p:grpSpPr>
        <p:sp>
          <p:nvSpPr>
            <p:cNvPr id="12538" name="Google Shape;12538;p23"/>
            <p:cNvSpPr/>
            <p:nvPr/>
          </p:nvSpPr>
          <p:spPr>
            <a:xfrm>
              <a:off x="1778200" y="3048625"/>
              <a:ext cx="84875" cy="80750"/>
            </a:xfrm>
            <a:custGeom>
              <a:avLst/>
              <a:gdLst/>
              <a:ahLst/>
              <a:cxnLst/>
              <a:rect l="l" t="t" r="r" b="b"/>
              <a:pathLst>
                <a:path w="3395" h="3230" extrusionOk="0">
                  <a:moveTo>
                    <a:pt x="1698" y="594"/>
                  </a:moveTo>
                  <a:lnTo>
                    <a:pt x="1944" y="1150"/>
                  </a:lnTo>
                  <a:cubicBezTo>
                    <a:pt x="2006" y="1212"/>
                    <a:pt x="2068" y="1273"/>
                    <a:pt x="2160" y="1304"/>
                  </a:cubicBezTo>
                  <a:lnTo>
                    <a:pt x="2778" y="1397"/>
                  </a:lnTo>
                  <a:lnTo>
                    <a:pt x="2346" y="1829"/>
                  </a:lnTo>
                  <a:cubicBezTo>
                    <a:pt x="2284" y="1891"/>
                    <a:pt x="2253" y="1983"/>
                    <a:pt x="2253" y="2076"/>
                  </a:cubicBezTo>
                  <a:lnTo>
                    <a:pt x="2377" y="2693"/>
                  </a:lnTo>
                  <a:lnTo>
                    <a:pt x="2377" y="2693"/>
                  </a:lnTo>
                  <a:lnTo>
                    <a:pt x="1821" y="2384"/>
                  </a:lnTo>
                  <a:cubicBezTo>
                    <a:pt x="1790" y="2384"/>
                    <a:pt x="1728" y="2354"/>
                    <a:pt x="1698" y="2354"/>
                  </a:cubicBezTo>
                  <a:cubicBezTo>
                    <a:pt x="1636" y="2354"/>
                    <a:pt x="1605" y="2384"/>
                    <a:pt x="1543" y="2384"/>
                  </a:cubicBezTo>
                  <a:lnTo>
                    <a:pt x="988" y="2693"/>
                  </a:lnTo>
                  <a:lnTo>
                    <a:pt x="988" y="2693"/>
                  </a:lnTo>
                  <a:lnTo>
                    <a:pt x="1111" y="2076"/>
                  </a:lnTo>
                  <a:cubicBezTo>
                    <a:pt x="1142" y="1983"/>
                    <a:pt x="1080" y="1891"/>
                    <a:pt x="1019" y="1829"/>
                  </a:cubicBezTo>
                  <a:lnTo>
                    <a:pt x="587" y="1397"/>
                  </a:lnTo>
                  <a:lnTo>
                    <a:pt x="1204" y="1304"/>
                  </a:lnTo>
                  <a:cubicBezTo>
                    <a:pt x="1296" y="1273"/>
                    <a:pt x="1389" y="1243"/>
                    <a:pt x="1420" y="1150"/>
                  </a:cubicBezTo>
                  <a:lnTo>
                    <a:pt x="1698" y="594"/>
                  </a:lnTo>
                  <a:close/>
                  <a:moveTo>
                    <a:pt x="1694" y="0"/>
                  </a:moveTo>
                  <a:cubicBezTo>
                    <a:pt x="1590" y="0"/>
                    <a:pt x="1482" y="54"/>
                    <a:pt x="1420" y="162"/>
                  </a:cubicBezTo>
                  <a:lnTo>
                    <a:pt x="1080" y="872"/>
                  </a:lnTo>
                  <a:lnTo>
                    <a:pt x="247" y="996"/>
                  </a:lnTo>
                  <a:cubicBezTo>
                    <a:pt x="154" y="1027"/>
                    <a:pt x="62" y="1088"/>
                    <a:pt x="31" y="1212"/>
                  </a:cubicBezTo>
                  <a:cubicBezTo>
                    <a:pt x="0" y="1304"/>
                    <a:pt x="0" y="1428"/>
                    <a:pt x="93" y="1489"/>
                  </a:cubicBezTo>
                  <a:lnTo>
                    <a:pt x="679" y="2076"/>
                  </a:lnTo>
                  <a:lnTo>
                    <a:pt x="556" y="2878"/>
                  </a:lnTo>
                  <a:cubicBezTo>
                    <a:pt x="525" y="3002"/>
                    <a:pt x="556" y="3094"/>
                    <a:pt x="648" y="3156"/>
                  </a:cubicBezTo>
                  <a:cubicBezTo>
                    <a:pt x="699" y="3207"/>
                    <a:pt x="760" y="3230"/>
                    <a:pt x="819" y="3230"/>
                  </a:cubicBezTo>
                  <a:cubicBezTo>
                    <a:pt x="867" y="3230"/>
                    <a:pt x="915" y="3215"/>
                    <a:pt x="957" y="3187"/>
                  </a:cubicBezTo>
                  <a:lnTo>
                    <a:pt x="1698" y="2816"/>
                  </a:lnTo>
                  <a:lnTo>
                    <a:pt x="2407" y="3187"/>
                  </a:lnTo>
                  <a:cubicBezTo>
                    <a:pt x="2449" y="3215"/>
                    <a:pt x="2497" y="3230"/>
                    <a:pt x="2545" y="3230"/>
                  </a:cubicBezTo>
                  <a:cubicBezTo>
                    <a:pt x="2605" y="3230"/>
                    <a:pt x="2665" y="3207"/>
                    <a:pt x="2716" y="3156"/>
                  </a:cubicBezTo>
                  <a:cubicBezTo>
                    <a:pt x="2809" y="3094"/>
                    <a:pt x="2839" y="3002"/>
                    <a:pt x="2839" y="2878"/>
                  </a:cubicBezTo>
                  <a:lnTo>
                    <a:pt x="2685" y="2076"/>
                  </a:lnTo>
                  <a:lnTo>
                    <a:pt x="3272" y="1489"/>
                  </a:lnTo>
                  <a:cubicBezTo>
                    <a:pt x="3364" y="1428"/>
                    <a:pt x="3395" y="1304"/>
                    <a:pt x="3364" y="1212"/>
                  </a:cubicBezTo>
                  <a:cubicBezTo>
                    <a:pt x="3333" y="1088"/>
                    <a:pt x="3241" y="1027"/>
                    <a:pt x="3117" y="1027"/>
                  </a:cubicBezTo>
                  <a:lnTo>
                    <a:pt x="2315" y="903"/>
                  </a:lnTo>
                  <a:lnTo>
                    <a:pt x="1944" y="162"/>
                  </a:lnTo>
                  <a:cubicBezTo>
                    <a:pt x="1898" y="54"/>
                    <a:pt x="1798" y="0"/>
                    <a:pt x="1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9" name="Google Shape;12539;p23"/>
            <p:cNvSpPr/>
            <p:nvPr/>
          </p:nvSpPr>
          <p:spPr>
            <a:xfrm>
              <a:off x="1879275" y="3048050"/>
              <a:ext cx="84875" cy="81325"/>
            </a:xfrm>
            <a:custGeom>
              <a:avLst/>
              <a:gdLst/>
              <a:ahLst/>
              <a:cxnLst/>
              <a:rect l="l" t="t" r="r" b="b"/>
              <a:pathLst>
                <a:path w="3395" h="3253" extrusionOk="0">
                  <a:moveTo>
                    <a:pt x="1728" y="617"/>
                  </a:moveTo>
                  <a:lnTo>
                    <a:pt x="1975" y="1173"/>
                  </a:lnTo>
                  <a:cubicBezTo>
                    <a:pt x="2037" y="1235"/>
                    <a:pt x="2099" y="1296"/>
                    <a:pt x="2191" y="1327"/>
                  </a:cubicBezTo>
                  <a:lnTo>
                    <a:pt x="2809" y="1420"/>
                  </a:lnTo>
                  <a:lnTo>
                    <a:pt x="2376" y="1852"/>
                  </a:lnTo>
                  <a:cubicBezTo>
                    <a:pt x="2284" y="1914"/>
                    <a:pt x="2253" y="2006"/>
                    <a:pt x="2284" y="2099"/>
                  </a:cubicBezTo>
                  <a:lnTo>
                    <a:pt x="2376" y="2716"/>
                  </a:lnTo>
                  <a:lnTo>
                    <a:pt x="1852" y="2407"/>
                  </a:lnTo>
                  <a:cubicBezTo>
                    <a:pt x="1805" y="2392"/>
                    <a:pt x="1759" y="2384"/>
                    <a:pt x="1713" y="2384"/>
                  </a:cubicBezTo>
                  <a:cubicBezTo>
                    <a:pt x="1667" y="2384"/>
                    <a:pt x="1620" y="2392"/>
                    <a:pt x="1574" y="2407"/>
                  </a:cubicBezTo>
                  <a:lnTo>
                    <a:pt x="1049" y="2716"/>
                  </a:lnTo>
                  <a:lnTo>
                    <a:pt x="1142" y="2099"/>
                  </a:lnTo>
                  <a:cubicBezTo>
                    <a:pt x="1173" y="2006"/>
                    <a:pt x="1111" y="1914"/>
                    <a:pt x="1049" y="1852"/>
                  </a:cubicBezTo>
                  <a:lnTo>
                    <a:pt x="617" y="1420"/>
                  </a:lnTo>
                  <a:lnTo>
                    <a:pt x="1235" y="1327"/>
                  </a:lnTo>
                  <a:cubicBezTo>
                    <a:pt x="1327" y="1296"/>
                    <a:pt x="1389" y="1235"/>
                    <a:pt x="1451" y="1173"/>
                  </a:cubicBezTo>
                  <a:lnTo>
                    <a:pt x="1728" y="617"/>
                  </a:lnTo>
                  <a:close/>
                  <a:moveTo>
                    <a:pt x="1697" y="0"/>
                  </a:moveTo>
                  <a:cubicBezTo>
                    <a:pt x="1605" y="0"/>
                    <a:pt x="1481" y="62"/>
                    <a:pt x="1451" y="185"/>
                  </a:cubicBezTo>
                  <a:lnTo>
                    <a:pt x="1080" y="926"/>
                  </a:lnTo>
                  <a:lnTo>
                    <a:pt x="278" y="1019"/>
                  </a:lnTo>
                  <a:cubicBezTo>
                    <a:pt x="154" y="1050"/>
                    <a:pt x="62" y="1111"/>
                    <a:pt x="31" y="1235"/>
                  </a:cubicBezTo>
                  <a:cubicBezTo>
                    <a:pt x="0" y="1327"/>
                    <a:pt x="31" y="1451"/>
                    <a:pt x="124" y="1512"/>
                  </a:cubicBezTo>
                  <a:lnTo>
                    <a:pt x="710" y="2099"/>
                  </a:lnTo>
                  <a:lnTo>
                    <a:pt x="556" y="2901"/>
                  </a:lnTo>
                  <a:cubicBezTo>
                    <a:pt x="525" y="3025"/>
                    <a:pt x="586" y="3117"/>
                    <a:pt x="679" y="3179"/>
                  </a:cubicBezTo>
                  <a:cubicBezTo>
                    <a:pt x="730" y="3230"/>
                    <a:pt x="781" y="3253"/>
                    <a:pt x="837" y="3253"/>
                  </a:cubicBezTo>
                  <a:cubicBezTo>
                    <a:pt x="883" y="3253"/>
                    <a:pt x="932" y="3238"/>
                    <a:pt x="988" y="3210"/>
                  </a:cubicBezTo>
                  <a:lnTo>
                    <a:pt x="1697" y="2839"/>
                  </a:lnTo>
                  <a:lnTo>
                    <a:pt x="2438" y="3210"/>
                  </a:lnTo>
                  <a:cubicBezTo>
                    <a:pt x="2486" y="3237"/>
                    <a:pt x="2534" y="3249"/>
                    <a:pt x="2581" y="3249"/>
                  </a:cubicBezTo>
                  <a:cubicBezTo>
                    <a:pt x="2748" y="3249"/>
                    <a:pt x="2888" y="3094"/>
                    <a:pt x="2839" y="2901"/>
                  </a:cubicBezTo>
                  <a:lnTo>
                    <a:pt x="2716" y="2099"/>
                  </a:lnTo>
                  <a:lnTo>
                    <a:pt x="3302" y="1512"/>
                  </a:lnTo>
                  <a:cubicBezTo>
                    <a:pt x="3364" y="1451"/>
                    <a:pt x="3395" y="1327"/>
                    <a:pt x="3364" y="1235"/>
                  </a:cubicBezTo>
                  <a:cubicBezTo>
                    <a:pt x="3333" y="1111"/>
                    <a:pt x="3241" y="1050"/>
                    <a:pt x="3148" y="1019"/>
                  </a:cubicBezTo>
                  <a:lnTo>
                    <a:pt x="2315" y="895"/>
                  </a:lnTo>
                  <a:lnTo>
                    <a:pt x="1975" y="185"/>
                  </a:lnTo>
                  <a:cubicBezTo>
                    <a:pt x="1914" y="62"/>
                    <a:pt x="1821" y="0"/>
                    <a:pt x="1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0" name="Google Shape;12540;p23"/>
            <p:cNvSpPr/>
            <p:nvPr/>
          </p:nvSpPr>
          <p:spPr>
            <a:xfrm>
              <a:off x="1980325" y="3048625"/>
              <a:ext cx="85675" cy="80350"/>
            </a:xfrm>
            <a:custGeom>
              <a:avLst/>
              <a:gdLst/>
              <a:ahLst/>
              <a:cxnLst/>
              <a:rect l="l" t="t" r="r" b="b"/>
              <a:pathLst>
                <a:path w="3427" h="3214" extrusionOk="0">
                  <a:moveTo>
                    <a:pt x="1729" y="594"/>
                  </a:moveTo>
                  <a:lnTo>
                    <a:pt x="1976" y="1150"/>
                  </a:lnTo>
                  <a:cubicBezTo>
                    <a:pt x="2038" y="1212"/>
                    <a:pt x="2100" y="1273"/>
                    <a:pt x="2192" y="1304"/>
                  </a:cubicBezTo>
                  <a:lnTo>
                    <a:pt x="2809" y="1397"/>
                  </a:lnTo>
                  <a:lnTo>
                    <a:pt x="2377" y="1829"/>
                  </a:lnTo>
                  <a:cubicBezTo>
                    <a:pt x="2316" y="1891"/>
                    <a:pt x="2285" y="1983"/>
                    <a:pt x="2285" y="2076"/>
                  </a:cubicBezTo>
                  <a:lnTo>
                    <a:pt x="2408" y="2693"/>
                  </a:lnTo>
                  <a:lnTo>
                    <a:pt x="2408" y="2693"/>
                  </a:lnTo>
                  <a:lnTo>
                    <a:pt x="1853" y="2384"/>
                  </a:lnTo>
                  <a:cubicBezTo>
                    <a:pt x="1806" y="2369"/>
                    <a:pt x="1760" y="2361"/>
                    <a:pt x="1714" y="2361"/>
                  </a:cubicBezTo>
                  <a:cubicBezTo>
                    <a:pt x="1668" y="2361"/>
                    <a:pt x="1621" y="2369"/>
                    <a:pt x="1575" y="2384"/>
                  </a:cubicBezTo>
                  <a:lnTo>
                    <a:pt x="1050" y="2693"/>
                  </a:lnTo>
                  <a:lnTo>
                    <a:pt x="1143" y="2076"/>
                  </a:lnTo>
                  <a:cubicBezTo>
                    <a:pt x="1143" y="1983"/>
                    <a:pt x="1112" y="1891"/>
                    <a:pt x="1050" y="1829"/>
                  </a:cubicBezTo>
                  <a:lnTo>
                    <a:pt x="618" y="1397"/>
                  </a:lnTo>
                  <a:lnTo>
                    <a:pt x="1235" y="1304"/>
                  </a:lnTo>
                  <a:cubicBezTo>
                    <a:pt x="1328" y="1273"/>
                    <a:pt x="1390" y="1212"/>
                    <a:pt x="1451" y="1150"/>
                  </a:cubicBezTo>
                  <a:lnTo>
                    <a:pt x="1729" y="594"/>
                  </a:lnTo>
                  <a:close/>
                  <a:moveTo>
                    <a:pt x="1714" y="0"/>
                  </a:moveTo>
                  <a:cubicBezTo>
                    <a:pt x="1614" y="0"/>
                    <a:pt x="1513" y="54"/>
                    <a:pt x="1451" y="162"/>
                  </a:cubicBezTo>
                  <a:lnTo>
                    <a:pt x="1081" y="872"/>
                  </a:lnTo>
                  <a:lnTo>
                    <a:pt x="279" y="996"/>
                  </a:lnTo>
                  <a:cubicBezTo>
                    <a:pt x="186" y="1027"/>
                    <a:pt x="94" y="1088"/>
                    <a:pt x="63" y="1212"/>
                  </a:cubicBezTo>
                  <a:cubicBezTo>
                    <a:pt x="1" y="1304"/>
                    <a:pt x="32" y="1428"/>
                    <a:pt x="124" y="1489"/>
                  </a:cubicBezTo>
                  <a:lnTo>
                    <a:pt x="711" y="2076"/>
                  </a:lnTo>
                  <a:lnTo>
                    <a:pt x="587" y="2878"/>
                  </a:lnTo>
                  <a:cubicBezTo>
                    <a:pt x="538" y="3076"/>
                    <a:pt x="686" y="3214"/>
                    <a:pt x="858" y="3214"/>
                  </a:cubicBezTo>
                  <a:cubicBezTo>
                    <a:pt x="901" y="3214"/>
                    <a:pt x="945" y="3205"/>
                    <a:pt x="989" y="3187"/>
                  </a:cubicBezTo>
                  <a:lnTo>
                    <a:pt x="1729" y="2786"/>
                  </a:lnTo>
                  <a:lnTo>
                    <a:pt x="2439" y="3187"/>
                  </a:lnTo>
                  <a:cubicBezTo>
                    <a:pt x="2477" y="3200"/>
                    <a:pt x="2521" y="3207"/>
                    <a:pt x="2566" y="3207"/>
                  </a:cubicBezTo>
                  <a:cubicBezTo>
                    <a:pt x="2629" y="3207"/>
                    <a:pt x="2693" y="3192"/>
                    <a:pt x="2748" y="3156"/>
                  </a:cubicBezTo>
                  <a:cubicBezTo>
                    <a:pt x="2840" y="3094"/>
                    <a:pt x="2871" y="2971"/>
                    <a:pt x="2871" y="2878"/>
                  </a:cubicBezTo>
                  <a:lnTo>
                    <a:pt x="2717" y="2076"/>
                  </a:lnTo>
                  <a:lnTo>
                    <a:pt x="3303" y="1489"/>
                  </a:lnTo>
                  <a:cubicBezTo>
                    <a:pt x="3396" y="1428"/>
                    <a:pt x="3427" y="1304"/>
                    <a:pt x="3396" y="1212"/>
                  </a:cubicBezTo>
                  <a:cubicBezTo>
                    <a:pt x="3365" y="1088"/>
                    <a:pt x="3272" y="1027"/>
                    <a:pt x="3149" y="996"/>
                  </a:cubicBezTo>
                  <a:lnTo>
                    <a:pt x="2346" y="872"/>
                  </a:lnTo>
                  <a:lnTo>
                    <a:pt x="1976" y="162"/>
                  </a:lnTo>
                  <a:cubicBezTo>
                    <a:pt x="1914" y="54"/>
                    <a:pt x="1814" y="0"/>
                    <a:pt x="1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1" name="Google Shape;12541;p23"/>
            <p:cNvSpPr/>
            <p:nvPr/>
          </p:nvSpPr>
          <p:spPr>
            <a:xfrm>
              <a:off x="1741150" y="3014050"/>
              <a:ext cx="361900" cy="184475"/>
            </a:xfrm>
            <a:custGeom>
              <a:avLst/>
              <a:gdLst/>
              <a:ahLst/>
              <a:cxnLst/>
              <a:rect l="l" t="t" r="r" b="b"/>
              <a:pathLst>
                <a:path w="14476" h="7379" extrusionOk="0">
                  <a:moveTo>
                    <a:pt x="2652" y="1"/>
                  </a:moveTo>
                  <a:cubicBezTo>
                    <a:pt x="2643" y="1"/>
                    <a:pt x="2634" y="1"/>
                    <a:pt x="2624" y="2"/>
                  </a:cubicBezTo>
                  <a:lnTo>
                    <a:pt x="1297" y="2"/>
                  </a:lnTo>
                  <a:cubicBezTo>
                    <a:pt x="587" y="2"/>
                    <a:pt x="1" y="589"/>
                    <a:pt x="1" y="1298"/>
                  </a:cubicBezTo>
                  <a:lnTo>
                    <a:pt x="1" y="4693"/>
                  </a:lnTo>
                  <a:cubicBezTo>
                    <a:pt x="1" y="5403"/>
                    <a:pt x="587" y="5989"/>
                    <a:pt x="1297" y="5989"/>
                  </a:cubicBezTo>
                  <a:lnTo>
                    <a:pt x="2038" y="5989"/>
                  </a:lnTo>
                  <a:lnTo>
                    <a:pt x="3025" y="7286"/>
                  </a:lnTo>
                  <a:cubicBezTo>
                    <a:pt x="3056" y="7347"/>
                    <a:pt x="3118" y="7378"/>
                    <a:pt x="3183" y="7378"/>
                  </a:cubicBezTo>
                  <a:cubicBezTo>
                    <a:pt x="3249" y="7378"/>
                    <a:pt x="3318" y="7347"/>
                    <a:pt x="3365" y="7286"/>
                  </a:cubicBezTo>
                  <a:lnTo>
                    <a:pt x="4321" y="5989"/>
                  </a:lnTo>
                  <a:lnTo>
                    <a:pt x="13179" y="5989"/>
                  </a:lnTo>
                  <a:cubicBezTo>
                    <a:pt x="13889" y="5989"/>
                    <a:pt x="14475" y="5403"/>
                    <a:pt x="14475" y="4693"/>
                  </a:cubicBezTo>
                  <a:lnTo>
                    <a:pt x="14475" y="1298"/>
                  </a:lnTo>
                  <a:cubicBezTo>
                    <a:pt x="14475" y="606"/>
                    <a:pt x="13917" y="1"/>
                    <a:pt x="13230" y="1"/>
                  </a:cubicBezTo>
                  <a:cubicBezTo>
                    <a:pt x="13213" y="1"/>
                    <a:pt x="13196" y="2"/>
                    <a:pt x="13179" y="2"/>
                  </a:cubicBezTo>
                  <a:lnTo>
                    <a:pt x="3673" y="2"/>
                  </a:lnTo>
                  <a:cubicBezTo>
                    <a:pt x="3426" y="33"/>
                    <a:pt x="3426" y="373"/>
                    <a:pt x="3673" y="403"/>
                  </a:cubicBezTo>
                  <a:lnTo>
                    <a:pt x="13179" y="403"/>
                  </a:lnTo>
                  <a:cubicBezTo>
                    <a:pt x="13642" y="403"/>
                    <a:pt x="14043" y="805"/>
                    <a:pt x="14043" y="1298"/>
                  </a:cubicBezTo>
                  <a:lnTo>
                    <a:pt x="14043" y="4662"/>
                  </a:lnTo>
                  <a:cubicBezTo>
                    <a:pt x="14043" y="5156"/>
                    <a:pt x="13642" y="5557"/>
                    <a:pt x="13179" y="5557"/>
                  </a:cubicBezTo>
                  <a:lnTo>
                    <a:pt x="4229" y="5557"/>
                  </a:lnTo>
                  <a:cubicBezTo>
                    <a:pt x="4167" y="5557"/>
                    <a:pt x="4105" y="5588"/>
                    <a:pt x="4075" y="5650"/>
                  </a:cubicBezTo>
                  <a:lnTo>
                    <a:pt x="3180" y="6792"/>
                  </a:lnTo>
                  <a:lnTo>
                    <a:pt x="2315" y="5650"/>
                  </a:lnTo>
                  <a:cubicBezTo>
                    <a:pt x="2254" y="5588"/>
                    <a:pt x="2192" y="5557"/>
                    <a:pt x="2130" y="5557"/>
                  </a:cubicBezTo>
                  <a:lnTo>
                    <a:pt x="1297" y="5557"/>
                  </a:lnTo>
                  <a:cubicBezTo>
                    <a:pt x="834" y="5557"/>
                    <a:pt x="433" y="5156"/>
                    <a:pt x="433" y="4693"/>
                  </a:cubicBezTo>
                  <a:lnTo>
                    <a:pt x="433" y="1298"/>
                  </a:lnTo>
                  <a:cubicBezTo>
                    <a:pt x="433" y="805"/>
                    <a:pt x="834" y="403"/>
                    <a:pt x="1328" y="403"/>
                  </a:cubicBezTo>
                  <a:lnTo>
                    <a:pt x="2624" y="403"/>
                  </a:lnTo>
                  <a:cubicBezTo>
                    <a:pt x="2892" y="403"/>
                    <a:pt x="2901" y="1"/>
                    <a:pt x="2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2" name="Google Shape;12542;p23"/>
            <p:cNvSpPr/>
            <p:nvPr/>
          </p:nvSpPr>
          <p:spPr>
            <a:xfrm>
              <a:off x="1714150" y="3216250"/>
              <a:ext cx="196775" cy="159275"/>
            </a:xfrm>
            <a:custGeom>
              <a:avLst/>
              <a:gdLst/>
              <a:ahLst/>
              <a:cxnLst/>
              <a:rect l="l" t="t" r="r" b="b"/>
              <a:pathLst>
                <a:path w="7871" h="6371" extrusionOk="0">
                  <a:moveTo>
                    <a:pt x="4259" y="1669"/>
                  </a:moveTo>
                  <a:cubicBezTo>
                    <a:pt x="4467" y="1669"/>
                    <a:pt x="4677" y="1745"/>
                    <a:pt x="4846" y="1914"/>
                  </a:cubicBezTo>
                  <a:cubicBezTo>
                    <a:pt x="5401" y="2469"/>
                    <a:pt x="5031" y="3395"/>
                    <a:pt x="4260" y="3395"/>
                  </a:cubicBezTo>
                  <a:cubicBezTo>
                    <a:pt x="3766" y="3395"/>
                    <a:pt x="3395" y="2994"/>
                    <a:pt x="3395" y="2531"/>
                  </a:cubicBezTo>
                  <a:cubicBezTo>
                    <a:pt x="3395" y="2007"/>
                    <a:pt x="3821" y="1669"/>
                    <a:pt x="4259" y="1669"/>
                  </a:cubicBezTo>
                  <a:close/>
                  <a:moveTo>
                    <a:pt x="4260" y="463"/>
                  </a:moveTo>
                  <a:cubicBezTo>
                    <a:pt x="6605" y="463"/>
                    <a:pt x="7870" y="3241"/>
                    <a:pt x="6327" y="5031"/>
                  </a:cubicBezTo>
                  <a:cubicBezTo>
                    <a:pt x="6235" y="4629"/>
                    <a:pt x="6019" y="4259"/>
                    <a:pt x="5710" y="4012"/>
                  </a:cubicBezTo>
                  <a:cubicBezTo>
                    <a:pt x="5525" y="3827"/>
                    <a:pt x="5278" y="3673"/>
                    <a:pt x="5031" y="3580"/>
                  </a:cubicBezTo>
                  <a:cubicBezTo>
                    <a:pt x="6019" y="2808"/>
                    <a:pt x="5463" y="1265"/>
                    <a:pt x="4260" y="1265"/>
                  </a:cubicBezTo>
                  <a:cubicBezTo>
                    <a:pt x="3025" y="1265"/>
                    <a:pt x="2500" y="2808"/>
                    <a:pt x="3457" y="3580"/>
                  </a:cubicBezTo>
                  <a:cubicBezTo>
                    <a:pt x="2809" y="3827"/>
                    <a:pt x="2346" y="4352"/>
                    <a:pt x="2161" y="5031"/>
                  </a:cubicBezTo>
                  <a:cubicBezTo>
                    <a:pt x="618" y="3241"/>
                    <a:pt x="1883" y="463"/>
                    <a:pt x="4260" y="463"/>
                  </a:cubicBezTo>
                  <a:close/>
                  <a:moveTo>
                    <a:pt x="4248" y="3812"/>
                  </a:moveTo>
                  <a:cubicBezTo>
                    <a:pt x="5047" y="3812"/>
                    <a:pt x="5849" y="4321"/>
                    <a:pt x="5988" y="5339"/>
                  </a:cubicBezTo>
                  <a:cubicBezTo>
                    <a:pt x="5479" y="5740"/>
                    <a:pt x="4861" y="5941"/>
                    <a:pt x="4248" y="5941"/>
                  </a:cubicBezTo>
                  <a:cubicBezTo>
                    <a:pt x="3635" y="5941"/>
                    <a:pt x="3025" y="5740"/>
                    <a:pt x="2531" y="5339"/>
                  </a:cubicBezTo>
                  <a:cubicBezTo>
                    <a:pt x="2655" y="4321"/>
                    <a:pt x="3449" y="3812"/>
                    <a:pt x="4248" y="3812"/>
                  </a:cubicBezTo>
                  <a:close/>
                  <a:moveTo>
                    <a:pt x="4260" y="0"/>
                  </a:moveTo>
                  <a:cubicBezTo>
                    <a:pt x="1420" y="0"/>
                    <a:pt x="1" y="3426"/>
                    <a:pt x="2007" y="5432"/>
                  </a:cubicBezTo>
                  <a:cubicBezTo>
                    <a:pt x="2655" y="6081"/>
                    <a:pt x="3453" y="6371"/>
                    <a:pt x="4235" y="6371"/>
                  </a:cubicBezTo>
                  <a:cubicBezTo>
                    <a:pt x="5870" y="6371"/>
                    <a:pt x="7438" y="5100"/>
                    <a:pt x="7438" y="3179"/>
                  </a:cubicBezTo>
                  <a:cubicBezTo>
                    <a:pt x="7438" y="1420"/>
                    <a:pt x="6019" y="0"/>
                    <a:pt x="4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3" name="Google Shape;12543;p23"/>
            <p:cNvSpPr/>
            <p:nvPr/>
          </p:nvSpPr>
          <p:spPr>
            <a:xfrm>
              <a:off x="1916300" y="3223950"/>
              <a:ext cx="190600" cy="37075"/>
            </a:xfrm>
            <a:custGeom>
              <a:avLst/>
              <a:gdLst/>
              <a:ahLst/>
              <a:cxnLst/>
              <a:rect l="l" t="t" r="r" b="b"/>
              <a:pathLst>
                <a:path w="7624" h="1483" extrusionOk="0">
                  <a:moveTo>
                    <a:pt x="6728" y="433"/>
                  </a:moveTo>
                  <a:cubicBezTo>
                    <a:pt x="7099" y="464"/>
                    <a:pt x="7099" y="1019"/>
                    <a:pt x="6728" y="1050"/>
                  </a:cubicBezTo>
                  <a:lnTo>
                    <a:pt x="895" y="1050"/>
                  </a:lnTo>
                  <a:cubicBezTo>
                    <a:pt x="525" y="1019"/>
                    <a:pt x="525" y="464"/>
                    <a:pt x="895" y="433"/>
                  </a:cubicBezTo>
                  <a:close/>
                  <a:moveTo>
                    <a:pt x="895" y="1"/>
                  </a:moveTo>
                  <a:cubicBezTo>
                    <a:pt x="0" y="62"/>
                    <a:pt x="0" y="1420"/>
                    <a:pt x="895" y="1482"/>
                  </a:cubicBezTo>
                  <a:lnTo>
                    <a:pt x="6728" y="1482"/>
                  </a:lnTo>
                  <a:cubicBezTo>
                    <a:pt x="7623" y="1420"/>
                    <a:pt x="7623" y="62"/>
                    <a:pt x="6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4" name="Google Shape;12544;p23"/>
            <p:cNvSpPr/>
            <p:nvPr/>
          </p:nvSpPr>
          <p:spPr>
            <a:xfrm>
              <a:off x="1916300" y="3277975"/>
              <a:ext cx="191375" cy="36275"/>
            </a:xfrm>
            <a:custGeom>
              <a:avLst/>
              <a:gdLst/>
              <a:ahLst/>
              <a:cxnLst/>
              <a:rect l="l" t="t" r="r" b="b"/>
              <a:pathLst>
                <a:path w="7655" h="1451" extrusionOk="0">
                  <a:moveTo>
                    <a:pt x="926" y="0"/>
                  </a:moveTo>
                  <a:cubicBezTo>
                    <a:pt x="0" y="62"/>
                    <a:pt x="0" y="1389"/>
                    <a:pt x="926" y="1451"/>
                  </a:cubicBezTo>
                  <a:lnTo>
                    <a:pt x="6728" y="1451"/>
                  </a:lnTo>
                  <a:cubicBezTo>
                    <a:pt x="7654" y="1389"/>
                    <a:pt x="7654" y="62"/>
                    <a:pt x="6728" y="0"/>
                  </a:cubicBezTo>
                  <a:lnTo>
                    <a:pt x="6389" y="0"/>
                  </a:lnTo>
                  <a:cubicBezTo>
                    <a:pt x="6111" y="0"/>
                    <a:pt x="6111" y="401"/>
                    <a:pt x="6389" y="401"/>
                  </a:cubicBezTo>
                  <a:lnTo>
                    <a:pt x="6728" y="401"/>
                  </a:lnTo>
                  <a:cubicBezTo>
                    <a:pt x="7099" y="463"/>
                    <a:pt x="7099" y="988"/>
                    <a:pt x="6728" y="1049"/>
                  </a:cubicBezTo>
                  <a:lnTo>
                    <a:pt x="926" y="1049"/>
                  </a:lnTo>
                  <a:cubicBezTo>
                    <a:pt x="556" y="988"/>
                    <a:pt x="556" y="463"/>
                    <a:pt x="926" y="401"/>
                  </a:cubicBezTo>
                  <a:lnTo>
                    <a:pt x="5309" y="401"/>
                  </a:lnTo>
                  <a:cubicBezTo>
                    <a:pt x="5586" y="401"/>
                    <a:pt x="5586" y="0"/>
                    <a:pt x="5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5" name="Google Shape;12545;p23"/>
            <p:cNvSpPr/>
            <p:nvPr/>
          </p:nvSpPr>
          <p:spPr>
            <a:xfrm>
              <a:off x="1916300" y="3331975"/>
              <a:ext cx="191375" cy="37050"/>
            </a:xfrm>
            <a:custGeom>
              <a:avLst/>
              <a:gdLst/>
              <a:ahLst/>
              <a:cxnLst/>
              <a:rect l="l" t="t" r="r" b="b"/>
              <a:pathLst>
                <a:path w="7655" h="1482" extrusionOk="0">
                  <a:moveTo>
                    <a:pt x="926" y="0"/>
                  </a:moveTo>
                  <a:cubicBezTo>
                    <a:pt x="0" y="62"/>
                    <a:pt x="0" y="1389"/>
                    <a:pt x="926" y="1482"/>
                  </a:cubicBezTo>
                  <a:lnTo>
                    <a:pt x="1636" y="1482"/>
                  </a:lnTo>
                  <a:cubicBezTo>
                    <a:pt x="1914" y="1482"/>
                    <a:pt x="1914" y="1050"/>
                    <a:pt x="1636" y="1050"/>
                  </a:cubicBezTo>
                  <a:lnTo>
                    <a:pt x="926" y="1050"/>
                  </a:lnTo>
                  <a:cubicBezTo>
                    <a:pt x="556" y="1019"/>
                    <a:pt x="556" y="463"/>
                    <a:pt x="926" y="432"/>
                  </a:cubicBezTo>
                  <a:lnTo>
                    <a:pt x="6759" y="432"/>
                  </a:lnTo>
                  <a:cubicBezTo>
                    <a:pt x="7130" y="463"/>
                    <a:pt x="7130" y="1019"/>
                    <a:pt x="6759" y="1050"/>
                  </a:cubicBezTo>
                  <a:lnTo>
                    <a:pt x="2685" y="1050"/>
                  </a:lnTo>
                  <a:cubicBezTo>
                    <a:pt x="2408" y="1050"/>
                    <a:pt x="2408" y="1482"/>
                    <a:pt x="2685" y="1482"/>
                  </a:cubicBezTo>
                  <a:lnTo>
                    <a:pt x="6759" y="1482"/>
                  </a:lnTo>
                  <a:cubicBezTo>
                    <a:pt x="7654" y="1389"/>
                    <a:pt x="7654" y="62"/>
                    <a:pt x="67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46" name="Google Shape;12546;p23"/>
          <p:cNvGrpSpPr/>
          <p:nvPr/>
        </p:nvGrpSpPr>
        <p:grpSpPr>
          <a:xfrm>
            <a:off x="3964151" y="2882943"/>
            <a:ext cx="385025" cy="361725"/>
            <a:chOff x="959575" y="3014275"/>
            <a:chExt cx="385025" cy="361725"/>
          </a:xfrm>
        </p:grpSpPr>
        <p:sp>
          <p:nvSpPr>
            <p:cNvPr id="12547" name="Google Shape;12547;p23"/>
            <p:cNvSpPr/>
            <p:nvPr/>
          </p:nvSpPr>
          <p:spPr>
            <a:xfrm>
              <a:off x="1094600" y="3051775"/>
              <a:ext cx="250000" cy="324225"/>
            </a:xfrm>
            <a:custGeom>
              <a:avLst/>
              <a:gdLst/>
              <a:ahLst/>
              <a:cxnLst/>
              <a:rect l="l" t="t" r="r" b="b"/>
              <a:pathLst>
                <a:path w="10000" h="12969" extrusionOk="0">
                  <a:moveTo>
                    <a:pt x="9580" y="0"/>
                  </a:moveTo>
                  <a:cubicBezTo>
                    <a:pt x="9469" y="0"/>
                    <a:pt x="9363" y="95"/>
                    <a:pt x="9383" y="252"/>
                  </a:cubicBezTo>
                  <a:cubicBezTo>
                    <a:pt x="9475" y="499"/>
                    <a:pt x="9506" y="746"/>
                    <a:pt x="9506" y="1024"/>
                  </a:cubicBezTo>
                  <a:cubicBezTo>
                    <a:pt x="9475" y="2104"/>
                    <a:pt x="8611" y="2968"/>
                    <a:pt x="7531" y="3030"/>
                  </a:cubicBezTo>
                  <a:cubicBezTo>
                    <a:pt x="7484" y="3033"/>
                    <a:pt x="7438" y="3035"/>
                    <a:pt x="7392" y="3035"/>
                  </a:cubicBezTo>
                  <a:cubicBezTo>
                    <a:pt x="6982" y="3035"/>
                    <a:pt x="6602" y="2912"/>
                    <a:pt x="6296" y="2690"/>
                  </a:cubicBezTo>
                  <a:cubicBezTo>
                    <a:pt x="6025" y="2504"/>
                    <a:pt x="5707" y="2410"/>
                    <a:pt x="5388" y="2410"/>
                  </a:cubicBezTo>
                  <a:cubicBezTo>
                    <a:pt x="5127" y="2410"/>
                    <a:pt x="4866" y="2473"/>
                    <a:pt x="4630" y="2598"/>
                  </a:cubicBezTo>
                  <a:lnTo>
                    <a:pt x="710" y="4573"/>
                  </a:lnTo>
                  <a:cubicBezTo>
                    <a:pt x="278" y="4789"/>
                    <a:pt x="1" y="5221"/>
                    <a:pt x="1" y="5715"/>
                  </a:cubicBezTo>
                  <a:cubicBezTo>
                    <a:pt x="1" y="6209"/>
                    <a:pt x="278" y="6672"/>
                    <a:pt x="710" y="6888"/>
                  </a:cubicBezTo>
                  <a:lnTo>
                    <a:pt x="4630" y="8832"/>
                  </a:lnTo>
                  <a:cubicBezTo>
                    <a:pt x="4866" y="8957"/>
                    <a:pt x="5127" y="9019"/>
                    <a:pt x="5388" y="9019"/>
                  </a:cubicBezTo>
                  <a:cubicBezTo>
                    <a:pt x="5707" y="9019"/>
                    <a:pt x="6025" y="8926"/>
                    <a:pt x="6296" y="8739"/>
                  </a:cubicBezTo>
                  <a:cubicBezTo>
                    <a:pt x="6654" y="8503"/>
                    <a:pt x="7045" y="8396"/>
                    <a:pt x="7426" y="8396"/>
                  </a:cubicBezTo>
                  <a:cubicBezTo>
                    <a:pt x="8490" y="8396"/>
                    <a:pt x="9483" y="9232"/>
                    <a:pt x="9506" y="10437"/>
                  </a:cubicBezTo>
                  <a:cubicBezTo>
                    <a:pt x="9527" y="11691"/>
                    <a:pt x="8495" y="12549"/>
                    <a:pt x="7406" y="12549"/>
                  </a:cubicBezTo>
                  <a:cubicBezTo>
                    <a:pt x="6914" y="12549"/>
                    <a:pt x="6411" y="12374"/>
                    <a:pt x="5988" y="11980"/>
                  </a:cubicBezTo>
                  <a:cubicBezTo>
                    <a:pt x="5617" y="11610"/>
                    <a:pt x="5401" y="11116"/>
                    <a:pt x="5371" y="10591"/>
                  </a:cubicBezTo>
                  <a:cubicBezTo>
                    <a:pt x="5340" y="10005"/>
                    <a:pt x="4969" y="9480"/>
                    <a:pt x="4476" y="9233"/>
                  </a:cubicBezTo>
                  <a:lnTo>
                    <a:pt x="4043" y="9017"/>
                  </a:lnTo>
                  <a:cubicBezTo>
                    <a:pt x="4009" y="9000"/>
                    <a:pt x="3976" y="8992"/>
                    <a:pt x="3945" y="8992"/>
                  </a:cubicBezTo>
                  <a:cubicBezTo>
                    <a:pt x="3753" y="8992"/>
                    <a:pt x="3646" y="9285"/>
                    <a:pt x="3858" y="9418"/>
                  </a:cubicBezTo>
                  <a:lnTo>
                    <a:pt x="4290" y="9604"/>
                  </a:lnTo>
                  <a:cubicBezTo>
                    <a:pt x="4661" y="9789"/>
                    <a:pt x="4908" y="10190"/>
                    <a:pt x="4938" y="10622"/>
                  </a:cubicBezTo>
                  <a:cubicBezTo>
                    <a:pt x="5000" y="11918"/>
                    <a:pt x="6111" y="12967"/>
                    <a:pt x="7438" y="12967"/>
                  </a:cubicBezTo>
                  <a:cubicBezTo>
                    <a:pt x="7457" y="12968"/>
                    <a:pt x="7476" y="12968"/>
                    <a:pt x="7495" y="12968"/>
                  </a:cubicBezTo>
                  <a:cubicBezTo>
                    <a:pt x="8828" y="12968"/>
                    <a:pt x="9939" y="11899"/>
                    <a:pt x="9969" y="10529"/>
                  </a:cubicBezTo>
                  <a:cubicBezTo>
                    <a:pt x="10000" y="9141"/>
                    <a:pt x="8920" y="7999"/>
                    <a:pt x="7531" y="7968"/>
                  </a:cubicBezTo>
                  <a:cubicBezTo>
                    <a:pt x="7487" y="7965"/>
                    <a:pt x="7443" y="7964"/>
                    <a:pt x="7399" y="7964"/>
                  </a:cubicBezTo>
                  <a:cubicBezTo>
                    <a:pt x="6919" y="7964"/>
                    <a:pt x="6445" y="8117"/>
                    <a:pt x="6049" y="8400"/>
                  </a:cubicBezTo>
                  <a:cubicBezTo>
                    <a:pt x="5843" y="8520"/>
                    <a:pt x="5608" y="8583"/>
                    <a:pt x="5371" y="8583"/>
                  </a:cubicBezTo>
                  <a:cubicBezTo>
                    <a:pt x="5182" y="8583"/>
                    <a:pt x="4993" y="8544"/>
                    <a:pt x="4815" y="8462"/>
                  </a:cubicBezTo>
                  <a:lnTo>
                    <a:pt x="896" y="6486"/>
                  </a:lnTo>
                  <a:cubicBezTo>
                    <a:pt x="587" y="6332"/>
                    <a:pt x="433" y="6054"/>
                    <a:pt x="433" y="5715"/>
                  </a:cubicBezTo>
                  <a:cubicBezTo>
                    <a:pt x="402" y="5375"/>
                    <a:pt x="587" y="5098"/>
                    <a:pt x="896" y="4943"/>
                  </a:cubicBezTo>
                  <a:lnTo>
                    <a:pt x="4815" y="2968"/>
                  </a:lnTo>
                  <a:cubicBezTo>
                    <a:pt x="4993" y="2886"/>
                    <a:pt x="5182" y="2847"/>
                    <a:pt x="5371" y="2847"/>
                  </a:cubicBezTo>
                  <a:cubicBezTo>
                    <a:pt x="5608" y="2847"/>
                    <a:pt x="5843" y="2910"/>
                    <a:pt x="6049" y="3030"/>
                  </a:cubicBezTo>
                  <a:cubicBezTo>
                    <a:pt x="6490" y="3329"/>
                    <a:pt x="6969" y="3465"/>
                    <a:pt x="7435" y="3465"/>
                  </a:cubicBezTo>
                  <a:cubicBezTo>
                    <a:pt x="8697" y="3465"/>
                    <a:pt x="9862" y="2467"/>
                    <a:pt x="9907" y="1024"/>
                  </a:cubicBezTo>
                  <a:cubicBezTo>
                    <a:pt x="9907" y="715"/>
                    <a:pt x="9876" y="376"/>
                    <a:pt x="9753" y="98"/>
                  </a:cubicBezTo>
                  <a:cubicBezTo>
                    <a:pt x="9708" y="31"/>
                    <a:pt x="9643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8" name="Google Shape;12548;p23"/>
            <p:cNvSpPr/>
            <p:nvPr/>
          </p:nvSpPr>
          <p:spPr>
            <a:xfrm>
              <a:off x="959575" y="3014275"/>
              <a:ext cx="365400" cy="260450"/>
            </a:xfrm>
            <a:custGeom>
              <a:avLst/>
              <a:gdLst/>
              <a:ahLst/>
              <a:cxnLst/>
              <a:rect l="l" t="t" r="r" b="b"/>
              <a:pathLst>
                <a:path w="14616" h="10418" extrusionOk="0">
                  <a:moveTo>
                    <a:pt x="12828" y="0"/>
                  </a:moveTo>
                  <a:cubicBezTo>
                    <a:pt x="11585" y="0"/>
                    <a:pt x="10403" y="942"/>
                    <a:pt x="10339" y="2370"/>
                  </a:cubicBezTo>
                  <a:cubicBezTo>
                    <a:pt x="10309" y="2771"/>
                    <a:pt x="10062" y="3172"/>
                    <a:pt x="9660" y="3357"/>
                  </a:cubicBezTo>
                  <a:lnTo>
                    <a:pt x="5926" y="5209"/>
                  </a:lnTo>
                  <a:cubicBezTo>
                    <a:pt x="5759" y="5306"/>
                    <a:pt x="5574" y="5353"/>
                    <a:pt x="5387" y="5353"/>
                  </a:cubicBezTo>
                  <a:cubicBezTo>
                    <a:pt x="5158" y="5353"/>
                    <a:pt x="4926" y="5283"/>
                    <a:pt x="4723" y="5147"/>
                  </a:cubicBezTo>
                  <a:cubicBezTo>
                    <a:pt x="4301" y="4870"/>
                    <a:pt x="3817" y="4734"/>
                    <a:pt x="3336" y="4734"/>
                  </a:cubicBezTo>
                  <a:cubicBezTo>
                    <a:pt x="2691" y="4734"/>
                    <a:pt x="2052" y="4979"/>
                    <a:pt x="1575" y="5456"/>
                  </a:cubicBezTo>
                  <a:cubicBezTo>
                    <a:pt x="1" y="7030"/>
                    <a:pt x="1112" y="9746"/>
                    <a:pt x="3334" y="9746"/>
                  </a:cubicBezTo>
                  <a:cubicBezTo>
                    <a:pt x="3828" y="9715"/>
                    <a:pt x="4291" y="9591"/>
                    <a:pt x="4692" y="9314"/>
                  </a:cubicBezTo>
                  <a:cubicBezTo>
                    <a:pt x="4903" y="9172"/>
                    <a:pt x="5145" y="9102"/>
                    <a:pt x="5383" y="9102"/>
                  </a:cubicBezTo>
                  <a:cubicBezTo>
                    <a:pt x="5561" y="9102"/>
                    <a:pt x="5737" y="9142"/>
                    <a:pt x="5895" y="9221"/>
                  </a:cubicBezTo>
                  <a:lnTo>
                    <a:pt x="8210" y="10394"/>
                  </a:lnTo>
                  <a:cubicBezTo>
                    <a:pt x="8246" y="10410"/>
                    <a:pt x="8281" y="10417"/>
                    <a:pt x="8313" y="10417"/>
                  </a:cubicBezTo>
                  <a:cubicBezTo>
                    <a:pt x="8528" y="10417"/>
                    <a:pt x="8637" y="10100"/>
                    <a:pt x="8395" y="9993"/>
                  </a:cubicBezTo>
                  <a:lnTo>
                    <a:pt x="8395" y="9993"/>
                  </a:lnTo>
                  <a:lnTo>
                    <a:pt x="8426" y="10023"/>
                  </a:lnTo>
                  <a:lnTo>
                    <a:pt x="6111" y="8851"/>
                  </a:lnTo>
                  <a:cubicBezTo>
                    <a:pt x="5884" y="8743"/>
                    <a:pt x="5639" y="8689"/>
                    <a:pt x="5394" y="8689"/>
                  </a:cubicBezTo>
                  <a:cubicBezTo>
                    <a:pt x="5074" y="8689"/>
                    <a:pt x="4755" y="8782"/>
                    <a:pt x="4476" y="8974"/>
                  </a:cubicBezTo>
                  <a:cubicBezTo>
                    <a:pt x="4136" y="9190"/>
                    <a:pt x="3735" y="9283"/>
                    <a:pt x="3334" y="9314"/>
                  </a:cubicBezTo>
                  <a:cubicBezTo>
                    <a:pt x="2161" y="9283"/>
                    <a:pt x="1235" y="8326"/>
                    <a:pt x="1266" y="7184"/>
                  </a:cubicBezTo>
                  <a:cubicBezTo>
                    <a:pt x="1266" y="6629"/>
                    <a:pt x="1482" y="6135"/>
                    <a:pt x="1883" y="5764"/>
                  </a:cubicBezTo>
                  <a:cubicBezTo>
                    <a:pt x="2254" y="5394"/>
                    <a:pt x="2778" y="5178"/>
                    <a:pt x="3303" y="5178"/>
                  </a:cubicBezTo>
                  <a:cubicBezTo>
                    <a:pt x="3343" y="5175"/>
                    <a:pt x="3384" y="5173"/>
                    <a:pt x="3425" y="5173"/>
                  </a:cubicBezTo>
                  <a:cubicBezTo>
                    <a:pt x="3791" y="5173"/>
                    <a:pt x="4171" y="5296"/>
                    <a:pt x="4476" y="5518"/>
                  </a:cubicBezTo>
                  <a:cubicBezTo>
                    <a:pt x="4750" y="5689"/>
                    <a:pt x="5062" y="5775"/>
                    <a:pt x="5376" y="5775"/>
                  </a:cubicBezTo>
                  <a:cubicBezTo>
                    <a:pt x="5627" y="5775"/>
                    <a:pt x="5878" y="5720"/>
                    <a:pt x="6111" y="5610"/>
                  </a:cubicBezTo>
                  <a:lnTo>
                    <a:pt x="9846" y="3728"/>
                  </a:lnTo>
                  <a:cubicBezTo>
                    <a:pt x="10370" y="3481"/>
                    <a:pt x="10710" y="2956"/>
                    <a:pt x="10741" y="2370"/>
                  </a:cubicBezTo>
                  <a:cubicBezTo>
                    <a:pt x="10802" y="1289"/>
                    <a:pt x="11667" y="456"/>
                    <a:pt x="12747" y="425"/>
                  </a:cubicBezTo>
                  <a:cubicBezTo>
                    <a:pt x="12785" y="423"/>
                    <a:pt x="12822" y="422"/>
                    <a:pt x="12860" y="422"/>
                  </a:cubicBezTo>
                  <a:cubicBezTo>
                    <a:pt x="13342" y="422"/>
                    <a:pt x="13794" y="604"/>
                    <a:pt x="14166" y="919"/>
                  </a:cubicBezTo>
                  <a:cubicBezTo>
                    <a:pt x="14211" y="957"/>
                    <a:pt x="14257" y="973"/>
                    <a:pt x="14302" y="973"/>
                  </a:cubicBezTo>
                  <a:cubicBezTo>
                    <a:pt x="14475" y="973"/>
                    <a:pt x="14616" y="733"/>
                    <a:pt x="14444" y="611"/>
                  </a:cubicBezTo>
                  <a:cubicBezTo>
                    <a:pt x="13957" y="190"/>
                    <a:pt x="13386" y="0"/>
                    <a:pt x="128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9" name="Google Shape;12549;p23"/>
            <p:cNvSpPr/>
            <p:nvPr/>
          </p:nvSpPr>
          <p:spPr>
            <a:xfrm>
              <a:off x="1229625" y="3038775"/>
              <a:ext cx="87975" cy="75250"/>
            </a:xfrm>
            <a:custGeom>
              <a:avLst/>
              <a:gdLst/>
              <a:ahLst/>
              <a:cxnLst/>
              <a:rect l="l" t="t" r="r" b="b"/>
              <a:pathLst>
                <a:path w="3519" h="3010" extrusionOk="0">
                  <a:moveTo>
                    <a:pt x="2003" y="405"/>
                  </a:moveTo>
                  <a:cubicBezTo>
                    <a:pt x="2557" y="405"/>
                    <a:pt x="3087" y="839"/>
                    <a:pt x="3087" y="1482"/>
                  </a:cubicBezTo>
                  <a:cubicBezTo>
                    <a:pt x="3087" y="2099"/>
                    <a:pt x="2624" y="2562"/>
                    <a:pt x="2006" y="2562"/>
                  </a:cubicBezTo>
                  <a:cubicBezTo>
                    <a:pt x="1994" y="2563"/>
                    <a:pt x="1982" y="2563"/>
                    <a:pt x="1970" y="2563"/>
                  </a:cubicBezTo>
                  <a:cubicBezTo>
                    <a:pt x="1037" y="2563"/>
                    <a:pt x="565" y="1412"/>
                    <a:pt x="1235" y="742"/>
                  </a:cubicBezTo>
                  <a:cubicBezTo>
                    <a:pt x="1458" y="509"/>
                    <a:pt x="1733" y="405"/>
                    <a:pt x="2003" y="405"/>
                  </a:cubicBezTo>
                  <a:close/>
                  <a:moveTo>
                    <a:pt x="2006" y="1"/>
                  </a:moveTo>
                  <a:cubicBezTo>
                    <a:pt x="679" y="1"/>
                    <a:pt x="0" y="1606"/>
                    <a:pt x="957" y="2562"/>
                  </a:cubicBezTo>
                  <a:cubicBezTo>
                    <a:pt x="1266" y="2871"/>
                    <a:pt x="1643" y="3010"/>
                    <a:pt x="2011" y="3010"/>
                  </a:cubicBezTo>
                  <a:cubicBezTo>
                    <a:pt x="2783" y="3010"/>
                    <a:pt x="3519" y="2402"/>
                    <a:pt x="3519" y="1482"/>
                  </a:cubicBezTo>
                  <a:cubicBezTo>
                    <a:pt x="3519" y="649"/>
                    <a:pt x="284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0" name="Google Shape;12550;p23"/>
            <p:cNvSpPr/>
            <p:nvPr/>
          </p:nvSpPr>
          <p:spPr>
            <a:xfrm>
              <a:off x="1005100" y="3156500"/>
              <a:ext cx="85650" cy="75650"/>
            </a:xfrm>
            <a:custGeom>
              <a:avLst/>
              <a:gdLst/>
              <a:ahLst/>
              <a:cxnLst/>
              <a:rect l="l" t="t" r="r" b="b"/>
              <a:pathLst>
                <a:path w="3426" h="3026" extrusionOk="0">
                  <a:moveTo>
                    <a:pt x="1509" y="0"/>
                  </a:moveTo>
                  <a:cubicBezTo>
                    <a:pt x="1235" y="0"/>
                    <a:pt x="951" y="80"/>
                    <a:pt x="680" y="261"/>
                  </a:cubicBezTo>
                  <a:cubicBezTo>
                    <a:pt x="587" y="353"/>
                    <a:pt x="556" y="477"/>
                    <a:pt x="618" y="569"/>
                  </a:cubicBezTo>
                  <a:cubicBezTo>
                    <a:pt x="678" y="629"/>
                    <a:pt x="750" y="663"/>
                    <a:pt x="819" y="663"/>
                  </a:cubicBezTo>
                  <a:cubicBezTo>
                    <a:pt x="857" y="663"/>
                    <a:pt x="894" y="653"/>
                    <a:pt x="926" y="631"/>
                  </a:cubicBezTo>
                  <a:cubicBezTo>
                    <a:pt x="1080" y="529"/>
                    <a:pt x="1233" y="469"/>
                    <a:pt x="1404" y="469"/>
                  </a:cubicBezTo>
                  <a:cubicBezTo>
                    <a:pt x="1440" y="469"/>
                    <a:pt x="1476" y="471"/>
                    <a:pt x="1513" y="477"/>
                  </a:cubicBezTo>
                  <a:cubicBezTo>
                    <a:pt x="1525" y="476"/>
                    <a:pt x="1537" y="476"/>
                    <a:pt x="1550" y="476"/>
                  </a:cubicBezTo>
                  <a:cubicBezTo>
                    <a:pt x="2482" y="476"/>
                    <a:pt x="2955" y="1627"/>
                    <a:pt x="2284" y="2297"/>
                  </a:cubicBezTo>
                  <a:cubicBezTo>
                    <a:pt x="2062" y="2530"/>
                    <a:pt x="1786" y="2634"/>
                    <a:pt x="1516" y="2634"/>
                  </a:cubicBezTo>
                  <a:cubicBezTo>
                    <a:pt x="962" y="2634"/>
                    <a:pt x="433" y="2200"/>
                    <a:pt x="433" y="1557"/>
                  </a:cubicBezTo>
                  <a:cubicBezTo>
                    <a:pt x="433" y="1495"/>
                    <a:pt x="433" y="1433"/>
                    <a:pt x="433" y="1372"/>
                  </a:cubicBezTo>
                  <a:cubicBezTo>
                    <a:pt x="433" y="1279"/>
                    <a:pt x="371" y="1156"/>
                    <a:pt x="247" y="1156"/>
                  </a:cubicBezTo>
                  <a:lnTo>
                    <a:pt x="247" y="1125"/>
                  </a:lnTo>
                  <a:cubicBezTo>
                    <a:pt x="155" y="1125"/>
                    <a:pt x="31" y="1186"/>
                    <a:pt x="31" y="1310"/>
                  </a:cubicBezTo>
                  <a:cubicBezTo>
                    <a:pt x="1" y="1372"/>
                    <a:pt x="1" y="1464"/>
                    <a:pt x="31" y="1526"/>
                  </a:cubicBezTo>
                  <a:cubicBezTo>
                    <a:pt x="31" y="2470"/>
                    <a:pt x="776" y="3026"/>
                    <a:pt x="1531" y="3026"/>
                  </a:cubicBezTo>
                  <a:cubicBezTo>
                    <a:pt x="2035" y="3026"/>
                    <a:pt x="2544" y="2779"/>
                    <a:pt x="2840" y="2236"/>
                  </a:cubicBezTo>
                  <a:cubicBezTo>
                    <a:pt x="3426" y="1137"/>
                    <a:pt x="2544" y="0"/>
                    <a:pt x="1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1" name="Google Shape;12551;p23"/>
            <p:cNvSpPr/>
            <p:nvPr/>
          </p:nvSpPr>
          <p:spPr>
            <a:xfrm>
              <a:off x="1242225" y="3276000"/>
              <a:ext cx="88500" cy="75275"/>
            </a:xfrm>
            <a:custGeom>
              <a:avLst/>
              <a:gdLst/>
              <a:ahLst/>
              <a:cxnLst/>
              <a:rect l="l" t="t" r="r" b="b"/>
              <a:pathLst>
                <a:path w="3540" h="3011" extrusionOk="0">
                  <a:moveTo>
                    <a:pt x="1502" y="418"/>
                  </a:moveTo>
                  <a:cubicBezTo>
                    <a:pt x="2490" y="418"/>
                    <a:pt x="2953" y="1591"/>
                    <a:pt x="2274" y="2270"/>
                  </a:cubicBezTo>
                  <a:cubicBezTo>
                    <a:pt x="2053" y="2492"/>
                    <a:pt x="1779" y="2592"/>
                    <a:pt x="1510" y="2592"/>
                  </a:cubicBezTo>
                  <a:cubicBezTo>
                    <a:pt x="955" y="2592"/>
                    <a:pt x="422" y="2164"/>
                    <a:pt x="422" y="1499"/>
                  </a:cubicBezTo>
                  <a:cubicBezTo>
                    <a:pt x="422" y="912"/>
                    <a:pt x="916" y="418"/>
                    <a:pt x="1502" y="418"/>
                  </a:cubicBezTo>
                  <a:close/>
                  <a:moveTo>
                    <a:pt x="1518" y="1"/>
                  </a:moveTo>
                  <a:cubicBezTo>
                    <a:pt x="740" y="1"/>
                    <a:pt x="0" y="602"/>
                    <a:pt x="21" y="1499"/>
                  </a:cubicBezTo>
                  <a:cubicBezTo>
                    <a:pt x="21" y="2332"/>
                    <a:pt x="669" y="3011"/>
                    <a:pt x="1502" y="3011"/>
                  </a:cubicBezTo>
                  <a:cubicBezTo>
                    <a:pt x="2860" y="3011"/>
                    <a:pt x="3539" y="1375"/>
                    <a:pt x="2583" y="449"/>
                  </a:cubicBezTo>
                  <a:cubicBezTo>
                    <a:pt x="2272" y="139"/>
                    <a:pt x="1891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52" name="Google Shape;12552;p23"/>
          <p:cNvGrpSpPr/>
          <p:nvPr/>
        </p:nvGrpSpPr>
        <p:grpSpPr>
          <a:xfrm>
            <a:off x="4764094" y="2882643"/>
            <a:ext cx="362650" cy="362325"/>
            <a:chOff x="7730675" y="2463925"/>
            <a:chExt cx="362650" cy="362325"/>
          </a:xfrm>
        </p:grpSpPr>
        <p:sp>
          <p:nvSpPr>
            <p:cNvPr id="12553" name="Google Shape;12553;p23"/>
            <p:cNvSpPr/>
            <p:nvPr/>
          </p:nvSpPr>
          <p:spPr>
            <a:xfrm>
              <a:off x="7730675" y="2463925"/>
              <a:ext cx="361875" cy="362075"/>
            </a:xfrm>
            <a:custGeom>
              <a:avLst/>
              <a:gdLst/>
              <a:ahLst/>
              <a:cxnLst/>
              <a:rect l="l" t="t" r="r" b="b"/>
              <a:pathLst>
                <a:path w="14475" h="14483" extrusionOk="0">
                  <a:moveTo>
                    <a:pt x="10463" y="7533"/>
                  </a:moveTo>
                  <a:lnTo>
                    <a:pt x="10463" y="8922"/>
                  </a:lnTo>
                  <a:lnTo>
                    <a:pt x="9722" y="8922"/>
                  </a:lnTo>
                  <a:cubicBezTo>
                    <a:pt x="9352" y="8922"/>
                    <a:pt x="9043" y="8613"/>
                    <a:pt x="9043" y="8243"/>
                  </a:cubicBezTo>
                  <a:lnTo>
                    <a:pt x="9074" y="8243"/>
                  </a:lnTo>
                  <a:cubicBezTo>
                    <a:pt x="9043" y="7842"/>
                    <a:pt x="9352" y="7533"/>
                    <a:pt x="9753" y="7533"/>
                  </a:cubicBezTo>
                  <a:close/>
                  <a:moveTo>
                    <a:pt x="3851" y="2718"/>
                  </a:moveTo>
                  <a:cubicBezTo>
                    <a:pt x="4659" y="2718"/>
                    <a:pt x="5309" y="3385"/>
                    <a:pt x="5309" y="4200"/>
                  </a:cubicBezTo>
                  <a:cubicBezTo>
                    <a:pt x="5309" y="5558"/>
                    <a:pt x="6358" y="6669"/>
                    <a:pt x="7716" y="6731"/>
                  </a:cubicBezTo>
                  <a:cubicBezTo>
                    <a:pt x="7747" y="8089"/>
                    <a:pt x="6636" y="9230"/>
                    <a:pt x="5247" y="9261"/>
                  </a:cubicBezTo>
                  <a:lnTo>
                    <a:pt x="4753" y="9261"/>
                  </a:lnTo>
                  <a:cubicBezTo>
                    <a:pt x="3395" y="9261"/>
                    <a:pt x="2284" y="8150"/>
                    <a:pt x="2284" y="6792"/>
                  </a:cubicBezTo>
                  <a:lnTo>
                    <a:pt x="2284" y="4262"/>
                  </a:lnTo>
                  <a:cubicBezTo>
                    <a:pt x="2284" y="3398"/>
                    <a:pt x="2963" y="2719"/>
                    <a:pt x="3796" y="2719"/>
                  </a:cubicBezTo>
                  <a:cubicBezTo>
                    <a:pt x="3815" y="2718"/>
                    <a:pt x="3833" y="2718"/>
                    <a:pt x="3851" y="2718"/>
                  </a:cubicBezTo>
                  <a:close/>
                  <a:moveTo>
                    <a:pt x="13117" y="6329"/>
                  </a:moveTo>
                  <a:lnTo>
                    <a:pt x="13117" y="10064"/>
                  </a:lnTo>
                  <a:lnTo>
                    <a:pt x="10895" y="8953"/>
                  </a:lnTo>
                  <a:lnTo>
                    <a:pt x="10895" y="7410"/>
                  </a:lnTo>
                  <a:lnTo>
                    <a:pt x="13117" y="6329"/>
                  </a:lnTo>
                  <a:close/>
                  <a:moveTo>
                    <a:pt x="10463" y="9323"/>
                  </a:moveTo>
                  <a:lnTo>
                    <a:pt x="10463" y="10249"/>
                  </a:lnTo>
                  <a:cubicBezTo>
                    <a:pt x="10339" y="10218"/>
                    <a:pt x="10216" y="10187"/>
                    <a:pt x="10123" y="10187"/>
                  </a:cubicBezTo>
                  <a:lnTo>
                    <a:pt x="10123" y="10218"/>
                  </a:lnTo>
                  <a:lnTo>
                    <a:pt x="9938" y="10218"/>
                  </a:lnTo>
                  <a:lnTo>
                    <a:pt x="9938" y="9323"/>
                  </a:lnTo>
                  <a:close/>
                  <a:moveTo>
                    <a:pt x="5833" y="9632"/>
                  </a:moveTo>
                  <a:lnTo>
                    <a:pt x="5833" y="10990"/>
                  </a:lnTo>
                  <a:cubicBezTo>
                    <a:pt x="5833" y="11453"/>
                    <a:pt x="5463" y="11823"/>
                    <a:pt x="5000" y="11823"/>
                  </a:cubicBezTo>
                  <a:cubicBezTo>
                    <a:pt x="4568" y="11823"/>
                    <a:pt x="4198" y="11453"/>
                    <a:pt x="4167" y="10990"/>
                  </a:cubicBezTo>
                  <a:lnTo>
                    <a:pt x="4167" y="9632"/>
                  </a:lnTo>
                  <a:cubicBezTo>
                    <a:pt x="4383" y="9663"/>
                    <a:pt x="4568" y="9693"/>
                    <a:pt x="4753" y="9693"/>
                  </a:cubicBezTo>
                  <a:cubicBezTo>
                    <a:pt x="5124" y="9693"/>
                    <a:pt x="5463" y="9693"/>
                    <a:pt x="5833" y="9632"/>
                  </a:cubicBezTo>
                  <a:close/>
                  <a:moveTo>
                    <a:pt x="10108" y="10612"/>
                  </a:moveTo>
                  <a:cubicBezTo>
                    <a:pt x="10470" y="10612"/>
                    <a:pt x="10833" y="10851"/>
                    <a:pt x="10833" y="11329"/>
                  </a:cubicBezTo>
                  <a:lnTo>
                    <a:pt x="10833" y="12656"/>
                  </a:lnTo>
                  <a:lnTo>
                    <a:pt x="9382" y="12656"/>
                  </a:lnTo>
                  <a:lnTo>
                    <a:pt x="9382" y="11329"/>
                  </a:lnTo>
                  <a:cubicBezTo>
                    <a:pt x="9382" y="10851"/>
                    <a:pt x="9745" y="10612"/>
                    <a:pt x="10108" y="10612"/>
                  </a:cubicBezTo>
                  <a:close/>
                  <a:moveTo>
                    <a:pt x="7284" y="10681"/>
                  </a:moveTo>
                  <a:cubicBezTo>
                    <a:pt x="7932" y="10681"/>
                    <a:pt x="8549" y="10959"/>
                    <a:pt x="8981" y="11453"/>
                  </a:cubicBezTo>
                  <a:lnTo>
                    <a:pt x="8981" y="14076"/>
                  </a:lnTo>
                  <a:lnTo>
                    <a:pt x="494" y="14076"/>
                  </a:lnTo>
                  <a:lnTo>
                    <a:pt x="494" y="12903"/>
                  </a:lnTo>
                  <a:cubicBezTo>
                    <a:pt x="494" y="11669"/>
                    <a:pt x="1482" y="10681"/>
                    <a:pt x="2747" y="10681"/>
                  </a:cubicBezTo>
                  <a:lnTo>
                    <a:pt x="3766" y="10681"/>
                  </a:lnTo>
                  <a:lnTo>
                    <a:pt x="3766" y="10990"/>
                  </a:lnTo>
                  <a:cubicBezTo>
                    <a:pt x="3812" y="11777"/>
                    <a:pt x="4414" y="12170"/>
                    <a:pt x="5016" y="12170"/>
                  </a:cubicBezTo>
                  <a:cubicBezTo>
                    <a:pt x="5617" y="12170"/>
                    <a:pt x="6219" y="11777"/>
                    <a:pt x="6265" y="10990"/>
                  </a:cubicBezTo>
                  <a:lnTo>
                    <a:pt x="6265" y="10681"/>
                  </a:lnTo>
                  <a:close/>
                  <a:moveTo>
                    <a:pt x="10833" y="13088"/>
                  </a:moveTo>
                  <a:lnTo>
                    <a:pt x="10833" y="14076"/>
                  </a:lnTo>
                  <a:lnTo>
                    <a:pt x="9382" y="14076"/>
                  </a:lnTo>
                  <a:lnTo>
                    <a:pt x="9382" y="13088"/>
                  </a:lnTo>
                  <a:close/>
                  <a:moveTo>
                    <a:pt x="5769" y="0"/>
                  </a:moveTo>
                  <a:cubicBezTo>
                    <a:pt x="4976" y="0"/>
                    <a:pt x="4165" y="276"/>
                    <a:pt x="3550" y="774"/>
                  </a:cubicBezTo>
                  <a:cubicBezTo>
                    <a:pt x="3217" y="608"/>
                    <a:pt x="2861" y="492"/>
                    <a:pt x="2501" y="492"/>
                  </a:cubicBezTo>
                  <a:cubicBezTo>
                    <a:pt x="2460" y="492"/>
                    <a:pt x="2418" y="493"/>
                    <a:pt x="2377" y="497"/>
                  </a:cubicBezTo>
                  <a:cubicBezTo>
                    <a:pt x="1050" y="497"/>
                    <a:pt x="0" y="1546"/>
                    <a:pt x="0" y="2873"/>
                  </a:cubicBezTo>
                  <a:lnTo>
                    <a:pt x="0" y="3583"/>
                  </a:lnTo>
                  <a:cubicBezTo>
                    <a:pt x="0" y="3722"/>
                    <a:pt x="108" y="3791"/>
                    <a:pt x="216" y="3791"/>
                  </a:cubicBezTo>
                  <a:cubicBezTo>
                    <a:pt x="325" y="3791"/>
                    <a:pt x="433" y="3722"/>
                    <a:pt x="433" y="3583"/>
                  </a:cubicBezTo>
                  <a:lnTo>
                    <a:pt x="433" y="2873"/>
                  </a:lnTo>
                  <a:cubicBezTo>
                    <a:pt x="410" y="1723"/>
                    <a:pt x="1364" y="898"/>
                    <a:pt x="2388" y="898"/>
                  </a:cubicBezTo>
                  <a:cubicBezTo>
                    <a:pt x="2738" y="898"/>
                    <a:pt x="3096" y="994"/>
                    <a:pt x="3426" y="1206"/>
                  </a:cubicBezTo>
                  <a:cubicBezTo>
                    <a:pt x="3468" y="1234"/>
                    <a:pt x="3516" y="1249"/>
                    <a:pt x="3561" y="1249"/>
                  </a:cubicBezTo>
                  <a:cubicBezTo>
                    <a:pt x="3617" y="1249"/>
                    <a:pt x="3670" y="1227"/>
                    <a:pt x="3704" y="1176"/>
                  </a:cubicBezTo>
                  <a:cubicBezTo>
                    <a:pt x="4264" y="699"/>
                    <a:pt x="4952" y="426"/>
                    <a:pt x="5674" y="426"/>
                  </a:cubicBezTo>
                  <a:cubicBezTo>
                    <a:pt x="5748" y="426"/>
                    <a:pt x="5821" y="429"/>
                    <a:pt x="5895" y="435"/>
                  </a:cubicBezTo>
                  <a:cubicBezTo>
                    <a:pt x="7901" y="435"/>
                    <a:pt x="9506" y="2071"/>
                    <a:pt x="9506" y="4077"/>
                  </a:cubicBezTo>
                  <a:lnTo>
                    <a:pt x="9506" y="7132"/>
                  </a:lnTo>
                  <a:cubicBezTo>
                    <a:pt x="8981" y="7224"/>
                    <a:pt x="8611" y="7687"/>
                    <a:pt x="8642" y="8243"/>
                  </a:cubicBezTo>
                  <a:cubicBezTo>
                    <a:pt x="8611" y="8768"/>
                    <a:pt x="8981" y="9200"/>
                    <a:pt x="9506" y="9323"/>
                  </a:cubicBezTo>
                  <a:lnTo>
                    <a:pt x="9506" y="10372"/>
                  </a:lnTo>
                  <a:cubicBezTo>
                    <a:pt x="9290" y="10496"/>
                    <a:pt x="9136" y="10712"/>
                    <a:pt x="9043" y="10928"/>
                  </a:cubicBezTo>
                  <a:cubicBezTo>
                    <a:pt x="8549" y="10496"/>
                    <a:pt x="7901" y="10249"/>
                    <a:pt x="7253" y="10249"/>
                  </a:cubicBezTo>
                  <a:lnTo>
                    <a:pt x="6235" y="10249"/>
                  </a:lnTo>
                  <a:lnTo>
                    <a:pt x="6235" y="9508"/>
                  </a:lnTo>
                  <a:cubicBezTo>
                    <a:pt x="7376" y="9076"/>
                    <a:pt x="8117" y="7996"/>
                    <a:pt x="8148" y="6792"/>
                  </a:cubicBezTo>
                  <a:cubicBezTo>
                    <a:pt x="8148" y="6453"/>
                    <a:pt x="8148" y="6299"/>
                    <a:pt x="7747" y="6299"/>
                  </a:cubicBezTo>
                  <a:cubicBezTo>
                    <a:pt x="7729" y="6299"/>
                    <a:pt x="7711" y="6299"/>
                    <a:pt x="7693" y="6299"/>
                  </a:cubicBezTo>
                  <a:cubicBezTo>
                    <a:pt x="6606" y="6299"/>
                    <a:pt x="5710" y="5386"/>
                    <a:pt x="5710" y="4293"/>
                  </a:cubicBezTo>
                  <a:cubicBezTo>
                    <a:pt x="5726" y="2996"/>
                    <a:pt x="4745" y="2340"/>
                    <a:pt x="3769" y="2340"/>
                  </a:cubicBezTo>
                  <a:cubicBezTo>
                    <a:pt x="2816" y="2340"/>
                    <a:pt x="1867" y="2966"/>
                    <a:pt x="1852" y="4231"/>
                  </a:cubicBezTo>
                  <a:lnTo>
                    <a:pt x="1852" y="6792"/>
                  </a:lnTo>
                  <a:cubicBezTo>
                    <a:pt x="1852" y="7996"/>
                    <a:pt x="2624" y="9045"/>
                    <a:pt x="3735" y="9477"/>
                  </a:cubicBezTo>
                  <a:lnTo>
                    <a:pt x="3735" y="10249"/>
                  </a:lnTo>
                  <a:lnTo>
                    <a:pt x="2747" y="10249"/>
                  </a:lnTo>
                  <a:cubicBezTo>
                    <a:pt x="1790" y="10249"/>
                    <a:pt x="895" y="10743"/>
                    <a:pt x="433" y="11576"/>
                  </a:cubicBezTo>
                  <a:lnTo>
                    <a:pt x="433" y="4632"/>
                  </a:lnTo>
                  <a:cubicBezTo>
                    <a:pt x="417" y="4493"/>
                    <a:pt x="309" y="4424"/>
                    <a:pt x="205" y="4424"/>
                  </a:cubicBezTo>
                  <a:cubicBezTo>
                    <a:pt x="101" y="4424"/>
                    <a:pt x="0" y="4493"/>
                    <a:pt x="0" y="4632"/>
                  </a:cubicBezTo>
                  <a:lnTo>
                    <a:pt x="0" y="14292"/>
                  </a:lnTo>
                  <a:cubicBezTo>
                    <a:pt x="0" y="14399"/>
                    <a:pt x="94" y="14483"/>
                    <a:pt x="199" y="14483"/>
                  </a:cubicBezTo>
                  <a:cubicBezTo>
                    <a:pt x="215" y="14483"/>
                    <a:pt x="231" y="14481"/>
                    <a:pt x="247" y="14477"/>
                  </a:cubicBezTo>
                  <a:lnTo>
                    <a:pt x="11018" y="14477"/>
                  </a:lnTo>
                  <a:cubicBezTo>
                    <a:pt x="11142" y="14477"/>
                    <a:pt x="11234" y="14384"/>
                    <a:pt x="11234" y="14292"/>
                  </a:cubicBezTo>
                  <a:lnTo>
                    <a:pt x="11234" y="11360"/>
                  </a:lnTo>
                  <a:cubicBezTo>
                    <a:pt x="11234" y="11020"/>
                    <a:pt x="11111" y="10712"/>
                    <a:pt x="10864" y="10496"/>
                  </a:cubicBezTo>
                  <a:lnTo>
                    <a:pt x="10864" y="9447"/>
                  </a:lnTo>
                  <a:lnTo>
                    <a:pt x="14166" y="11082"/>
                  </a:lnTo>
                  <a:cubicBezTo>
                    <a:pt x="14192" y="11095"/>
                    <a:pt x="14220" y="11102"/>
                    <a:pt x="14248" y="11102"/>
                  </a:cubicBezTo>
                  <a:cubicBezTo>
                    <a:pt x="14348" y="11102"/>
                    <a:pt x="14444" y="11018"/>
                    <a:pt x="14444" y="10897"/>
                  </a:cubicBezTo>
                  <a:lnTo>
                    <a:pt x="14444" y="10125"/>
                  </a:lnTo>
                  <a:cubicBezTo>
                    <a:pt x="14444" y="9987"/>
                    <a:pt x="14344" y="9917"/>
                    <a:pt x="14243" y="9917"/>
                  </a:cubicBezTo>
                  <a:cubicBezTo>
                    <a:pt x="14143" y="9917"/>
                    <a:pt x="14043" y="9987"/>
                    <a:pt x="14043" y="10125"/>
                  </a:cubicBezTo>
                  <a:lnTo>
                    <a:pt x="14043" y="10558"/>
                  </a:lnTo>
                  <a:lnTo>
                    <a:pt x="13549" y="10280"/>
                  </a:lnTo>
                  <a:lnTo>
                    <a:pt x="13549" y="6144"/>
                  </a:lnTo>
                  <a:lnTo>
                    <a:pt x="14073" y="5867"/>
                  </a:lnTo>
                  <a:lnTo>
                    <a:pt x="14073" y="9045"/>
                  </a:lnTo>
                  <a:cubicBezTo>
                    <a:pt x="14073" y="9169"/>
                    <a:pt x="14166" y="9261"/>
                    <a:pt x="14259" y="9261"/>
                  </a:cubicBezTo>
                  <a:lnTo>
                    <a:pt x="14290" y="9261"/>
                  </a:lnTo>
                  <a:cubicBezTo>
                    <a:pt x="14382" y="9261"/>
                    <a:pt x="14475" y="9169"/>
                    <a:pt x="14475" y="9045"/>
                  </a:cubicBezTo>
                  <a:lnTo>
                    <a:pt x="14475" y="5527"/>
                  </a:lnTo>
                  <a:cubicBezTo>
                    <a:pt x="14475" y="5406"/>
                    <a:pt x="14379" y="5323"/>
                    <a:pt x="14278" y="5323"/>
                  </a:cubicBezTo>
                  <a:cubicBezTo>
                    <a:pt x="14251" y="5323"/>
                    <a:pt x="14223" y="5329"/>
                    <a:pt x="14197" y="5342"/>
                  </a:cubicBezTo>
                  <a:lnTo>
                    <a:pt x="10617" y="7101"/>
                  </a:lnTo>
                  <a:lnTo>
                    <a:pt x="9938" y="7101"/>
                  </a:lnTo>
                  <a:lnTo>
                    <a:pt x="9938" y="4077"/>
                  </a:lnTo>
                  <a:cubicBezTo>
                    <a:pt x="9969" y="1824"/>
                    <a:pt x="8148" y="3"/>
                    <a:pt x="5895" y="3"/>
                  </a:cubicBezTo>
                  <a:cubicBezTo>
                    <a:pt x="5853" y="1"/>
                    <a:pt x="5811" y="0"/>
                    <a:pt x="5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4" name="Google Shape;12554;p23"/>
            <p:cNvSpPr/>
            <p:nvPr/>
          </p:nvSpPr>
          <p:spPr>
            <a:xfrm>
              <a:off x="8028500" y="2464175"/>
              <a:ext cx="64825" cy="62725"/>
            </a:xfrm>
            <a:custGeom>
              <a:avLst/>
              <a:gdLst/>
              <a:ahLst/>
              <a:cxnLst/>
              <a:rect l="l" t="t" r="r" b="b"/>
              <a:pathLst>
                <a:path w="2593" h="2509" extrusionOk="0">
                  <a:moveTo>
                    <a:pt x="1327" y="703"/>
                  </a:moveTo>
                  <a:lnTo>
                    <a:pt x="1451" y="980"/>
                  </a:lnTo>
                  <a:cubicBezTo>
                    <a:pt x="1482" y="1042"/>
                    <a:pt x="1543" y="1104"/>
                    <a:pt x="1605" y="1104"/>
                  </a:cubicBezTo>
                  <a:lnTo>
                    <a:pt x="1914" y="1166"/>
                  </a:lnTo>
                  <a:lnTo>
                    <a:pt x="1698" y="1382"/>
                  </a:lnTo>
                  <a:cubicBezTo>
                    <a:pt x="1636" y="1443"/>
                    <a:pt x="1636" y="1505"/>
                    <a:pt x="1636" y="1567"/>
                  </a:cubicBezTo>
                  <a:lnTo>
                    <a:pt x="1698" y="1875"/>
                  </a:lnTo>
                  <a:lnTo>
                    <a:pt x="1420" y="1752"/>
                  </a:lnTo>
                  <a:cubicBezTo>
                    <a:pt x="1389" y="1737"/>
                    <a:pt x="1358" y="1729"/>
                    <a:pt x="1327" y="1729"/>
                  </a:cubicBezTo>
                  <a:cubicBezTo>
                    <a:pt x="1296" y="1729"/>
                    <a:pt x="1265" y="1737"/>
                    <a:pt x="1235" y="1752"/>
                  </a:cubicBezTo>
                  <a:lnTo>
                    <a:pt x="957" y="1875"/>
                  </a:lnTo>
                  <a:lnTo>
                    <a:pt x="1019" y="1567"/>
                  </a:lnTo>
                  <a:cubicBezTo>
                    <a:pt x="1019" y="1505"/>
                    <a:pt x="1019" y="1443"/>
                    <a:pt x="957" y="1382"/>
                  </a:cubicBezTo>
                  <a:lnTo>
                    <a:pt x="741" y="1166"/>
                  </a:lnTo>
                  <a:lnTo>
                    <a:pt x="1049" y="1104"/>
                  </a:lnTo>
                  <a:cubicBezTo>
                    <a:pt x="1111" y="1104"/>
                    <a:pt x="1173" y="1042"/>
                    <a:pt x="1204" y="980"/>
                  </a:cubicBezTo>
                  <a:lnTo>
                    <a:pt x="1327" y="703"/>
                  </a:lnTo>
                  <a:close/>
                  <a:moveTo>
                    <a:pt x="1327" y="1"/>
                  </a:moveTo>
                  <a:cubicBezTo>
                    <a:pt x="1250" y="1"/>
                    <a:pt x="1173" y="39"/>
                    <a:pt x="1142" y="116"/>
                  </a:cubicBezTo>
                  <a:lnTo>
                    <a:pt x="864" y="703"/>
                  </a:lnTo>
                  <a:lnTo>
                    <a:pt x="247" y="795"/>
                  </a:lnTo>
                  <a:cubicBezTo>
                    <a:pt x="93" y="826"/>
                    <a:pt x="0" y="1011"/>
                    <a:pt x="124" y="1166"/>
                  </a:cubicBezTo>
                  <a:lnTo>
                    <a:pt x="587" y="1598"/>
                  </a:lnTo>
                  <a:lnTo>
                    <a:pt x="463" y="2246"/>
                  </a:lnTo>
                  <a:cubicBezTo>
                    <a:pt x="463" y="2338"/>
                    <a:pt x="494" y="2400"/>
                    <a:pt x="556" y="2462"/>
                  </a:cubicBezTo>
                  <a:cubicBezTo>
                    <a:pt x="587" y="2493"/>
                    <a:pt x="617" y="2493"/>
                    <a:pt x="679" y="2493"/>
                  </a:cubicBezTo>
                  <a:cubicBezTo>
                    <a:pt x="710" y="2493"/>
                    <a:pt x="741" y="2493"/>
                    <a:pt x="772" y="2462"/>
                  </a:cubicBezTo>
                  <a:lnTo>
                    <a:pt x="1327" y="2184"/>
                  </a:lnTo>
                  <a:lnTo>
                    <a:pt x="1852" y="2462"/>
                  </a:lnTo>
                  <a:cubicBezTo>
                    <a:pt x="1883" y="2493"/>
                    <a:pt x="1921" y="2508"/>
                    <a:pt x="1960" y="2508"/>
                  </a:cubicBezTo>
                  <a:cubicBezTo>
                    <a:pt x="1998" y="2508"/>
                    <a:pt x="2037" y="2493"/>
                    <a:pt x="2068" y="2462"/>
                  </a:cubicBezTo>
                  <a:cubicBezTo>
                    <a:pt x="2130" y="2431"/>
                    <a:pt x="2191" y="2338"/>
                    <a:pt x="2160" y="2277"/>
                  </a:cubicBezTo>
                  <a:lnTo>
                    <a:pt x="2068" y="1628"/>
                  </a:lnTo>
                  <a:lnTo>
                    <a:pt x="2531" y="1166"/>
                  </a:lnTo>
                  <a:cubicBezTo>
                    <a:pt x="2562" y="1104"/>
                    <a:pt x="2593" y="1011"/>
                    <a:pt x="2562" y="950"/>
                  </a:cubicBezTo>
                  <a:cubicBezTo>
                    <a:pt x="2531" y="857"/>
                    <a:pt x="2469" y="795"/>
                    <a:pt x="2407" y="795"/>
                  </a:cubicBezTo>
                  <a:lnTo>
                    <a:pt x="1790" y="703"/>
                  </a:lnTo>
                  <a:lnTo>
                    <a:pt x="1512" y="116"/>
                  </a:lnTo>
                  <a:cubicBezTo>
                    <a:pt x="1482" y="39"/>
                    <a:pt x="1404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5" name="Google Shape;12555;p23"/>
            <p:cNvSpPr/>
            <p:nvPr/>
          </p:nvSpPr>
          <p:spPr>
            <a:xfrm>
              <a:off x="7995325" y="2537275"/>
              <a:ext cx="62500" cy="62550"/>
            </a:xfrm>
            <a:custGeom>
              <a:avLst/>
              <a:gdLst/>
              <a:ahLst/>
              <a:cxnLst/>
              <a:rect l="l" t="t" r="r" b="b"/>
              <a:pathLst>
                <a:path w="2500" h="2502" extrusionOk="0">
                  <a:moveTo>
                    <a:pt x="1265" y="711"/>
                  </a:moveTo>
                  <a:lnTo>
                    <a:pt x="1389" y="988"/>
                  </a:lnTo>
                  <a:cubicBezTo>
                    <a:pt x="1420" y="1050"/>
                    <a:pt x="1481" y="1081"/>
                    <a:pt x="1543" y="1112"/>
                  </a:cubicBezTo>
                  <a:lnTo>
                    <a:pt x="1852" y="1143"/>
                  </a:lnTo>
                  <a:lnTo>
                    <a:pt x="1605" y="1389"/>
                  </a:lnTo>
                  <a:cubicBezTo>
                    <a:pt x="1574" y="1420"/>
                    <a:pt x="1543" y="1482"/>
                    <a:pt x="1574" y="1575"/>
                  </a:cubicBezTo>
                  <a:lnTo>
                    <a:pt x="1605" y="1883"/>
                  </a:lnTo>
                  <a:lnTo>
                    <a:pt x="1358" y="1729"/>
                  </a:lnTo>
                  <a:cubicBezTo>
                    <a:pt x="1327" y="1714"/>
                    <a:pt x="1289" y="1706"/>
                    <a:pt x="1250" y="1706"/>
                  </a:cubicBezTo>
                  <a:cubicBezTo>
                    <a:pt x="1211" y="1706"/>
                    <a:pt x="1173" y="1714"/>
                    <a:pt x="1142" y="1729"/>
                  </a:cubicBezTo>
                  <a:lnTo>
                    <a:pt x="895" y="1883"/>
                  </a:lnTo>
                  <a:lnTo>
                    <a:pt x="957" y="1575"/>
                  </a:lnTo>
                  <a:cubicBezTo>
                    <a:pt x="957" y="1482"/>
                    <a:pt x="926" y="1420"/>
                    <a:pt x="895" y="1389"/>
                  </a:cubicBezTo>
                  <a:lnTo>
                    <a:pt x="648" y="1143"/>
                  </a:lnTo>
                  <a:lnTo>
                    <a:pt x="957" y="1112"/>
                  </a:lnTo>
                  <a:cubicBezTo>
                    <a:pt x="1049" y="1081"/>
                    <a:pt x="1080" y="1050"/>
                    <a:pt x="1111" y="988"/>
                  </a:cubicBezTo>
                  <a:lnTo>
                    <a:pt x="1265" y="711"/>
                  </a:lnTo>
                  <a:close/>
                  <a:moveTo>
                    <a:pt x="1265" y="1"/>
                  </a:moveTo>
                  <a:cubicBezTo>
                    <a:pt x="1173" y="1"/>
                    <a:pt x="1080" y="62"/>
                    <a:pt x="1049" y="124"/>
                  </a:cubicBezTo>
                  <a:lnTo>
                    <a:pt x="772" y="711"/>
                  </a:lnTo>
                  <a:lnTo>
                    <a:pt x="185" y="803"/>
                  </a:lnTo>
                  <a:cubicBezTo>
                    <a:pt x="93" y="803"/>
                    <a:pt x="31" y="865"/>
                    <a:pt x="0" y="927"/>
                  </a:cubicBezTo>
                  <a:cubicBezTo>
                    <a:pt x="0" y="1019"/>
                    <a:pt x="0" y="1112"/>
                    <a:pt x="62" y="1143"/>
                  </a:cubicBezTo>
                  <a:lnTo>
                    <a:pt x="525" y="1605"/>
                  </a:lnTo>
                  <a:lnTo>
                    <a:pt x="401" y="2254"/>
                  </a:lnTo>
                  <a:cubicBezTo>
                    <a:pt x="401" y="2315"/>
                    <a:pt x="432" y="2408"/>
                    <a:pt x="494" y="2439"/>
                  </a:cubicBezTo>
                  <a:cubicBezTo>
                    <a:pt x="525" y="2470"/>
                    <a:pt x="563" y="2485"/>
                    <a:pt x="602" y="2485"/>
                  </a:cubicBezTo>
                  <a:cubicBezTo>
                    <a:pt x="640" y="2485"/>
                    <a:pt x="679" y="2470"/>
                    <a:pt x="710" y="2439"/>
                  </a:cubicBezTo>
                  <a:lnTo>
                    <a:pt x="1265" y="2161"/>
                  </a:lnTo>
                  <a:lnTo>
                    <a:pt x="1790" y="2470"/>
                  </a:lnTo>
                  <a:cubicBezTo>
                    <a:pt x="1826" y="2491"/>
                    <a:pt x="1864" y="2501"/>
                    <a:pt x="1900" y="2501"/>
                  </a:cubicBezTo>
                  <a:cubicBezTo>
                    <a:pt x="2019" y="2501"/>
                    <a:pt x="2122" y="2395"/>
                    <a:pt x="2099" y="2254"/>
                  </a:cubicBezTo>
                  <a:lnTo>
                    <a:pt x="2006" y="1605"/>
                  </a:lnTo>
                  <a:lnTo>
                    <a:pt x="2438" y="1143"/>
                  </a:lnTo>
                  <a:cubicBezTo>
                    <a:pt x="2500" y="1081"/>
                    <a:pt x="2500" y="1019"/>
                    <a:pt x="2500" y="927"/>
                  </a:cubicBezTo>
                  <a:cubicBezTo>
                    <a:pt x="2469" y="865"/>
                    <a:pt x="2407" y="803"/>
                    <a:pt x="2315" y="803"/>
                  </a:cubicBezTo>
                  <a:lnTo>
                    <a:pt x="1728" y="711"/>
                  </a:lnTo>
                  <a:lnTo>
                    <a:pt x="1451" y="124"/>
                  </a:lnTo>
                  <a:cubicBezTo>
                    <a:pt x="1420" y="62"/>
                    <a:pt x="1327" y="1"/>
                    <a:pt x="1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6" name="Google Shape;12556;p23"/>
            <p:cNvSpPr/>
            <p:nvPr/>
          </p:nvSpPr>
          <p:spPr>
            <a:xfrm>
              <a:off x="8022325" y="2763525"/>
              <a:ext cx="62525" cy="62725"/>
            </a:xfrm>
            <a:custGeom>
              <a:avLst/>
              <a:gdLst/>
              <a:ahLst/>
              <a:cxnLst/>
              <a:rect l="l" t="t" r="r" b="b"/>
              <a:pathLst>
                <a:path w="2501" h="2509" extrusionOk="0">
                  <a:moveTo>
                    <a:pt x="1266" y="734"/>
                  </a:moveTo>
                  <a:lnTo>
                    <a:pt x="1389" y="981"/>
                  </a:lnTo>
                  <a:cubicBezTo>
                    <a:pt x="1420" y="1042"/>
                    <a:pt x="1482" y="1104"/>
                    <a:pt x="1543" y="1104"/>
                  </a:cubicBezTo>
                  <a:lnTo>
                    <a:pt x="1852" y="1166"/>
                  </a:lnTo>
                  <a:lnTo>
                    <a:pt x="1605" y="1382"/>
                  </a:lnTo>
                  <a:cubicBezTo>
                    <a:pt x="1574" y="1444"/>
                    <a:pt x="1543" y="1505"/>
                    <a:pt x="1574" y="1567"/>
                  </a:cubicBezTo>
                  <a:lnTo>
                    <a:pt x="1605" y="1907"/>
                  </a:lnTo>
                  <a:lnTo>
                    <a:pt x="1358" y="1752"/>
                  </a:lnTo>
                  <a:cubicBezTo>
                    <a:pt x="1327" y="1737"/>
                    <a:pt x="1289" y="1729"/>
                    <a:pt x="1250" y="1729"/>
                  </a:cubicBezTo>
                  <a:cubicBezTo>
                    <a:pt x="1212" y="1729"/>
                    <a:pt x="1173" y="1737"/>
                    <a:pt x="1142" y="1752"/>
                  </a:cubicBezTo>
                  <a:lnTo>
                    <a:pt x="895" y="1907"/>
                  </a:lnTo>
                  <a:lnTo>
                    <a:pt x="957" y="1567"/>
                  </a:lnTo>
                  <a:cubicBezTo>
                    <a:pt x="957" y="1505"/>
                    <a:pt x="926" y="1444"/>
                    <a:pt x="895" y="1382"/>
                  </a:cubicBezTo>
                  <a:lnTo>
                    <a:pt x="648" y="1166"/>
                  </a:lnTo>
                  <a:lnTo>
                    <a:pt x="957" y="1104"/>
                  </a:lnTo>
                  <a:cubicBezTo>
                    <a:pt x="1050" y="1104"/>
                    <a:pt x="1111" y="1042"/>
                    <a:pt x="1142" y="981"/>
                  </a:cubicBezTo>
                  <a:lnTo>
                    <a:pt x="1266" y="734"/>
                  </a:lnTo>
                  <a:close/>
                  <a:moveTo>
                    <a:pt x="1250" y="1"/>
                  </a:moveTo>
                  <a:cubicBezTo>
                    <a:pt x="1173" y="1"/>
                    <a:pt x="1096" y="39"/>
                    <a:pt x="1050" y="117"/>
                  </a:cubicBezTo>
                  <a:lnTo>
                    <a:pt x="803" y="703"/>
                  </a:lnTo>
                  <a:lnTo>
                    <a:pt x="185" y="796"/>
                  </a:lnTo>
                  <a:cubicBezTo>
                    <a:pt x="93" y="826"/>
                    <a:pt x="31" y="857"/>
                    <a:pt x="31" y="950"/>
                  </a:cubicBezTo>
                  <a:cubicBezTo>
                    <a:pt x="0" y="1012"/>
                    <a:pt x="0" y="1104"/>
                    <a:pt x="62" y="1166"/>
                  </a:cubicBezTo>
                  <a:lnTo>
                    <a:pt x="494" y="1629"/>
                  </a:lnTo>
                  <a:lnTo>
                    <a:pt x="401" y="2246"/>
                  </a:lnTo>
                  <a:cubicBezTo>
                    <a:pt x="401" y="2339"/>
                    <a:pt x="432" y="2431"/>
                    <a:pt x="494" y="2462"/>
                  </a:cubicBezTo>
                  <a:cubicBezTo>
                    <a:pt x="525" y="2493"/>
                    <a:pt x="563" y="2508"/>
                    <a:pt x="602" y="2508"/>
                  </a:cubicBezTo>
                  <a:cubicBezTo>
                    <a:pt x="641" y="2508"/>
                    <a:pt x="679" y="2493"/>
                    <a:pt x="710" y="2462"/>
                  </a:cubicBezTo>
                  <a:lnTo>
                    <a:pt x="1266" y="2184"/>
                  </a:lnTo>
                  <a:lnTo>
                    <a:pt x="1790" y="2462"/>
                  </a:lnTo>
                  <a:cubicBezTo>
                    <a:pt x="1821" y="2493"/>
                    <a:pt x="1860" y="2508"/>
                    <a:pt x="1898" y="2508"/>
                  </a:cubicBezTo>
                  <a:cubicBezTo>
                    <a:pt x="1937" y="2508"/>
                    <a:pt x="1975" y="2493"/>
                    <a:pt x="2006" y="2462"/>
                  </a:cubicBezTo>
                  <a:cubicBezTo>
                    <a:pt x="2068" y="2431"/>
                    <a:pt x="2130" y="2339"/>
                    <a:pt x="2099" y="2246"/>
                  </a:cubicBezTo>
                  <a:lnTo>
                    <a:pt x="2006" y="1629"/>
                  </a:lnTo>
                  <a:lnTo>
                    <a:pt x="2438" y="1166"/>
                  </a:lnTo>
                  <a:cubicBezTo>
                    <a:pt x="2500" y="1104"/>
                    <a:pt x="2500" y="1012"/>
                    <a:pt x="2500" y="950"/>
                  </a:cubicBezTo>
                  <a:cubicBezTo>
                    <a:pt x="2469" y="857"/>
                    <a:pt x="2407" y="826"/>
                    <a:pt x="2315" y="796"/>
                  </a:cubicBezTo>
                  <a:lnTo>
                    <a:pt x="1729" y="703"/>
                  </a:lnTo>
                  <a:lnTo>
                    <a:pt x="1451" y="117"/>
                  </a:lnTo>
                  <a:cubicBezTo>
                    <a:pt x="1404" y="39"/>
                    <a:pt x="1327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557" name="Google Shape;12557;p23"/>
          <p:cNvSpPr/>
          <p:nvPr/>
        </p:nvSpPr>
        <p:spPr>
          <a:xfrm>
            <a:off x="5475906" y="2883243"/>
            <a:ext cx="378850" cy="361125"/>
          </a:xfrm>
          <a:custGeom>
            <a:avLst/>
            <a:gdLst/>
            <a:ahLst/>
            <a:cxnLst/>
            <a:rect l="l" t="t" r="r" b="b"/>
            <a:pathLst>
              <a:path w="15154" h="14445" extrusionOk="0">
                <a:moveTo>
                  <a:pt x="11666" y="1429"/>
                </a:moveTo>
                <a:cubicBezTo>
                  <a:pt x="12090" y="1429"/>
                  <a:pt x="12515" y="1591"/>
                  <a:pt x="12839" y="1915"/>
                </a:cubicBezTo>
                <a:cubicBezTo>
                  <a:pt x="13487" y="2563"/>
                  <a:pt x="13487" y="3643"/>
                  <a:pt x="12839" y="4291"/>
                </a:cubicBezTo>
                <a:lnTo>
                  <a:pt x="11111" y="5989"/>
                </a:lnTo>
                <a:cubicBezTo>
                  <a:pt x="10806" y="6315"/>
                  <a:pt x="10379" y="6473"/>
                  <a:pt x="9949" y="6473"/>
                </a:cubicBezTo>
                <a:cubicBezTo>
                  <a:pt x="9768" y="6473"/>
                  <a:pt x="9586" y="6445"/>
                  <a:pt x="9413" y="6390"/>
                </a:cubicBezTo>
                <a:lnTo>
                  <a:pt x="9629" y="6174"/>
                </a:lnTo>
                <a:cubicBezTo>
                  <a:pt x="10153" y="5650"/>
                  <a:pt x="9629" y="4905"/>
                  <a:pt x="9065" y="4905"/>
                </a:cubicBezTo>
                <a:cubicBezTo>
                  <a:pt x="8898" y="4905"/>
                  <a:pt x="8728" y="4970"/>
                  <a:pt x="8580" y="5125"/>
                </a:cubicBezTo>
                <a:lnTo>
                  <a:pt x="8364" y="5341"/>
                </a:lnTo>
                <a:cubicBezTo>
                  <a:pt x="8148" y="4724"/>
                  <a:pt x="8302" y="4075"/>
                  <a:pt x="8734" y="3643"/>
                </a:cubicBezTo>
                <a:lnTo>
                  <a:pt x="8765" y="3643"/>
                </a:lnTo>
                <a:lnTo>
                  <a:pt x="10493" y="1915"/>
                </a:lnTo>
                <a:cubicBezTo>
                  <a:pt x="10817" y="1591"/>
                  <a:pt x="11242" y="1429"/>
                  <a:pt x="11666" y="1429"/>
                </a:cubicBezTo>
                <a:close/>
                <a:moveTo>
                  <a:pt x="9076" y="5344"/>
                </a:moveTo>
                <a:cubicBezTo>
                  <a:pt x="9325" y="5344"/>
                  <a:pt x="9536" y="5657"/>
                  <a:pt x="9321" y="5896"/>
                </a:cubicBezTo>
                <a:lnTo>
                  <a:pt x="8888" y="6328"/>
                </a:lnTo>
                <a:lnTo>
                  <a:pt x="6234" y="8982"/>
                </a:lnTo>
                <a:cubicBezTo>
                  <a:pt x="6174" y="9043"/>
                  <a:pt x="6105" y="9068"/>
                  <a:pt x="6037" y="9068"/>
                </a:cubicBezTo>
                <a:cubicBezTo>
                  <a:pt x="5791" y="9068"/>
                  <a:pt x="5554" y="8737"/>
                  <a:pt x="5771" y="8520"/>
                </a:cubicBezTo>
                <a:lnTo>
                  <a:pt x="8858" y="5433"/>
                </a:lnTo>
                <a:cubicBezTo>
                  <a:pt x="8927" y="5371"/>
                  <a:pt x="9003" y="5344"/>
                  <a:pt x="9076" y="5344"/>
                </a:cubicBezTo>
                <a:close/>
                <a:moveTo>
                  <a:pt x="5174" y="6884"/>
                </a:moveTo>
                <a:cubicBezTo>
                  <a:pt x="5623" y="6884"/>
                  <a:pt x="6073" y="6995"/>
                  <a:pt x="6481" y="7223"/>
                </a:cubicBezTo>
                <a:lnTo>
                  <a:pt x="6018" y="7686"/>
                </a:lnTo>
                <a:cubicBezTo>
                  <a:pt x="5740" y="7558"/>
                  <a:pt x="5447" y="7496"/>
                  <a:pt x="5157" y="7496"/>
                </a:cubicBezTo>
                <a:cubicBezTo>
                  <a:pt x="4611" y="7496"/>
                  <a:pt x="4076" y="7715"/>
                  <a:pt x="3673" y="8118"/>
                </a:cubicBezTo>
                <a:lnTo>
                  <a:pt x="1945" y="9847"/>
                </a:lnTo>
                <a:cubicBezTo>
                  <a:pt x="540" y="11347"/>
                  <a:pt x="1891" y="13380"/>
                  <a:pt x="3488" y="13380"/>
                </a:cubicBezTo>
                <a:cubicBezTo>
                  <a:pt x="3961" y="13380"/>
                  <a:pt x="4456" y="13201"/>
                  <a:pt x="4907" y="12778"/>
                </a:cubicBezTo>
                <a:cubicBezTo>
                  <a:pt x="5049" y="12636"/>
                  <a:pt x="4919" y="12440"/>
                  <a:pt x="4767" y="12440"/>
                </a:cubicBezTo>
                <a:cubicBezTo>
                  <a:pt x="4721" y="12440"/>
                  <a:pt x="4673" y="12458"/>
                  <a:pt x="4630" y="12501"/>
                </a:cubicBezTo>
                <a:cubicBezTo>
                  <a:pt x="4306" y="12825"/>
                  <a:pt x="3873" y="12987"/>
                  <a:pt x="3441" y="12987"/>
                </a:cubicBezTo>
                <a:cubicBezTo>
                  <a:pt x="3009" y="12987"/>
                  <a:pt x="2577" y="12825"/>
                  <a:pt x="2253" y="12501"/>
                </a:cubicBezTo>
                <a:cubicBezTo>
                  <a:pt x="1605" y="11853"/>
                  <a:pt x="1605" y="10772"/>
                  <a:pt x="2253" y="10124"/>
                </a:cubicBezTo>
                <a:lnTo>
                  <a:pt x="3981" y="8427"/>
                </a:lnTo>
                <a:cubicBezTo>
                  <a:pt x="4284" y="8102"/>
                  <a:pt x="4708" y="7930"/>
                  <a:pt x="5137" y="7930"/>
                </a:cubicBezTo>
                <a:cubicBezTo>
                  <a:pt x="5320" y="7930"/>
                  <a:pt x="5503" y="7961"/>
                  <a:pt x="5679" y="8026"/>
                </a:cubicBezTo>
                <a:lnTo>
                  <a:pt x="5494" y="8242"/>
                </a:lnTo>
                <a:cubicBezTo>
                  <a:pt x="4970" y="8766"/>
                  <a:pt x="5475" y="9511"/>
                  <a:pt x="6046" y="9511"/>
                </a:cubicBezTo>
                <a:cubicBezTo>
                  <a:pt x="6214" y="9511"/>
                  <a:pt x="6388" y="9446"/>
                  <a:pt x="6543" y="9291"/>
                </a:cubicBezTo>
                <a:lnTo>
                  <a:pt x="6728" y="9075"/>
                </a:lnTo>
                <a:lnTo>
                  <a:pt x="6728" y="9075"/>
                </a:lnTo>
                <a:cubicBezTo>
                  <a:pt x="6944" y="9692"/>
                  <a:pt x="6790" y="10340"/>
                  <a:pt x="6327" y="10772"/>
                </a:cubicBezTo>
                <a:lnTo>
                  <a:pt x="5370" y="11760"/>
                </a:lnTo>
                <a:cubicBezTo>
                  <a:pt x="5201" y="11905"/>
                  <a:pt x="5354" y="12126"/>
                  <a:pt x="5517" y="12126"/>
                </a:cubicBezTo>
                <a:cubicBezTo>
                  <a:pt x="5562" y="12126"/>
                  <a:pt x="5608" y="12109"/>
                  <a:pt x="5648" y="12069"/>
                </a:cubicBezTo>
                <a:lnTo>
                  <a:pt x="6636" y="11081"/>
                </a:lnTo>
                <a:cubicBezTo>
                  <a:pt x="7253" y="10464"/>
                  <a:pt x="7407" y="9538"/>
                  <a:pt x="7068" y="8766"/>
                </a:cubicBezTo>
                <a:lnTo>
                  <a:pt x="7531" y="8304"/>
                </a:lnTo>
                <a:lnTo>
                  <a:pt x="7531" y="8304"/>
                </a:lnTo>
                <a:cubicBezTo>
                  <a:pt x="8117" y="9353"/>
                  <a:pt x="7932" y="10680"/>
                  <a:pt x="7068" y="11513"/>
                </a:cubicBezTo>
                <a:lnTo>
                  <a:pt x="5370" y="13211"/>
                </a:lnTo>
                <a:cubicBezTo>
                  <a:pt x="4830" y="13751"/>
                  <a:pt x="4136" y="14021"/>
                  <a:pt x="3441" y="14021"/>
                </a:cubicBezTo>
                <a:cubicBezTo>
                  <a:pt x="2747" y="14021"/>
                  <a:pt x="2053" y="13751"/>
                  <a:pt x="1513" y="13211"/>
                </a:cubicBezTo>
                <a:cubicBezTo>
                  <a:pt x="463" y="12161"/>
                  <a:pt x="463" y="10464"/>
                  <a:pt x="1513" y="9384"/>
                </a:cubicBezTo>
                <a:lnTo>
                  <a:pt x="3241" y="7686"/>
                </a:lnTo>
                <a:cubicBezTo>
                  <a:pt x="3769" y="7158"/>
                  <a:pt x="4469" y="6884"/>
                  <a:pt x="5174" y="6884"/>
                </a:cubicBezTo>
                <a:close/>
                <a:moveTo>
                  <a:pt x="12008" y="0"/>
                </a:moveTo>
                <a:cubicBezTo>
                  <a:pt x="11755" y="0"/>
                  <a:pt x="11706" y="404"/>
                  <a:pt x="11975" y="434"/>
                </a:cubicBezTo>
                <a:cubicBezTo>
                  <a:pt x="14228" y="711"/>
                  <a:pt x="15153" y="3427"/>
                  <a:pt x="13580" y="5032"/>
                </a:cubicBezTo>
                <a:lnTo>
                  <a:pt x="11851" y="6730"/>
                </a:lnTo>
                <a:cubicBezTo>
                  <a:pt x="11323" y="7257"/>
                  <a:pt x="10634" y="7532"/>
                  <a:pt x="9931" y="7532"/>
                </a:cubicBezTo>
                <a:cubicBezTo>
                  <a:pt x="9484" y="7532"/>
                  <a:pt x="9031" y="7421"/>
                  <a:pt x="8611" y="7192"/>
                </a:cubicBezTo>
                <a:lnTo>
                  <a:pt x="9074" y="6730"/>
                </a:lnTo>
                <a:cubicBezTo>
                  <a:pt x="9351" y="6853"/>
                  <a:pt x="9629" y="6915"/>
                  <a:pt x="9938" y="6915"/>
                </a:cubicBezTo>
                <a:cubicBezTo>
                  <a:pt x="10493" y="6915"/>
                  <a:pt x="11018" y="6699"/>
                  <a:pt x="11419" y="6297"/>
                </a:cubicBezTo>
                <a:lnTo>
                  <a:pt x="13147" y="4600"/>
                </a:lnTo>
                <a:cubicBezTo>
                  <a:pt x="14553" y="3076"/>
                  <a:pt x="13201" y="1037"/>
                  <a:pt x="11602" y="1037"/>
                </a:cubicBezTo>
                <a:cubicBezTo>
                  <a:pt x="11130" y="1037"/>
                  <a:pt x="10635" y="1215"/>
                  <a:pt x="10185" y="1637"/>
                </a:cubicBezTo>
                <a:lnTo>
                  <a:pt x="8456" y="3366"/>
                </a:lnTo>
                <a:cubicBezTo>
                  <a:pt x="7839" y="3952"/>
                  <a:pt x="7685" y="4847"/>
                  <a:pt x="7994" y="5649"/>
                </a:cubicBezTo>
                <a:lnTo>
                  <a:pt x="8024" y="5680"/>
                </a:lnTo>
                <a:lnTo>
                  <a:pt x="7561" y="6143"/>
                </a:lnTo>
                <a:cubicBezTo>
                  <a:pt x="6975" y="5094"/>
                  <a:pt x="7160" y="3767"/>
                  <a:pt x="8024" y="2934"/>
                </a:cubicBezTo>
                <a:lnTo>
                  <a:pt x="9753" y="1205"/>
                </a:lnTo>
                <a:cubicBezTo>
                  <a:pt x="10061" y="897"/>
                  <a:pt x="10432" y="650"/>
                  <a:pt x="10864" y="526"/>
                </a:cubicBezTo>
                <a:cubicBezTo>
                  <a:pt x="11092" y="441"/>
                  <a:pt x="11004" y="118"/>
                  <a:pt x="10794" y="118"/>
                </a:cubicBezTo>
                <a:cubicBezTo>
                  <a:pt x="10777" y="118"/>
                  <a:pt x="10759" y="120"/>
                  <a:pt x="10740" y="125"/>
                </a:cubicBezTo>
                <a:cubicBezTo>
                  <a:pt x="10246" y="249"/>
                  <a:pt x="9814" y="526"/>
                  <a:pt x="9444" y="897"/>
                </a:cubicBezTo>
                <a:lnTo>
                  <a:pt x="7716" y="2594"/>
                </a:lnTo>
                <a:cubicBezTo>
                  <a:pt x="6697" y="3613"/>
                  <a:pt x="6512" y="5217"/>
                  <a:pt x="7253" y="6452"/>
                </a:cubicBezTo>
                <a:lnTo>
                  <a:pt x="6790" y="6915"/>
                </a:lnTo>
                <a:cubicBezTo>
                  <a:pt x="6286" y="6612"/>
                  <a:pt x="5720" y="6464"/>
                  <a:pt x="5158" y="6464"/>
                </a:cubicBezTo>
                <a:cubicBezTo>
                  <a:pt x="4343" y="6464"/>
                  <a:pt x="3535" y="6775"/>
                  <a:pt x="2932" y="7378"/>
                </a:cubicBezTo>
                <a:lnTo>
                  <a:pt x="1235" y="9106"/>
                </a:lnTo>
                <a:cubicBezTo>
                  <a:pt x="0" y="10310"/>
                  <a:pt x="0" y="12316"/>
                  <a:pt x="1235" y="13519"/>
                </a:cubicBezTo>
                <a:cubicBezTo>
                  <a:pt x="1837" y="14136"/>
                  <a:pt x="2639" y="14445"/>
                  <a:pt x="3441" y="14445"/>
                </a:cubicBezTo>
                <a:cubicBezTo>
                  <a:pt x="4244" y="14445"/>
                  <a:pt x="5046" y="14136"/>
                  <a:pt x="5648" y="13519"/>
                </a:cubicBezTo>
                <a:lnTo>
                  <a:pt x="7407" y="11791"/>
                </a:lnTo>
                <a:cubicBezTo>
                  <a:pt x="8395" y="10772"/>
                  <a:pt x="8611" y="9198"/>
                  <a:pt x="7870" y="7964"/>
                </a:cubicBezTo>
                <a:lnTo>
                  <a:pt x="8333" y="7501"/>
                </a:lnTo>
                <a:cubicBezTo>
                  <a:pt x="8837" y="7804"/>
                  <a:pt x="9403" y="7952"/>
                  <a:pt x="9965" y="7952"/>
                </a:cubicBezTo>
                <a:cubicBezTo>
                  <a:pt x="10780" y="7952"/>
                  <a:pt x="11588" y="7641"/>
                  <a:pt x="12191" y="7038"/>
                </a:cubicBezTo>
                <a:lnTo>
                  <a:pt x="13919" y="5310"/>
                </a:lnTo>
                <a:cubicBezTo>
                  <a:pt x="15123" y="4106"/>
                  <a:pt x="15123" y="2100"/>
                  <a:pt x="13919" y="897"/>
                </a:cubicBezTo>
                <a:lnTo>
                  <a:pt x="13857" y="897"/>
                </a:lnTo>
                <a:cubicBezTo>
                  <a:pt x="13363" y="403"/>
                  <a:pt x="12746" y="94"/>
                  <a:pt x="12036" y="2"/>
                </a:cubicBezTo>
                <a:cubicBezTo>
                  <a:pt x="12027" y="1"/>
                  <a:pt x="12018" y="0"/>
                  <a:pt x="1200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558" name="Google Shape;12558;p23"/>
          <p:cNvGrpSpPr/>
          <p:nvPr/>
        </p:nvGrpSpPr>
        <p:grpSpPr>
          <a:xfrm>
            <a:off x="7000113" y="2882093"/>
            <a:ext cx="361900" cy="363425"/>
            <a:chOff x="5505525" y="2463200"/>
            <a:chExt cx="361900" cy="363425"/>
          </a:xfrm>
        </p:grpSpPr>
        <p:sp>
          <p:nvSpPr>
            <p:cNvPr id="12559" name="Google Shape;12559;p23"/>
            <p:cNvSpPr/>
            <p:nvPr/>
          </p:nvSpPr>
          <p:spPr>
            <a:xfrm>
              <a:off x="5505525" y="2545775"/>
              <a:ext cx="361900" cy="280850"/>
            </a:xfrm>
            <a:custGeom>
              <a:avLst/>
              <a:gdLst/>
              <a:ahLst/>
              <a:cxnLst/>
              <a:rect l="l" t="t" r="r" b="b"/>
              <a:pathLst>
                <a:path w="14476" h="11234" extrusionOk="0">
                  <a:moveTo>
                    <a:pt x="5834" y="6018"/>
                  </a:moveTo>
                  <a:cubicBezTo>
                    <a:pt x="6019" y="6018"/>
                    <a:pt x="6173" y="6142"/>
                    <a:pt x="6173" y="6327"/>
                  </a:cubicBezTo>
                  <a:cubicBezTo>
                    <a:pt x="6173" y="6537"/>
                    <a:pt x="6002" y="6661"/>
                    <a:pt x="5835" y="6661"/>
                  </a:cubicBezTo>
                  <a:cubicBezTo>
                    <a:pt x="5755" y="6661"/>
                    <a:pt x="5677" y="6633"/>
                    <a:pt x="5618" y="6574"/>
                  </a:cubicBezTo>
                  <a:cubicBezTo>
                    <a:pt x="5402" y="6358"/>
                    <a:pt x="5556" y="6018"/>
                    <a:pt x="5834" y="6018"/>
                  </a:cubicBezTo>
                  <a:close/>
                  <a:moveTo>
                    <a:pt x="8519" y="6018"/>
                  </a:moveTo>
                  <a:cubicBezTo>
                    <a:pt x="8796" y="6018"/>
                    <a:pt x="8951" y="6358"/>
                    <a:pt x="8735" y="6574"/>
                  </a:cubicBezTo>
                  <a:cubicBezTo>
                    <a:pt x="8665" y="6633"/>
                    <a:pt x="8584" y="6661"/>
                    <a:pt x="8504" y="6661"/>
                  </a:cubicBezTo>
                  <a:cubicBezTo>
                    <a:pt x="8336" y="6661"/>
                    <a:pt x="8179" y="6537"/>
                    <a:pt x="8179" y="6327"/>
                  </a:cubicBezTo>
                  <a:cubicBezTo>
                    <a:pt x="8179" y="6142"/>
                    <a:pt x="8334" y="6018"/>
                    <a:pt x="8519" y="6018"/>
                  </a:cubicBezTo>
                  <a:close/>
                  <a:moveTo>
                    <a:pt x="4322" y="2562"/>
                  </a:moveTo>
                  <a:lnTo>
                    <a:pt x="4414" y="3086"/>
                  </a:lnTo>
                  <a:lnTo>
                    <a:pt x="1606" y="3086"/>
                  </a:lnTo>
                  <a:cubicBezTo>
                    <a:pt x="1592" y="3083"/>
                    <a:pt x="1580" y="3082"/>
                    <a:pt x="1567" y="3082"/>
                  </a:cubicBezTo>
                  <a:cubicBezTo>
                    <a:pt x="1463" y="3082"/>
                    <a:pt x="1390" y="3189"/>
                    <a:pt x="1390" y="3272"/>
                  </a:cubicBezTo>
                  <a:lnTo>
                    <a:pt x="1390" y="7561"/>
                  </a:lnTo>
                  <a:cubicBezTo>
                    <a:pt x="1390" y="7700"/>
                    <a:pt x="1498" y="7770"/>
                    <a:pt x="1606" y="7770"/>
                  </a:cubicBezTo>
                  <a:cubicBezTo>
                    <a:pt x="1714" y="7770"/>
                    <a:pt x="1822" y="7700"/>
                    <a:pt x="1822" y="7561"/>
                  </a:cubicBezTo>
                  <a:lnTo>
                    <a:pt x="1822" y="3488"/>
                  </a:lnTo>
                  <a:lnTo>
                    <a:pt x="4538" y="3488"/>
                  </a:lnTo>
                  <a:lnTo>
                    <a:pt x="4723" y="4383"/>
                  </a:lnTo>
                  <a:cubicBezTo>
                    <a:pt x="4784" y="4629"/>
                    <a:pt x="5000" y="4815"/>
                    <a:pt x="5278" y="4845"/>
                  </a:cubicBezTo>
                  <a:lnTo>
                    <a:pt x="9229" y="4845"/>
                  </a:lnTo>
                  <a:lnTo>
                    <a:pt x="9198" y="5000"/>
                  </a:lnTo>
                  <a:cubicBezTo>
                    <a:pt x="9136" y="5339"/>
                    <a:pt x="8858" y="5586"/>
                    <a:pt x="8488" y="5617"/>
                  </a:cubicBezTo>
                  <a:lnTo>
                    <a:pt x="5247" y="5617"/>
                  </a:lnTo>
                  <a:cubicBezTo>
                    <a:pt x="5031" y="5617"/>
                    <a:pt x="4970" y="5926"/>
                    <a:pt x="5186" y="6018"/>
                  </a:cubicBezTo>
                  <a:cubicBezTo>
                    <a:pt x="5124" y="6111"/>
                    <a:pt x="5093" y="6234"/>
                    <a:pt x="5093" y="6358"/>
                  </a:cubicBezTo>
                  <a:cubicBezTo>
                    <a:pt x="5093" y="6714"/>
                    <a:pt x="5382" y="6865"/>
                    <a:pt x="5704" y="6865"/>
                  </a:cubicBezTo>
                  <a:cubicBezTo>
                    <a:pt x="6191" y="6865"/>
                    <a:pt x="6754" y="6520"/>
                    <a:pt x="6513" y="6018"/>
                  </a:cubicBezTo>
                  <a:lnTo>
                    <a:pt x="7840" y="6018"/>
                  </a:lnTo>
                  <a:cubicBezTo>
                    <a:pt x="7581" y="6536"/>
                    <a:pt x="7939" y="7108"/>
                    <a:pt x="8489" y="7108"/>
                  </a:cubicBezTo>
                  <a:cubicBezTo>
                    <a:pt x="8529" y="7108"/>
                    <a:pt x="8570" y="7105"/>
                    <a:pt x="8611" y="7098"/>
                  </a:cubicBezTo>
                  <a:cubicBezTo>
                    <a:pt x="9198" y="7037"/>
                    <a:pt x="9475" y="6327"/>
                    <a:pt x="9074" y="5864"/>
                  </a:cubicBezTo>
                  <a:cubicBezTo>
                    <a:pt x="9352" y="5710"/>
                    <a:pt x="9568" y="5401"/>
                    <a:pt x="9630" y="5092"/>
                  </a:cubicBezTo>
                  <a:lnTo>
                    <a:pt x="9938" y="3488"/>
                  </a:lnTo>
                  <a:lnTo>
                    <a:pt x="12654" y="3488"/>
                  </a:lnTo>
                  <a:lnTo>
                    <a:pt x="12654" y="9444"/>
                  </a:lnTo>
                  <a:lnTo>
                    <a:pt x="1822" y="9413"/>
                  </a:lnTo>
                  <a:lnTo>
                    <a:pt x="1822" y="8611"/>
                  </a:lnTo>
                  <a:cubicBezTo>
                    <a:pt x="1822" y="8472"/>
                    <a:pt x="1714" y="8402"/>
                    <a:pt x="1606" y="8402"/>
                  </a:cubicBezTo>
                  <a:cubicBezTo>
                    <a:pt x="1498" y="8402"/>
                    <a:pt x="1390" y="8472"/>
                    <a:pt x="1390" y="8611"/>
                  </a:cubicBezTo>
                  <a:lnTo>
                    <a:pt x="1390" y="9444"/>
                  </a:lnTo>
                  <a:lnTo>
                    <a:pt x="988" y="9444"/>
                  </a:lnTo>
                  <a:lnTo>
                    <a:pt x="988" y="3302"/>
                  </a:lnTo>
                  <a:cubicBezTo>
                    <a:pt x="988" y="2901"/>
                    <a:pt x="1297" y="2562"/>
                    <a:pt x="1698" y="2562"/>
                  </a:cubicBezTo>
                  <a:close/>
                  <a:moveTo>
                    <a:pt x="12809" y="2531"/>
                  </a:moveTo>
                  <a:cubicBezTo>
                    <a:pt x="13210" y="2531"/>
                    <a:pt x="13518" y="2870"/>
                    <a:pt x="13518" y="3302"/>
                  </a:cubicBezTo>
                  <a:lnTo>
                    <a:pt x="13518" y="9475"/>
                  </a:lnTo>
                  <a:lnTo>
                    <a:pt x="13086" y="9413"/>
                  </a:lnTo>
                  <a:lnTo>
                    <a:pt x="13086" y="3241"/>
                  </a:lnTo>
                  <a:cubicBezTo>
                    <a:pt x="13086" y="3117"/>
                    <a:pt x="12994" y="3025"/>
                    <a:pt x="12870" y="3025"/>
                  </a:cubicBezTo>
                  <a:lnTo>
                    <a:pt x="10000" y="3025"/>
                  </a:lnTo>
                  <a:lnTo>
                    <a:pt x="10093" y="2531"/>
                  </a:lnTo>
                  <a:close/>
                  <a:moveTo>
                    <a:pt x="7963" y="9845"/>
                  </a:moveTo>
                  <a:cubicBezTo>
                    <a:pt x="7963" y="9999"/>
                    <a:pt x="7840" y="10123"/>
                    <a:pt x="7685" y="10123"/>
                  </a:cubicBezTo>
                  <a:lnTo>
                    <a:pt x="6790" y="10123"/>
                  </a:lnTo>
                  <a:cubicBezTo>
                    <a:pt x="6636" y="10123"/>
                    <a:pt x="6544" y="9999"/>
                    <a:pt x="6544" y="9845"/>
                  </a:cubicBezTo>
                  <a:close/>
                  <a:moveTo>
                    <a:pt x="10741" y="0"/>
                  </a:moveTo>
                  <a:cubicBezTo>
                    <a:pt x="10401" y="31"/>
                    <a:pt x="10093" y="278"/>
                    <a:pt x="10000" y="617"/>
                  </a:cubicBezTo>
                  <a:lnTo>
                    <a:pt x="9877" y="1389"/>
                  </a:lnTo>
                  <a:lnTo>
                    <a:pt x="7932" y="1389"/>
                  </a:lnTo>
                  <a:cubicBezTo>
                    <a:pt x="7655" y="1389"/>
                    <a:pt x="7655" y="1821"/>
                    <a:pt x="7932" y="1821"/>
                  </a:cubicBezTo>
                  <a:lnTo>
                    <a:pt x="9784" y="1821"/>
                  </a:lnTo>
                  <a:lnTo>
                    <a:pt x="9290" y="4413"/>
                  </a:lnTo>
                  <a:lnTo>
                    <a:pt x="5278" y="4413"/>
                  </a:lnTo>
                  <a:cubicBezTo>
                    <a:pt x="5186" y="4413"/>
                    <a:pt x="5124" y="4352"/>
                    <a:pt x="5124" y="4290"/>
                  </a:cubicBezTo>
                  <a:lnTo>
                    <a:pt x="4661" y="2006"/>
                  </a:lnTo>
                  <a:cubicBezTo>
                    <a:pt x="4630" y="1914"/>
                    <a:pt x="4692" y="1821"/>
                    <a:pt x="4815" y="1821"/>
                  </a:cubicBezTo>
                  <a:lnTo>
                    <a:pt x="6605" y="1821"/>
                  </a:lnTo>
                  <a:cubicBezTo>
                    <a:pt x="6914" y="1821"/>
                    <a:pt x="6914" y="1389"/>
                    <a:pt x="6605" y="1389"/>
                  </a:cubicBezTo>
                  <a:lnTo>
                    <a:pt x="4815" y="1389"/>
                  </a:lnTo>
                  <a:cubicBezTo>
                    <a:pt x="4445" y="1389"/>
                    <a:pt x="4167" y="1728"/>
                    <a:pt x="4229" y="2099"/>
                  </a:cubicBezTo>
                  <a:lnTo>
                    <a:pt x="4229" y="2130"/>
                  </a:lnTo>
                  <a:lnTo>
                    <a:pt x="1698" y="2130"/>
                  </a:lnTo>
                  <a:cubicBezTo>
                    <a:pt x="1050" y="2130"/>
                    <a:pt x="556" y="2654"/>
                    <a:pt x="556" y="3302"/>
                  </a:cubicBezTo>
                  <a:lnTo>
                    <a:pt x="556" y="9475"/>
                  </a:lnTo>
                  <a:lnTo>
                    <a:pt x="217" y="9475"/>
                  </a:lnTo>
                  <a:cubicBezTo>
                    <a:pt x="93" y="9475"/>
                    <a:pt x="1" y="9567"/>
                    <a:pt x="1" y="9660"/>
                  </a:cubicBezTo>
                  <a:lnTo>
                    <a:pt x="1" y="10185"/>
                  </a:lnTo>
                  <a:cubicBezTo>
                    <a:pt x="1" y="10771"/>
                    <a:pt x="464" y="11234"/>
                    <a:pt x="1050" y="11234"/>
                  </a:cubicBezTo>
                  <a:lnTo>
                    <a:pt x="11543" y="11234"/>
                  </a:lnTo>
                  <a:cubicBezTo>
                    <a:pt x="11852" y="11234"/>
                    <a:pt x="11852" y="10833"/>
                    <a:pt x="11543" y="10833"/>
                  </a:cubicBezTo>
                  <a:lnTo>
                    <a:pt x="1050" y="10833"/>
                  </a:lnTo>
                  <a:cubicBezTo>
                    <a:pt x="711" y="10802"/>
                    <a:pt x="433" y="10524"/>
                    <a:pt x="433" y="10185"/>
                  </a:cubicBezTo>
                  <a:lnTo>
                    <a:pt x="433" y="9845"/>
                  </a:lnTo>
                  <a:lnTo>
                    <a:pt x="6111" y="9845"/>
                  </a:lnTo>
                  <a:cubicBezTo>
                    <a:pt x="6111" y="10215"/>
                    <a:pt x="6420" y="10524"/>
                    <a:pt x="6790" y="10524"/>
                  </a:cubicBezTo>
                  <a:lnTo>
                    <a:pt x="7685" y="10524"/>
                  </a:lnTo>
                  <a:cubicBezTo>
                    <a:pt x="7703" y="10525"/>
                    <a:pt x="7720" y="10526"/>
                    <a:pt x="7736" y="10526"/>
                  </a:cubicBezTo>
                  <a:cubicBezTo>
                    <a:pt x="8084" y="10526"/>
                    <a:pt x="8364" y="10228"/>
                    <a:pt x="8364" y="9845"/>
                  </a:cubicBezTo>
                  <a:lnTo>
                    <a:pt x="14074" y="9845"/>
                  </a:lnTo>
                  <a:lnTo>
                    <a:pt x="14074" y="10154"/>
                  </a:lnTo>
                  <a:cubicBezTo>
                    <a:pt x="14074" y="10493"/>
                    <a:pt x="13765" y="10802"/>
                    <a:pt x="13426" y="10802"/>
                  </a:cubicBezTo>
                  <a:lnTo>
                    <a:pt x="12685" y="10802"/>
                  </a:lnTo>
                  <a:cubicBezTo>
                    <a:pt x="12407" y="10802"/>
                    <a:pt x="12407" y="11203"/>
                    <a:pt x="12685" y="11203"/>
                  </a:cubicBezTo>
                  <a:lnTo>
                    <a:pt x="13426" y="11203"/>
                  </a:lnTo>
                  <a:cubicBezTo>
                    <a:pt x="14012" y="11203"/>
                    <a:pt x="14475" y="10740"/>
                    <a:pt x="14475" y="10154"/>
                  </a:cubicBezTo>
                  <a:lnTo>
                    <a:pt x="14475" y="9660"/>
                  </a:lnTo>
                  <a:cubicBezTo>
                    <a:pt x="14475" y="9536"/>
                    <a:pt x="14382" y="9444"/>
                    <a:pt x="14259" y="9444"/>
                  </a:cubicBezTo>
                  <a:lnTo>
                    <a:pt x="13920" y="9444"/>
                  </a:lnTo>
                  <a:lnTo>
                    <a:pt x="13920" y="3302"/>
                  </a:lnTo>
                  <a:cubicBezTo>
                    <a:pt x="13920" y="2654"/>
                    <a:pt x="13426" y="2130"/>
                    <a:pt x="12778" y="2130"/>
                  </a:cubicBezTo>
                  <a:lnTo>
                    <a:pt x="10154" y="2130"/>
                  </a:lnTo>
                  <a:cubicBezTo>
                    <a:pt x="10247" y="1667"/>
                    <a:pt x="10340" y="1173"/>
                    <a:pt x="10432" y="710"/>
                  </a:cubicBezTo>
                  <a:cubicBezTo>
                    <a:pt x="10463" y="556"/>
                    <a:pt x="10586" y="432"/>
                    <a:pt x="10741" y="432"/>
                  </a:cubicBezTo>
                  <a:lnTo>
                    <a:pt x="11049" y="432"/>
                  </a:lnTo>
                  <a:cubicBezTo>
                    <a:pt x="11327" y="432"/>
                    <a:pt x="11327" y="0"/>
                    <a:pt x="11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0" name="Google Shape;12560;p23"/>
            <p:cNvSpPr/>
            <p:nvPr/>
          </p:nvSpPr>
          <p:spPr>
            <a:xfrm>
              <a:off x="5642100" y="2463200"/>
              <a:ext cx="89525" cy="109025"/>
            </a:xfrm>
            <a:custGeom>
              <a:avLst/>
              <a:gdLst/>
              <a:ahLst/>
              <a:cxnLst/>
              <a:rect l="l" t="t" r="r" b="b"/>
              <a:pathLst>
                <a:path w="3581" h="4361" extrusionOk="0">
                  <a:moveTo>
                    <a:pt x="1790" y="472"/>
                  </a:moveTo>
                  <a:cubicBezTo>
                    <a:pt x="1898" y="472"/>
                    <a:pt x="2006" y="541"/>
                    <a:pt x="2006" y="680"/>
                  </a:cubicBezTo>
                  <a:lnTo>
                    <a:pt x="2006" y="2717"/>
                  </a:lnTo>
                  <a:cubicBezTo>
                    <a:pt x="2006" y="2844"/>
                    <a:pt x="2108" y="2927"/>
                    <a:pt x="2212" y="2927"/>
                  </a:cubicBezTo>
                  <a:cubicBezTo>
                    <a:pt x="2259" y="2927"/>
                    <a:pt x="2307" y="2910"/>
                    <a:pt x="2346" y="2871"/>
                  </a:cubicBezTo>
                  <a:lnTo>
                    <a:pt x="2747" y="2470"/>
                  </a:lnTo>
                  <a:cubicBezTo>
                    <a:pt x="2793" y="2409"/>
                    <a:pt x="2848" y="2384"/>
                    <a:pt x="2902" y="2384"/>
                  </a:cubicBezTo>
                  <a:cubicBezTo>
                    <a:pt x="3066" y="2384"/>
                    <a:pt x="3218" y="2616"/>
                    <a:pt x="3056" y="2779"/>
                  </a:cubicBezTo>
                  <a:cubicBezTo>
                    <a:pt x="2840" y="2964"/>
                    <a:pt x="1945" y="3890"/>
                    <a:pt x="1945" y="3890"/>
                  </a:cubicBezTo>
                  <a:cubicBezTo>
                    <a:pt x="1898" y="3920"/>
                    <a:pt x="1844" y="3936"/>
                    <a:pt x="1790" y="3936"/>
                  </a:cubicBezTo>
                  <a:cubicBezTo>
                    <a:pt x="1736" y="3936"/>
                    <a:pt x="1682" y="3920"/>
                    <a:pt x="1636" y="3890"/>
                  </a:cubicBezTo>
                  <a:lnTo>
                    <a:pt x="525" y="2779"/>
                  </a:lnTo>
                  <a:cubicBezTo>
                    <a:pt x="380" y="2634"/>
                    <a:pt x="538" y="2413"/>
                    <a:pt x="702" y="2413"/>
                  </a:cubicBezTo>
                  <a:cubicBezTo>
                    <a:pt x="748" y="2413"/>
                    <a:pt x="793" y="2430"/>
                    <a:pt x="834" y="2470"/>
                  </a:cubicBezTo>
                  <a:lnTo>
                    <a:pt x="1204" y="2871"/>
                  </a:lnTo>
                  <a:cubicBezTo>
                    <a:pt x="1243" y="2910"/>
                    <a:pt x="1294" y="2927"/>
                    <a:pt x="1345" y="2927"/>
                  </a:cubicBezTo>
                  <a:cubicBezTo>
                    <a:pt x="1458" y="2927"/>
                    <a:pt x="1574" y="2844"/>
                    <a:pt x="1574" y="2717"/>
                  </a:cubicBezTo>
                  <a:lnTo>
                    <a:pt x="1574" y="680"/>
                  </a:lnTo>
                  <a:cubicBezTo>
                    <a:pt x="1574" y="541"/>
                    <a:pt x="1682" y="472"/>
                    <a:pt x="1790" y="472"/>
                  </a:cubicBezTo>
                  <a:close/>
                  <a:moveTo>
                    <a:pt x="1775" y="1"/>
                  </a:moveTo>
                  <a:cubicBezTo>
                    <a:pt x="1459" y="1"/>
                    <a:pt x="1142" y="217"/>
                    <a:pt x="1142" y="649"/>
                  </a:cubicBezTo>
                  <a:lnTo>
                    <a:pt x="1142" y="2192"/>
                  </a:lnTo>
                  <a:lnTo>
                    <a:pt x="1111" y="2161"/>
                  </a:lnTo>
                  <a:cubicBezTo>
                    <a:pt x="983" y="2033"/>
                    <a:pt x="811" y="1968"/>
                    <a:pt x="633" y="1968"/>
                  </a:cubicBezTo>
                  <a:cubicBezTo>
                    <a:pt x="597" y="1968"/>
                    <a:pt x="561" y="1971"/>
                    <a:pt x="525" y="1976"/>
                  </a:cubicBezTo>
                  <a:cubicBezTo>
                    <a:pt x="309" y="2038"/>
                    <a:pt x="124" y="2223"/>
                    <a:pt x="62" y="2470"/>
                  </a:cubicBezTo>
                  <a:cubicBezTo>
                    <a:pt x="0" y="2686"/>
                    <a:pt x="62" y="2902"/>
                    <a:pt x="216" y="3056"/>
                  </a:cubicBezTo>
                  <a:lnTo>
                    <a:pt x="1327" y="4198"/>
                  </a:lnTo>
                  <a:cubicBezTo>
                    <a:pt x="1451" y="4306"/>
                    <a:pt x="1613" y="4360"/>
                    <a:pt x="1775" y="4360"/>
                  </a:cubicBezTo>
                  <a:cubicBezTo>
                    <a:pt x="1937" y="4360"/>
                    <a:pt x="2099" y="4306"/>
                    <a:pt x="2222" y="4198"/>
                  </a:cubicBezTo>
                  <a:lnTo>
                    <a:pt x="3333" y="3087"/>
                  </a:lnTo>
                  <a:cubicBezTo>
                    <a:pt x="3580" y="2809"/>
                    <a:pt x="3580" y="2439"/>
                    <a:pt x="3333" y="2192"/>
                  </a:cubicBezTo>
                  <a:cubicBezTo>
                    <a:pt x="3210" y="2069"/>
                    <a:pt x="3056" y="2007"/>
                    <a:pt x="2871" y="2007"/>
                  </a:cubicBezTo>
                  <a:cubicBezTo>
                    <a:pt x="2716" y="2007"/>
                    <a:pt x="2562" y="2069"/>
                    <a:pt x="2438" y="2192"/>
                  </a:cubicBezTo>
                  <a:lnTo>
                    <a:pt x="2408" y="2192"/>
                  </a:lnTo>
                  <a:lnTo>
                    <a:pt x="2408" y="649"/>
                  </a:lnTo>
                  <a:cubicBezTo>
                    <a:pt x="2408" y="217"/>
                    <a:pt x="2091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1" name="Google Shape;12561;p23"/>
            <p:cNvSpPr/>
            <p:nvPr/>
          </p:nvSpPr>
          <p:spPr>
            <a:xfrm>
              <a:off x="5573425" y="2744825"/>
              <a:ext cx="226100" cy="10050"/>
            </a:xfrm>
            <a:custGeom>
              <a:avLst/>
              <a:gdLst/>
              <a:ahLst/>
              <a:cxnLst/>
              <a:rect l="l" t="t" r="r" b="b"/>
              <a:pathLst>
                <a:path w="9044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8765" y="402"/>
                  </a:lnTo>
                  <a:cubicBezTo>
                    <a:pt x="9043" y="402"/>
                    <a:pt x="9043" y="1"/>
                    <a:pt x="87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62" name="Google Shape;12562;p23"/>
          <p:cNvGrpSpPr/>
          <p:nvPr/>
        </p:nvGrpSpPr>
        <p:grpSpPr>
          <a:xfrm>
            <a:off x="7752657" y="2882480"/>
            <a:ext cx="299400" cy="362650"/>
            <a:chOff x="6260100" y="4141325"/>
            <a:chExt cx="299400" cy="362650"/>
          </a:xfrm>
        </p:grpSpPr>
        <p:sp>
          <p:nvSpPr>
            <p:cNvPr id="12563" name="Google Shape;12563;p23"/>
            <p:cNvSpPr/>
            <p:nvPr/>
          </p:nvSpPr>
          <p:spPr>
            <a:xfrm>
              <a:off x="6260100" y="4141325"/>
              <a:ext cx="299400" cy="362650"/>
            </a:xfrm>
            <a:custGeom>
              <a:avLst/>
              <a:gdLst/>
              <a:ahLst/>
              <a:cxnLst/>
              <a:rect l="l" t="t" r="r" b="b"/>
              <a:pathLst>
                <a:path w="11976" h="14506" extrusionOk="0">
                  <a:moveTo>
                    <a:pt x="8796" y="10956"/>
                  </a:moveTo>
                  <a:lnTo>
                    <a:pt x="8796" y="11419"/>
                  </a:lnTo>
                  <a:lnTo>
                    <a:pt x="4908" y="11419"/>
                  </a:lnTo>
                  <a:lnTo>
                    <a:pt x="4908" y="10956"/>
                  </a:lnTo>
                  <a:close/>
                  <a:moveTo>
                    <a:pt x="8796" y="11851"/>
                  </a:moveTo>
                  <a:lnTo>
                    <a:pt x="8796" y="12222"/>
                  </a:lnTo>
                  <a:lnTo>
                    <a:pt x="4908" y="12222"/>
                  </a:lnTo>
                  <a:lnTo>
                    <a:pt x="4908" y="11851"/>
                  </a:lnTo>
                  <a:close/>
                  <a:moveTo>
                    <a:pt x="8796" y="12654"/>
                  </a:moveTo>
                  <a:lnTo>
                    <a:pt x="8796" y="12931"/>
                  </a:lnTo>
                  <a:cubicBezTo>
                    <a:pt x="8796" y="13055"/>
                    <a:pt x="8673" y="13148"/>
                    <a:pt x="8580" y="13148"/>
                  </a:cubicBezTo>
                  <a:lnTo>
                    <a:pt x="6451" y="13148"/>
                  </a:lnTo>
                  <a:cubicBezTo>
                    <a:pt x="6204" y="13178"/>
                    <a:pt x="6204" y="13549"/>
                    <a:pt x="6451" y="13580"/>
                  </a:cubicBezTo>
                  <a:lnTo>
                    <a:pt x="8333" y="13580"/>
                  </a:lnTo>
                  <a:cubicBezTo>
                    <a:pt x="8241" y="13857"/>
                    <a:pt x="7994" y="14043"/>
                    <a:pt x="7685" y="14043"/>
                  </a:cubicBezTo>
                  <a:lnTo>
                    <a:pt x="6019" y="14043"/>
                  </a:lnTo>
                  <a:cubicBezTo>
                    <a:pt x="5710" y="14043"/>
                    <a:pt x="5463" y="13857"/>
                    <a:pt x="5371" y="13580"/>
                  </a:cubicBezTo>
                  <a:cubicBezTo>
                    <a:pt x="5618" y="13549"/>
                    <a:pt x="5618" y="13178"/>
                    <a:pt x="5371" y="13148"/>
                  </a:cubicBezTo>
                  <a:lnTo>
                    <a:pt x="5093" y="13148"/>
                  </a:lnTo>
                  <a:cubicBezTo>
                    <a:pt x="4970" y="13148"/>
                    <a:pt x="4877" y="13055"/>
                    <a:pt x="4877" y="12931"/>
                  </a:cubicBezTo>
                  <a:lnTo>
                    <a:pt x="4877" y="12654"/>
                  </a:lnTo>
                  <a:close/>
                  <a:moveTo>
                    <a:pt x="6852" y="0"/>
                  </a:moveTo>
                  <a:cubicBezTo>
                    <a:pt x="2315" y="0"/>
                    <a:pt x="1" y="5401"/>
                    <a:pt x="3118" y="8673"/>
                  </a:cubicBezTo>
                  <a:cubicBezTo>
                    <a:pt x="3396" y="8950"/>
                    <a:pt x="3550" y="9352"/>
                    <a:pt x="3550" y="9753"/>
                  </a:cubicBezTo>
                  <a:lnTo>
                    <a:pt x="3550" y="9784"/>
                  </a:lnTo>
                  <a:cubicBezTo>
                    <a:pt x="3519" y="10339"/>
                    <a:pt x="3920" y="10802"/>
                    <a:pt x="4476" y="10925"/>
                  </a:cubicBezTo>
                  <a:lnTo>
                    <a:pt x="4476" y="11450"/>
                  </a:lnTo>
                  <a:cubicBezTo>
                    <a:pt x="4468" y="11449"/>
                    <a:pt x="4461" y="11449"/>
                    <a:pt x="4454" y="11449"/>
                  </a:cubicBezTo>
                  <a:cubicBezTo>
                    <a:pt x="4236" y="11449"/>
                    <a:pt x="4236" y="11884"/>
                    <a:pt x="4454" y="11884"/>
                  </a:cubicBezTo>
                  <a:cubicBezTo>
                    <a:pt x="4461" y="11884"/>
                    <a:pt x="4468" y="11883"/>
                    <a:pt x="4476" y="11882"/>
                  </a:cubicBezTo>
                  <a:lnTo>
                    <a:pt x="4476" y="12253"/>
                  </a:lnTo>
                  <a:cubicBezTo>
                    <a:pt x="4468" y="12252"/>
                    <a:pt x="4461" y="12251"/>
                    <a:pt x="4454" y="12251"/>
                  </a:cubicBezTo>
                  <a:cubicBezTo>
                    <a:pt x="4236" y="12251"/>
                    <a:pt x="4236" y="12686"/>
                    <a:pt x="4454" y="12686"/>
                  </a:cubicBezTo>
                  <a:cubicBezTo>
                    <a:pt x="4461" y="12686"/>
                    <a:pt x="4468" y="12686"/>
                    <a:pt x="4476" y="12685"/>
                  </a:cubicBezTo>
                  <a:lnTo>
                    <a:pt x="4476" y="12962"/>
                  </a:lnTo>
                  <a:cubicBezTo>
                    <a:pt x="4476" y="13240"/>
                    <a:pt x="4661" y="13487"/>
                    <a:pt x="4939" y="13580"/>
                  </a:cubicBezTo>
                  <a:cubicBezTo>
                    <a:pt x="5031" y="14104"/>
                    <a:pt x="5463" y="14505"/>
                    <a:pt x="6019" y="14505"/>
                  </a:cubicBezTo>
                  <a:lnTo>
                    <a:pt x="7685" y="14505"/>
                  </a:lnTo>
                  <a:cubicBezTo>
                    <a:pt x="8210" y="14505"/>
                    <a:pt x="8673" y="14104"/>
                    <a:pt x="8735" y="13580"/>
                  </a:cubicBezTo>
                  <a:cubicBezTo>
                    <a:pt x="9012" y="13487"/>
                    <a:pt x="9198" y="13240"/>
                    <a:pt x="9198" y="12962"/>
                  </a:cubicBezTo>
                  <a:lnTo>
                    <a:pt x="9198" y="12685"/>
                  </a:lnTo>
                  <a:lnTo>
                    <a:pt x="9228" y="12685"/>
                  </a:lnTo>
                  <a:cubicBezTo>
                    <a:pt x="9475" y="12654"/>
                    <a:pt x="9475" y="12283"/>
                    <a:pt x="9228" y="12253"/>
                  </a:cubicBezTo>
                  <a:lnTo>
                    <a:pt x="9198" y="12253"/>
                  </a:lnTo>
                  <a:lnTo>
                    <a:pt x="9198" y="11882"/>
                  </a:lnTo>
                  <a:lnTo>
                    <a:pt x="9228" y="11882"/>
                  </a:lnTo>
                  <a:cubicBezTo>
                    <a:pt x="9475" y="11820"/>
                    <a:pt x="9475" y="11481"/>
                    <a:pt x="9228" y="11450"/>
                  </a:cubicBezTo>
                  <a:lnTo>
                    <a:pt x="9198" y="11450"/>
                  </a:lnTo>
                  <a:lnTo>
                    <a:pt x="9198" y="10925"/>
                  </a:lnTo>
                  <a:cubicBezTo>
                    <a:pt x="9753" y="10833"/>
                    <a:pt x="10154" y="10339"/>
                    <a:pt x="10154" y="9784"/>
                  </a:cubicBezTo>
                  <a:lnTo>
                    <a:pt x="10154" y="9753"/>
                  </a:lnTo>
                  <a:cubicBezTo>
                    <a:pt x="10154" y="9352"/>
                    <a:pt x="10309" y="8950"/>
                    <a:pt x="10586" y="8673"/>
                  </a:cubicBezTo>
                  <a:cubicBezTo>
                    <a:pt x="11481" y="7716"/>
                    <a:pt x="11975" y="6450"/>
                    <a:pt x="11975" y="5123"/>
                  </a:cubicBezTo>
                  <a:cubicBezTo>
                    <a:pt x="11975" y="3920"/>
                    <a:pt x="11543" y="2747"/>
                    <a:pt x="10772" y="1821"/>
                  </a:cubicBezTo>
                  <a:cubicBezTo>
                    <a:pt x="10726" y="1775"/>
                    <a:pt x="10673" y="1756"/>
                    <a:pt x="10621" y="1756"/>
                  </a:cubicBezTo>
                  <a:cubicBezTo>
                    <a:pt x="10462" y="1756"/>
                    <a:pt x="10316" y="1936"/>
                    <a:pt x="10432" y="2099"/>
                  </a:cubicBezTo>
                  <a:cubicBezTo>
                    <a:pt x="11975" y="3920"/>
                    <a:pt x="11913" y="6636"/>
                    <a:pt x="10247" y="8364"/>
                  </a:cubicBezTo>
                  <a:cubicBezTo>
                    <a:pt x="9877" y="8734"/>
                    <a:pt x="9691" y="9228"/>
                    <a:pt x="9691" y="9753"/>
                  </a:cubicBezTo>
                  <a:cubicBezTo>
                    <a:pt x="9691" y="10154"/>
                    <a:pt x="9383" y="10493"/>
                    <a:pt x="8951" y="10493"/>
                  </a:cubicBezTo>
                  <a:lnTo>
                    <a:pt x="4723" y="10493"/>
                  </a:lnTo>
                  <a:cubicBezTo>
                    <a:pt x="4291" y="10493"/>
                    <a:pt x="3951" y="10154"/>
                    <a:pt x="3951" y="9753"/>
                  </a:cubicBezTo>
                  <a:cubicBezTo>
                    <a:pt x="3982" y="9228"/>
                    <a:pt x="3797" y="8734"/>
                    <a:pt x="3426" y="8364"/>
                  </a:cubicBezTo>
                  <a:cubicBezTo>
                    <a:pt x="1729" y="6574"/>
                    <a:pt x="1729" y="3766"/>
                    <a:pt x="3396" y="1945"/>
                  </a:cubicBezTo>
                  <a:cubicBezTo>
                    <a:pt x="4317" y="938"/>
                    <a:pt x="5586" y="422"/>
                    <a:pt x="6861" y="422"/>
                  </a:cubicBezTo>
                  <a:cubicBezTo>
                    <a:pt x="7893" y="422"/>
                    <a:pt x="8928" y="761"/>
                    <a:pt x="9784" y="1451"/>
                  </a:cubicBezTo>
                  <a:cubicBezTo>
                    <a:pt x="9825" y="1480"/>
                    <a:pt x="9867" y="1493"/>
                    <a:pt x="9907" y="1493"/>
                  </a:cubicBezTo>
                  <a:cubicBezTo>
                    <a:pt x="10078" y="1493"/>
                    <a:pt x="10212" y="1262"/>
                    <a:pt x="10062" y="1111"/>
                  </a:cubicBezTo>
                  <a:cubicBezTo>
                    <a:pt x="9167" y="402"/>
                    <a:pt x="8056" y="0"/>
                    <a:pt x="6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564" name="Google Shape;12564;p23"/>
            <p:cNvGrpSpPr/>
            <p:nvPr/>
          </p:nvGrpSpPr>
          <p:grpSpPr>
            <a:xfrm>
              <a:off x="6355250" y="4215575"/>
              <a:ext cx="152075" cy="146425"/>
              <a:chOff x="6355250" y="4215575"/>
              <a:chExt cx="152075" cy="146425"/>
            </a:xfrm>
          </p:grpSpPr>
          <p:sp>
            <p:nvSpPr>
              <p:cNvPr id="12565" name="Google Shape;12565;p23"/>
              <p:cNvSpPr/>
              <p:nvPr/>
            </p:nvSpPr>
            <p:spPr>
              <a:xfrm>
                <a:off x="6368900" y="4215575"/>
                <a:ext cx="125000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4963" extrusionOk="0">
                    <a:moveTo>
                      <a:pt x="2531" y="703"/>
                    </a:moveTo>
                    <a:lnTo>
                      <a:pt x="3025" y="1783"/>
                    </a:lnTo>
                    <a:cubicBezTo>
                      <a:pt x="3056" y="1845"/>
                      <a:pt x="3117" y="1907"/>
                      <a:pt x="3179" y="1907"/>
                    </a:cubicBezTo>
                    <a:lnTo>
                      <a:pt x="4352" y="2092"/>
                    </a:lnTo>
                    <a:lnTo>
                      <a:pt x="3488" y="2956"/>
                    </a:lnTo>
                    <a:cubicBezTo>
                      <a:pt x="3457" y="2987"/>
                      <a:pt x="3426" y="3079"/>
                      <a:pt x="3426" y="3141"/>
                    </a:cubicBezTo>
                    <a:lnTo>
                      <a:pt x="3642" y="4345"/>
                    </a:lnTo>
                    <a:lnTo>
                      <a:pt x="2624" y="3789"/>
                    </a:lnTo>
                    <a:cubicBezTo>
                      <a:pt x="2593" y="3758"/>
                      <a:pt x="2554" y="3743"/>
                      <a:pt x="2516" y="3743"/>
                    </a:cubicBezTo>
                    <a:cubicBezTo>
                      <a:pt x="2477" y="3743"/>
                      <a:pt x="2438" y="3758"/>
                      <a:pt x="2407" y="3789"/>
                    </a:cubicBezTo>
                    <a:lnTo>
                      <a:pt x="1420" y="4345"/>
                    </a:lnTo>
                    <a:lnTo>
                      <a:pt x="1605" y="3141"/>
                    </a:lnTo>
                    <a:cubicBezTo>
                      <a:pt x="1605" y="3079"/>
                      <a:pt x="1574" y="2987"/>
                      <a:pt x="1543" y="2956"/>
                    </a:cubicBezTo>
                    <a:lnTo>
                      <a:pt x="710" y="2092"/>
                    </a:lnTo>
                    <a:lnTo>
                      <a:pt x="1852" y="1907"/>
                    </a:lnTo>
                    <a:cubicBezTo>
                      <a:pt x="1945" y="1876"/>
                      <a:pt x="1975" y="1845"/>
                      <a:pt x="2006" y="1783"/>
                    </a:cubicBezTo>
                    <a:lnTo>
                      <a:pt x="2531" y="703"/>
                    </a:lnTo>
                    <a:close/>
                    <a:moveTo>
                      <a:pt x="2516" y="1"/>
                    </a:moveTo>
                    <a:cubicBezTo>
                      <a:pt x="2438" y="1"/>
                      <a:pt x="2361" y="39"/>
                      <a:pt x="2315" y="117"/>
                    </a:cubicBezTo>
                    <a:lnTo>
                      <a:pt x="1667" y="1505"/>
                    </a:lnTo>
                    <a:lnTo>
                      <a:pt x="216" y="1721"/>
                    </a:lnTo>
                    <a:cubicBezTo>
                      <a:pt x="62" y="1752"/>
                      <a:pt x="0" y="1968"/>
                      <a:pt x="124" y="2092"/>
                    </a:cubicBezTo>
                    <a:lnTo>
                      <a:pt x="1173" y="3172"/>
                    </a:lnTo>
                    <a:lnTo>
                      <a:pt x="926" y="4715"/>
                    </a:lnTo>
                    <a:cubicBezTo>
                      <a:pt x="902" y="4857"/>
                      <a:pt x="1006" y="4962"/>
                      <a:pt x="1125" y="4962"/>
                    </a:cubicBezTo>
                    <a:cubicBezTo>
                      <a:pt x="1161" y="4962"/>
                      <a:pt x="1199" y="4953"/>
                      <a:pt x="1235" y="4931"/>
                    </a:cubicBezTo>
                    <a:lnTo>
                      <a:pt x="2531" y="4221"/>
                    </a:lnTo>
                    <a:lnTo>
                      <a:pt x="3827" y="4931"/>
                    </a:lnTo>
                    <a:cubicBezTo>
                      <a:pt x="3863" y="4953"/>
                      <a:pt x="3899" y="4962"/>
                      <a:pt x="3933" y="4962"/>
                    </a:cubicBezTo>
                    <a:cubicBezTo>
                      <a:pt x="4045" y="4962"/>
                      <a:pt x="4136" y="4857"/>
                      <a:pt x="4136" y="4715"/>
                    </a:cubicBezTo>
                    <a:lnTo>
                      <a:pt x="3889" y="3172"/>
                    </a:lnTo>
                    <a:lnTo>
                      <a:pt x="4938" y="2092"/>
                    </a:lnTo>
                    <a:cubicBezTo>
                      <a:pt x="5000" y="2030"/>
                      <a:pt x="5000" y="1937"/>
                      <a:pt x="4969" y="1876"/>
                    </a:cubicBezTo>
                    <a:cubicBezTo>
                      <a:pt x="4969" y="1783"/>
                      <a:pt x="4876" y="1752"/>
                      <a:pt x="4815" y="1721"/>
                    </a:cubicBezTo>
                    <a:lnTo>
                      <a:pt x="3364" y="1505"/>
                    </a:lnTo>
                    <a:lnTo>
                      <a:pt x="2716" y="117"/>
                    </a:lnTo>
                    <a:cubicBezTo>
                      <a:pt x="2670" y="39"/>
                      <a:pt x="2593" y="1"/>
                      <a:pt x="251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6" name="Google Shape;12566;p23"/>
              <p:cNvSpPr/>
              <p:nvPr/>
            </p:nvSpPr>
            <p:spPr>
              <a:xfrm>
                <a:off x="6426750" y="4338075"/>
                <a:ext cx="108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957" extrusionOk="0">
                    <a:moveTo>
                      <a:pt x="205" y="0"/>
                    </a:moveTo>
                    <a:cubicBezTo>
                      <a:pt x="109" y="0"/>
                      <a:pt x="16" y="62"/>
                      <a:pt x="1" y="185"/>
                    </a:cubicBezTo>
                    <a:lnTo>
                      <a:pt x="1" y="772"/>
                    </a:lnTo>
                    <a:cubicBezTo>
                      <a:pt x="16" y="895"/>
                      <a:pt x="109" y="957"/>
                      <a:pt x="205" y="957"/>
                    </a:cubicBezTo>
                    <a:cubicBezTo>
                      <a:pt x="302" y="957"/>
                      <a:pt x="402" y="895"/>
                      <a:pt x="433" y="772"/>
                    </a:cubicBezTo>
                    <a:lnTo>
                      <a:pt x="433" y="185"/>
                    </a:lnTo>
                    <a:cubicBezTo>
                      <a:pt x="402" y="62"/>
                      <a:pt x="302" y="0"/>
                      <a:pt x="20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7" name="Google Shape;12567;p23"/>
              <p:cNvSpPr/>
              <p:nvPr/>
            </p:nvSpPr>
            <p:spPr>
              <a:xfrm>
                <a:off x="6355250" y="4297175"/>
                <a:ext cx="257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589" extrusionOk="0">
                    <a:moveTo>
                      <a:pt x="731" y="0"/>
                    </a:moveTo>
                    <a:lnTo>
                      <a:pt x="207" y="186"/>
                    </a:lnTo>
                    <a:cubicBezTo>
                      <a:pt x="0" y="274"/>
                      <a:pt x="104" y="589"/>
                      <a:pt x="330" y="589"/>
                    </a:cubicBezTo>
                    <a:cubicBezTo>
                      <a:pt x="340" y="589"/>
                      <a:pt x="350" y="588"/>
                      <a:pt x="361" y="587"/>
                    </a:cubicBezTo>
                    <a:lnTo>
                      <a:pt x="855" y="402"/>
                    </a:lnTo>
                    <a:cubicBezTo>
                      <a:pt x="1030" y="285"/>
                      <a:pt x="956" y="29"/>
                      <a:pt x="764" y="29"/>
                    </a:cubicBezTo>
                    <a:cubicBezTo>
                      <a:pt x="754" y="29"/>
                      <a:pt x="743" y="30"/>
                      <a:pt x="731" y="31"/>
                    </a:cubicBez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8" name="Google Shape;12568;p23"/>
              <p:cNvSpPr/>
              <p:nvPr/>
            </p:nvSpPr>
            <p:spPr>
              <a:xfrm>
                <a:off x="6481000" y="4297125"/>
                <a:ext cx="263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96" extrusionOk="0">
                    <a:moveTo>
                      <a:pt x="298" y="0"/>
                    </a:moveTo>
                    <a:cubicBezTo>
                      <a:pt x="103" y="0"/>
                      <a:pt x="1" y="257"/>
                      <a:pt x="176" y="404"/>
                    </a:cubicBezTo>
                    <a:lnTo>
                      <a:pt x="701" y="589"/>
                    </a:lnTo>
                    <a:cubicBezTo>
                      <a:pt x="720" y="594"/>
                      <a:pt x="738" y="596"/>
                      <a:pt x="755" y="596"/>
                    </a:cubicBezTo>
                    <a:cubicBezTo>
                      <a:pt x="965" y="596"/>
                      <a:pt x="1053" y="273"/>
                      <a:pt x="825" y="188"/>
                    </a:cubicBezTo>
                    <a:lnTo>
                      <a:pt x="331" y="2"/>
                    </a:lnTo>
                    <a:cubicBezTo>
                      <a:pt x="320" y="1"/>
                      <a:pt x="309" y="0"/>
                      <a:pt x="29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9" name="Google Shape;12569;p23"/>
              <p:cNvSpPr/>
              <p:nvPr/>
            </p:nvSpPr>
            <p:spPr>
              <a:xfrm>
                <a:off x="6461475" y="4217300"/>
                <a:ext cx="243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12" extrusionOk="0">
                    <a:moveTo>
                      <a:pt x="655" y="0"/>
                    </a:moveTo>
                    <a:cubicBezTo>
                      <a:pt x="599" y="0"/>
                      <a:pt x="542" y="23"/>
                      <a:pt x="494" y="78"/>
                    </a:cubicBezTo>
                    <a:lnTo>
                      <a:pt x="124" y="572"/>
                    </a:lnTo>
                    <a:cubicBezTo>
                      <a:pt x="1" y="696"/>
                      <a:pt x="93" y="912"/>
                      <a:pt x="278" y="912"/>
                    </a:cubicBezTo>
                    <a:cubicBezTo>
                      <a:pt x="340" y="912"/>
                      <a:pt x="402" y="881"/>
                      <a:pt x="433" y="819"/>
                    </a:cubicBezTo>
                    <a:lnTo>
                      <a:pt x="834" y="356"/>
                    </a:lnTo>
                    <a:cubicBezTo>
                      <a:pt x="972" y="195"/>
                      <a:pt x="819" y="0"/>
                      <a:pt x="65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70" name="Google Shape;12570;p23"/>
              <p:cNvSpPr/>
              <p:nvPr/>
            </p:nvSpPr>
            <p:spPr>
              <a:xfrm>
                <a:off x="6380875" y="4218825"/>
                <a:ext cx="227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51" extrusionOk="0">
                    <a:moveTo>
                      <a:pt x="291" y="1"/>
                    </a:moveTo>
                    <a:cubicBezTo>
                      <a:pt x="136" y="1"/>
                      <a:pt x="1" y="196"/>
                      <a:pt x="139" y="357"/>
                    </a:cubicBezTo>
                    <a:lnTo>
                      <a:pt x="478" y="758"/>
                    </a:lnTo>
                    <a:cubicBezTo>
                      <a:pt x="509" y="789"/>
                      <a:pt x="571" y="820"/>
                      <a:pt x="632" y="820"/>
                    </a:cubicBezTo>
                    <a:lnTo>
                      <a:pt x="632" y="851"/>
                    </a:lnTo>
                    <a:cubicBezTo>
                      <a:pt x="817" y="851"/>
                      <a:pt x="910" y="635"/>
                      <a:pt x="787" y="511"/>
                    </a:cubicBezTo>
                    <a:lnTo>
                      <a:pt x="447" y="79"/>
                    </a:lnTo>
                    <a:cubicBezTo>
                      <a:pt x="400" y="24"/>
                      <a:pt x="344" y="1"/>
                      <a:pt x="29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71" name="Google Shape;12571;p23"/>
          <p:cNvGrpSpPr/>
          <p:nvPr/>
        </p:nvGrpSpPr>
        <p:grpSpPr>
          <a:xfrm>
            <a:off x="7721032" y="3422728"/>
            <a:ext cx="362650" cy="361875"/>
            <a:chOff x="4755600" y="2463975"/>
            <a:chExt cx="362650" cy="361875"/>
          </a:xfrm>
        </p:grpSpPr>
        <p:sp>
          <p:nvSpPr>
            <p:cNvPr id="12572" name="Google Shape;12572;p23"/>
            <p:cNvSpPr/>
            <p:nvPr/>
          </p:nvSpPr>
          <p:spPr>
            <a:xfrm>
              <a:off x="4755600" y="2463975"/>
              <a:ext cx="362650" cy="361875"/>
            </a:xfrm>
            <a:custGeom>
              <a:avLst/>
              <a:gdLst/>
              <a:ahLst/>
              <a:cxnLst/>
              <a:rect l="l" t="t" r="r" b="b"/>
              <a:pathLst>
                <a:path w="14506" h="14475" extrusionOk="0">
                  <a:moveTo>
                    <a:pt x="5061" y="4044"/>
                  </a:moveTo>
                  <a:cubicBezTo>
                    <a:pt x="5185" y="4044"/>
                    <a:pt x="5277" y="4136"/>
                    <a:pt x="5247" y="4260"/>
                  </a:cubicBezTo>
                  <a:lnTo>
                    <a:pt x="5247" y="8364"/>
                  </a:lnTo>
                  <a:cubicBezTo>
                    <a:pt x="5277" y="8488"/>
                    <a:pt x="5185" y="8580"/>
                    <a:pt x="5061" y="8580"/>
                  </a:cubicBezTo>
                  <a:lnTo>
                    <a:pt x="5000" y="8580"/>
                  </a:lnTo>
                  <a:lnTo>
                    <a:pt x="5000" y="7840"/>
                  </a:lnTo>
                  <a:cubicBezTo>
                    <a:pt x="5000" y="7716"/>
                    <a:pt x="4907" y="7624"/>
                    <a:pt x="4784" y="7624"/>
                  </a:cubicBezTo>
                  <a:lnTo>
                    <a:pt x="4321" y="7593"/>
                  </a:lnTo>
                  <a:lnTo>
                    <a:pt x="4321" y="4260"/>
                  </a:lnTo>
                  <a:cubicBezTo>
                    <a:pt x="4321" y="4136"/>
                    <a:pt x="4413" y="4044"/>
                    <a:pt x="4537" y="4044"/>
                  </a:cubicBezTo>
                  <a:close/>
                  <a:moveTo>
                    <a:pt x="14073" y="10000"/>
                  </a:moveTo>
                  <a:lnTo>
                    <a:pt x="14073" y="10710"/>
                  </a:lnTo>
                  <a:cubicBezTo>
                    <a:pt x="14073" y="11080"/>
                    <a:pt x="13765" y="11358"/>
                    <a:pt x="13394" y="11358"/>
                  </a:cubicBezTo>
                  <a:lnTo>
                    <a:pt x="5000" y="11358"/>
                  </a:lnTo>
                  <a:lnTo>
                    <a:pt x="5000" y="10000"/>
                  </a:lnTo>
                  <a:close/>
                  <a:moveTo>
                    <a:pt x="9135" y="11790"/>
                  </a:moveTo>
                  <a:lnTo>
                    <a:pt x="9135" y="13148"/>
                  </a:lnTo>
                  <a:lnTo>
                    <a:pt x="7376" y="13148"/>
                  </a:lnTo>
                  <a:lnTo>
                    <a:pt x="7376" y="11790"/>
                  </a:lnTo>
                  <a:close/>
                  <a:moveTo>
                    <a:pt x="10555" y="13580"/>
                  </a:moveTo>
                  <a:cubicBezTo>
                    <a:pt x="10678" y="13580"/>
                    <a:pt x="10802" y="13673"/>
                    <a:pt x="10802" y="13827"/>
                  </a:cubicBezTo>
                  <a:cubicBezTo>
                    <a:pt x="10802" y="13950"/>
                    <a:pt x="10678" y="14043"/>
                    <a:pt x="10555" y="14043"/>
                  </a:cubicBezTo>
                  <a:lnTo>
                    <a:pt x="5926" y="14043"/>
                  </a:lnTo>
                  <a:cubicBezTo>
                    <a:pt x="5648" y="14012"/>
                    <a:pt x="5648" y="13611"/>
                    <a:pt x="5926" y="13580"/>
                  </a:cubicBezTo>
                  <a:close/>
                  <a:moveTo>
                    <a:pt x="11500" y="1"/>
                  </a:moveTo>
                  <a:cubicBezTo>
                    <a:pt x="11442" y="1"/>
                    <a:pt x="11388" y="32"/>
                    <a:pt x="11357" y="93"/>
                  </a:cubicBezTo>
                  <a:lnTo>
                    <a:pt x="9968" y="1667"/>
                  </a:lnTo>
                  <a:cubicBezTo>
                    <a:pt x="9845" y="1822"/>
                    <a:pt x="9938" y="2038"/>
                    <a:pt x="10123" y="2038"/>
                  </a:cubicBezTo>
                  <a:lnTo>
                    <a:pt x="10647" y="2038"/>
                  </a:lnTo>
                  <a:lnTo>
                    <a:pt x="10647" y="2593"/>
                  </a:lnTo>
                  <a:lnTo>
                    <a:pt x="5339" y="2593"/>
                  </a:lnTo>
                  <a:cubicBezTo>
                    <a:pt x="5061" y="2593"/>
                    <a:pt x="5061" y="3025"/>
                    <a:pt x="5339" y="3025"/>
                  </a:cubicBezTo>
                  <a:lnTo>
                    <a:pt x="10647" y="3025"/>
                  </a:lnTo>
                  <a:lnTo>
                    <a:pt x="10647" y="8426"/>
                  </a:lnTo>
                  <a:cubicBezTo>
                    <a:pt x="10647" y="8735"/>
                    <a:pt x="10894" y="9012"/>
                    <a:pt x="11203" y="9012"/>
                  </a:cubicBezTo>
                  <a:lnTo>
                    <a:pt x="11851" y="9012"/>
                  </a:lnTo>
                  <a:cubicBezTo>
                    <a:pt x="12160" y="9012"/>
                    <a:pt x="12407" y="8735"/>
                    <a:pt x="12407" y="8426"/>
                  </a:cubicBezTo>
                  <a:lnTo>
                    <a:pt x="12407" y="7778"/>
                  </a:lnTo>
                  <a:cubicBezTo>
                    <a:pt x="12391" y="7655"/>
                    <a:pt x="12299" y="7593"/>
                    <a:pt x="12206" y="7593"/>
                  </a:cubicBezTo>
                  <a:cubicBezTo>
                    <a:pt x="12113" y="7593"/>
                    <a:pt x="12021" y="7655"/>
                    <a:pt x="12005" y="7778"/>
                  </a:cubicBezTo>
                  <a:lnTo>
                    <a:pt x="12005" y="8426"/>
                  </a:lnTo>
                  <a:cubicBezTo>
                    <a:pt x="12005" y="8519"/>
                    <a:pt x="11944" y="8580"/>
                    <a:pt x="11851" y="8580"/>
                  </a:cubicBezTo>
                  <a:lnTo>
                    <a:pt x="11203" y="8580"/>
                  </a:lnTo>
                  <a:cubicBezTo>
                    <a:pt x="11110" y="8580"/>
                    <a:pt x="11049" y="8519"/>
                    <a:pt x="11049" y="8426"/>
                  </a:cubicBezTo>
                  <a:lnTo>
                    <a:pt x="11049" y="1822"/>
                  </a:lnTo>
                  <a:cubicBezTo>
                    <a:pt x="11049" y="1698"/>
                    <a:pt x="10956" y="1606"/>
                    <a:pt x="10833" y="1606"/>
                  </a:cubicBezTo>
                  <a:lnTo>
                    <a:pt x="10617" y="1606"/>
                  </a:lnTo>
                  <a:lnTo>
                    <a:pt x="11512" y="556"/>
                  </a:lnTo>
                  <a:lnTo>
                    <a:pt x="12437" y="1606"/>
                  </a:lnTo>
                  <a:lnTo>
                    <a:pt x="12191" y="1606"/>
                  </a:lnTo>
                  <a:cubicBezTo>
                    <a:pt x="12067" y="1606"/>
                    <a:pt x="11975" y="1698"/>
                    <a:pt x="11975" y="1822"/>
                  </a:cubicBezTo>
                  <a:lnTo>
                    <a:pt x="11975" y="6698"/>
                  </a:lnTo>
                  <a:cubicBezTo>
                    <a:pt x="11990" y="6821"/>
                    <a:pt x="12083" y="6883"/>
                    <a:pt x="12175" y="6883"/>
                  </a:cubicBezTo>
                  <a:cubicBezTo>
                    <a:pt x="12268" y="6883"/>
                    <a:pt x="12360" y="6821"/>
                    <a:pt x="12376" y="6698"/>
                  </a:cubicBezTo>
                  <a:lnTo>
                    <a:pt x="12376" y="3025"/>
                  </a:lnTo>
                  <a:lnTo>
                    <a:pt x="13394" y="3025"/>
                  </a:lnTo>
                  <a:cubicBezTo>
                    <a:pt x="13765" y="3025"/>
                    <a:pt x="14042" y="3303"/>
                    <a:pt x="14042" y="3673"/>
                  </a:cubicBezTo>
                  <a:lnTo>
                    <a:pt x="14042" y="9568"/>
                  </a:lnTo>
                  <a:lnTo>
                    <a:pt x="5000" y="9568"/>
                  </a:lnTo>
                  <a:lnTo>
                    <a:pt x="5000" y="9012"/>
                  </a:lnTo>
                  <a:lnTo>
                    <a:pt x="5061" y="9012"/>
                  </a:lnTo>
                  <a:cubicBezTo>
                    <a:pt x="5401" y="9012"/>
                    <a:pt x="5679" y="8735"/>
                    <a:pt x="5679" y="8364"/>
                  </a:cubicBezTo>
                  <a:lnTo>
                    <a:pt x="5679" y="4260"/>
                  </a:lnTo>
                  <a:cubicBezTo>
                    <a:pt x="5679" y="3889"/>
                    <a:pt x="5401" y="3612"/>
                    <a:pt x="5061" y="3612"/>
                  </a:cubicBezTo>
                  <a:lnTo>
                    <a:pt x="4537" y="3612"/>
                  </a:lnTo>
                  <a:cubicBezTo>
                    <a:pt x="4166" y="3612"/>
                    <a:pt x="3889" y="3889"/>
                    <a:pt x="3889" y="4260"/>
                  </a:cubicBezTo>
                  <a:lnTo>
                    <a:pt x="3889" y="7624"/>
                  </a:lnTo>
                  <a:lnTo>
                    <a:pt x="2438" y="7624"/>
                  </a:lnTo>
                  <a:lnTo>
                    <a:pt x="2438" y="3673"/>
                  </a:lnTo>
                  <a:cubicBezTo>
                    <a:pt x="2438" y="3303"/>
                    <a:pt x="2716" y="3025"/>
                    <a:pt x="3086" y="3025"/>
                  </a:cubicBezTo>
                  <a:lnTo>
                    <a:pt x="4228" y="3025"/>
                  </a:lnTo>
                  <a:cubicBezTo>
                    <a:pt x="4506" y="3025"/>
                    <a:pt x="4506" y="2593"/>
                    <a:pt x="4228" y="2593"/>
                  </a:cubicBezTo>
                  <a:lnTo>
                    <a:pt x="3086" y="2593"/>
                  </a:lnTo>
                  <a:cubicBezTo>
                    <a:pt x="2469" y="2593"/>
                    <a:pt x="2006" y="3087"/>
                    <a:pt x="2006" y="3673"/>
                  </a:cubicBezTo>
                  <a:lnTo>
                    <a:pt x="2006" y="7624"/>
                  </a:lnTo>
                  <a:lnTo>
                    <a:pt x="216" y="7624"/>
                  </a:lnTo>
                  <a:cubicBezTo>
                    <a:pt x="93" y="7624"/>
                    <a:pt x="0" y="7716"/>
                    <a:pt x="0" y="784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895" y="14475"/>
                  </a:lnTo>
                  <a:cubicBezTo>
                    <a:pt x="1173" y="14475"/>
                    <a:pt x="1173" y="14074"/>
                    <a:pt x="895" y="14074"/>
                  </a:cubicBezTo>
                  <a:lnTo>
                    <a:pt x="432" y="14074"/>
                  </a:lnTo>
                  <a:lnTo>
                    <a:pt x="432" y="8056"/>
                  </a:lnTo>
                  <a:lnTo>
                    <a:pt x="4599" y="8056"/>
                  </a:lnTo>
                  <a:lnTo>
                    <a:pt x="4599" y="14074"/>
                  </a:lnTo>
                  <a:lnTo>
                    <a:pt x="1975" y="14074"/>
                  </a:lnTo>
                  <a:cubicBezTo>
                    <a:pt x="1698" y="14074"/>
                    <a:pt x="1698" y="14475"/>
                    <a:pt x="1975" y="14475"/>
                  </a:cubicBezTo>
                  <a:lnTo>
                    <a:pt x="4784" y="14475"/>
                  </a:lnTo>
                  <a:cubicBezTo>
                    <a:pt x="4907" y="14475"/>
                    <a:pt x="5000" y="14382"/>
                    <a:pt x="5000" y="14290"/>
                  </a:cubicBezTo>
                  <a:lnTo>
                    <a:pt x="5000" y="11790"/>
                  </a:lnTo>
                  <a:lnTo>
                    <a:pt x="6975" y="11790"/>
                  </a:lnTo>
                  <a:lnTo>
                    <a:pt x="6975" y="13179"/>
                  </a:lnTo>
                  <a:lnTo>
                    <a:pt x="5926" y="13179"/>
                  </a:lnTo>
                  <a:cubicBezTo>
                    <a:pt x="5123" y="13241"/>
                    <a:pt x="5123" y="14413"/>
                    <a:pt x="5926" y="14475"/>
                  </a:cubicBezTo>
                  <a:lnTo>
                    <a:pt x="10555" y="14475"/>
                  </a:lnTo>
                  <a:cubicBezTo>
                    <a:pt x="11388" y="14413"/>
                    <a:pt x="11388" y="13241"/>
                    <a:pt x="10555" y="13179"/>
                  </a:cubicBezTo>
                  <a:lnTo>
                    <a:pt x="9567" y="13179"/>
                  </a:lnTo>
                  <a:lnTo>
                    <a:pt x="9567" y="11790"/>
                  </a:lnTo>
                  <a:lnTo>
                    <a:pt x="13425" y="11790"/>
                  </a:lnTo>
                  <a:cubicBezTo>
                    <a:pt x="14011" y="11790"/>
                    <a:pt x="14505" y="11296"/>
                    <a:pt x="14505" y="10710"/>
                  </a:cubicBezTo>
                  <a:lnTo>
                    <a:pt x="14505" y="3673"/>
                  </a:lnTo>
                  <a:cubicBezTo>
                    <a:pt x="14505" y="3087"/>
                    <a:pt x="14011" y="2593"/>
                    <a:pt x="13425" y="2593"/>
                  </a:cubicBezTo>
                  <a:lnTo>
                    <a:pt x="12407" y="2593"/>
                  </a:lnTo>
                  <a:lnTo>
                    <a:pt x="12407" y="2038"/>
                  </a:lnTo>
                  <a:lnTo>
                    <a:pt x="12870" y="2038"/>
                  </a:lnTo>
                  <a:cubicBezTo>
                    <a:pt x="13055" y="2007"/>
                    <a:pt x="13147" y="1822"/>
                    <a:pt x="13055" y="1667"/>
                  </a:cubicBezTo>
                  <a:lnTo>
                    <a:pt x="11666" y="93"/>
                  </a:lnTo>
                  <a:cubicBezTo>
                    <a:pt x="11620" y="32"/>
                    <a:pt x="11558" y="1"/>
                    <a:pt x="11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3" name="Google Shape;12573;p23"/>
            <p:cNvSpPr/>
            <p:nvPr/>
          </p:nvSpPr>
          <p:spPr>
            <a:xfrm>
              <a:off x="4909125" y="2599000"/>
              <a:ext cx="45550" cy="90300"/>
            </a:xfrm>
            <a:custGeom>
              <a:avLst/>
              <a:gdLst/>
              <a:ahLst/>
              <a:cxnLst/>
              <a:rect l="l" t="t" r="r" b="b"/>
              <a:pathLst>
                <a:path w="1822" h="3612" extrusionOk="0">
                  <a:moveTo>
                    <a:pt x="1143" y="464"/>
                  </a:moveTo>
                  <a:cubicBezTo>
                    <a:pt x="1266" y="464"/>
                    <a:pt x="1359" y="556"/>
                    <a:pt x="1359" y="649"/>
                  </a:cubicBezTo>
                  <a:lnTo>
                    <a:pt x="1359" y="2963"/>
                  </a:lnTo>
                  <a:cubicBezTo>
                    <a:pt x="1359" y="3087"/>
                    <a:pt x="1266" y="3179"/>
                    <a:pt x="1143" y="3179"/>
                  </a:cubicBezTo>
                  <a:lnTo>
                    <a:pt x="649" y="3179"/>
                  </a:lnTo>
                  <a:cubicBezTo>
                    <a:pt x="525" y="3179"/>
                    <a:pt x="433" y="3087"/>
                    <a:pt x="433" y="2963"/>
                  </a:cubicBezTo>
                  <a:lnTo>
                    <a:pt x="433" y="649"/>
                  </a:lnTo>
                  <a:cubicBezTo>
                    <a:pt x="433" y="556"/>
                    <a:pt x="494" y="464"/>
                    <a:pt x="618" y="464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2933"/>
                  </a:lnTo>
                  <a:cubicBezTo>
                    <a:pt x="1" y="3303"/>
                    <a:pt x="278" y="3611"/>
                    <a:pt x="649" y="3611"/>
                  </a:cubicBezTo>
                  <a:lnTo>
                    <a:pt x="1143" y="3611"/>
                  </a:lnTo>
                  <a:cubicBezTo>
                    <a:pt x="1513" y="3611"/>
                    <a:pt x="1791" y="3334"/>
                    <a:pt x="1791" y="2963"/>
                  </a:cubicBezTo>
                  <a:lnTo>
                    <a:pt x="1791" y="649"/>
                  </a:lnTo>
                  <a:cubicBezTo>
                    <a:pt x="1821" y="309"/>
                    <a:pt x="1513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4" name="Google Shape;12574;p23"/>
            <p:cNvSpPr/>
            <p:nvPr/>
          </p:nvSpPr>
          <p:spPr>
            <a:xfrm>
              <a:off x="4964675" y="2565825"/>
              <a:ext cx="44775" cy="123475"/>
            </a:xfrm>
            <a:custGeom>
              <a:avLst/>
              <a:gdLst/>
              <a:ahLst/>
              <a:cxnLst/>
              <a:rect l="l" t="t" r="r" b="b"/>
              <a:pathLst>
                <a:path w="1791" h="4939" extrusionOk="0">
                  <a:moveTo>
                    <a:pt x="1173" y="402"/>
                  </a:moveTo>
                  <a:cubicBezTo>
                    <a:pt x="1297" y="402"/>
                    <a:pt x="1359" y="494"/>
                    <a:pt x="1359" y="618"/>
                  </a:cubicBezTo>
                  <a:lnTo>
                    <a:pt x="1359" y="4290"/>
                  </a:lnTo>
                  <a:cubicBezTo>
                    <a:pt x="1389" y="4414"/>
                    <a:pt x="1297" y="4506"/>
                    <a:pt x="1173" y="4506"/>
                  </a:cubicBezTo>
                  <a:lnTo>
                    <a:pt x="649" y="4506"/>
                  </a:lnTo>
                  <a:cubicBezTo>
                    <a:pt x="525" y="4506"/>
                    <a:pt x="433" y="4414"/>
                    <a:pt x="433" y="4290"/>
                  </a:cubicBezTo>
                  <a:lnTo>
                    <a:pt x="433" y="618"/>
                  </a:lnTo>
                  <a:cubicBezTo>
                    <a:pt x="433" y="494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4290"/>
                  </a:lnTo>
                  <a:cubicBezTo>
                    <a:pt x="1" y="4661"/>
                    <a:pt x="278" y="4938"/>
                    <a:pt x="649" y="4938"/>
                  </a:cubicBezTo>
                  <a:lnTo>
                    <a:pt x="1173" y="4938"/>
                  </a:lnTo>
                  <a:cubicBezTo>
                    <a:pt x="1513" y="4938"/>
                    <a:pt x="1791" y="4661"/>
                    <a:pt x="1791" y="4290"/>
                  </a:cubicBezTo>
                  <a:lnTo>
                    <a:pt x="1791" y="618"/>
                  </a:lnTo>
                  <a:cubicBezTo>
                    <a:pt x="1791" y="278"/>
                    <a:pt x="1513" y="1"/>
                    <a:pt x="1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5" name="Google Shape;12575;p23"/>
            <p:cNvSpPr/>
            <p:nvPr/>
          </p:nvSpPr>
          <p:spPr>
            <a:xfrm>
              <a:off x="4777975" y="2679250"/>
              <a:ext cx="90275" cy="79400"/>
            </a:xfrm>
            <a:custGeom>
              <a:avLst/>
              <a:gdLst/>
              <a:ahLst/>
              <a:cxnLst/>
              <a:rect l="l" t="t" r="r" b="b"/>
              <a:pathLst>
                <a:path w="3611" h="3176" extrusionOk="0">
                  <a:moveTo>
                    <a:pt x="1605" y="401"/>
                  </a:moveTo>
                  <a:cubicBezTo>
                    <a:pt x="2191" y="401"/>
                    <a:pt x="2685" y="803"/>
                    <a:pt x="2778" y="1389"/>
                  </a:cubicBezTo>
                  <a:lnTo>
                    <a:pt x="2407" y="1389"/>
                  </a:lnTo>
                  <a:cubicBezTo>
                    <a:pt x="2315" y="1019"/>
                    <a:pt x="1975" y="772"/>
                    <a:pt x="1605" y="772"/>
                  </a:cubicBezTo>
                  <a:cubicBezTo>
                    <a:pt x="1512" y="772"/>
                    <a:pt x="1451" y="772"/>
                    <a:pt x="1358" y="803"/>
                  </a:cubicBezTo>
                  <a:lnTo>
                    <a:pt x="1173" y="494"/>
                  </a:lnTo>
                  <a:cubicBezTo>
                    <a:pt x="1296" y="432"/>
                    <a:pt x="1451" y="401"/>
                    <a:pt x="1605" y="401"/>
                  </a:cubicBezTo>
                  <a:close/>
                  <a:moveTo>
                    <a:pt x="1605" y="1173"/>
                  </a:moveTo>
                  <a:cubicBezTo>
                    <a:pt x="2036" y="1224"/>
                    <a:pt x="1717" y="1899"/>
                    <a:pt x="1436" y="1899"/>
                  </a:cubicBezTo>
                  <a:cubicBezTo>
                    <a:pt x="1374" y="1899"/>
                    <a:pt x="1315" y="1867"/>
                    <a:pt x="1265" y="1790"/>
                  </a:cubicBezTo>
                  <a:cubicBezTo>
                    <a:pt x="1204" y="1729"/>
                    <a:pt x="1204" y="1667"/>
                    <a:pt x="1204" y="1574"/>
                  </a:cubicBezTo>
                  <a:cubicBezTo>
                    <a:pt x="1204" y="1451"/>
                    <a:pt x="1265" y="1327"/>
                    <a:pt x="1389" y="1235"/>
                  </a:cubicBezTo>
                  <a:cubicBezTo>
                    <a:pt x="1451" y="1204"/>
                    <a:pt x="1512" y="1173"/>
                    <a:pt x="1605" y="1173"/>
                  </a:cubicBezTo>
                  <a:close/>
                  <a:moveTo>
                    <a:pt x="803" y="710"/>
                  </a:moveTo>
                  <a:lnTo>
                    <a:pt x="988" y="1019"/>
                  </a:lnTo>
                  <a:cubicBezTo>
                    <a:pt x="864" y="1173"/>
                    <a:pt x="772" y="1389"/>
                    <a:pt x="772" y="1574"/>
                  </a:cubicBezTo>
                  <a:cubicBezTo>
                    <a:pt x="772" y="1636"/>
                    <a:pt x="772" y="1729"/>
                    <a:pt x="803" y="1790"/>
                  </a:cubicBezTo>
                  <a:lnTo>
                    <a:pt x="494" y="1945"/>
                  </a:lnTo>
                  <a:cubicBezTo>
                    <a:pt x="432" y="1821"/>
                    <a:pt x="432" y="1698"/>
                    <a:pt x="432" y="1574"/>
                  </a:cubicBezTo>
                  <a:cubicBezTo>
                    <a:pt x="432" y="1235"/>
                    <a:pt x="556" y="926"/>
                    <a:pt x="803" y="710"/>
                  </a:cubicBezTo>
                  <a:close/>
                  <a:moveTo>
                    <a:pt x="2778" y="1821"/>
                  </a:moveTo>
                  <a:cubicBezTo>
                    <a:pt x="2654" y="2377"/>
                    <a:pt x="2160" y="2778"/>
                    <a:pt x="1605" y="2778"/>
                  </a:cubicBezTo>
                  <a:lnTo>
                    <a:pt x="1605" y="2747"/>
                  </a:lnTo>
                  <a:cubicBezTo>
                    <a:pt x="1235" y="2747"/>
                    <a:pt x="926" y="2593"/>
                    <a:pt x="679" y="2315"/>
                  </a:cubicBezTo>
                  <a:lnTo>
                    <a:pt x="1019" y="2161"/>
                  </a:lnTo>
                  <a:cubicBezTo>
                    <a:pt x="1173" y="2315"/>
                    <a:pt x="1389" y="2407"/>
                    <a:pt x="1605" y="2407"/>
                  </a:cubicBezTo>
                  <a:cubicBezTo>
                    <a:pt x="1975" y="2407"/>
                    <a:pt x="2315" y="2161"/>
                    <a:pt x="2407" y="1821"/>
                  </a:cubicBezTo>
                  <a:close/>
                  <a:moveTo>
                    <a:pt x="1605" y="0"/>
                  </a:moveTo>
                  <a:cubicBezTo>
                    <a:pt x="1296" y="0"/>
                    <a:pt x="1019" y="62"/>
                    <a:pt x="772" y="247"/>
                  </a:cubicBezTo>
                  <a:cubicBezTo>
                    <a:pt x="278" y="525"/>
                    <a:pt x="0" y="1050"/>
                    <a:pt x="0" y="1574"/>
                  </a:cubicBezTo>
                  <a:cubicBezTo>
                    <a:pt x="0" y="1852"/>
                    <a:pt x="93" y="2130"/>
                    <a:pt x="216" y="2346"/>
                  </a:cubicBezTo>
                  <a:cubicBezTo>
                    <a:pt x="516" y="2898"/>
                    <a:pt x="1065" y="3176"/>
                    <a:pt x="1617" y="3176"/>
                  </a:cubicBezTo>
                  <a:cubicBezTo>
                    <a:pt x="2146" y="3176"/>
                    <a:pt x="2677" y="2921"/>
                    <a:pt x="2994" y="2407"/>
                  </a:cubicBezTo>
                  <a:cubicBezTo>
                    <a:pt x="3611" y="1327"/>
                    <a:pt x="283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6" name="Google Shape;12576;p23"/>
            <p:cNvSpPr/>
            <p:nvPr/>
          </p:nvSpPr>
          <p:spPr>
            <a:xfrm>
              <a:off x="4782600" y="2770275"/>
              <a:ext cx="70225" cy="10850"/>
            </a:xfrm>
            <a:custGeom>
              <a:avLst/>
              <a:gdLst/>
              <a:ahLst/>
              <a:cxnLst/>
              <a:rect l="l" t="t" r="r" b="b"/>
              <a:pathLst>
                <a:path w="2809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09" y="433"/>
                    <a:pt x="280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7" name="Google Shape;12577;p23"/>
            <p:cNvSpPr/>
            <p:nvPr/>
          </p:nvSpPr>
          <p:spPr>
            <a:xfrm>
              <a:off x="4782600" y="2791125"/>
              <a:ext cx="68675" cy="10825"/>
            </a:xfrm>
            <a:custGeom>
              <a:avLst/>
              <a:gdLst/>
              <a:ahLst/>
              <a:cxnLst/>
              <a:rect l="l" t="t" r="r" b="b"/>
              <a:pathLst>
                <a:path w="274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2531" y="432"/>
                  </a:lnTo>
                  <a:cubicBezTo>
                    <a:pt x="2654" y="432"/>
                    <a:pt x="2747" y="340"/>
                    <a:pt x="2747" y="216"/>
                  </a:cubicBezTo>
                  <a:cubicBezTo>
                    <a:pt x="2747" y="93"/>
                    <a:pt x="2654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78" name="Google Shape;12578;p23"/>
          <p:cNvGrpSpPr/>
          <p:nvPr/>
        </p:nvGrpSpPr>
        <p:grpSpPr>
          <a:xfrm>
            <a:off x="6260460" y="3456049"/>
            <a:ext cx="363425" cy="308650"/>
            <a:chOff x="3252625" y="2490975"/>
            <a:chExt cx="363425" cy="308650"/>
          </a:xfrm>
        </p:grpSpPr>
        <p:sp>
          <p:nvSpPr>
            <p:cNvPr id="12579" name="Google Shape;12579;p23"/>
            <p:cNvSpPr/>
            <p:nvPr/>
          </p:nvSpPr>
          <p:spPr>
            <a:xfrm>
              <a:off x="3252625" y="2490975"/>
              <a:ext cx="363425" cy="308650"/>
            </a:xfrm>
            <a:custGeom>
              <a:avLst/>
              <a:gdLst/>
              <a:ahLst/>
              <a:cxnLst/>
              <a:rect l="l" t="t" r="r" b="b"/>
              <a:pathLst>
                <a:path w="14537" h="12346" extrusionOk="0">
                  <a:moveTo>
                    <a:pt x="13055" y="4075"/>
                  </a:moveTo>
                  <a:lnTo>
                    <a:pt x="14011" y="5093"/>
                  </a:lnTo>
                  <a:lnTo>
                    <a:pt x="13055" y="6142"/>
                  </a:lnTo>
                  <a:lnTo>
                    <a:pt x="13055" y="5896"/>
                  </a:lnTo>
                  <a:cubicBezTo>
                    <a:pt x="13055" y="5772"/>
                    <a:pt x="12962" y="5680"/>
                    <a:pt x="12839" y="5680"/>
                  </a:cubicBezTo>
                  <a:lnTo>
                    <a:pt x="9876" y="5680"/>
                  </a:lnTo>
                  <a:cubicBezTo>
                    <a:pt x="9629" y="5217"/>
                    <a:pt x="9259" y="4815"/>
                    <a:pt x="8796" y="4538"/>
                  </a:cubicBezTo>
                  <a:lnTo>
                    <a:pt x="12839" y="4538"/>
                  </a:lnTo>
                  <a:cubicBezTo>
                    <a:pt x="12962" y="4538"/>
                    <a:pt x="13055" y="4445"/>
                    <a:pt x="13055" y="4322"/>
                  </a:cubicBezTo>
                  <a:lnTo>
                    <a:pt x="13055" y="4075"/>
                  </a:lnTo>
                  <a:close/>
                  <a:moveTo>
                    <a:pt x="7280" y="5755"/>
                  </a:moveTo>
                  <a:cubicBezTo>
                    <a:pt x="7478" y="5755"/>
                    <a:pt x="7678" y="5827"/>
                    <a:pt x="7839" y="5988"/>
                  </a:cubicBezTo>
                  <a:cubicBezTo>
                    <a:pt x="8333" y="6513"/>
                    <a:pt x="7963" y="7377"/>
                    <a:pt x="7253" y="7377"/>
                  </a:cubicBezTo>
                  <a:cubicBezTo>
                    <a:pt x="6821" y="7377"/>
                    <a:pt x="6450" y="7007"/>
                    <a:pt x="6450" y="6544"/>
                  </a:cubicBezTo>
                  <a:cubicBezTo>
                    <a:pt x="6471" y="6065"/>
                    <a:pt x="6871" y="5755"/>
                    <a:pt x="7280" y="5755"/>
                  </a:cubicBezTo>
                  <a:close/>
                  <a:moveTo>
                    <a:pt x="11666" y="2840"/>
                  </a:moveTo>
                  <a:lnTo>
                    <a:pt x="11666" y="4136"/>
                  </a:lnTo>
                  <a:lnTo>
                    <a:pt x="7160" y="4136"/>
                  </a:lnTo>
                  <a:cubicBezTo>
                    <a:pt x="5092" y="4229"/>
                    <a:pt x="3734" y="6328"/>
                    <a:pt x="4475" y="8241"/>
                  </a:cubicBezTo>
                  <a:lnTo>
                    <a:pt x="2870" y="8241"/>
                  </a:lnTo>
                  <a:lnTo>
                    <a:pt x="2870" y="2840"/>
                  </a:lnTo>
                  <a:close/>
                  <a:moveTo>
                    <a:pt x="7253" y="4507"/>
                  </a:moveTo>
                  <a:cubicBezTo>
                    <a:pt x="8703" y="4507"/>
                    <a:pt x="9876" y="5710"/>
                    <a:pt x="9845" y="7192"/>
                  </a:cubicBezTo>
                  <a:cubicBezTo>
                    <a:pt x="9845" y="7809"/>
                    <a:pt x="9629" y="8395"/>
                    <a:pt x="9228" y="8889"/>
                  </a:cubicBezTo>
                  <a:cubicBezTo>
                    <a:pt x="9135" y="8519"/>
                    <a:pt x="8919" y="8179"/>
                    <a:pt x="8642" y="7932"/>
                  </a:cubicBezTo>
                  <a:cubicBezTo>
                    <a:pt x="8456" y="7747"/>
                    <a:pt x="8240" y="7624"/>
                    <a:pt x="8024" y="7531"/>
                  </a:cubicBezTo>
                  <a:cubicBezTo>
                    <a:pt x="8919" y="6791"/>
                    <a:pt x="8425" y="5340"/>
                    <a:pt x="7253" y="5340"/>
                  </a:cubicBezTo>
                  <a:cubicBezTo>
                    <a:pt x="6080" y="5340"/>
                    <a:pt x="5555" y="6791"/>
                    <a:pt x="6481" y="7531"/>
                  </a:cubicBezTo>
                  <a:cubicBezTo>
                    <a:pt x="5895" y="7778"/>
                    <a:pt x="5432" y="8272"/>
                    <a:pt x="5278" y="8889"/>
                  </a:cubicBezTo>
                  <a:cubicBezTo>
                    <a:pt x="4876" y="8426"/>
                    <a:pt x="4660" y="7809"/>
                    <a:pt x="4660" y="7192"/>
                  </a:cubicBezTo>
                  <a:cubicBezTo>
                    <a:pt x="4599" y="5710"/>
                    <a:pt x="5771" y="4507"/>
                    <a:pt x="7253" y="4507"/>
                  </a:cubicBezTo>
                  <a:close/>
                  <a:moveTo>
                    <a:pt x="7346" y="7806"/>
                  </a:moveTo>
                  <a:cubicBezTo>
                    <a:pt x="7739" y="7806"/>
                    <a:pt x="8078" y="7984"/>
                    <a:pt x="8364" y="8241"/>
                  </a:cubicBezTo>
                  <a:cubicBezTo>
                    <a:pt x="8642" y="8488"/>
                    <a:pt x="8827" y="8858"/>
                    <a:pt x="8888" y="9229"/>
                  </a:cubicBezTo>
                  <a:cubicBezTo>
                    <a:pt x="8425" y="9599"/>
                    <a:pt x="7839" y="9815"/>
                    <a:pt x="7253" y="9815"/>
                  </a:cubicBezTo>
                  <a:cubicBezTo>
                    <a:pt x="6666" y="9815"/>
                    <a:pt x="6111" y="9599"/>
                    <a:pt x="5648" y="9229"/>
                  </a:cubicBezTo>
                  <a:cubicBezTo>
                    <a:pt x="5741" y="8395"/>
                    <a:pt x="6450" y="7809"/>
                    <a:pt x="7253" y="7809"/>
                  </a:cubicBezTo>
                  <a:cubicBezTo>
                    <a:pt x="7284" y="7807"/>
                    <a:pt x="7315" y="7806"/>
                    <a:pt x="7346" y="7806"/>
                  </a:cubicBezTo>
                  <a:close/>
                  <a:moveTo>
                    <a:pt x="11697" y="6112"/>
                  </a:moveTo>
                  <a:lnTo>
                    <a:pt x="11666" y="10772"/>
                  </a:lnTo>
                  <a:cubicBezTo>
                    <a:pt x="11666" y="11389"/>
                    <a:pt x="11172" y="11914"/>
                    <a:pt x="10524" y="11914"/>
                  </a:cubicBezTo>
                  <a:lnTo>
                    <a:pt x="4012" y="11914"/>
                  </a:lnTo>
                  <a:cubicBezTo>
                    <a:pt x="3364" y="11914"/>
                    <a:pt x="2870" y="11389"/>
                    <a:pt x="2870" y="10772"/>
                  </a:cubicBezTo>
                  <a:lnTo>
                    <a:pt x="2870" y="10247"/>
                  </a:lnTo>
                  <a:lnTo>
                    <a:pt x="3734" y="10247"/>
                  </a:lnTo>
                  <a:cubicBezTo>
                    <a:pt x="4012" y="10216"/>
                    <a:pt x="4012" y="9815"/>
                    <a:pt x="3734" y="9815"/>
                  </a:cubicBezTo>
                  <a:lnTo>
                    <a:pt x="1698" y="9815"/>
                  </a:lnTo>
                  <a:cubicBezTo>
                    <a:pt x="1574" y="9815"/>
                    <a:pt x="1482" y="9908"/>
                    <a:pt x="1482" y="10031"/>
                  </a:cubicBezTo>
                  <a:lnTo>
                    <a:pt x="1482" y="10278"/>
                  </a:lnTo>
                  <a:lnTo>
                    <a:pt x="556" y="9229"/>
                  </a:lnTo>
                  <a:lnTo>
                    <a:pt x="1482" y="8210"/>
                  </a:lnTo>
                  <a:lnTo>
                    <a:pt x="1482" y="8457"/>
                  </a:lnTo>
                  <a:cubicBezTo>
                    <a:pt x="1482" y="8581"/>
                    <a:pt x="1574" y="8673"/>
                    <a:pt x="1698" y="8673"/>
                  </a:cubicBezTo>
                  <a:lnTo>
                    <a:pt x="4660" y="8673"/>
                  </a:lnTo>
                  <a:cubicBezTo>
                    <a:pt x="4907" y="9136"/>
                    <a:pt x="5308" y="9537"/>
                    <a:pt x="5771" y="9815"/>
                  </a:cubicBezTo>
                  <a:lnTo>
                    <a:pt x="4784" y="9815"/>
                  </a:lnTo>
                  <a:cubicBezTo>
                    <a:pt x="4506" y="9815"/>
                    <a:pt x="4506" y="10247"/>
                    <a:pt x="4784" y="10247"/>
                  </a:cubicBezTo>
                  <a:lnTo>
                    <a:pt x="7376" y="10247"/>
                  </a:lnTo>
                  <a:cubicBezTo>
                    <a:pt x="9012" y="10155"/>
                    <a:pt x="10308" y="8827"/>
                    <a:pt x="10277" y="7192"/>
                  </a:cubicBezTo>
                  <a:cubicBezTo>
                    <a:pt x="10277" y="6821"/>
                    <a:pt x="10215" y="6451"/>
                    <a:pt x="10092" y="6112"/>
                  </a:cubicBezTo>
                  <a:close/>
                  <a:moveTo>
                    <a:pt x="4012" y="1"/>
                  </a:moveTo>
                  <a:cubicBezTo>
                    <a:pt x="3148" y="1"/>
                    <a:pt x="2438" y="711"/>
                    <a:pt x="2438" y="1575"/>
                  </a:cubicBezTo>
                  <a:lnTo>
                    <a:pt x="2438" y="8241"/>
                  </a:lnTo>
                  <a:lnTo>
                    <a:pt x="1883" y="8241"/>
                  </a:lnTo>
                  <a:lnTo>
                    <a:pt x="1883" y="7686"/>
                  </a:lnTo>
                  <a:cubicBezTo>
                    <a:pt x="1903" y="7543"/>
                    <a:pt x="1790" y="7455"/>
                    <a:pt x="1675" y="7455"/>
                  </a:cubicBezTo>
                  <a:cubicBezTo>
                    <a:pt x="1615" y="7455"/>
                    <a:pt x="1555" y="7479"/>
                    <a:pt x="1512" y="7531"/>
                  </a:cubicBezTo>
                  <a:lnTo>
                    <a:pt x="62" y="9105"/>
                  </a:lnTo>
                  <a:cubicBezTo>
                    <a:pt x="0" y="9167"/>
                    <a:pt x="0" y="9290"/>
                    <a:pt x="62" y="9383"/>
                  </a:cubicBezTo>
                  <a:lnTo>
                    <a:pt x="1512" y="10957"/>
                  </a:lnTo>
                  <a:cubicBezTo>
                    <a:pt x="1555" y="11010"/>
                    <a:pt x="1615" y="11034"/>
                    <a:pt x="1675" y="11034"/>
                  </a:cubicBezTo>
                  <a:cubicBezTo>
                    <a:pt x="1790" y="11034"/>
                    <a:pt x="1903" y="10945"/>
                    <a:pt x="1883" y="10803"/>
                  </a:cubicBezTo>
                  <a:lnTo>
                    <a:pt x="1883" y="10247"/>
                  </a:lnTo>
                  <a:lnTo>
                    <a:pt x="2438" y="10247"/>
                  </a:lnTo>
                  <a:lnTo>
                    <a:pt x="2438" y="10772"/>
                  </a:lnTo>
                  <a:cubicBezTo>
                    <a:pt x="2438" y="11636"/>
                    <a:pt x="3148" y="12346"/>
                    <a:pt x="4012" y="12346"/>
                  </a:cubicBezTo>
                  <a:lnTo>
                    <a:pt x="10524" y="12346"/>
                  </a:lnTo>
                  <a:cubicBezTo>
                    <a:pt x="11388" y="12346"/>
                    <a:pt x="12098" y="11636"/>
                    <a:pt x="12098" y="10772"/>
                  </a:cubicBezTo>
                  <a:lnTo>
                    <a:pt x="12098" y="6112"/>
                  </a:lnTo>
                  <a:lnTo>
                    <a:pt x="12654" y="6112"/>
                  </a:lnTo>
                  <a:lnTo>
                    <a:pt x="12654" y="6698"/>
                  </a:lnTo>
                  <a:cubicBezTo>
                    <a:pt x="12654" y="6818"/>
                    <a:pt x="12745" y="6899"/>
                    <a:pt x="12851" y="6899"/>
                  </a:cubicBezTo>
                  <a:cubicBezTo>
                    <a:pt x="12908" y="6899"/>
                    <a:pt x="12970" y="6876"/>
                    <a:pt x="13024" y="6821"/>
                  </a:cubicBezTo>
                  <a:lnTo>
                    <a:pt x="14444" y="5247"/>
                  </a:lnTo>
                  <a:cubicBezTo>
                    <a:pt x="14536" y="5186"/>
                    <a:pt x="14536" y="5062"/>
                    <a:pt x="14444" y="4970"/>
                  </a:cubicBezTo>
                  <a:lnTo>
                    <a:pt x="13024" y="3396"/>
                  </a:lnTo>
                  <a:cubicBezTo>
                    <a:pt x="12975" y="3357"/>
                    <a:pt x="12921" y="3340"/>
                    <a:pt x="12869" y="3340"/>
                  </a:cubicBezTo>
                  <a:cubicBezTo>
                    <a:pt x="12755" y="3340"/>
                    <a:pt x="12654" y="3423"/>
                    <a:pt x="12654" y="3550"/>
                  </a:cubicBezTo>
                  <a:lnTo>
                    <a:pt x="12654" y="4136"/>
                  </a:lnTo>
                  <a:lnTo>
                    <a:pt x="12129" y="4136"/>
                  </a:lnTo>
                  <a:lnTo>
                    <a:pt x="12129" y="1575"/>
                  </a:lnTo>
                  <a:cubicBezTo>
                    <a:pt x="12129" y="711"/>
                    <a:pt x="11419" y="1"/>
                    <a:pt x="10524" y="1"/>
                  </a:cubicBezTo>
                  <a:lnTo>
                    <a:pt x="9999" y="1"/>
                  </a:lnTo>
                  <a:cubicBezTo>
                    <a:pt x="9722" y="1"/>
                    <a:pt x="9722" y="402"/>
                    <a:pt x="9999" y="402"/>
                  </a:cubicBezTo>
                  <a:lnTo>
                    <a:pt x="10524" y="402"/>
                  </a:lnTo>
                  <a:cubicBezTo>
                    <a:pt x="11172" y="402"/>
                    <a:pt x="11697" y="927"/>
                    <a:pt x="11697" y="1575"/>
                  </a:cubicBezTo>
                  <a:lnTo>
                    <a:pt x="11697" y="2408"/>
                  </a:lnTo>
                  <a:lnTo>
                    <a:pt x="2870" y="2408"/>
                  </a:lnTo>
                  <a:lnTo>
                    <a:pt x="2870" y="1575"/>
                  </a:lnTo>
                  <a:cubicBezTo>
                    <a:pt x="2870" y="927"/>
                    <a:pt x="3364" y="402"/>
                    <a:pt x="4012" y="402"/>
                  </a:cubicBezTo>
                  <a:lnTo>
                    <a:pt x="8858" y="402"/>
                  </a:lnTo>
                  <a:cubicBezTo>
                    <a:pt x="9135" y="402"/>
                    <a:pt x="9135" y="1"/>
                    <a:pt x="8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0" name="Google Shape;12580;p23"/>
            <p:cNvSpPr/>
            <p:nvPr/>
          </p:nvSpPr>
          <p:spPr>
            <a:xfrm>
              <a:off x="3350600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02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193" y="813"/>
                    <a:pt x="394" y="813"/>
                  </a:cubicBezTo>
                  <a:cubicBezTo>
                    <a:pt x="494" y="813"/>
                    <a:pt x="597" y="772"/>
                    <a:pt x="680" y="679"/>
                  </a:cubicBezTo>
                  <a:cubicBezTo>
                    <a:pt x="957" y="432"/>
                    <a:pt x="772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1" name="Google Shape;12581;p23"/>
            <p:cNvSpPr/>
            <p:nvPr/>
          </p:nvSpPr>
          <p:spPr>
            <a:xfrm>
              <a:off x="3386875" y="2518000"/>
              <a:ext cx="23925" cy="20325"/>
            </a:xfrm>
            <a:custGeom>
              <a:avLst/>
              <a:gdLst/>
              <a:ahLst/>
              <a:cxnLst/>
              <a:rect l="l" t="t" r="r" b="b"/>
              <a:pathLst>
                <a:path w="957" h="813" extrusionOk="0">
                  <a:moveTo>
                    <a:pt x="401" y="0"/>
                  </a:moveTo>
                  <a:cubicBezTo>
                    <a:pt x="185" y="0"/>
                    <a:pt x="0" y="185"/>
                    <a:pt x="0" y="401"/>
                  </a:cubicBezTo>
                  <a:cubicBezTo>
                    <a:pt x="0" y="648"/>
                    <a:pt x="192" y="813"/>
                    <a:pt x="403" y="813"/>
                  </a:cubicBezTo>
                  <a:cubicBezTo>
                    <a:pt x="508" y="813"/>
                    <a:pt x="617" y="772"/>
                    <a:pt x="710" y="679"/>
                  </a:cubicBezTo>
                  <a:cubicBezTo>
                    <a:pt x="957" y="432"/>
                    <a:pt x="772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2" name="Google Shape;12582;p23"/>
            <p:cNvSpPr/>
            <p:nvPr/>
          </p:nvSpPr>
          <p:spPr>
            <a:xfrm>
              <a:off x="3423125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33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206" y="813"/>
                    <a:pt x="417" y="813"/>
                  </a:cubicBezTo>
                  <a:cubicBezTo>
                    <a:pt x="522" y="813"/>
                    <a:pt x="628" y="772"/>
                    <a:pt x="710" y="679"/>
                  </a:cubicBezTo>
                  <a:cubicBezTo>
                    <a:pt x="957" y="432"/>
                    <a:pt x="772" y="0"/>
                    <a:pt x="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3" name="Google Shape;12583;p23"/>
          <p:cNvGrpSpPr/>
          <p:nvPr/>
        </p:nvGrpSpPr>
        <p:grpSpPr>
          <a:xfrm>
            <a:off x="5484006" y="3425128"/>
            <a:ext cx="362650" cy="357075"/>
            <a:chOff x="2498825" y="2466475"/>
            <a:chExt cx="362650" cy="357075"/>
          </a:xfrm>
        </p:grpSpPr>
        <p:sp>
          <p:nvSpPr>
            <p:cNvPr id="12584" name="Google Shape;12584;p23"/>
            <p:cNvSpPr/>
            <p:nvPr/>
          </p:nvSpPr>
          <p:spPr>
            <a:xfrm>
              <a:off x="2498825" y="2466475"/>
              <a:ext cx="362650" cy="357075"/>
            </a:xfrm>
            <a:custGeom>
              <a:avLst/>
              <a:gdLst/>
              <a:ahLst/>
              <a:cxnLst/>
              <a:rect l="l" t="t" r="r" b="b"/>
              <a:pathLst>
                <a:path w="14506" h="14283" extrusionOk="0">
                  <a:moveTo>
                    <a:pt x="12606" y="422"/>
                  </a:moveTo>
                  <a:cubicBezTo>
                    <a:pt x="12715" y="422"/>
                    <a:pt x="12828" y="454"/>
                    <a:pt x="12931" y="518"/>
                  </a:cubicBezTo>
                  <a:cubicBezTo>
                    <a:pt x="13024" y="580"/>
                    <a:pt x="13086" y="703"/>
                    <a:pt x="13116" y="827"/>
                  </a:cubicBezTo>
                  <a:cubicBezTo>
                    <a:pt x="13147" y="981"/>
                    <a:pt x="13116" y="1104"/>
                    <a:pt x="13024" y="1228"/>
                  </a:cubicBezTo>
                  <a:lnTo>
                    <a:pt x="12623" y="1783"/>
                  </a:lnTo>
                  <a:lnTo>
                    <a:pt x="11789" y="1197"/>
                  </a:lnTo>
                  <a:lnTo>
                    <a:pt x="12221" y="611"/>
                  </a:lnTo>
                  <a:cubicBezTo>
                    <a:pt x="12311" y="485"/>
                    <a:pt x="12454" y="422"/>
                    <a:pt x="12606" y="422"/>
                  </a:cubicBezTo>
                  <a:close/>
                  <a:moveTo>
                    <a:pt x="11542" y="1536"/>
                  </a:moveTo>
                  <a:lnTo>
                    <a:pt x="12376" y="2123"/>
                  </a:lnTo>
                  <a:lnTo>
                    <a:pt x="9567" y="6011"/>
                  </a:lnTo>
                  <a:lnTo>
                    <a:pt x="8734" y="5425"/>
                  </a:lnTo>
                  <a:lnTo>
                    <a:pt x="11542" y="1536"/>
                  </a:lnTo>
                  <a:close/>
                  <a:moveTo>
                    <a:pt x="8641" y="5888"/>
                  </a:moveTo>
                  <a:lnTo>
                    <a:pt x="9166" y="6258"/>
                  </a:lnTo>
                  <a:lnTo>
                    <a:pt x="8641" y="6444"/>
                  </a:lnTo>
                  <a:lnTo>
                    <a:pt x="8641" y="5888"/>
                  </a:lnTo>
                  <a:close/>
                  <a:moveTo>
                    <a:pt x="9691" y="3388"/>
                  </a:moveTo>
                  <a:lnTo>
                    <a:pt x="8271" y="5363"/>
                  </a:lnTo>
                  <a:cubicBezTo>
                    <a:pt x="8240" y="5394"/>
                    <a:pt x="8240" y="5425"/>
                    <a:pt x="8240" y="5487"/>
                  </a:cubicBezTo>
                  <a:lnTo>
                    <a:pt x="8209" y="6752"/>
                  </a:lnTo>
                  <a:cubicBezTo>
                    <a:pt x="8209" y="6853"/>
                    <a:pt x="8312" y="6954"/>
                    <a:pt x="8417" y="6954"/>
                  </a:cubicBezTo>
                  <a:cubicBezTo>
                    <a:pt x="8441" y="6954"/>
                    <a:pt x="8465" y="6949"/>
                    <a:pt x="8487" y="6937"/>
                  </a:cubicBezTo>
                  <a:lnTo>
                    <a:pt x="9691" y="6505"/>
                  </a:lnTo>
                  <a:cubicBezTo>
                    <a:pt x="9722" y="6505"/>
                    <a:pt x="9753" y="6474"/>
                    <a:pt x="9783" y="6444"/>
                  </a:cubicBezTo>
                  <a:lnTo>
                    <a:pt x="10864" y="4962"/>
                  </a:lnTo>
                  <a:lnTo>
                    <a:pt x="10864" y="7493"/>
                  </a:lnTo>
                  <a:cubicBezTo>
                    <a:pt x="10864" y="8110"/>
                    <a:pt x="10370" y="8604"/>
                    <a:pt x="9783" y="8604"/>
                  </a:cubicBezTo>
                  <a:cubicBezTo>
                    <a:pt x="9475" y="8604"/>
                    <a:pt x="9475" y="9036"/>
                    <a:pt x="9783" y="9036"/>
                  </a:cubicBezTo>
                  <a:cubicBezTo>
                    <a:pt x="10617" y="9036"/>
                    <a:pt x="11296" y="8357"/>
                    <a:pt x="11296" y="7493"/>
                  </a:cubicBezTo>
                  <a:lnTo>
                    <a:pt x="11296" y="6567"/>
                  </a:lnTo>
                  <a:lnTo>
                    <a:pt x="12684" y="6567"/>
                  </a:lnTo>
                  <a:lnTo>
                    <a:pt x="12684" y="12523"/>
                  </a:lnTo>
                  <a:lnTo>
                    <a:pt x="1852" y="12492"/>
                  </a:lnTo>
                  <a:lnTo>
                    <a:pt x="1852" y="6567"/>
                  </a:lnTo>
                  <a:lnTo>
                    <a:pt x="3148" y="6567"/>
                  </a:lnTo>
                  <a:lnTo>
                    <a:pt x="3148" y="7493"/>
                  </a:lnTo>
                  <a:cubicBezTo>
                    <a:pt x="3148" y="8264"/>
                    <a:pt x="3704" y="8912"/>
                    <a:pt x="4475" y="9005"/>
                  </a:cubicBezTo>
                  <a:lnTo>
                    <a:pt x="4475" y="10610"/>
                  </a:lnTo>
                  <a:cubicBezTo>
                    <a:pt x="4444" y="10702"/>
                    <a:pt x="4506" y="10795"/>
                    <a:pt x="4599" y="10826"/>
                  </a:cubicBezTo>
                  <a:lnTo>
                    <a:pt x="4660" y="10826"/>
                  </a:lnTo>
                  <a:cubicBezTo>
                    <a:pt x="4722" y="10826"/>
                    <a:pt x="4784" y="10795"/>
                    <a:pt x="4815" y="10764"/>
                  </a:cubicBezTo>
                  <a:lnTo>
                    <a:pt x="6574" y="9005"/>
                  </a:lnTo>
                  <a:lnTo>
                    <a:pt x="8703" y="9005"/>
                  </a:lnTo>
                  <a:cubicBezTo>
                    <a:pt x="8981" y="9005"/>
                    <a:pt x="8981" y="8573"/>
                    <a:pt x="8703" y="8573"/>
                  </a:cubicBezTo>
                  <a:lnTo>
                    <a:pt x="6481" y="8573"/>
                  </a:lnTo>
                  <a:cubicBezTo>
                    <a:pt x="6419" y="8573"/>
                    <a:pt x="6358" y="8604"/>
                    <a:pt x="6327" y="8635"/>
                  </a:cubicBezTo>
                  <a:lnTo>
                    <a:pt x="4876" y="10085"/>
                  </a:lnTo>
                  <a:lnTo>
                    <a:pt x="4876" y="8820"/>
                  </a:lnTo>
                  <a:cubicBezTo>
                    <a:pt x="4876" y="8696"/>
                    <a:pt x="4784" y="8604"/>
                    <a:pt x="4660" y="8604"/>
                  </a:cubicBezTo>
                  <a:cubicBezTo>
                    <a:pt x="4043" y="8604"/>
                    <a:pt x="3549" y="8110"/>
                    <a:pt x="3549" y="7493"/>
                  </a:cubicBezTo>
                  <a:lnTo>
                    <a:pt x="3549" y="4468"/>
                  </a:lnTo>
                  <a:cubicBezTo>
                    <a:pt x="3580" y="3882"/>
                    <a:pt x="4043" y="3388"/>
                    <a:pt x="4660" y="3388"/>
                  </a:cubicBezTo>
                  <a:close/>
                  <a:moveTo>
                    <a:pt x="12808" y="5641"/>
                  </a:moveTo>
                  <a:cubicBezTo>
                    <a:pt x="13209" y="5641"/>
                    <a:pt x="13518" y="5950"/>
                    <a:pt x="13518" y="6351"/>
                  </a:cubicBezTo>
                  <a:lnTo>
                    <a:pt x="13518" y="12523"/>
                  </a:lnTo>
                  <a:lnTo>
                    <a:pt x="13116" y="12492"/>
                  </a:lnTo>
                  <a:lnTo>
                    <a:pt x="13116" y="6320"/>
                  </a:lnTo>
                  <a:cubicBezTo>
                    <a:pt x="13116" y="6227"/>
                    <a:pt x="13024" y="6135"/>
                    <a:pt x="12900" y="6135"/>
                  </a:cubicBezTo>
                  <a:lnTo>
                    <a:pt x="11296" y="6135"/>
                  </a:lnTo>
                  <a:lnTo>
                    <a:pt x="11296" y="5641"/>
                  </a:lnTo>
                  <a:close/>
                  <a:moveTo>
                    <a:pt x="7963" y="12924"/>
                  </a:moveTo>
                  <a:cubicBezTo>
                    <a:pt x="7963" y="13079"/>
                    <a:pt x="7870" y="13202"/>
                    <a:pt x="7716" y="13202"/>
                  </a:cubicBezTo>
                  <a:lnTo>
                    <a:pt x="6821" y="13202"/>
                  </a:lnTo>
                  <a:cubicBezTo>
                    <a:pt x="6666" y="13202"/>
                    <a:pt x="6574" y="13079"/>
                    <a:pt x="6574" y="12924"/>
                  </a:cubicBezTo>
                  <a:close/>
                  <a:moveTo>
                    <a:pt x="12643" y="1"/>
                  </a:moveTo>
                  <a:cubicBezTo>
                    <a:pt x="12364" y="1"/>
                    <a:pt x="12079" y="124"/>
                    <a:pt x="11882" y="395"/>
                  </a:cubicBezTo>
                  <a:lnTo>
                    <a:pt x="9999" y="2987"/>
                  </a:lnTo>
                  <a:lnTo>
                    <a:pt x="4660" y="2987"/>
                  </a:lnTo>
                  <a:cubicBezTo>
                    <a:pt x="3827" y="2987"/>
                    <a:pt x="3148" y="3666"/>
                    <a:pt x="3148" y="4499"/>
                  </a:cubicBezTo>
                  <a:lnTo>
                    <a:pt x="3148" y="5209"/>
                  </a:lnTo>
                  <a:lnTo>
                    <a:pt x="1728" y="5209"/>
                  </a:lnTo>
                  <a:cubicBezTo>
                    <a:pt x="1080" y="5209"/>
                    <a:pt x="556" y="5734"/>
                    <a:pt x="556" y="6382"/>
                  </a:cubicBezTo>
                  <a:lnTo>
                    <a:pt x="556" y="10147"/>
                  </a:lnTo>
                  <a:cubicBezTo>
                    <a:pt x="556" y="10286"/>
                    <a:pt x="664" y="10355"/>
                    <a:pt x="772" y="10355"/>
                  </a:cubicBezTo>
                  <a:cubicBezTo>
                    <a:pt x="880" y="10355"/>
                    <a:pt x="988" y="10286"/>
                    <a:pt x="988" y="10147"/>
                  </a:cubicBezTo>
                  <a:lnTo>
                    <a:pt x="988" y="6351"/>
                  </a:lnTo>
                  <a:cubicBezTo>
                    <a:pt x="988" y="5950"/>
                    <a:pt x="1296" y="5610"/>
                    <a:pt x="1698" y="5610"/>
                  </a:cubicBezTo>
                  <a:lnTo>
                    <a:pt x="3117" y="5610"/>
                  </a:lnTo>
                  <a:lnTo>
                    <a:pt x="3117" y="6135"/>
                  </a:lnTo>
                  <a:lnTo>
                    <a:pt x="1605" y="6135"/>
                  </a:lnTo>
                  <a:cubicBezTo>
                    <a:pt x="1512" y="6135"/>
                    <a:pt x="1389" y="6227"/>
                    <a:pt x="1389" y="6351"/>
                  </a:cubicBezTo>
                  <a:lnTo>
                    <a:pt x="1389" y="12523"/>
                  </a:lnTo>
                  <a:lnTo>
                    <a:pt x="988" y="12523"/>
                  </a:lnTo>
                  <a:lnTo>
                    <a:pt x="988" y="11258"/>
                  </a:lnTo>
                  <a:cubicBezTo>
                    <a:pt x="988" y="11104"/>
                    <a:pt x="880" y="11026"/>
                    <a:pt x="772" y="11026"/>
                  </a:cubicBezTo>
                  <a:cubicBezTo>
                    <a:pt x="664" y="11026"/>
                    <a:pt x="556" y="11104"/>
                    <a:pt x="556" y="11258"/>
                  </a:cubicBezTo>
                  <a:lnTo>
                    <a:pt x="556" y="12523"/>
                  </a:lnTo>
                  <a:lnTo>
                    <a:pt x="216" y="12523"/>
                  </a:lnTo>
                  <a:cubicBezTo>
                    <a:pt x="93" y="12523"/>
                    <a:pt x="0" y="12616"/>
                    <a:pt x="0" y="12739"/>
                  </a:cubicBezTo>
                  <a:lnTo>
                    <a:pt x="0" y="13233"/>
                  </a:lnTo>
                  <a:cubicBezTo>
                    <a:pt x="0" y="13819"/>
                    <a:pt x="463" y="14282"/>
                    <a:pt x="1049" y="14282"/>
                  </a:cubicBezTo>
                  <a:lnTo>
                    <a:pt x="11604" y="14282"/>
                  </a:lnTo>
                  <a:cubicBezTo>
                    <a:pt x="11882" y="14282"/>
                    <a:pt x="11882" y="13881"/>
                    <a:pt x="11604" y="13881"/>
                  </a:cubicBezTo>
                  <a:lnTo>
                    <a:pt x="1049" y="13881"/>
                  </a:lnTo>
                  <a:cubicBezTo>
                    <a:pt x="710" y="13881"/>
                    <a:pt x="432" y="13603"/>
                    <a:pt x="432" y="13233"/>
                  </a:cubicBezTo>
                  <a:lnTo>
                    <a:pt x="432" y="12924"/>
                  </a:lnTo>
                  <a:lnTo>
                    <a:pt x="6142" y="12924"/>
                  </a:lnTo>
                  <a:cubicBezTo>
                    <a:pt x="6142" y="13326"/>
                    <a:pt x="6450" y="13634"/>
                    <a:pt x="6821" y="13634"/>
                  </a:cubicBezTo>
                  <a:lnTo>
                    <a:pt x="7685" y="13634"/>
                  </a:lnTo>
                  <a:cubicBezTo>
                    <a:pt x="8086" y="13634"/>
                    <a:pt x="8395" y="13326"/>
                    <a:pt x="8395" y="12924"/>
                  </a:cubicBezTo>
                  <a:lnTo>
                    <a:pt x="14073" y="12924"/>
                  </a:lnTo>
                  <a:lnTo>
                    <a:pt x="14073" y="13233"/>
                  </a:lnTo>
                  <a:cubicBezTo>
                    <a:pt x="14073" y="13603"/>
                    <a:pt x="13795" y="13881"/>
                    <a:pt x="13456" y="13881"/>
                  </a:cubicBezTo>
                  <a:lnTo>
                    <a:pt x="12808" y="13881"/>
                  </a:lnTo>
                  <a:cubicBezTo>
                    <a:pt x="12530" y="13881"/>
                    <a:pt x="12530" y="14282"/>
                    <a:pt x="12808" y="14282"/>
                  </a:cubicBezTo>
                  <a:lnTo>
                    <a:pt x="13456" y="14282"/>
                  </a:lnTo>
                  <a:cubicBezTo>
                    <a:pt x="14011" y="14282"/>
                    <a:pt x="14505" y="13819"/>
                    <a:pt x="14505" y="13233"/>
                  </a:cubicBezTo>
                  <a:lnTo>
                    <a:pt x="14505" y="12739"/>
                  </a:lnTo>
                  <a:cubicBezTo>
                    <a:pt x="14505" y="12616"/>
                    <a:pt x="14382" y="12523"/>
                    <a:pt x="14289" y="12523"/>
                  </a:cubicBezTo>
                  <a:lnTo>
                    <a:pt x="13950" y="12523"/>
                  </a:lnTo>
                  <a:lnTo>
                    <a:pt x="13950" y="6351"/>
                  </a:lnTo>
                  <a:cubicBezTo>
                    <a:pt x="13950" y="5703"/>
                    <a:pt x="13425" y="5178"/>
                    <a:pt x="12777" y="5178"/>
                  </a:cubicBezTo>
                  <a:lnTo>
                    <a:pt x="11296" y="5178"/>
                  </a:lnTo>
                  <a:lnTo>
                    <a:pt x="11296" y="4345"/>
                  </a:lnTo>
                  <a:lnTo>
                    <a:pt x="12684" y="2431"/>
                  </a:lnTo>
                  <a:cubicBezTo>
                    <a:pt x="12746" y="2493"/>
                    <a:pt x="12777" y="2555"/>
                    <a:pt x="12777" y="2648"/>
                  </a:cubicBezTo>
                  <a:cubicBezTo>
                    <a:pt x="12808" y="2802"/>
                    <a:pt x="12777" y="2925"/>
                    <a:pt x="12684" y="3049"/>
                  </a:cubicBezTo>
                  <a:lnTo>
                    <a:pt x="11789" y="4283"/>
                  </a:lnTo>
                  <a:cubicBezTo>
                    <a:pt x="11702" y="4459"/>
                    <a:pt x="11832" y="4619"/>
                    <a:pt x="11971" y="4619"/>
                  </a:cubicBezTo>
                  <a:cubicBezTo>
                    <a:pt x="12027" y="4619"/>
                    <a:pt x="12084" y="4592"/>
                    <a:pt x="12129" y="4530"/>
                  </a:cubicBezTo>
                  <a:lnTo>
                    <a:pt x="13055" y="3296"/>
                  </a:lnTo>
                  <a:cubicBezTo>
                    <a:pt x="13302" y="2925"/>
                    <a:pt x="13271" y="2401"/>
                    <a:pt x="12962" y="2061"/>
                  </a:cubicBezTo>
                  <a:lnTo>
                    <a:pt x="13394" y="1475"/>
                  </a:lnTo>
                  <a:cubicBezTo>
                    <a:pt x="13549" y="1259"/>
                    <a:pt x="13610" y="1012"/>
                    <a:pt x="13549" y="765"/>
                  </a:cubicBezTo>
                  <a:cubicBezTo>
                    <a:pt x="13474" y="282"/>
                    <a:pt x="13065" y="1"/>
                    <a:pt x="12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5" name="Google Shape;12585;p23"/>
            <p:cNvSpPr/>
            <p:nvPr/>
          </p:nvSpPr>
          <p:spPr>
            <a:xfrm>
              <a:off x="2618400" y="2629875"/>
              <a:ext cx="69475" cy="10825"/>
            </a:xfrm>
            <a:custGeom>
              <a:avLst/>
              <a:gdLst/>
              <a:ahLst/>
              <a:cxnLst/>
              <a:rect l="l" t="t" r="r" b="b"/>
              <a:pathLst>
                <a:path w="2779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562" y="432"/>
                  </a:lnTo>
                  <a:cubicBezTo>
                    <a:pt x="2686" y="432"/>
                    <a:pt x="2778" y="309"/>
                    <a:pt x="2778" y="216"/>
                  </a:cubicBezTo>
                  <a:cubicBezTo>
                    <a:pt x="2778" y="93"/>
                    <a:pt x="2686" y="0"/>
                    <a:pt x="2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6" name="Google Shape;12586;p23"/>
            <p:cNvSpPr/>
            <p:nvPr/>
          </p:nvSpPr>
          <p:spPr>
            <a:xfrm>
              <a:off x="2616875" y="2592050"/>
              <a:ext cx="72550" cy="10825"/>
            </a:xfrm>
            <a:custGeom>
              <a:avLst/>
              <a:gdLst/>
              <a:ahLst/>
              <a:cxnLst/>
              <a:rect l="l" t="t" r="r" b="b"/>
              <a:pathLst>
                <a:path w="290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623" y="433"/>
                  </a:lnTo>
                  <a:cubicBezTo>
                    <a:pt x="2901" y="433"/>
                    <a:pt x="2901" y="1"/>
                    <a:pt x="2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7" name="Google Shape;12587;p23"/>
          <p:cNvGrpSpPr/>
          <p:nvPr/>
        </p:nvGrpSpPr>
        <p:grpSpPr>
          <a:xfrm>
            <a:off x="4764469" y="3424466"/>
            <a:ext cx="361900" cy="358400"/>
            <a:chOff x="1741150" y="2466500"/>
            <a:chExt cx="361900" cy="358400"/>
          </a:xfrm>
        </p:grpSpPr>
        <p:sp>
          <p:nvSpPr>
            <p:cNvPr id="12588" name="Google Shape;12588;p23"/>
            <p:cNvSpPr/>
            <p:nvPr/>
          </p:nvSpPr>
          <p:spPr>
            <a:xfrm>
              <a:off x="1741150" y="2466500"/>
              <a:ext cx="88000" cy="358400"/>
            </a:xfrm>
            <a:custGeom>
              <a:avLst/>
              <a:gdLst/>
              <a:ahLst/>
              <a:cxnLst/>
              <a:rect l="l" t="t" r="r" b="b"/>
              <a:pathLst>
                <a:path w="3520" h="14336" extrusionOk="0">
                  <a:moveTo>
                    <a:pt x="1744" y="301"/>
                  </a:moveTo>
                  <a:cubicBezTo>
                    <a:pt x="1922" y="301"/>
                    <a:pt x="2099" y="424"/>
                    <a:pt x="2069" y="671"/>
                  </a:cubicBezTo>
                  <a:lnTo>
                    <a:pt x="2069" y="2276"/>
                  </a:lnTo>
                  <a:lnTo>
                    <a:pt x="1420" y="2276"/>
                  </a:lnTo>
                  <a:lnTo>
                    <a:pt x="1420" y="671"/>
                  </a:lnTo>
                  <a:cubicBezTo>
                    <a:pt x="1390" y="424"/>
                    <a:pt x="1567" y="301"/>
                    <a:pt x="1744" y="301"/>
                  </a:cubicBezTo>
                  <a:close/>
                  <a:moveTo>
                    <a:pt x="2069" y="6288"/>
                  </a:moveTo>
                  <a:lnTo>
                    <a:pt x="2069" y="13633"/>
                  </a:lnTo>
                  <a:cubicBezTo>
                    <a:pt x="2099" y="13880"/>
                    <a:pt x="1922" y="14004"/>
                    <a:pt x="1744" y="14004"/>
                  </a:cubicBezTo>
                  <a:cubicBezTo>
                    <a:pt x="1567" y="14004"/>
                    <a:pt x="1390" y="13880"/>
                    <a:pt x="1420" y="13633"/>
                  </a:cubicBezTo>
                  <a:lnTo>
                    <a:pt x="1420" y="6288"/>
                  </a:lnTo>
                  <a:close/>
                  <a:moveTo>
                    <a:pt x="1744" y="0"/>
                  </a:moveTo>
                  <a:cubicBezTo>
                    <a:pt x="1320" y="0"/>
                    <a:pt x="896" y="224"/>
                    <a:pt x="988" y="671"/>
                  </a:cubicBezTo>
                  <a:lnTo>
                    <a:pt x="988" y="2276"/>
                  </a:lnTo>
                  <a:lnTo>
                    <a:pt x="865" y="2276"/>
                  </a:lnTo>
                  <a:cubicBezTo>
                    <a:pt x="371" y="2276"/>
                    <a:pt x="1" y="2677"/>
                    <a:pt x="1" y="3171"/>
                  </a:cubicBezTo>
                  <a:lnTo>
                    <a:pt x="1" y="5455"/>
                  </a:lnTo>
                  <a:cubicBezTo>
                    <a:pt x="1" y="5918"/>
                    <a:pt x="371" y="6319"/>
                    <a:pt x="865" y="6319"/>
                  </a:cubicBezTo>
                  <a:lnTo>
                    <a:pt x="988" y="6319"/>
                  </a:lnTo>
                  <a:lnTo>
                    <a:pt x="988" y="13664"/>
                  </a:lnTo>
                  <a:cubicBezTo>
                    <a:pt x="896" y="14112"/>
                    <a:pt x="1320" y="14335"/>
                    <a:pt x="1744" y="14335"/>
                  </a:cubicBezTo>
                  <a:cubicBezTo>
                    <a:pt x="2169" y="14335"/>
                    <a:pt x="2593" y="14112"/>
                    <a:pt x="2501" y="13664"/>
                  </a:cubicBezTo>
                  <a:lnTo>
                    <a:pt x="2501" y="6319"/>
                  </a:lnTo>
                  <a:lnTo>
                    <a:pt x="2624" y="6319"/>
                  </a:lnTo>
                  <a:cubicBezTo>
                    <a:pt x="3087" y="6319"/>
                    <a:pt x="3488" y="5918"/>
                    <a:pt x="3488" y="5455"/>
                  </a:cubicBezTo>
                  <a:lnTo>
                    <a:pt x="3488" y="4930"/>
                  </a:lnTo>
                  <a:cubicBezTo>
                    <a:pt x="3488" y="4791"/>
                    <a:pt x="3388" y="4722"/>
                    <a:pt x="3288" y="4722"/>
                  </a:cubicBezTo>
                  <a:cubicBezTo>
                    <a:pt x="3187" y="4722"/>
                    <a:pt x="3087" y="4791"/>
                    <a:pt x="3087" y="4930"/>
                  </a:cubicBezTo>
                  <a:lnTo>
                    <a:pt x="3087" y="5424"/>
                  </a:lnTo>
                  <a:cubicBezTo>
                    <a:pt x="3087" y="5671"/>
                    <a:pt x="2871" y="5887"/>
                    <a:pt x="2624" y="5887"/>
                  </a:cubicBezTo>
                  <a:lnTo>
                    <a:pt x="865" y="5887"/>
                  </a:lnTo>
                  <a:cubicBezTo>
                    <a:pt x="618" y="5887"/>
                    <a:pt x="433" y="5671"/>
                    <a:pt x="433" y="5424"/>
                  </a:cubicBezTo>
                  <a:lnTo>
                    <a:pt x="433" y="3140"/>
                  </a:lnTo>
                  <a:cubicBezTo>
                    <a:pt x="433" y="2893"/>
                    <a:pt x="649" y="2677"/>
                    <a:pt x="896" y="2677"/>
                  </a:cubicBezTo>
                  <a:lnTo>
                    <a:pt x="2624" y="2677"/>
                  </a:lnTo>
                  <a:cubicBezTo>
                    <a:pt x="2902" y="2677"/>
                    <a:pt x="3087" y="2893"/>
                    <a:pt x="3087" y="3140"/>
                  </a:cubicBezTo>
                  <a:lnTo>
                    <a:pt x="3087" y="3758"/>
                  </a:lnTo>
                  <a:cubicBezTo>
                    <a:pt x="3087" y="3896"/>
                    <a:pt x="3195" y="3966"/>
                    <a:pt x="3303" y="3966"/>
                  </a:cubicBezTo>
                  <a:cubicBezTo>
                    <a:pt x="3411" y="3966"/>
                    <a:pt x="3519" y="3896"/>
                    <a:pt x="3519" y="3758"/>
                  </a:cubicBezTo>
                  <a:lnTo>
                    <a:pt x="3519" y="3140"/>
                  </a:lnTo>
                  <a:cubicBezTo>
                    <a:pt x="3519" y="2647"/>
                    <a:pt x="3118" y="2276"/>
                    <a:pt x="2624" y="2276"/>
                  </a:cubicBezTo>
                  <a:lnTo>
                    <a:pt x="2501" y="2276"/>
                  </a:lnTo>
                  <a:lnTo>
                    <a:pt x="2501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9" name="Google Shape;12589;p23"/>
            <p:cNvSpPr/>
            <p:nvPr/>
          </p:nvSpPr>
          <p:spPr>
            <a:xfrm>
              <a:off x="1761225" y="255497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1602" y="1"/>
                  </a:moveTo>
                  <a:cubicBezTo>
                    <a:pt x="1593" y="1"/>
                    <a:pt x="1584" y="1"/>
                    <a:pt x="1574" y="3"/>
                  </a:cubicBezTo>
                  <a:lnTo>
                    <a:pt x="278" y="3"/>
                  </a:lnTo>
                  <a:cubicBezTo>
                    <a:pt x="0" y="3"/>
                    <a:pt x="0" y="404"/>
                    <a:pt x="278" y="404"/>
                  </a:cubicBezTo>
                  <a:lnTo>
                    <a:pt x="1574" y="404"/>
                  </a:lnTo>
                  <a:cubicBezTo>
                    <a:pt x="1842" y="404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0" name="Google Shape;12590;p23"/>
            <p:cNvSpPr/>
            <p:nvPr/>
          </p:nvSpPr>
          <p:spPr>
            <a:xfrm>
              <a:off x="1761225" y="2582025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574" y="433"/>
                  </a:lnTo>
                  <a:cubicBezTo>
                    <a:pt x="1852" y="433"/>
                    <a:pt x="1852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1" name="Google Shape;12591;p23"/>
            <p:cNvSpPr/>
            <p:nvPr/>
          </p:nvSpPr>
          <p:spPr>
            <a:xfrm>
              <a:off x="1832200" y="2466500"/>
              <a:ext cx="87975" cy="357625"/>
            </a:xfrm>
            <a:custGeom>
              <a:avLst/>
              <a:gdLst/>
              <a:ahLst/>
              <a:cxnLst/>
              <a:rect l="l" t="t" r="r" b="b"/>
              <a:pathLst>
                <a:path w="3519" h="14305" extrusionOk="0">
                  <a:moveTo>
                    <a:pt x="2624" y="9899"/>
                  </a:moveTo>
                  <a:cubicBezTo>
                    <a:pt x="2871" y="9899"/>
                    <a:pt x="3087" y="10115"/>
                    <a:pt x="3087" y="10362"/>
                  </a:cubicBezTo>
                  <a:lnTo>
                    <a:pt x="3087" y="12646"/>
                  </a:lnTo>
                  <a:cubicBezTo>
                    <a:pt x="3087" y="12893"/>
                    <a:pt x="2871" y="13078"/>
                    <a:pt x="2624" y="13078"/>
                  </a:cubicBezTo>
                  <a:lnTo>
                    <a:pt x="895" y="13078"/>
                  </a:lnTo>
                  <a:cubicBezTo>
                    <a:pt x="618" y="13078"/>
                    <a:pt x="433" y="12893"/>
                    <a:pt x="433" y="12646"/>
                  </a:cubicBezTo>
                  <a:lnTo>
                    <a:pt x="433" y="10362"/>
                  </a:lnTo>
                  <a:cubicBezTo>
                    <a:pt x="433" y="10115"/>
                    <a:pt x="618" y="9899"/>
                    <a:pt x="895" y="9899"/>
                  </a:cubicBezTo>
                  <a:close/>
                  <a:moveTo>
                    <a:pt x="2099" y="13510"/>
                  </a:moveTo>
                  <a:lnTo>
                    <a:pt x="2099" y="13633"/>
                  </a:lnTo>
                  <a:cubicBezTo>
                    <a:pt x="2115" y="13880"/>
                    <a:pt x="1937" y="14004"/>
                    <a:pt x="1760" y="14004"/>
                  </a:cubicBezTo>
                  <a:cubicBezTo>
                    <a:pt x="1582" y="14004"/>
                    <a:pt x="1405" y="13880"/>
                    <a:pt x="1420" y="13633"/>
                  </a:cubicBezTo>
                  <a:lnTo>
                    <a:pt x="1420" y="13510"/>
                  </a:lnTo>
                  <a:close/>
                  <a:moveTo>
                    <a:pt x="1744" y="0"/>
                  </a:moveTo>
                  <a:cubicBezTo>
                    <a:pt x="1320" y="0"/>
                    <a:pt x="895" y="224"/>
                    <a:pt x="988" y="671"/>
                  </a:cubicBezTo>
                  <a:lnTo>
                    <a:pt x="988" y="9467"/>
                  </a:lnTo>
                  <a:lnTo>
                    <a:pt x="865" y="9467"/>
                  </a:lnTo>
                  <a:cubicBezTo>
                    <a:pt x="402" y="9467"/>
                    <a:pt x="0" y="9868"/>
                    <a:pt x="0" y="10362"/>
                  </a:cubicBezTo>
                  <a:lnTo>
                    <a:pt x="0" y="12646"/>
                  </a:lnTo>
                  <a:cubicBezTo>
                    <a:pt x="0" y="13109"/>
                    <a:pt x="402" y="13510"/>
                    <a:pt x="865" y="13510"/>
                  </a:cubicBezTo>
                  <a:lnTo>
                    <a:pt x="988" y="13510"/>
                  </a:lnTo>
                  <a:lnTo>
                    <a:pt x="988" y="13633"/>
                  </a:lnTo>
                  <a:cubicBezTo>
                    <a:pt x="895" y="14081"/>
                    <a:pt x="1320" y="14305"/>
                    <a:pt x="1744" y="14305"/>
                  </a:cubicBezTo>
                  <a:cubicBezTo>
                    <a:pt x="2169" y="14305"/>
                    <a:pt x="2593" y="14081"/>
                    <a:pt x="2500" y="13633"/>
                  </a:cubicBezTo>
                  <a:lnTo>
                    <a:pt x="2500" y="13510"/>
                  </a:lnTo>
                  <a:lnTo>
                    <a:pt x="2624" y="13510"/>
                  </a:lnTo>
                  <a:cubicBezTo>
                    <a:pt x="3118" y="13510"/>
                    <a:pt x="3519" y="13109"/>
                    <a:pt x="3519" y="12646"/>
                  </a:cubicBezTo>
                  <a:lnTo>
                    <a:pt x="3519" y="10362"/>
                  </a:lnTo>
                  <a:cubicBezTo>
                    <a:pt x="3519" y="9868"/>
                    <a:pt x="3118" y="9467"/>
                    <a:pt x="2624" y="9467"/>
                  </a:cubicBezTo>
                  <a:lnTo>
                    <a:pt x="2500" y="9467"/>
                  </a:lnTo>
                  <a:lnTo>
                    <a:pt x="2500" y="2863"/>
                  </a:lnTo>
                  <a:cubicBezTo>
                    <a:pt x="2500" y="2708"/>
                    <a:pt x="2400" y="2631"/>
                    <a:pt x="2300" y="2631"/>
                  </a:cubicBezTo>
                  <a:cubicBezTo>
                    <a:pt x="2199" y="2631"/>
                    <a:pt x="2099" y="2708"/>
                    <a:pt x="2099" y="2863"/>
                  </a:cubicBezTo>
                  <a:lnTo>
                    <a:pt x="2099" y="9467"/>
                  </a:lnTo>
                  <a:lnTo>
                    <a:pt x="1420" y="9467"/>
                  </a:lnTo>
                  <a:lnTo>
                    <a:pt x="1420" y="671"/>
                  </a:lnTo>
                  <a:cubicBezTo>
                    <a:pt x="1389" y="424"/>
                    <a:pt x="1567" y="301"/>
                    <a:pt x="1744" y="301"/>
                  </a:cubicBezTo>
                  <a:cubicBezTo>
                    <a:pt x="1922" y="301"/>
                    <a:pt x="2099" y="424"/>
                    <a:pt x="2068" y="671"/>
                  </a:cubicBezTo>
                  <a:lnTo>
                    <a:pt x="2068" y="1628"/>
                  </a:lnTo>
                  <a:cubicBezTo>
                    <a:pt x="2068" y="1782"/>
                    <a:pt x="2176" y="1860"/>
                    <a:pt x="2284" y="1860"/>
                  </a:cubicBezTo>
                  <a:cubicBezTo>
                    <a:pt x="2392" y="1860"/>
                    <a:pt x="2500" y="1782"/>
                    <a:pt x="2500" y="1628"/>
                  </a:cubicBezTo>
                  <a:lnTo>
                    <a:pt x="2500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2" name="Google Shape;12592;p23"/>
            <p:cNvSpPr/>
            <p:nvPr/>
          </p:nvSpPr>
          <p:spPr>
            <a:xfrm>
              <a:off x="1853025" y="2734800"/>
              <a:ext cx="46325" cy="10825"/>
            </a:xfrm>
            <a:custGeom>
              <a:avLst/>
              <a:gdLst/>
              <a:ahLst/>
              <a:cxnLst/>
              <a:rect l="l" t="t" r="r" b="b"/>
              <a:pathLst>
                <a:path w="1853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lnTo>
                    <a:pt x="1575" y="432"/>
                  </a:lnTo>
                  <a:cubicBezTo>
                    <a:pt x="1852" y="432"/>
                    <a:pt x="1852" y="0"/>
                    <a:pt x="1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3" name="Google Shape;12593;p23"/>
            <p:cNvSpPr/>
            <p:nvPr/>
          </p:nvSpPr>
          <p:spPr>
            <a:xfrm>
              <a:off x="1853025" y="2763300"/>
              <a:ext cx="46325" cy="10100"/>
            </a:xfrm>
            <a:custGeom>
              <a:avLst/>
              <a:gdLst/>
              <a:ahLst/>
              <a:cxnLst/>
              <a:rect l="l" t="t" r="r" b="b"/>
              <a:pathLst>
                <a:path w="1853" h="404" extrusionOk="0">
                  <a:moveTo>
                    <a:pt x="1602" y="1"/>
                  </a:moveTo>
                  <a:cubicBezTo>
                    <a:pt x="1594" y="1"/>
                    <a:pt x="1584" y="1"/>
                    <a:pt x="1575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1575" y="403"/>
                  </a:lnTo>
                  <a:cubicBezTo>
                    <a:pt x="1843" y="403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4" name="Google Shape;12594;p23"/>
            <p:cNvSpPr/>
            <p:nvPr/>
          </p:nvSpPr>
          <p:spPr>
            <a:xfrm>
              <a:off x="1924025" y="2466500"/>
              <a:ext cx="87200" cy="356475"/>
            </a:xfrm>
            <a:custGeom>
              <a:avLst/>
              <a:gdLst/>
              <a:ahLst/>
              <a:cxnLst/>
              <a:rect l="l" t="t" r="r" b="b"/>
              <a:pathLst>
                <a:path w="3488" h="14259" extrusionOk="0">
                  <a:moveTo>
                    <a:pt x="1744" y="347"/>
                  </a:moveTo>
                  <a:cubicBezTo>
                    <a:pt x="1906" y="347"/>
                    <a:pt x="2068" y="455"/>
                    <a:pt x="2068" y="671"/>
                  </a:cubicBezTo>
                  <a:lnTo>
                    <a:pt x="2068" y="5702"/>
                  </a:lnTo>
                  <a:lnTo>
                    <a:pt x="1420" y="5702"/>
                  </a:lnTo>
                  <a:lnTo>
                    <a:pt x="1420" y="671"/>
                  </a:lnTo>
                  <a:cubicBezTo>
                    <a:pt x="1420" y="455"/>
                    <a:pt x="1582" y="347"/>
                    <a:pt x="1744" y="347"/>
                  </a:cubicBezTo>
                  <a:close/>
                  <a:moveTo>
                    <a:pt x="2068" y="9714"/>
                  </a:moveTo>
                  <a:lnTo>
                    <a:pt x="2068" y="13633"/>
                  </a:lnTo>
                  <a:cubicBezTo>
                    <a:pt x="2068" y="13849"/>
                    <a:pt x="1906" y="13957"/>
                    <a:pt x="1744" y="13957"/>
                  </a:cubicBezTo>
                  <a:cubicBezTo>
                    <a:pt x="1582" y="13957"/>
                    <a:pt x="1420" y="13849"/>
                    <a:pt x="1420" y="13633"/>
                  </a:cubicBezTo>
                  <a:lnTo>
                    <a:pt x="1420" y="9714"/>
                  </a:lnTo>
                  <a:close/>
                  <a:moveTo>
                    <a:pt x="1744" y="0"/>
                  </a:moveTo>
                  <a:cubicBezTo>
                    <a:pt x="1319" y="0"/>
                    <a:pt x="895" y="224"/>
                    <a:pt x="988" y="671"/>
                  </a:cubicBezTo>
                  <a:lnTo>
                    <a:pt x="988" y="5702"/>
                  </a:lnTo>
                  <a:lnTo>
                    <a:pt x="864" y="5702"/>
                  </a:lnTo>
                  <a:cubicBezTo>
                    <a:pt x="370" y="5702"/>
                    <a:pt x="0" y="6072"/>
                    <a:pt x="0" y="6566"/>
                  </a:cubicBezTo>
                  <a:lnTo>
                    <a:pt x="0" y="8850"/>
                  </a:lnTo>
                  <a:cubicBezTo>
                    <a:pt x="0" y="9344"/>
                    <a:pt x="370" y="9745"/>
                    <a:pt x="864" y="9745"/>
                  </a:cubicBezTo>
                  <a:lnTo>
                    <a:pt x="988" y="9745"/>
                  </a:lnTo>
                  <a:lnTo>
                    <a:pt x="988" y="13633"/>
                  </a:lnTo>
                  <a:cubicBezTo>
                    <a:pt x="1065" y="14050"/>
                    <a:pt x="1404" y="14258"/>
                    <a:pt x="1744" y="14258"/>
                  </a:cubicBezTo>
                  <a:cubicBezTo>
                    <a:pt x="2083" y="14258"/>
                    <a:pt x="2423" y="14050"/>
                    <a:pt x="2500" y="13633"/>
                  </a:cubicBezTo>
                  <a:lnTo>
                    <a:pt x="2500" y="9714"/>
                  </a:lnTo>
                  <a:lnTo>
                    <a:pt x="2623" y="9714"/>
                  </a:lnTo>
                  <a:cubicBezTo>
                    <a:pt x="3117" y="9714"/>
                    <a:pt x="3487" y="9313"/>
                    <a:pt x="3487" y="8819"/>
                  </a:cubicBezTo>
                  <a:lnTo>
                    <a:pt x="3487" y="8263"/>
                  </a:lnTo>
                  <a:cubicBezTo>
                    <a:pt x="3487" y="8124"/>
                    <a:pt x="3379" y="8055"/>
                    <a:pt x="3275" y="8055"/>
                  </a:cubicBezTo>
                  <a:cubicBezTo>
                    <a:pt x="3171" y="8055"/>
                    <a:pt x="3071" y="8124"/>
                    <a:pt x="3086" y="8263"/>
                  </a:cubicBezTo>
                  <a:lnTo>
                    <a:pt x="3086" y="8819"/>
                  </a:lnTo>
                  <a:cubicBezTo>
                    <a:pt x="3086" y="9066"/>
                    <a:pt x="2870" y="9282"/>
                    <a:pt x="2623" y="9282"/>
                  </a:cubicBezTo>
                  <a:lnTo>
                    <a:pt x="864" y="9282"/>
                  </a:lnTo>
                  <a:cubicBezTo>
                    <a:pt x="617" y="9282"/>
                    <a:pt x="401" y="9066"/>
                    <a:pt x="401" y="8819"/>
                  </a:cubicBezTo>
                  <a:lnTo>
                    <a:pt x="401" y="6535"/>
                  </a:lnTo>
                  <a:cubicBezTo>
                    <a:pt x="401" y="6288"/>
                    <a:pt x="617" y="6072"/>
                    <a:pt x="864" y="6072"/>
                  </a:cubicBezTo>
                  <a:lnTo>
                    <a:pt x="2623" y="6072"/>
                  </a:lnTo>
                  <a:cubicBezTo>
                    <a:pt x="2870" y="6072"/>
                    <a:pt x="3086" y="6288"/>
                    <a:pt x="3086" y="6535"/>
                  </a:cubicBezTo>
                  <a:lnTo>
                    <a:pt x="3086" y="7091"/>
                  </a:lnTo>
                  <a:cubicBezTo>
                    <a:pt x="3086" y="7229"/>
                    <a:pt x="3187" y="7299"/>
                    <a:pt x="3287" y="7299"/>
                  </a:cubicBezTo>
                  <a:cubicBezTo>
                    <a:pt x="3387" y="7299"/>
                    <a:pt x="3487" y="7229"/>
                    <a:pt x="3487" y="7091"/>
                  </a:cubicBezTo>
                  <a:lnTo>
                    <a:pt x="3487" y="6535"/>
                  </a:lnTo>
                  <a:cubicBezTo>
                    <a:pt x="3487" y="6041"/>
                    <a:pt x="3086" y="5671"/>
                    <a:pt x="2623" y="5671"/>
                  </a:cubicBezTo>
                  <a:lnTo>
                    <a:pt x="2500" y="5671"/>
                  </a:lnTo>
                  <a:lnTo>
                    <a:pt x="2500" y="671"/>
                  </a:lnTo>
                  <a:cubicBezTo>
                    <a:pt x="2592" y="224"/>
                    <a:pt x="2168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5" name="Google Shape;12595;p23"/>
            <p:cNvSpPr/>
            <p:nvPr/>
          </p:nvSpPr>
          <p:spPr>
            <a:xfrm>
              <a:off x="1944850" y="2639125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6" name="Google Shape;12596;p23"/>
            <p:cNvSpPr/>
            <p:nvPr/>
          </p:nvSpPr>
          <p:spPr>
            <a:xfrm>
              <a:off x="1944850" y="2666900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7" name="Google Shape;12597;p23"/>
            <p:cNvSpPr/>
            <p:nvPr/>
          </p:nvSpPr>
          <p:spPr>
            <a:xfrm>
              <a:off x="2015050" y="2466500"/>
              <a:ext cx="88000" cy="357625"/>
            </a:xfrm>
            <a:custGeom>
              <a:avLst/>
              <a:gdLst/>
              <a:ahLst/>
              <a:cxnLst/>
              <a:rect l="l" t="t" r="r" b="b"/>
              <a:pathLst>
                <a:path w="3520" h="14305" extrusionOk="0">
                  <a:moveTo>
                    <a:pt x="1775" y="347"/>
                  </a:moveTo>
                  <a:cubicBezTo>
                    <a:pt x="1937" y="347"/>
                    <a:pt x="2099" y="455"/>
                    <a:pt x="2099" y="671"/>
                  </a:cubicBezTo>
                  <a:lnTo>
                    <a:pt x="2099" y="764"/>
                  </a:lnTo>
                  <a:lnTo>
                    <a:pt x="1451" y="764"/>
                  </a:lnTo>
                  <a:lnTo>
                    <a:pt x="1451" y="671"/>
                  </a:lnTo>
                  <a:cubicBezTo>
                    <a:pt x="1451" y="455"/>
                    <a:pt x="1613" y="347"/>
                    <a:pt x="1775" y="347"/>
                  </a:cubicBezTo>
                  <a:close/>
                  <a:moveTo>
                    <a:pt x="2655" y="1165"/>
                  </a:moveTo>
                  <a:cubicBezTo>
                    <a:pt x="2902" y="1165"/>
                    <a:pt x="3087" y="1381"/>
                    <a:pt x="3087" y="1628"/>
                  </a:cubicBezTo>
                  <a:lnTo>
                    <a:pt x="3087" y="3912"/>
                  </a:lnTo>
                  <a:cubicBezTo>
                    <a:pt x="3087" y="4159"/>
                    <a:pt x="2902" y="4375"/>
                    <a:pt x="2655" y="4375"/>
                  </a:cubicBezTo>
                  <a:lnTo>
                    <a:pt x="896" y="4375"/>
                  </a:lnTo>
                  <a:cubicBezTo>
                    <a:pt x="649" y="4375"/>
                    <a:pt x="433" y="4159"/>
                    <a:pt x="433" y="3912"/>
                  </a:cubicBezTo>
                  <a:lnTo>
                    <a:pt x="433" y="1628"/>
                  </a:lnTo>
                  <a:cubicBezTo>
                    <a:pt x="433" y="1381"/>
                    <a:pt x="649" y="1165"/>
                    <a:pt x="896" y="1165"/>
                  </a:cubicBezTo>
                  <a:close/>
                  <a:moveTo>
                    <a:pt x="1764" y="0"/>
                  </a:moveTo>
                  <a:cubicBezTo>
                    <a:pt x="1343" y="0"/>
                    <a:pt x="927" y="224"/>
                    <a:pt x="1019" y="671"/>
                  </a:cubicBezTo>
                  <a:lnTo>
                    <a:pt x="1019" y="764"/>
                  </a:lnTo>
                  <a:lnTo>
                    <a:pt x="896" y="764"/>
                  </a:lnTo>
                  <a:cubicBezTo>
                    <a:pt x="402" y="764"/>
                    <a:pt x="1" y="1134"/>
                    <a:pt x="1" y="1628"/>
                  </a:cubicBezTo>
                  <a:lnTo>
                    <a:pt x="1" y="3912"/>
                  </a:lnTo>
                  <a:cubicBezTo>
                    <a:pt x="1" y="4406"/>
                    <a:pt x="402" y="4807"/>
                    <a:pt x="896" y="4807"/>
                  </a:cubicBezTo>
                  <a:lnTo>
                    <a:pt x="1019" y="4807"/>
                  </a:lnTo>
                  <a:lnTo>
                    <a:pt x="1019" y="13633"/>
                  </a:lnTo>
                  <a:cubicBezTo>
                    <a:pt x="927" y="14081"/>
                    <a:pt x="1343" y="14305"/>
                    <a:pt x="1764" y="14305"/>
                  </a:cubicBezTo>
                  <a:cubicBezTo>
                    <a:pt x="2184" y="14305"/>
                    <a:pt x="2609" y="14081"/>
                    <a:pt x="2531" y="13633"/>
                  </a:cubicBezTo>
                  <a:lnTo>
                    <a:pt x="2531" y="12677"/>
                  </a:lnTo>
                  <a:cubicBezTo>
                    <a:pt x="2516" y="12522"/>
                    <a:pt x="2408" y="12445"/>
                    <a:pt x="2304" y="12445"/>
                  </a:cubicBezTo>
                  <a:cubicBezTo>
                    <a:pt x="2200" y="12445"/>
                    <a:pt x="2099" y="12522"/>
                    <a:pt x="2099" y="12677"/>
                  </a:cubicBezTo>
                  <a:lnTo>
                    <a:pt x="2099" y="13633"/>
                  </a:lnTo>
                  <a:cubicBezTo>
                    <a:pt x="2099" y="13849"/>
                    <a:pt x="1930" y="13957"/>
                    <a:pt x="1760" y="13957"/>
                  </a:cubicBezTo>
                  <a:cubicBezTo>
                    <a:pt x="1590" y="13957"/>
                    <a:pt x="1420" y="13849"/>
                    <a:pt x="1420" y="13633"/>
                  </a:cubicBezTo>
                  <a:lnTo>
                    <a:pt x="1420" y="4776"/>
                  </a:lnTo>
                  <a:lnTo>
                    <a:pt x="2099" y="4776"/>
                  </a:lnTo>
                  <a:lnTo>
                    <a:pt x="2099" y="11504"/>
                  </a:lnTo>
                  <a:cubicBezTo>
                    <a:pt x="2099" y="11643"/>
                    <a:pt x="2207" y="11712"/>
                    <a:pt x="2315" y="11712"/>
                  </a:cubicBezTo>
                  <a:cubicBezTo>
                    <a:pt x="2423" y="11712"/>
                    <a:pt x="2531" y="11643"/>
                    <a:pt x="2531" y="11504"/>
                  </a:cubicBezTo>
                  <a:lnTo>
                    <a:pt x="2531" y="4776"/>
                  </a:lnTo>
                  <a:lnTo>
                    <a:pt x="2624" y="4776"/>
                  </a:lnTo>
                  <a:cubicBezTo>
                    <a:pt x="3118" y="4776"/>
                    <a:pt x="3519" y="4375"/>
                    <a:pt x="3519" y="3912"/>
                  </a:cubicBezTo>
                  <a:lnTo>
                    <a:pt x="3519" y="1628"/>
                  </a:lnTo>
                  <a:cubicBezTo>
                    <a:pt x="3519" y="1134"/>
                    <a:pt x="3118" y="733"/>
                    <a:pt x="2624" y="733"/>
                  </a:cubicBezTo>
                  <a:lnTo>
                    <a:pt x="2531" y="733"/>
                  </a:lnTo>
                  <a:lnTo>
                    <a:pt x="2531" y="671"/>
                  </a:lnTo>
                  <a:cubicBezTo>
                    <a:pt x="2609" y="224"/>
                    <a:pt x="2184" y="0"/>
                    <a:pt x="1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8" name="Google Shape;12598;p23"/>
            <p:cNvSpPr/>
            <p:nvPr/>
          </p:nvSpPr>
          <p:spPr>
            <a:xfrm>
              <a:off x="2035900" y="2516450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574" y="432"/>
                  </a:lnTo>
                  <a:cubicBezTo>
                    <a:pt x="1852" y="43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9" name="Google Shape;12599;p23"/>
            <p:cNvSpPr/>
            <p:nvPr/>
          </p:nvSpPr>
          <p:spPr>
            <a:xfrm>
              <a:off x="2035900" y="254422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278" y="0"/>
                  </a:moveTo>
                  <a:cubicBezTo>
                    <a:pt x="10" y="0"/>
                    <a:pt x="0" y="403"/>
                    <a:pt x="250" y="403"/>
                  </a:cubicBezTo>
                  <a:cubicBezTo>
                    <a:pt x="259" y="403"/>
                    <a:pt x="268" y="403"/>
                    <a:pt x="278" y="402"/>
                  </a:cubicBezTo>
                  <a:lnTo>
                    <a:pt x="1574" y="402"/>
                  </a:lnTo>
                  <a:cubicBezTo>
                    <a:pt x="1852" y="40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00" name="Google Shape;12600;p23"/>
          <p:cNvGrpSpPr/>
          <p:nvPr/>
        </p:nvGrpSpPr>
        <p:grpSpPr>
          <a:xfrm>
            <a:off x="3225806" y="3422591"/>
            <a:ext cx="364200" cy="362150"/>
            <a:chOff x="7731450" y="1904575"/>
            <a:chExt cx="364200" cy="362150"/>
          </a:xfrm>
        </p:grpSpPr>
        <p:sp>
          <p:nvSpPr>
            <p:cNvPr id="12601" name="Google Shape;12601;p23"/>
            <p:cNvSpPr/>
            <p:nvPr/>
          </p:nvSpPr>
          <p:spPr>
            <a:xfrm>
              <a:off x="7776975" y="2157675"/>
              <a:ext cx="75625" cy="71650"/>
            </a:xfrm>
            <a:custGeom>
              <a:avLst/>
              <a:gdLst/>
              <a:ahLst/>
              <a:cxnLst/>
              <a:rect l="l" t="t" r="r" b="b"/>
              <a:pathLst>
                <a:path w="3025" h="2866" extrusionOk="0">
                  <a:moveTo>
                    <a:pt x="1728" y="1235"/>
                  </a:moveTo>
                  <a:lnTo>
                    <a:pt x="1667" y="1605"/>
                  </a:lnTo>
                  <a:lnTo>
                    <a:pt x="1266" y="1605"/>
                  </a:lnTo>
                  <a:lnTo>
                    <a:pt x="1327" y="1235"/>
                  </a:lnTo>
                  <a:close/>
                  <a:moveTo>
                    <a:pt x="1276" y="0"/>
                  </a:moveTo>
                  <a:cubicBezTo>
                    <a:pt x="1189" y="0"/>
                    <a:pt x="1107" y="49"/>
                    <a:pt x="1080" y="155"/>
                  </a:cubicBezTo>
                  <a:lnTo>
                    <a:pt x="988" y="803"/>
                  </a:lnTo>
                  <a:lnTo>
                    <a:pt x="278" y="803"/>
                  </a:lnTo>
                  <a:cubicBezTo>
                    <a:pt x="0" y="803"/>
                    <a:pt x="0" y="1235"/>
                    <a:pt x="278" y="1235"/>
                  </a:cubicBezTo>
                  <a:lnTo>
                    <a:pt x="926" y="1235"/>
                  </a:lnTo>
                  <a:lnTo>
                    <a:pt x="833" y="1605"/>
                  </a:lnTo>
                  <a:lnTo>
                    <a:pt x="278" y="1605"/>
                  </a:lnTo>
                  <a:cubicBezTo>
                    <a:pt x="0" y="1605"/>
                    <a:pt x="0" y="2038"/>
                    <a:pt x="278" y="2038"/>
                  </a:cubicBezTo>
                  <a:lnTo>
                    <a:pt x="772" y="2038"/>
                  </a:lnTo>
                  <a:lnTo>
                    <a:pt x="679" y="2624"/>
                  </a:lnTo>
                  <a:cubicBezTo>
                    <a:pt x="662" y="2778"/>
                    <a:pt x="778" y="2866"/>
                    <a:pt x="895" y="2866"/>
                  </a:cubicBezTo>
                  <a:cubicBezTo>
                    <a:pt x="989" y="2866"/>
                    <a:pt x="1084" y="2809"/>
                    <a:pt x="1111" y="2686"/>
                  </a:cubicBezTo>
                  <a:lnTo>
                    <a:pt x="1204" y="2038"/>
                  </a:lnTo>
                  <a:lnTo>
                    <a:pt x="1605" y="2038"/>
                  </a:lnTo>
                  <a:lnTo>
                    <a:pt x="1512" y="2624"/>
                  </a:lnTo>
                  <a:cubicBezTo>
                    <a:pt x="1495" y="2763"/>
                    <a:pt x="1604" y="2843"/>
                    <a:pt x="1714" y="2843"/>
                  </a:cubicBezTo>
                  <a:cubicBezTo>
                    <a:pt x="1800" y="2843"/>
                    <a:pt x="1887" y="2794"/>
                    <a:pt x="1914" y="2686"/>
                  </a:cubicBezTo>
                  <a:lnTo>
                    <a:pt x="2037" y="2038"/>
                  </a:lnTo>
                  <a:lnTo>
                    <a:pt x="2747" y="2038"/>
                  </a:lnTo>
                  <a:cubicBezTo>
                    <a:pt x="3025" y="2038"/>
                    <a:pt x="3025" y="1605"/>
                    <a:pt x="2747" y="1605"/>
                  </a:cubicBezTo>
                  <a:lnTo>
                    <a:pt x="2099" y="1605"/>
                  </a:lnTo>
                  <a:lnTo>
                    <a:pt x="2161" y="1235"/>
                  </a:lnTo>
                  <a:lnTo>
                    <a:pt x="2747" y="1235"/>
                  </a:lnTo>
                  <a:cubicBezTo>
                    <a:pt x="3025" y="1235"/>
                    <a:pt x="3025" y="803"/>
                    <a:pt x="2747" y="803"/>
                  </a:cubicBezTo>
                  <a:lnTo>
                    <a:pt x="2222" y="803"/>
                  </a:lnTo>
                  <a:lnTo>
                    <a:pt x="2315" y="248"/>
                  </a:lnTo>
                  <a:cubicBezTo>
                    <a:pt x="2332" y="89"/>
                    <a:pt x="2219" y="0"/>
                    <a:pt x="2106" y="0"/>
                  </a:cubicBezTo>
                  <a:cubicBezTo>
                    <a:pt x="2023" y="0"/>
                    <a:pt x="1940" y="49"/>
                    <a:pt x="1914" y="155"/>
                  </a:cubicBezTo>
                  <a:lnTo>
                    <a:pt x="1790" y="803"/>
                  </a:lnTo>
                  <a:lnTo>
                    <a:pt x="1420" y="803"/>
                  </a:lnTo>
                  <a:lnTo>
                    <a:pt x="1512" y="248"/>
                  </a:lnTo>
                  <a:cubicBezTo>
                    <a:pt x="1512" y="89"/>
                    <a:pt x="1391" y="0"/>
                    <a:pt x="1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2" name="Google Shape;12602;p23"/>
            <p:cNvSpPr/>
            <p:nvPr/>
          </p:nvSpPr>
          <p:spPr>
            <a:xfrm>
              <a:off x="7731450" y="1933150"/>
              <a:ext cx="118075" cy="114225"/>
            </a:xfrm>
            <a:custGeom>
              <a:avLst/>
              <a:gdLst/>
              <a:ahLst/>
              <a:cxnLst/>
              <a:rect l="l" t="t" r="r" b="b"/>
              <a:pathLst>
                <a:path w="4723" h="4569" extrusionOk="0">
                  <a:moveTo>
                    <a:pt x="2253" y="433"/>
                  </a:moveTo>
                  <a:cubicBezTo>
                    <a:pt x="3889" y="433"/>
                    <a:pt x="4722" y="2408"/>
                    <a:pt x="3580" y="3581"/>
                  </a:cubicBezTo>
                  <a:cubicBezTo>
                    <a:pt x="3241" y="3951"/>
                    <a:pt x="2747" y="4136"/>
                    <a:pt x="2253" y="4136"/>
                  </a:cubicBezTo>
                  <a:cubicBezTo>
                    <a:pt x="1235" y="4136"/>
                    <a:pt x="402" y="3303"/>
                    <a:pt x="402" y="2285"/>
                  </a:cubicBezTo>
                  <a:cubicBezTo>
                    <a:pt x="402" y="1791"/>
                    <a:pt x="587" y="1328"/>
                    <a:pt x="957" y="988"/>
                  </a:cubicBezTo>
                  <a:cubicBezTo>
                    <a:pt x="1297" y="649"/>
                    <a:pt x="1759" y="433"/>
                    <a:pt x="2253" y="433"/>
                  </a:cubicBezTo>
                  <a:close/>
                  <a:moveTo>
                    <a:pt x="2253" y="1"/>
                  </a:moveTo>
                  <a:cubicBezTo>
                    <a:pt x="1019" y="1"/>
                    <a:pt x="0" y="1019"/>
                    <a:pt x="0" y="2285"/>
                  </a:cubicBezTo>
                  <a:cubicBezTo>
                    <a:pt x="0" y="3550"/>
                    <a:pt x="1019" y="4568"/>
                    <a:pt x="2253" y="4568"/>
                  </a:cubicBezTo>
                  <a:cubicBezTo>
                    <a:pt x="3519" y="4568"/>
                    <a:pt x="4537" y="3550"/>
                    <a:pt x="4537" y="2285"/>
                  </a:cubicBezTo>
                  <a:cubicBezTo>
                    <a:pt x="4537" y="1019"/>
                    <a:pt x="3519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3" name="Google Shape;12603;p23"/>
            <p:cNvSpPr/>
            <p:nvPr/>
          </p:nvSpPr>
          <p:spPr>
            <a:xfrm>
              <a:off x="7756900" y="1967875"/>
              <a:ext cx="61750" cy="52500"/>
            </a:xfrm>
            <a:custGeom>
              <a:avLst/>
              <a:gdLst/>
              <a:ahLst/>
              <a:cxnLst/>
              <a:rect l="l" t="t" r="r" b="b"/>
              <a:pathLst>
                <a:path w="2470" h="2100" extrusionOk="0">
                  <a:moveTo>
                    <a:pt x="1694" y="394"/>
                  </a:moveTo>
                  <a:cubicBezTo>
                    <a:pt x="1717" y="394"/>
                    <a:pt x="1739" y="397"/>
                    <a:pt x="1760" y="402"/>
                  </a:cubicBezTo>
                  <a:cubicBezTo>
                    <a:pt x="1945" y="433"/>
                    <a:pt x="2069" y="618"/>
                    <a:pt x="2038" y="772"/>
                  </a:cubicBezTo>
                  <a:cubicBezTo>
                    <a:pt x="2038" y="1112"/>
                    <a:pt x="1852" y="1328"/>
                    <a:pt x="1266" y="1667"/>
                  </a:cubicBezTo>
                  <a:cubicBezTo>
                    <a:pt x="680" y="1328"/>
                    <a:pt x="464" y="1112"/>
                    <a:pt x="464" y="803"/>
                  </a:cubicBezTo>
                  <a:cubicBezTo>
                    <a:pt x="464" y="618"/>
                    <a:pt x="556" y="464"/>
                    <a:pt x="741" y="402"/>
                  </a:cubicBezTo>
                  <a:lnTo>
                    <a:pt x="711" y="402"/>
                  </a:lnTo>
                  <a:cubicBezTo>
                    <a:pt x="732" y="397"/>
                    <a:pt x="754" y="394"/>
                    <a:pt x="776" y="394"/>
                  </a:cubicBezTo>
                  <a:cubicBezTo>
                    <a:pt x="884" y="394"/>
                    <a:pt x="999" y="454"/>
                    <a:pt x="1050" y="556"/>
                  </a:cubicBezTo>
                  <a:cubicBezTo>
                    <a:pt x="1096" y="633"/>
                    <a:pt x="1174" y="672"/>
                    <a:pt x="1251" y="672"/>
                  </a:cubicBezTo>
                  <a:cubicBezTo>
                    <a:pt x="1328" y="672"/>
                    <a:pt x="1405" y="633"/>
                    <a:pt x="1451" y="556"/>
                  </a:cubicBezTo>
                  <a:cubicBezTo>
                    <a:pt x="1477" y="454"/>
                    <a:pt x="1587" y="394"/>
                    <a:pt x="1694" y="394"/>
                  </a:cubicBezTo>
                  <a:close/>
                  <a:moveTo>
                    <a:pt x="587" y="1"/>
                  </a:moveTo>
                  <a:cubicBezTo>
                    <a:pt x="248" y="93"/>
                    <a:pt x="1" y="433"/>
                    <a:pt x="1" y="803"/>
                  </a:cubicBezTo>
                  <a:cubicBezTo>
                    <a:pt x="1" y="1081"/>
                    <a:pt x="124" y="1328"/>
                    <a:pt x="340" y="1544"/>
                  </a:cubicBezTo>
                  <a:cubicBezTo>
                    <a:pt x="556" y="1760"/>
                    <a:pt x="834" y="1945"/>
                    <a:pt x="1143" y="2099"/>
                  </a:cubicBezTo>
                  <a:lnTo>
                    <a:pt x="1143" y="2068"/>
                  </a:lnTo>
                  <a:cubicBezTo>
                    <a:pt x="1174" y="2084"/>
                    <a:pt x="1212" y="2092"/>
                    <a:pt x="1251" y="2092"/>
                  </a:cubicBezTo>
                  <a:cubicBezTo>
                    <a:pt x="1289" y="2092"/>
                    <a:pt x="1328" y="2084"/>
                    <a:pt x="1359" y="2068"/>
                  </a:cubicBezTo>
                  <a:cubicBezTo>
                    <a:pt x="2038" y="1729"/>
                    <a:pt x="2470" y="1359"/>
                    <a:pt x="2470" y="772"/>
                  </a:cubicBezTo>
                  <a:cubicBezTo>
                    <a:pt x="2470" y="402"/>
                    <a:pt x="2192" y="62"/>
                    <a:pt x="1852" y="1"/>
                  </a:cubicBezTo>
                  <a:cubicBezTo>
                    <a:pt x="1652" y="93"/>
                    <a:pt x="1436" y="140"/>
                    <a:pt x="1220" y="140"/>
                  </a:cubicBezTo>
                  <a:cubicBezTo>
                    <a:pt x="1004" y="140"/>
                    <a:pt x="788" y="93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4" name="Google Shape;12604;p23"/>
            <p:cNvSpPr/>
            <p:nvPr/>
          </p:nvSpPr>
          <p:spPr>
            <a:xfrm>
              <a:off x="7954425" y="2178500"/>
              <a:ext cx="102650" cy="88225"/>
            </a:xfrm>
            <a:custGeom>
              <a:avLst/>
              <a:gdLst/>
              <a:ahLst/>
              <a:cxnLst/>
              <a:rect l="l" t="t" r="r" b="b"/>
              <a:pathLst>
                <a:path w="4106" h="3529" extrusionOk="0">
                  <a:moveTo>
                    <a:pt x="2333" y="421"/>
                  </a:moveTo>
                  <a:cubicBezTo>
                    <a:pt x="3028" y="421"/>
                    <a:pt x="3704" y="969"/>
                    <a:pt x="3704" y="1791"/>
                  </a:cubicBezTo>
                  <a:cubicBezTo>
                    <a:pt x="3673" y="2501"/>
                    <a:pt x="3087" y="3118"/>
                    <a:pt x="2346" y="3118"/>
                  </a:cubicBezTo>
                  <a:lnTo>
                    <a:pt x="2346" y="3087"/>
                  </a:lnTo>
                  <a:cubicBezTo>
                    <a:pt x="1173" y="3087"/>
                    <a:pt x="556" y="1637"/>
                    <a:pt x="1420" y="803"/>
                  </a:cubicBezTo>
                  <a:cubicBezTo>
                    <a:pt x="1684" y="539"/>
                    <a:pt x="2011" y="421"/>
                    <a:pt x="2333" y="421"/>
                  </a:cubicBezTo>
                  <a:close/>
                  <a:moveTo>
                    <a:pt x="2346" y="1"/>
                  </a:moveTo>
                  <a:cubicBezTo>
                    <a:pt x="772" y="1"/>
                    <a:pt x="0" y="1914"/>
                    <a:pt x="1111" y="3025"/>
                  </a:cubicBezTo>
                  <a:cubicBezTo>
                    <a:pt x="1469" y="3373"/>
                    <a:pt x="1907" y="3529"/>
                    <a:pt x="2336" y="3529"/>
                  </a:cubicBezTo>
                  <a:cubicBezTo>
                    <a:pt x="3239" y="3529"/>
                    <a:pt x="4105" y="2837"/>
                    <a:pt x="4105" y="1791"/>
                  </a:cubicBezTo>
                  <a:cubicBezTo>
                    <a:pt x="4105" y="822"/>
                    <a:pt x="3362" y="31"/>
                    <a:pt x="2401" y="31"/>
                  </a:cubicBezTo>
                  <a:cubicBezTo>
                    <a:pt x="2383" y="31"/>
                    <a:pt x="2364" y="31"/>
                    <a:pt x="2346" y="32"/>
                  </a:cubicBezTo>
                  <a:lnTo>
                    <a:pt x="234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5" name="Google Shape;12605;p23"/>
            <p:cNvSpPr/>
            <p:nvPr/>
          </p:nvSpPr>
          <p:spPr>
            <a:xfrm>
              <a:off x="7989925" y="2201075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26" y="1"/>
                  </a:moveTo>
                  <a:cubicBezTo>
                    <a:pt x="818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710" y="1073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073"/>
                  </a:lnTo>
                  <a:lnTo>
                    <a:pt x="1605" y="1073"/>
                  </a:lnTo>
                  <a:cubicBezTo>
                    <a:pt x="1883" y="1073"/>
                    <a:pt x="1883" y="641"/>
                    <a:pt x="1605" y="641"/>
                  </a:cubicBezTo>
                  <a:lnTo>
                    <a:pt x="1142" y="641"/>
                  </a:lnTo>
                  <a:lnTo>
                    <a:pt x="1142" y="209"/>
                  </a:lnTo>
                  <a:cubicBezTo>
                    <a:pt x="1142" y="70"/>
                    <a:pt x="1034" y="1"/>
                    <a:pt x="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6" name="Google Shape;12606;p23"/>
            <p:cNvSpPr/>
            <p:nvPr/>
          </p:nvSpPr>
          <p:spPr>
            <a:xfrm>
              <a:off x="7739900" y="1904575"/>
              <a:ext cx="355750" cy="358650"/>
            </a:xfrm>
            <a:custGeom>
              <a:avLst/>
              <a:gdLst/>
              <a:ahLst/>
              <a:cxnLst/>
              <a:rect l="l" t="t" r="r" b="b"/>
              <a:pathLst>
                <a:path w="14230" h="14346" extrusionOk="0">
                  <a:moveTo>
                    <a:pt x="8489" y="5372"/>
                  </a:moveTo>
                  <a:cubicBezTo>
                    <a:pt x="8890" y="5804"/>
                    <a:pt x="9384" y="6113"/>
                    <a:pt x="9939" y="6298"/>
                  </a:cubicBezTo>
                  <a:lnTo>
                    <a:pt x="9939" y="9230"/>
                  </a:lnTo>
                  <a:cubicBezTo>
                    <a:pt x="9939" y="9600"/>
                    <a:pt x="9631" y="9878"/>
                    <a:pt x="9260" y="9878"/>
                  </a:cubicBezTo>
                  <a:lnTo>
                    <a:pt x="8705" y="9878"/>
                  </a:lnTo>
                  <a:cubicBezTo>
                    <a:pt x="8643" y="9878"/>
                    <a:pt x="8581" y="9909"/>
                    <a:pt x="8551" y="9940"/>
                  </a:cubicBezTo>
                  <a:lnTo>
                    <a:pt x="7563" y="10742"/>
                  </a:lnTo>
                  <a:lnTo>
                    <a:pt x="7563" y="10094"/>
                  </a:lnTo>
                  <a:cubicBezTo>
                    <a:pt x="7563" y="9970"/>
                    <a:pt x="7470" y="9878"/>
                    <a:pt x="7347" y="9878"/>
                  </a:cubicBezTo>
                  <a:lnTo>
                    <a:pt x="4724" y="9878"/>
                  </a:lnTo>
                  <a:cubicBezTo>
                    <a:pt x="4353" y="9878"/>
                    <a:pt x="4045" y="9600"/>
                    <a:pt x="4045" y="9230"/>
                  </a:cubicBezTo>
                  <a:lnTo>
                    <a:pt x="4045" y="6051"/>
                  </a:lnTo>
                  <a:cubicBezTo>
                    <a:pt x="4045" y="5681"/>
                    <a:pt x="4353" y="5372"/>
                    <a:pt x="4724" y="5372"/>
                  </a:cubicBezTo>
                  <a:close/>
                  <a:moveTo>
                    <a:pt x="11008" y="0"/>
                  </a:moveTo>
                  <a:cubicBezTo>
                    <a:pt x="10971" y="0"/>
                    <a:pt x="10933" y="1"/>
                    <a:pt x="10896" y="2"/>
                  </a:cubicBezTo>
                  <a:cubicBezTo>
                    <a:pt x="10587" y="2"/>
                    <a:pt x="10310" y="33"/>
                    <a:pt x="10032" y="125"/>
                  </a:cubicBezTo>
                  <a:cubicBezTo>
                    <a:pt x="9803" y="183"/>
                    <a:pt x="9866" y="533"/>
                    <a:pt x="10099" y="533"/>
                  </a:cubicBezTo>
                  <a:cubicBezTo>
                    <a:pt x="10117" y="533"/>
                    <a:pt x="10136" y="531"/>
                    <a:pt x="10155" y="527"/>
                  </a:cubicBezTo>
                  <a:cubicBezTo>
                    <a:pt x="10404" y="455"/>
                    <a:pt x="10655" y="421"/>
                    <a:pt x="10902" y="421"/>
                  </a:cubicBezTo>
                  <a:cubicBezTo>
                    <a:pt x="12034" y="421"/>
                    <a:pt x="13089" y="1140"/>
                    <a:pt x="13519" y="2255"/>
                  </a:cubicBezTo>
                  <a:cubicBezTo>
                    <a:pt x="14013" y="3613"/>
                    <a:pt x="13427" y="5125"/>
                    <a:pt x="12100" y="5742"/>
                  </a:cubicBezTo>
                  <a:cubicBezTo>
                    <a:pt x="11659" y="5956"/>
                    <a:pt x="11229" y="6051"/>
                    <a:pt x="10824" y="6051"/>
                  </a:cubicBezTo>
                  <a:cubicBezTo>
                    <a:pt x="8416" y="6051"/>
                    <a:pt x="6879" y="2702"/>
                    <a:pt x="9230" y="959"/>
                  </a:cubicBezTo>
                  <a:cubicBezTo>
                    <a:pt x="9385" y="829"/>
                    <a:pt x="9258" y="591"/>
                    <a:pt x="9085" y="591"/>
                  </a:cubicBezTo>
                  <a:cubicBezTo>
                    <a:pt x="9052" y="591"/>
                    <a:pt x="9017" y="599"/>
                    <a:pt x="8983" y="619"/>
                  </a:cubicBezTo>
                  <a:cubicBezTo>
                    <a:pt x="8149" y="1236"/>
                    <a:pt x="7656" y="2193"/>
                    <a:pt x="7656" y="3212"/>
                  </a:cubicBezTo>
                  <a:cubicBezTo>
                    <a:pt x="7656" y="3829"/>
                    <a:pt x="7841" y="4446"/>
                    <a:pt x="8180" y="4940"/>
                  </a:cubicBezTo>
                  <a:lnTo>
                    <a:pt x="4724" y="4940"/>
                  </a:lnTo>
                  <a:cubicBezTo>
                    <a:pt x="4106" y="4940"/>
                    <a:pt x="3644" y="5434"/>
                    <a:pt x="3644" y="6051"/>
                  </a:cubicBezTo>
                  <a:lnTo>
                    <a:pt x="3644" y="8828"/>
                  </a:lnTo>
                  <a:cubicBezTo>
                    <a:pt x="3418" y="8774"/>
                    <a:pt x="3195" y="8748"/>
                    <a:pt x="2977" y="8748"/>
                  </a:cubicBezTo>
                  <a:cubicBezTo>
                    <a:pt x="1344" y="8748"/>
                    <a:pt x="0" y="10199"/>
                    <a:pt x="218" y="11915"/>
                  </a:cubicBezTo>
                  <a:cubicBezTo>
                    <a:pt x="404" y="13358"/>
                    <a:pt x="1644" y="14345"/>
                    <a:pt x="2984" y="14345"/>
                  </a:cubicBezTo>
                  <a:cubicBezTo>
                    <a:pt x="3421" y="14345"/>
                    <a:pt x="3867" y="14241"/>
                    <a:pt x="4292" y="14013"/>
                  </a:cubicBezTo>
                  <a:cubicBezTo>
                    <a:pt x="4504" y="13907"/>
                    <a:pt x="4397" y="13618"/>
                    <a:pt x="4205" y="13618"/>
                  </a:cubicBezTo>
                  <a:cubicBezTo>
                    <a:pt x="4174" y="13618"/>
                    <a:pt x="4141" y="13626"/>
                    <a:pt x="4106" y="13643"/>
                  </a:cubicBezTo>
                  <a:cubicBezTo>
                    <a:pt x="3745" y="13828"/>
                    <a:pt x="3364" y="13914"/>
                    <a:pt x="2992" y="13914"/>
                  </a:cubicBezTo>
                  <a:cubicBezTo>
                    <a:pt x="1937" y="13914"/>
                    <a:pt x="955" y="13218"/>
                    <a:pt x="681" y="12100"/>
                  </a:cubicBezTo>
                  <a:cubicBezTo>
                    <a:pt x="310" y="10618"/>
                    <a:pt x="1452" y="9168"/>
                    <a:pt x="2995" y="9168"/>
                  </a:cubicBezTo>
                  <a:cubicBezTo>
                    <a:pt x="3211" y="9168"/>
                    <a:pt x="3427" y="9199"/>
                    <a:pt x="3644" y="9261"/>
                  </a:cubicBezTo>
                  <a:cubicBezTo>
                    <a:pt x="3674" y="9847"/>
                    <a:pt x="4137" y="10310"/>
                    <a:pt x="4755" y="10310"/>
                  </a:cubicBezTo>
                  <a:lnTo>
                    <a:pt x="5032" y="10310"/>
                  </a:lnTo>
                  <a:cubicBezTo>
                    <a:pt x="5557" y="11174"/>
                    <a:pt x="5464" y="12316"/>
                    <a:pt x="4785" y="13087"/>
                  </a:cubicBezTo>
                  <a:cubicBezTo>
                    <a:pt x="4669" y="13250"/>
                    <a:pt x="4816" y="13430"/>
                    <a:pt x="4974" y="13430"/>
                  </a:cubicBezTo>
                  <a:cubicBezTo>
                    <a:pt x="5026" y="13430"/>
                    <a:pt x="5079" y="13411"/>
                    <a:pt x="5125" y="13365"/>
                  </a:cubicBezTo>
                  <a:cubicBezTo>
                    <a:pt x="5835" y="12501"/>
                    <a:pt x="5989" y="11297"/>
                    <a:pt x="5495" y="10310"/>
                  </a:cubicBezTo>
                  <a:lnTo>
                    <a:pt x="7131" y="10310"/>
                  </a:lnTo>
                  <a:lnTo>
                    <a:pt x="7131" y="11205"/>
                  </a:lnTo>
                  <a:cubicBezTo>
                    <a:pt x="7131" y="11317"/>
                    <a:pt x="7244" y="11396"/>
                    <a:pt x="7354" y="11396"/>
                  </a:cubicBezTo>
                  <a:cubicBezTo>
                    <a:pt x="7395" y="11396"/>
                    <a:pt x="7436" y="11385"/>
                    <a:pt x="7470" y="11359"/>
                  </a:cubicBezTo>
                  <a:lnTo>
                    <a:pt x="8767" y="10310"/>
                  </a:lnTo>
                  <a:lnTo>
                    <a:pt x="9260" y="10310"/>
                  </a:lnTo>
                  <a:cubicBezTo>
                    <a:pt x="9878" y="10310"/>
                    <a:pt x="10341" y="9816"/>
                    <a:pt x="10371" y="9199"/>
                  </a:cubicBezTo>
                  <a:lnTo>
                    <a:pt x="10371" y="6390"/>
                  </a:lnTo>
                  <a:cubicBezTo>
                    <a:pt x="10526" y="6421"/>
                    <a:pt x="10711" y="6421"/>
                    <a:pt x="10896" y="6421"/>
                  </a:cubicBezTo>
                  <a:cubicBezTo>
                    <a:pt x="10933" y="6423"/>
                    <a:pt x="10971" y="6423"/>
                    <a:pt x="11008" y="6423"/>
                  </a:cubicBezTo>
                  <a:cubicBezTo>
                    <a:pt x="12778" y="6423"/>
                    <a:pt x="14229" y="4995"/>
                    <a:pt x="14229" y="3212"/>
                  </a:cubicBezTo>
                  <a:cubicBezTo>
                    <a:pt x="14229" y="1428"/>
                    <a:pt x="12778" y="0"/>
                    <a:pt x="11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7" name="Google Shape;12607;p23"/>
            <p:cNvSpPr/>
            <p:nvPr/>
          </p:nvSpPr>
          <p:spPr>
            <a:xfrm>
              <a:off x="7965225" y="1933425"/>
              <a:ext cx="94150" cy="93900"/>
            </a:xfrm>
            <a:custGeom>
              <a:avLst/>
              <a:gdLst/>
              <a:ahLst/>
              <a:cxnLst/>
              <a:rect l="l" t="t" r="r" b="b"/>
              <a:pathLst>
                <a:path w="3766" h="3756" extrusionOk="0">
                  <a:moveTo>
                    <a:pt x="865" y="1749"/>
                  </a:moveTo>
                  <a:lnTo>
                    <a:pt x="865" y="3230"/>
                  </a:lnTo>
                  <a:lnTo>
                    <a:pt x="433" y="3230"/>
                  </a:lnTo>
                  <a:lnTo>
                    <a:pt x="433" y="1749"/>
                  </a:lnTo>
                  <a:close/>
                  <a:moveTo>
                    <a:pt x="2223" y="515"/>
                  </a:moveTo>
                  <a:cubicBezTo>
                    <a:pt x="2284" y="823"/>
                    <a:pt x="2223" y="1132"/>
                    <a:pt x="2068" y="1410"/>
                  </a:cubicBezTo>
                  <a:cubicBezTo>
                    <a:pt x="2006" y="1564"/>
                    <a:pt x="2130" y="1718"/>
                    <a:pt x="2253" y="1718"/>
                  </a:cubicBezTo>
                  <a:lnTo>
                    <a:pt x="3272" y="1718"/>
                  </a:lnTo>
                  <a:cubicBezTo>
                    <a:pt x="3303" y="1718"/>
                    <a:pt x="3334" y="1718"/>
                    <a:pt x="3334" y="1749"/>
                  </a:cubicBezTo>
                  <a:lnTo>
                    <a:pt x="3334" y="3261"/>
                  </a:lnTo>
                  <a:cubicBezTo>
                    <a:pt x="3334" y="3292"/>
                    <a:pt x="3303" y="3292"/>
                    <a:pt x="3272" y="3292"/>
                  </a:cubicBezTo>
                  <a:lnTo>
                    <a:pt x="1790" y="3292"/>
                  </a:lnTo>
                  <a:cubicBezTo>
                    <a:pt x="1605" y="3292"/>
                    <a:pt x="1420" y="3230"/>
                    <a:pt x="1266" y="3107"/>
                  </a:cubicBezTo>
                  <a:lnTo>
                    <a:pt x="1266" y="1934"/>
                  </a:lnTo>
                  <a:lnTo>
                    <a:pt x="1914" y="1224"/>
                  </a:lnTo>
                  <a:cubicBezTo>
                    <a:pt x="2068" y="1008"/>
                    <a:pt x="2192" y="792"/>
                    <a:pt x="2223" y="515"/>
                  </a:cubicBezTo>
                  <a:close/>
                  <a:moveTo>
                    <a:pt x="2198" y="0"/>
                  </a:moveTo>
                  <a:cubicBezTo>
                    <a:pt x="2005" y="0"/>
                    <a:pt x="1821" y="134"/>
                    <a:pt x="1821" y="360"/>
                  </a:cubicBezTo>
                  <a:lnTo>
                    <a:pt x="1821" y="329"/>
                  </a:lnTo>
                  <a:cubicBezTo>
                    <a:pt x="1821" y="545"/>
                    <a:pt x="1729" y="761"/>
                    <a:pt x="1605" y="916"/>
                  </a:cubicBezTo>
                  <a:lnTo>
                    <a:pt x="1204" y="1379"/>
                  </a:lnTo>
                  <a:cubicBezTo>
                    <a:pt x="1173" y="1348"/>
                    <a:pt x="1111" y="1317"/>
                    <a:pt x="1081" y="1317"/>
                  </a:cubicBezTo>
                  <a:lnTo>
                    <a:pt x="217" y="1317"/>
                  </a:lnTo>
                  <a:cubicBezTo>
                    <a:pt x="93" y="1317"/>
                    <a:pt x="0" y="1410"/>
                    <a:pt x="0" y="1533"/>
                  </a:cubicBezTo>
                  <a:lnTo>
                    <a:pt x="0" y="3477"/>
                  </a:lnTo>
                  <a:cubicBezTo>
                    <a:pt x="0" y="3570"/>
                    <a:pt x="93" y="3662"/>
                    <a:pt x="217" y="3662"/>
                  </a:cubicBezTo>
                  <a:lnTo>
                    <a:pt x="1081" y="3662"/>
                  </a:lnTo>
                  <a:cubicBezTo>
                    <a:pt x="1142" y="3662"/>
                    <a:pt x="1173" y="3662"/>
                    <a:pt x="1235" y="3601"/>
                  </a:cubicBezTo>
                  <a:cubicBezTo>
                    <a:pt x="1389" y="3693"/>
                    <a:pt x="1574" y="3755"/>
                    <a:pt x="1790" y="3755"/>
                  </a:cubicBezTo>
                  <a:lnTo>
                    <a:pt x="3303" y="3755"/>
                  </a:lnTo>
                  <a:cubicBezTo>
                    <a:pt x="3550" y="3755"/>
                    <a:pt x="3766" y="3508"/>
                    <a:pt x="3766" y="3261"/>
                  </a:cubicBezTo>
                  <a:lnTo>
                    <a:pt x="3766" y="1780"/>
                  </a:lnTo>
                  <a:cubicBezTo>
                    <a:pt x="3766" y="1502"/>
                    <a:pt x="3550" y="1317"/>
                    <a:pt x="3303" y="1317"/>
                  </a:cubicBezTo>
                  <a:lnTo>
                    <a:pt x="2593" y="1317"/>
                  </a:lnTo>
                  <a:cubicBezTo>
                    <a:pt x="2747" y="947"/>
                    <a:pt x="2716" y="515"/>
                    <a:pt x="2531" y="175"/>
                  </a:cubicBezTo>
                  <a:cubicBezTo>
                    <a:pt x="2447" y="55"/>
                    <a:pt x="2321" y="0"/>
                    <a:pt x="2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8" name="Google Shape;12608;p23"/>
            <p:cNvSpPr/>
            <p:nvPr/>
          </p:nvSpPr>
          <p:spPr>
            <a:xfrm>
              <a:off x="7942075" y="2075125"/>
              <a:ext cx="25500" cy="10825"/>
            </a:xfrm>
            <a:custGeom>
              <a:avLst/>
              <a:gdLst/>
              <a:ahLst/>
              <a:cxnLst/>
              <a:rect l="l" t="t" r="r" b="b"/>
              <a:pathLst>
                <a:path w="1020" h="433" extrusionOk="0">
                  <a:moveTo>
                    <a:pt x="186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40"/>
                    <a:pt x="93" y="433"/>
                    <a:pt x="186" y="433"/>
                  </a:cubicBezTo>
                  <a:lnTo>
                    <a:pt x="741" y="433"/>
                  </a:lnTo>
                  <a:cubicBezTo>
                    <a:pt x="1019" y="433"/>
                    <a:pt x="1019" y="0"/>
                    <a:pt x="7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9" name="Google Shape;12609;p23"/>
            <p:cNvSpPr/>
            <p:nvPr/>
          </p:nvSpPr>
          <p:spPr>
            <a:xfrm>
              <a:off x="7861075" y="2075125"/>
              <a:ext cx="62500" cy="10825"/>
            </a:xfrm>
            <a:custGeom>
              <a:avLst/>
              <a:gdLst/>
              <a:ahLst/>
              <a:cxnLst/>
              <a:rect l="l" t="t" r="r" b="b"/>
              <a:pathLst>
                <a:path w="2500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2222" y="433"/>
                  </a:lnTo>
                  <a:cubicBezTo>
                    <a:pt x="2500" y="433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0" name="Google Shape;12610;p23"/>
            <p:cNvSpPr/>
            <p:nvPr/>
          </p:nvSpPr>
          <p:spPr>
            <a:xfrm>
              <a:off x="7861075" y="2108300"/>
              <a:ext cx="28550" cy="10825"/>
            </a:xfrm>
            <a:custGeom>
              <a:avLst/>
              <a:gdLst/>
              <a:ahLst/>
              <a:cxnLst/>
              <a:rect l="l" t="t" r="r" b="b"/>
              <a:pathLst>
                <a:path w="1142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833" y="433"/>
                  </a:lnTo>
                  <a:cubicBezTo>
                    <a:pt x="1142" y="433"/>
                    <a:pt x="1142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1" name="Google Shape;12611;p23"/>
            <p:cNvSpPr/>
            <p:nvPr/>
          </p:nvSpPr>
          <p:spPr>
            <a:xfrm>
              <a:off x="7905825" y="2108300"/>
              <a:ext cx="61750" cy="10825"/>
            </a:xfrm>
            <a:custGeom>
              <a:avLst/>
              <a:gdLst/>
              <a:ahLst/>
              <a:cxnLst/>
              <a:rect l="l" t="t" r="r" b="b"/>
              <a:pathLst>
                <a:path w="2470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191" y="433"/>
                  </a:lnTo>
                  <a:cubicBezTo>
                    <a:pt x="2469" y="433"/>
                    <a:pt x="2469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2" name="Google Shape;12612;p23"/>
          <p:cNvGrpSpPr/>
          <p:nvPr/>
        </p:nvGrpSpPr>
        <p:grpSpPr>
          <a:xfrm>
            <a:off x="2502775" y="3422728"/>
            <a:ext cx="361125" cy="361875"/>
            <a:chOff x="6986125" y="1904625"/>
            <a:chExt cx="361125" cy="361875"/>
          </a:xfrm>
        </p:grpSpPr>
        <p:sp>
          <p:nvSpPr>
            <p:cNvPr id="12613" name="Google Shape;12613;p23"/>
            <p:cNvSpPr/>
            <p:nvPr/>
          </p:nvSpPr>
          <p:spPr>
            <a:xfrm>
              <a:off x="6986125" y="1904625"/>
              <a:ext cx="361125" cy="361875"/>
            </a:xfrm>
            <a:custGeom>
              <a:avLst/>
              <a:gdLst/>
              <a:ahLst/>
              <a:cxnLst/>
              <a:rect l="l" t="t" r="r" b="b"/>
              <a:pathLst>
                <a:path w="14445" h="14475" extrusionOk="0">
                  <a:moveTo>
                    <a:pt x="7346" y="432"/>
                  </a:moveTo>
                  <a:lnTo>
                    <a:pt x="402" y="7407"/>
                  </a:lnTo>
                  <a:lnTo>
                    <a:pt x="402" y="5154"/>
                  </a:lnTo>
                  <a:lnTo>
                    <a:pt x="5124" y="432"/>
                  </a:lnTo>
                  <a:close/>
                  <a:moveTo>
                    <a:pt x="12592" y="432"/>
                  </a:moveTo>
                  <a:cubicBezTo>
                    <a:pt x="12994" y="432"/>
                    <a:pt x="13302" y="741"/>
                    <a:pt x="13333" y="1173"/>
                  </a:cubicBezTo>
                  <a:lnTo>
                    <a:pt x="13333" y="2531"/>
                  </a:lnTo>
                  <a:cubicBezTo>
                    <a:pt x="13302" y="2531"/>
                    <a:pt x="13302" y="2531"/>
                    <a:pt x="13271" y="2562"/>
                  </a:cubicBezTo>
                  <a:lnTo>
                    <a:pt x="8117" y="7715"/>
                  </a:lnTo>
                  <a:lnTo>
                    <a:pt x="680" y="7715"/>
                  </a:lnTo>
                  <a:lnTo>
                    <a:pt x="7963" y="432"/>
                  </a:lnTo>
                  <a:close/>
                  <a:moveTo>
                    <a:pt x="13333" y="3086"/>
                  </a:moveTo>
                  <a:lnTo>
                    <a:pt x="13333" y="6790"/>
                  </a:lnTo>
                  <a:lnTo>
                    <a:pt x="10926" y="6790"/>
                  </a:lnTo>
                  <a:cubicBezTo>
                    <a:pt x="10401" y="6790"/>
                    <a:pt x="9969" y="7191"/>
                    <a:pt x="9877" y="7715"/>
                  </a:cubicBezTo>
                  <a:lnTo>
                    <a:pt x="8704" y="7715"/>
                  </a:lnTo>
                  <a:lnTo>
                    <a:pt x="13333" y="3086"/>
                  </a:lnTo>
                  <a:close/>
                  <a:moveTo>
                    <a:pt x="13364" y="7222"/>
                  </a:moveTo>
                  <a:cubicBezTo>
                    <a:pt x="13673" y="7222"/>
                    <a:pt x="13919" y="7407"/>
                    <a:pt x="14012" y="7715"/>
                  </a:cubicBezTo>
                  <a:lnTo>
                    <a:pt x="10309" y="7715"/>
                  </a:lnTo>
                  <a:cubicBezTo>
                    <a:pt x="10370" y="7407"/>
                    <a:pt x="10617" y="7222"/>
                    <a:pt x="10926" y="7222"/>
                  </a:cubicBezTo>
                  <a:close/>
                  <a:moveTo>
                    <a:pt x="9877" y="8148"/>
                  </a:moveTo>
                  <a:lnTo>
                    <a:pt x="9877" y="9752"/>
                  </a:lnTo>
                  <a:lnTo>
                    <a:pt x="1143" y="9752"/>
                  </a:lnTo>
                  <a:cubicBezTo>
                    <a:pt x="711" y="9752"/>
                    <a:pt x="402" y="9413"/>
                    <a:pt x="402" y="8981"/>
                  </a:cubicBezTo>
                  <a:lnTo>
                    <a:pt x="402" y="8148"/>
                  </a:lnTo>
                  <a:close/>
                  <a:moveTo>
                    <a:pt x="12901" y="8148"/>
                  </a:moveTo>
                  <a:lnTo>
                    <a:pt x="10278" y="10740"/>
                  </a:lnTo>
                  <a:lnTo>
                    <a:pt x="10278" y="8148"/>
                  </a:lnTo>
                  <a:close/>
                  <a:moveTo>
                    <a:pt x="7840" y="10154"/>
                  </a:moveTo>
                  <a:lnTo>
                    <a:pt x="7840" y="11697"/>
                  </a:lnTo>
                  <a:lnTo>
                    <a:pt x="5865" y="11697"/>
                  </a:lnTo>
                  <a:lnTo>
                    <a:pt x="5865" y="10154"/>
                  </a:lnTo>
                  <a:close/>
                  <a:moveTo>
                    <a:pt x="9877" y="10154"/>
                  </a:moveTo>
                  <a:lnTo>
                    <a:pt x="9877" y="11882"/>
                  </a:lnTo>
                  <a:cubicBezTo>
                    <a:pt x="9753" y="11789"/>
                    <a:pt x="9599" y="11727"/>
                    <a:pt x="9444" y="11727"/>
                  </a:cubicBezTo>
                  <a:lnTo>
                    <a:pt x="8272" y="11727"/>
                  </a:lnTo>
                  <a:lnTo>
                    <a:pt x="8272" y="10154"/>
                  </a:lnTo>
                  <a:close/>
                  <a:moveTo>
                    <a:pt x="9470" y="12155"/>
                  </a:moveTo>
                  <a:cubicBezTo>
                    <a:pt x="9848" y="12155"/>
                    <a:pt x="9857" y="12746"/>
                    <a:pt x="9444" y="12746"/>
                  </a:cubicBezTo>
                  <a:lnTo>
                    <a:pt x="4291" y="12746"/>
                  </a:lnTo>
                  <a:cubicBezTo>
                    <a:pt x="4281" y="12747"/>
                    <a:pt x="4271" y="12747"/>
                    <a:pt x="4261" y="12747"/>
                  </a:cubicBezTo>
                  <a:cubicBezTo>
                    <a:pt x="3868" y="12747"/>
                    <a:pt x="3868" y="12158"/>
                    <a:pt x="4261" y="12158"/>
                  </a:cubicBezTo>
                  <a:cubicBezTo>
                    <a:pt x="4271" y="12158"/>
                    <a:pt x="4281" y="12159"/>
                    <a:pt x="4291" y="12160"/>
                  </a:cubicBezTo>
                  <a:lnTo>
                    <a:pt x="9414" y="12160"/>
                  </a:lnTo>
                  <a:cubicBezTo>
                    <a:pt x="9433" y="12157"/>
                    <a:pt x="9452" y="12155"/>
                    <a:pt x="9470" y="12155"/>
                  </a:cubicBezTo>
                  <a:close/>
                  <a:moveTo>
                    <a:pt x="14074" y="8148"/>
                  </a:moveTo>
                  <a:lnTo>
                    <a:pt x="14074" y="10400"/>
                  </a:lnTo>
                  <a:lnTo>
                    <a:pt x="14012" y="10431"/>
                  </a:lnTo>
                  <a:lnTo>
                    <a:pt x="11481" y="12931"/>
                  </a:lnTo>
                  <a:lnTo>
                    <a:pt x="10339" y="12931"/>
                  </a:lnTo>
                  <a:lnTo>
                    <a:pt x="10339" y="11326"/>
                  </a:lnTo>
                  <a:cubicBezTo>
                    <a:pt x="10370" y="11326"/>
                    <a:pt x="10401" y="11295"/>
                    <a:pt x="10401" y="11295"/>
                  </a:cubicBezTo>
                  <a:lnTo>
                    <a:pt x="13549" y="8148"/>
                  </a:lnTo>
                  <a:close/>
                  <a:moveTo>
                    <a:pt x="14012" y="13363"/>
                  </a:moveTo>
                  <a:lnTo>
                    <a:pt x="14012" y="13425"/>
                  </a:lnTo>
                  <a:cubicBezTo>
                    <a:pt x="14012" y="13795"/>
                    <a:pt x="13734" y="14073"/>
                    <a:pt x="13395" y="14073"/>
                  </a:cubicBezTo>
                  <a:lnTo>
                    <a:pt x="10957" y="14073"/>
                  </a:lnTo>
                  <a:cubicBezTo>
                    <a:pt x="10586" y="14073"/>
                    <a:pt x="10309" y="13795"/>
                    <a:pt x="10309" y="13425"/>
                  </a:cubicBezTo>
                  <a:lnTo>
                    <a:pt x="10309" y="13363"/>
                  </a:lnTo>
                  <a:close/>
                  <a:moveTo>
                    <a:pt x="1143" y="0"/>
                  </a:moveTo>
                  <a:cubicBezTo>
                    <a:pt x="495" y="0"/>
                    <a:pt x="1" y="525"/>
                    <a:pt x="1" y="1173"/>
                  </a:cubicBezTo>
                  <a:lnTo>
                    <a:pt x="1" y="8981"/>
                  </a:lnTo>
                  <a:cubicBezTo>
                    <a:pt x="1" y="9629"/>
                    <a:pt x="495" y="10154"/>
                    <a:pt x="1143" y="10154"/>
                  </a:cubicBezTo>
                  <a:lnTo>
                    <a:pt x="5463" y="10154"/>
                  </a:lnTo>
                  <a:lnTo>
                    <a:pt x="5463" y="11697"/>
                  </a:lnTo>
                  <a:lnTo>
                    <a:pt x="4291" y="11697"/>
                  </a:lnTo>
                  <a:cubicBezTo>
                    <a:pt x="4271" y="11695"/>
                    <a:pt x="4252" y="11695"/>
                    <a:pt x="4233" y="11695"/>
                  </a:cubicBezTo>
                  <a:cubicBezTo>
                    <a:pt x="3300" y="11695"/>
                    <a:pt x="3291" y="13120"/>
                    <a:pt x="4206" y="13120"/>
                  </a:cubicBezTo>
                  <a:cubicBezTo>
                    <a:pt x="4233" y="13120"/>
                    <a:pt x="4261" y="13119"/>
                    <a:pt x="4291" y="13116"/>
                  </a:cubicBezTo>
                  <a:lnTo>
                    <a:pt x="9444" y="13116"/>
                  </a:lnTo>
                  <a:cubicBezTo>
                    <a:pt x="9599" y="13116"/>
                    <a:pt x="9753" y="13085"/>
                    <a:pt x="9877" y="12993"/>
                  </a:cubicBezTo>
                  <a:lnTo>
                    <a:pt x="9877" y="13394"/>
                  </a:lnTo>
                  <a:cubicBezTo>
                    <a:pt x="9877" y="13980"/>
                    <a:pt x="10370" y="14474"/>
                    <a:pt x="10957" y="14474"/>
                  </a:cubicBezTo>
                  <a:lnTo>
                    <a:pt x="13395" y="14474"/>
                  </a:lnTo>
                  <a:cubicBezTo>
                    <a:pt x="13981" y="14474"/>
                    <a:pt x="14444" y="13980"/>
                    <a:pt x="14444" y="13394"/>
                  </a:cubicBezTo>
                  <a:lnTo>
                    <a:pt x="14444" y="12622"/>
                  </a:lnTo>
                  <a:cubicBezTo>
                    <a:pt x="14444" y="12484"/>
                    <a:pt x="14344" y="12414"/>
                    <a:pt x="14244" y="12414"/>
                  </a:cubicBezTo>
                  <a:cubicBezTo>
                    <a:pt x="14143" y="12414"/>
                    <a:pt x="14043" y="12484"/>
                    <a:pt x="14043" y="12622"/>
                  </a:cubicBezTo>
                  <a:lnTo>
                    <a:pt x="14043" y="12931"/>
                  </a:lnTo>
                  <a:lnTo>
                    <a:pt x="12068" y="12931"/>
                  </a:lnTo>
                  <a:lnTo>
                    <a:pt x="14012" y="10956"/>
                  </a:lnTo>
                  <a:lnTo>
                    <a:pt x="14012" y="11419"/>
                  </a:lnTo>
                  <a:cubicBezTo>
                    <a:pt x="14012" y="11542"/>
                    <a:pt x="14105" y="11635"/>
                    <a:pt x="14228" y="11635"/>
                  </a:cubicBezTo>
                  <a:cubicBezTo>
                    <a:pt x="14352" y="11635"/>
                    <a:pt x="14444" y="11542"/>
                    <a:pt x="14444" y="11419"/>
                  </a:cubicBezTo>
                  <a:lnTo>
                    <a:pt x="14444" y="7870"/>
                  </a:lnTo>
                  <a:cubicBezTo>
                    <a:pt x="14444" y="7438"/>
                    <a:pt x="14166" y="7036"/>
                    <a:pt x="13765" y="6882"/>
                  </a:cubicBezTo>
                  <a:lnTo>
                    <a:pt x="13765" y="1173"/>
                  </a:lnTo>
                  <a:cubicBezTo>
                    <a:pt x="13765" y="525"/>
                    <a:pt x="13241" y="0"/>
                    <a:pt x="12592" y="0"/>
                  </a:cubicBezTo>
                  <a:lnTo>
                    <a:pt x="3457" y="0"/>
                  </a:lnTo>
                  <a:cubicBezTo>
                    <a:pt x="3149" y="0"/>
                    <a:pt x="3149" y="432"/>
                    <a:pt x="3457" y="432"/>
                  </a:cubicBezTo>
                  <a:lnTo>
                    <a:pt x="4537" y="432"/>
                  </a:lnTo>
                  <a:lnTo>
                    <a:pt x="402" y="4568"/>
                  </a:lnTo>
                  <a:lnTo>
                    <a:pt x="402" y="1173"/>
                  </a:lnTo>
                  <a:cubicBezTo>
                    <a:pt x="402" y="741"/>
                    <a:pt x="711" y="401"/>
                    <a:pt x="1143" y="401"/>
                  </a:cubicBezTo>
                  <a:lnTo>
                    <a:pt x="2038" y="401"/>
                  </a:lnTo>
                  <a:cubicBezTo>
                    <a:pt x="2254" y="339"/>
                    <a:pt x="2254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4" name="Google Shape;12614;p23"/>
            <p:cNvSpPr/>
            <p:nvPr/>
          </p:nvSpPr>
          <p:spPr>
            <a:xfrm>
              <a:off x="7278550" y="2241000"/>
              <a:ext cx="23175" cy="10825"/>
            </a:xfrm>
            <a:custGeom>
              <a:avLst/>
              <a:gdLst/>
              <a:ahLst/>
              <a:cxnLst/>
              <a:rect l="l" t="t" r="r" b="b"/>
              <a:pathLst>
                <a:path w="927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741" y="433"/>
                  </a:lnTo>
                  <a:cubicBezTo>
                    <a:pt x="834" y="433"/>
                    <a:pt x="926" y="340"/>
                    <a:pt x="926" y="217"/>
                  </a:cubicBezTo>
                  <a:cubicBezTo>
                    <a:pt x="926" y="93"/>
                    <a:pt x="834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5" name="Google Shape;12615;p23"/>
          <p:cNvGrpSpPr/>
          <p:nvPr/>
        </p:nvGrpSpPr>
        <p:grpSpPr>
          <a:xfrm>
            <a:off x="1074163" y="3975874"/>
            <a:ext cx="362650" cy="361875"/>
            <a:chOff x="4755600" y="1904625"/>
            <a:chExt cx="362650" cy="361875"/>
          </a:xfrm>
        </p:grpSpPr>
        <p:sp>
          <p:nvSpPr>
            <p:cNvPr id="12616" name="Google Shape;12616;p23"/>
            <p:cNvSpPr/>
            <p:nvPr/>
          </p:nvSpPr>
          <p:spPr>
            <a:xfrm>
              <a:off x="4847400" y="1904625"/>
              <a:ext cx="177475" cy="148150"/>
            </a:xfrm>
            <a:custGeom>
              <a:avLst/>
              <a:gdLst/>
              <a:ahLst/>
              <a:cxnLst/>
              <a:rect l="l" t="t" r="r" b="b"/>
              <a:pathLst>
                <a:path w="7099" h="5926" extrusionOk="0">
                  <a:moveTo>
                    <a:pt x="5834" y="432"/>
                  </a:moveTo>
                  <a:cubicBezTo>
                    <a:pt x="6296" y="432"/>
                    <a:pt x="6698" y="802"/>
                    <a:pt x="6698" y="1265"/>
                  </a:cubicBezTo>
                  <a:lnTo>
                    <a:pt x="6698" y="1512"/>
                  </a:lnTo>
                  <a:lnTo>
                    <a:pt x="6235" y="1512"/>
                  </a:lnTo>
                  <a:cubicBezTo>
                    <a:pt x="5957" y="1512"/>
                    <a:pt x="5957" y="1913"/>
                    <a:pt x="6235" y="1913"/>
                  </a:cubicBezTo>
                  <a:lnTo>
                    <a:pt x="6698" y="1913"/>
                  </a:lnTo>
                  <a:lnTo>
                    <a:pt x="6698" y="4629"/>
                  </a:lnTo>
                  <a:cubicBezTo>
                    <a:pt x="6698" y="5092"/>
                    <a:pt x="6296" y="5463"/>
                    <a:pt x="5834" y="5463"/>
                  </a:cubicBezTo>
                  <a:lnTo>
                    <a:pt x="1297" y="5463"/>
                  </a:lnTo>
                  <a:cubicBezTo>
                    <a:pt x="834" y="5463"/>
                    <a:pt x="464" y="5092"/>
                    <a:pt x="464" y="4629"/>
                  </a:cubicBezTo>
                  <a:lnTo>
                    <a:pt x="464" y="1944"/>
                  </a:lnTo>
                  <a:lnTo>
                    <a:pt x="5124" y="1944"/>
                  </a:lnTo>
                  <a:cubicBezTo>
                    <a:pt x="5401" y="1913"/>
                    <a:pt x="5401" y="1512"/>
                    <a:pt x="5124" y="1512"/>
                  </a:cubicBezTo>
                  <a:lnTo>
                    <a:pt x="464" y="1512"/>
                  </a:lnTo>
                  <a:lnTo>
                    <a:pt x="464" y="1265"/>
                  </a:lnTo>
                  <a:cubicBezTo>
                    <a:pt x="464" y="802"/>
                    <a:pt x="834" y="432"/>
                    <a:pt x="1297" y="432"/>
                  </a:cubicBezTo>
                  <a:close/>
                  <a:moveTo>
                    <a:pt x="1297" y="0"/>
                  </a:moveTo>
                  <a:cubicBezTo>
                    <a:pt x="587" y="0"/>
                    <a:pt x="1" y="556"/>
                    <a:pt x="32" y="1265"/>
                  </a:cubicBezTo>
                  <a:lnTo>
                    <a:pt x="32" y="4629"/>
                  </a:lnTo>
                  <a:cubicBezTo>
                    <a:pt x="32" y="5339"/>
                    <a:pt x="587" y="5895"/>
                    <a:pt x="1297" y="5895"/>
                  </a:cubicBezTo>
                  <a:lnTo>
                    <a:pt x="1297" y="5925"/>
                  </a:lnTo>
                  <a:lnTo>
                    <a:pt x="5834" y="5925"/>
                  </a:lnTo>
                  <a:cubicBezTo>
                    <a:pt x="6543" y="5925"/>
                    <a:pt x="7099" y="5339"/>
                    <a:pt x="7099" y="4629"/>
                  </a:cubicBezTo>
                  <a:lnTo>
                    <a:pt x="7099" y="1265"/>
                  </a:lnTo>
                  <a:cubicBezTo>
                    <a:pt x="7099" y="556"/>
                    <a:pt x="6543" y="0"/>
                    <a:pt x="5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7" name="Google Shape;12617;p23"/>
            <p:cNvSpPr/>
            <p:nvPr/>
          </p:nvSpPr>
          <p:spPr>
            <a:xfrm>
              <a:off x="4871325" y="19239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87" y="433"/>
                    <a:pt x="58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8" name="Google Shape;12618;p23"/>
            <p:cNvSpPr/>
            <p:nvPr/>
          </p:nvSpPr>
          <p:spPr>
            <a:xfrm>
              <a:off x="4889075" y="1923900"/>
              <a:ext cx="13125" cy="10825"/>
            </a:xfrm>
            <a:custGeom>
              <a:avLst/>
              <a:gdLst/>
              <a:ahLst/>
              <a:cxnLst/>
              <a:rect l="l" t="t" r="r" b="b"/>
              <a:pathLst>
                <a:path w="525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25" y="402"/>
                    <a:pt x="525" y="3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9" name="Google Shape;12619;p23"/>
            <p:cNvSpPr/>
            <p:nvPr/>
          </p:nvSpPr>
          <p:spPr>
            <a:xfrm>
              <a:off x="4906825" y="19239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0" name="Google Shape;12620;p23"/>
            <p:cNvSpPr/>
            <p:nvPr/>
          </p:nvSpPr>
          <p:spPr>
            <a:xfrm>
              <a:off x="4755600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cubicBezTo>
                    <a:pt x="4228" y="2577"/>
                    <a:pt x="4120" y="2508"/>
                    <a:pt x="4012" y="2508"/>
                  </a:cubicBezTo>
                  <a:cubicBezTo>
                    <a:pt x="3904" y="2508"/>
                    <a:pt x="3796" y="2577"/>
                    <a:pt x="3796" y="2716"/>
                  </a:cubicBezTo>
                  <a:cubicBezTo>
                    <a:pt x="3796" y="2932"/>
                    <a:pt x="3611" y="3117"/>
                    <a:pt x="3426" y="3117"/>
                  </a:cubicBezTo>
                  <a:lnTo>
                    <a:pt x="833" y="3117"/>
                  </a:lnTo>
                  <a:cubicBezTo>
                    <a:pt x="617" y="3117"/>
                    <a:pt x="463" y="2932"/>
                    <a:pt x="463" y="2716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1728"/>
                  </a:lnTo>
                  <a:cubicBezTo>
                    <a:pt x="3827" y="1867"/>
                    <a:pt x="3935" y="1937"/>
                    <a:pt x="4043" y="1937"/>
                  </a:cubicBezTo>
                  <a:cubicBezTo>
                    <a:pt x="4151" y="1937"/>
                    <a:pt x="4259" y="1867"/>
                    <a:pt x="4259" y="1728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1" name="Google Shape;12621;p23"/>
            <p:cNvSpPr/>
            <p:nvPr/>
          </p:nvSpPr>
          <p:spPr>
            <a:xfrm>
              <a:off x="4883675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1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1" y="3549"/>
                    <a:pt x="833" y="3549"/>
                  </a:cubicBezTo>
                  <a:lnTo>
                    <a:pt x="1173" y="3549"/>
                  </a:lnTo>
                  <a:cubicBezTo>
                    <a:pt x="1420" y="3487"/>
                    <a:pt x="1451" y="3117"/>
                    <a:pt x="1173" y="3117"/>
                  </a:cubicBezTo>
                  <a:lnTo>
                    <a:pt x="833" y="3117"/>
                  </a:lnTo>
                  <a:cubicBezTo>
                    <a:pt x="617" y="3117"/>
                    <a:pt x="463" y="2963"/>
                    <a:pt x="463" y="2747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2716"/>
                  </a:lnTo>
                  <a:cubicBezTo>
                    <a:pt x="3827" y="2932"/>
                    <a:pt x="3642" y="3117"/>
                    <a:pt x="3426" y="3117"/>
                  </a:cubicBezTo>
                  <a:lnTo>
                    <a:pt x="2284" y="3117"/>
                  </a:lnTo>
                  <a:cubicBezTo>
                    <a:pt x="2037" y="3148"/>
                    <a:pt x="2037" y="3487"/>
                    <a:pt x="2284" y="3518"/>
                  </a:cubicBezTo>
                  <a:lnTo>
                    <a:pt x="3426" y="3518"/>
                  </a:lnTo>
                  <a:cubicBezTo>
                    <a:pt x="3889" y="3518"/>
                    <a:pt x="4259" y="3148"/>
                    <a:pt x="4259" y="2716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2" name="Google Shape;12622;p23"/>
            <p:cNvSpPr/>
            <p:nvPr/>
          </p:nvSpPr>
          <p:spPr>
            <a:xfrm>
              <a:off x="5012525" y="2177750"/>
              <a:ext cx="105725" cy="88750"/>
            </a:xfrm>
            <a:custGeom>
              <a:avLst/>
              <a:gdLst/>
              <a:ahLst/>
              <a:cxnLst/>
              <a:rect l="l" t="t" r="r" b="b"/>
              <a:pathLst>
                <a:path w="4229" h="3550" extrusionOk="0">
                  <a:moveTo>
                    <a:pt x="3364" y="432"/>
                  </a:moveTo>
                  <a:cubicBezTo>
                    <a:pt x="3580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01" y="864"/>
                  </a:lnTo>
                  <a:lnTo>
                    <a:pt x="401" y="833"/>
                  </a:lnTo>
                  <a:cubicBezTo>
                    <a:pt x="401" y="617"/>
                    <a:pt x="586" y="432"/>
                    <a:pt x="803" y="432"/>
                  </a:cubicBezTo>
                  <a:close/>
                  <a:moveTo>
                    <a:pt x="80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1728"/>
                  </a:lnTo>
                  <a:cubicBezTo>
                    <a:pt x="0" y="1867"/>
                    <a:pt x="100" y="1937"/>
                    <a:pt x="201" y="1937"/>
                  </a:cubicBezTo>
                  <a:cubicBezTo>
                    <a:pt x="301" y="1937"/>
                    <a:pt x="401" y="1867"/>
                    <a:pt x="401" y="1728"/>
                  </a:cubicBezTo>
                  <a:lnTo>
                    <a:pt x="401" y="1265"/>
                  </a:lnTo>
                  <a:lnTo>
                    <a:pt x="3765" y="1265"/>
                  </a:lnTo>
                  <a:lnTo>
                    <a:pt x="3765" y="2716"/>
                  </a:lnTo>
                  <a:cubicBezTo>
                    <a:pt x="3765" y="2932"/>
                    <a:pt x="3611" y="3117"/>
                    <a:pt x="3395" y="3117"/>
                  </a:cubicBezTo>
                  <a:lnTo>
                    <a:pt x="833" y="3117"/>
                  </a:lnTo>
                  <a:cubicBezTo>
                    <a:pt x="617" y="3117"/>
                    <a:pt x="432" y="2932"/>
                    <a:pt x="432" y="2716"/>
                  </a:cubicBezTo>
                  <a:cubicBezTo>
                    <a:pt x="432" y="2577"/>
                    <a:pt x="324" y="2508"/>
                    <a:pt x="216" y="2508"/>
                  </a:cubicBezTo>
                  <a:cubicBezTo>
                    <a:pt x="108" y="2508"/>
                    <a:pt x="0" y="2577"/>
                    <a:pt x="0" y="2716"/>
                  </a:cubicBez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lnTo>
                    <a:pt x="4228" y="833"/>
                  </a:lnTo>
                  <a:cubicBezTo>
                    <a:pt x="4228" y="370"/>
                    <a:pt x="3858" y="0"/>
                    <a:pt x="3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3" name="Google Shape;12623;p23"/>
            <p:cNvSpPr/>
            <p:nvPr/>
          </p:nvSpPr>
          <p:spPr>
            <a:xfrm>
              <a:off x="4805750" y="2068375"/>
              <a:ext cx="261575" cy="87025"/>
            </a:xfrm>
            <a:custGeom>
              <a:avLst/>
              <a:gdLst/>
              <a:ahLst/>
              <a:cxnLst/>
              <a:rect l="l" t="t" r="r" b="b"/>
              <a:pathLst>
                <a:path w="10463" h="3481" extrusionOk="0">
                  <a:moveTo>
                    <a:pt x="5247" y="0"/>
                  </a:moveTo>
                  <a:cubicBezTo>
                    <a:pt x="5139" y="0"/>
                    <a:pt x="5031" y="70"/>
                    <a:pt x="5031" y="209"/>
                  </a:cubicBezTo>
                  <a:lnTo>
                    <a:pt x="5031" y="1443"/>
                  </a:lnTo>
                  <a:lnTo>
                    <a:pt x="864" y="1443"/>
                  </a:lnTo>
                  <a:cubicBezTo>
                    <a:pt x="370" y="1443"/>
                    <a:pt x="0" y="1814"/>
                    <a:pt x="0" y="2307"/>
                  </a:cubicBezTo>
                  <a:lnTo>
                    <a:pt x="0" y="3264"/>
                  </a:lnTo>
                  <a:cubicBezTo>
                    <a:pt x="0" y="3357"/>
                    <a:pt x="93" y="3480"/>
                    <a:pt x="216" y="3480"/>
                  </a:cubicBezTo>
                  <a:cubicBezTo>
                    <a:pt x="340" y="3480"/>
                    <a:pt x="432" y="3388"/>
                    <a:pt x="432" y="3264"/>
                  </a:cubicBezTo>
                  <a:lnTo>
                    <a:pt x="432" y="2307"/>
                  </a:lnTo>
                  <a:cubicBezTo>
                    <a:pt x="432" y="2060"/>
                    <a:pt x="617" y="1875"/>
                    <a:pt x="864" y="1875"/>
                  </a:cubicBezTo>
                  <a:lnTo>
                    <a:pt x="5031" y="1875"/>
                  </a:lnTo>
                  <a:lnTo>
                    <a:pt x="5031" y="3264"/>
                  </a:lnTo>
                  <a:cubicBezTo>
                    <a:pt x="5031" y="3403"/>
                    <a:pt x="5139" y="3472"/>
                    <a:pt x="5247" y="3472"/>
                  </a:cubicBezTo>
                  <a:cubicBezTo>
                    <a:pt x="5355" y="3472"/>
                    <a:pt x="5463" y="3403"/>
                    <a:pt x="5463" y="3264"/>
                  </a:cubicBezTo>
                  <a:lnTo>
                    <a:pt x="5463" y="1875"/>
                  </a:lnTo>
                  <a:lnTo>
                    <a:pt x="9629" y="1875"/>
                  </a:lnTo>
                  <a:cubicBezTo>
                    <a:pt x="9845" y="1875"/>
                    <a:pt x="10061" y="2060"/>
                    <a:pt x="10061" y="2307"/>
                  </a:cubicBezTo>
                  <a:lnTo>
                    <a:pt x="10061" y="3264"/>
                  </a:lnTo>
                  <a:cubicBezTo>
                    <a:pt x="10061" y="3403"/>
                    <a:pt x="10161" y="3472"/>
                    <a:pt x="10262" y="3472"/>
                  </a:cubicBezTo>
                  <a:cubicBezTo>
                    <a:pt x="10362" y="3472"/>
                    <a:pt x="10462" y="3403"/>
                    <a:pt x="10462" y="3264"/>
                  </a:cubicBezTo>
                  <a:lnTo>
                    <a:pt x="10462" y="2307"/>
                  </a:lnTo>
                  <a:cubicBezTo>
                    <a:pt x="10462" y="1814"/>
                    <a:pt x="10092" y="1443"/>
                    <a:pt x="9629" y="1443"/>
                  </a:cubicBezTo>
                  <a:lnTo>
                    <a:pt x="5463" y="1443"/>
                  </a:lnTo>
                  <a:lnTo>
                    <a:pt x="5463" y="209"/>
                  </a:lnTo>
                  <a:cubicBezTo>
                    <a:pt x="5463" y="70"/>
                    <a:pt x="5355" y="0"/>
                    <a:pt x="5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4" name="Google Shape;12624;p23"/>
          <p:cNvGrpSpPr/>
          <p:nvPr/>
        </p:nvGrpSpPr>
        <p:grpSpPr>
          <a:xfrm>
            <a:off x="3974963" y="3975636"/>
            <a:ext cx="363400" cy="362350"/>
            <a:chOff x="2499600" y="1904400"/>
            <a:chExt cx="363400" cy="362350"/>
          </a:xfrm>
        </p:grpSpPr>
        <p:sp>
          <p:nvSpPr>
            <p:cNvPr id="12625" name="Google Shape;12625;p23"/>
            <p:cNvSpPr/>
            <p:nvPr/>
          </p:nvSpPr>
          <p:spPr>
            <a:xfrm>
              <a:off x="2499600" y="1904400"/>
              <a:ext cx="316350" cy="362350"/>
            </a:xfrm>
            <a:custGeom>
              <a:avLst/>
              <a:gdLst/>
              <a:ahLst/>
              <a:cxnLst/>
              <a:rect l="l" t="t" r="r" b="b"/>
              <a:pathLst>
                <a:path w="12654" h="14494" extrusionOk="0">
                  <a:moveTo>
                    <a:pt x="11110" y="4546"/>
                  </a:moveTo>
                  <a:cubicBezTo>
                    <a:pt x="12067" y="4546"/>
                    <a:pt x="12067" y="5996"/>
                    <a:pt x="11110" y="5996"/>
                  </a:cubicBezTo>
                  <a:lnTo>
                    <a:pt x="11079" y="5996"/>
                  </a:lnTo>
                  <a:lnTo>
                    <a:pt x="11079" y="4546"/>
                  </a:lnTo>
                  <a:close/>
                  <a:moveTo>
                    <a:pt x="1212" y="3371"/>
                  </a:moveTo>
                  <a:cubicBezTo>
                    <a:pt x="1229" y="3371"/>
                    <a:pt x="1247" y="3372"/>
                    <a:pt x="1265" y="3373"/>
                  </a:cubicBezTo>
                  <a:lnTo>
                    <a:pt x="1265" y="7107"/>
                  </a:lnTo>
                  <a:cubicBezTo>
                    <a:pt x="741" y="7015"/>
                    <a:pt x="401" y="6737"/>
                    <a:pt x="401" y="6336"/>
                  </a:cubicBezTo>
                  <a:lnTo>
                    <a:pt x="401" y="6305"/>
                  </a:lnTo>
                  <a:lnTo>
                    <a:pt x="401" y="4175"/>
                  </a:lnTo>
                  <a:cubicBezTo>
                    <a:pt x="431" y="3730"/>
                    <a:pt x="774" y="3371"/>
                    <a:pt x="1212" y="3371"/>
                  </a:cubicBezTo>
                  <a:close/>
                  <a:moveTo>
                    <a:pt x="2222" y="3373"/>
                  </a:moveTo>
                  <a:lnTo>
                    <a:pt x="2222" y="7107"/>
                  </a:lnTo>
                  <a:lnTo>
                    <a:pt x="1697" y="7107"/>
                  </a:lnTo>
                  <a:lnTo>
                    <a:pt x="1697" y="3373"/>
                  </a:lnTo>
                  <a:close/>
                  <a:moveTo>
                    <a:pt x="4043" y="3373"/>
                  </a:moveTo>
                  <a:lnTo>
                    <a:pt x="4043" y="7107"/>
                  </a:lnTo>
                  <a:lnTo>
                    <a:pt x="2623" y="7107"/>
                  </a:lnTo>
                  <a:lnTo>
                    <a:pt x="2623" y="3373"/>
                  </a:lnTo>
                  <a:close/>
                  <a:moveTo>
                    <a:pt x="8857" y="1182"/>
                  </a:moveTo>
                  <a:lnTo>
                    <a:pt x="8857" y="9360"/>
                  </a:lnTo>
                  <a:lnTo>
                    <a:pt x="4475" y="7169"/>
                  </a:lnTo>
                  <a:lnTo>
                    <a:pt x="4475" y="3342"/>
                  </a:lnTo>
                  <a:lnTo>
                    <a:pt x="8857" y="1182"/>
                  </a:lnTo>
                  <a:close/>
                  <a:moveTo>
                    <a:pt x="10444" y="1"/>
                  </a:moveTo>
                  <a:cubicBezTo>
                    <a:pt x="10348" y="1"/>
                    <a:pt x="10249" y="23"/>
                    <a:pt x="10154" y="71"/>
                  </a:cubicBezTo>
                  <a:lnTo>
                    <a:pt x="4321" y="2941"/>
                  </a:lnTo>
                  <a:lnTo>
                    <a:pt x="1234" y="2941"/>
                  </a:lnTo>
                  <a:cubicBezTo>
                    <a:pt x="556" y="2941"/>
                    <a:pt x="0" y="3496"/>
                    <a:pt x="0" y="4175"/>
                  </a:cubicBezTo>
                  <a:lnTo>
                    <a:pt x="0" y="6305"/>
                  </a:lnTo>
                  <a:cubicBezTo>
                    <a:pt x="0" y="6644"/>
                    <a:pt x="154" y="6984"/>
                    <a:pt x="432" y="7200"/>
                  </a:cubicBezTo>
                  <a:cubicBezTo>
                    <a:pt x="710" y="7416"/>
                    <a:pt x="1080" y="7539"/>
                    <a:pt x="1481" y="7539"/>
                  </a:cubicBezTo>
                  <a:lnTo>
                    <a:pt x="2222" y="7539"/>
                  </a:lnTo>
                  <a:lnTo>
                    <a:pt x="1420" y="9916"/>
                  </a:lnTo>
                  <a:cubicBezTo>
                    <a:pt x="1420" y="10058"/>
                    <a:pt x="1540" y="10147"/>
                    <a:pt x="1649" y="10147"/>
                  </a:cubicBezTo>
                  <a:cubicBezTo>
                    <a:pt x="1705" y="10147"/>
                    <a:pt x="1758" y="10123"/>
                    <a:pt x="1790" y="10070"/>
                  </a:cubicBezTo>
                  <a:lnTo>
                    <a:pt x="2654" y="7539"/>
                  </a:lnTo>
                  <a:lnTo>
                    <a:pt x="4043" y="7539"/>
                  </a:lnTo>
                  <a:lnTo>
                    <a:pt x="4043" y="13187"/>
                  </a:lnTo>
                  <a:cubicBezTo>
                    <a:pt x="4043" y="13717"/>
                    <a:pt x="3606" y="14073"/>
                    <a:pt x="3152" y="14073"/>
                  </a:cubicBezTo>
                  <a:cubicBezTo>
                    <a:pt x="2945" y="14073"/>
                    <a:pt x="2735" y="13999"/>
                    <a:pt x="2562" y="13835"/>
                  </a:cubicBezTo>
                  <a:lnTo>
                    <a:pt x="1451" y="12817"/>
                  </a:lnTo>
                  <a:cubicBezTo>
                    <a:pt x="1204" y="12601"/>
                    <a:pt x="1111" y="12261"/>
                    <a:pt x="1173" y="11953"/>
                  </a:cubicBezTo>
                  <a:lnTo>
                    <a:pt x="1420" y="11243"/>
                  </a:lnTo>
                  <a:cubicBezTo>
                    <a:pt x="1420" y="11107"/>
                    <a:pt x="1310" y="11020"/>
                    <a:pt x="1198" y="11020"/>
                  </a:cubicBezTo>
                  <a:cubicBezTo>
                    <a:pt x="1132" y="11020"/>
                    <a:pt x="1064" y="11050"/>
                    <a:pt x="1018" y="11119"/>
                  </a:cubicBezTo>
                  <a:lnTo>
                    <a:pt x="802" y="11829"/>
                  </a:lnTo>
                  <a:cubicBezTo>
                    <a:pt x="648" y="12292"/>
                    <a:pt x="802" y="12786"/>
                    <a:pt x="1173" y="13125"/>
                  </a:cubicBezTo>
                  <a:lnTo>
                    <a:pt x="2315" y="14144"/>
                  </a:lnTo>
                  <a:cubicBezTo>
                    <a:pt x="2576" y="14385"/>
                    <a:pt x="2885" y="14494"/>
                    <a:pt x="3187" y="14494"/>
                  </a:cubicBezTo>
                  <a:cubicBezTo>
                    <a:pt x="3852" y="14494"/>
                    <a:pt x="4485" y="13971"/>
                    <a:pt x="4506" y="13187"/>
                  </a:cubicBezTo>
                  <a:lnTo>
                    <a:pt x="4506" y="7663"/>
                  </a:lnTo>
                  <a:lnTo>
                    <a:pt x="10154" y="10440"/>
                  </a:lnTo>
                  <a:cubicBezTo>
                    <a:pt x="10250" y="10489"/>
                    <a:pt x="10350" y="10511"/>
                    <a:pt x="10446" y="10511"/>
                  </a:cubicBezTo>
                  <a:cubicBezTo>
                    <a:pt x="10782" y="10511"/>
                    <a:pt x="11079" y="10244"/>
                    <a:pt x="11079" y="9885"/>
                  </a:cubicBezTo>
                  <a:lnTo>
                    <a:pt x="11079" y="6397"/>
                  </a:lnTo>
                  <a:lnTo>
                    <a:pt x="11110" y="6397"/>
                  </a:lnTo>
                  <a:cubicBezTo>
                    <a:pt x="12653" y="6397"/>
                    <a:pt x="12653" y="4083"/>
                    <a:pt x="11110" y="4083"/>
                  </a:cubicBezTo>
                  <a:lnTo>
                    <a:pt x="11110" y="4114"/>
                  </a:lnTo>
                  <a:lnTo>
                    <a:pt x="11079" y="4114"/>
                  </a:lnTo>
                  <a:lnTo>
                    <a:pt x="11079" y="2571"/>
                  </a:lnTo>
                  <a:cubicBezTo>
                    <a:pt x="11079" y="2432"/>
                    <a:pt x="10971" y="2362"/>
                    <a:pt x="10863" y="2362"/>
                  </a:cubicBezTo>
                  <a:cubicBezTo>
                    <a:pt x="10755" y="2362"/>
                    <a:pt x="10647" y="2432"/>
                    <a:pt x="10647" y="2571"/>
                  </a:cubicBezTo>
                  <a:lnTo>
                    <a:pt x="10647" y="9885"/>
                  </a:lnTo>
                  <a:cubicBezTo>
                    <a:pt x="10647" y="10002"/>
                    <a:pt x="10558" y="10102"/>
                    <a:pt x="10447" y="10102"/>
                  </a:cubicBezTo>
                  <a:cubicBezTo>
                    <a:pt x="10412" y="10102"/>
                    <a:pt x="10376" y="10092"/>
                    <a:pt x="10339" y="10070"/>
                  </a:cubicBezTo>
                  <a:lnTo>
                    <a:pt x="9289" y="9576"/>
                  </a:lnTo>
                  <a:lnTo>
                    <a:pt x="9289" y="966"/>
                  </a:lnTo>
                  <a:lnTo>
                    <a:pt x="10339" y="441"/>
                  </a:lnTo>
                  <a:cubicBezTo>
                    <a:pt x="10371" y="428"/>
                    <a:pt x="10403" y="422"/>
                    <a:pt x="10434" y="422"/>
                  </a:cubicBezTo>
                  <a:cubicBezTo>
                    <a:pt x="10551" y="422"/>
                    <a:pt x="10647" y="511"/>
                    <a:pt x="10647" y="657"/>
                  </a:cubicBezTo>
                  <a:lnTo>
                    <a:pt x="10647" y="1336"/>
                  </a:lnTo>
                  <a:cubicBezTo>
                    <a:pt x="10647" y="1475"/>
                    <a:pt x="10755" y="1544"/>
                    <a:pt x="10863" y="1544"/>
                  </a:cubicBezTo>
                  <a:cubicBezTo>
                    <a:pt x="10971" y="1544"/>
                    <a:pt x="11079" y="1475"/>
                    <a:pt x="11079" y="1336"/>
                  </a:cubicBezTo>
                  <a:lnTo>
                    <a:pt x="11079" y="657"/>
                  </a:lnTo>
                  <a:cubicBezTo>
                    <a:pt x="11079" y="273"/>
                    <a:pt x="10780" y="1"/>
                    <a:pt x="104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6" name="Google Shape;12626;p23"/>
            <p:cNvSpPr/>
            <p:nvPr/>
          </p:nvSpPr>
          <p:spPr>
            <a:xfrm>
              <a:off x="2819000" y="2030375"/>
              <a:ext cx="44000" cy="10825"/>
            </a:xfrm>
            <a:custGeom>
              <a:avLst/>
              <a:gdLst/>
              <a:ahLst/>
              <a:cxnLst/>
              <a:rect l="l" t="t" r="r" b="b"/>
              <a:pathLst>
                <a:path w="1760" h="433" extrusionOk="0">
                  <a:moveTo>
                    <a:pt x="309" y="0"/>
                  </a:moveTo>
                  <a:cubicBezTo>
                    <a:pt x="1" y="0"/>
                    <a:pt x="1" y="433"/>
                    <a:pt x="309" y="433"/>
                  </a:cubicBezTo>
                  <a:lnTo>
                    <a:pt x="1482" y="433"/>
                  </a:lnTo>
                  <a:cubicBezTo>
                    <a:pt x="1760" y="433"/>
                    <a:pt x="1760" y="0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7" name="Google Shape;12627;p23"/>
            <p:cNvSpPr/>
            <p:nvPr/>
          </p:nvSpPr>
          <p:spPr>
            <a:xfrm>
              <a:off x="2802275" y="1973275"/>
              <a:ext cx="39875" cy="32500"/>
            </a:xfrm>
            <a:custGeom>
              <a:avLst/>
              <a:gdLst/>
              <a:ahLst/>
              <a:cxnLst/>
              <a:rect l="l" t="t" r="r" b="b"/>
              <a:pathLst>
                <a:path w="1595" h="1300" extrusionOk="0">
                  <a:moveTo>
                    <a:pt x="1276" y="1"/>
                  </a:moveTo>
                  <a:cubicBezTo>
                    <a:pt x="1239" y="1"/>
                    <a:pt x="1201" y="10"/>
                    <a:pt x="1164" y="32"/>
                  </a:cubicBezTo>
                  <a:lnTo>
                    <a:pt x="176" y="927"/>
                  </a:lnTo>
                  <a:cubicBezTo>
                    <a:pt x="0" y="1044"/>
                    <a:pt x="75" y="1299"/>
                    <a:pt x="267" y="1299"/>
                  </a:cubicBezTo>
                  <a:cubicBezTo>
                    <a:pt x="277" y="1299"/>
                    <a:pt x="288" y="1299"/>
                    <a:pt x="299" y="1297"/>
                  </a:cubicBezTo>
                  <a:cubicBezTo>
                    <a:pt x="361" y="1297"/>
                    <a:pt x="423" y="1266"/>
                    <a:pt x="454" y="1235"/>
                  </a:cubicBezTo>
                  <a:lnTo>
                    <a:pt x="1441" y="371"/>
                  </a:lnTo>
                  <a:cubicBezTo>
                    <a:pt x="1595" y="218"/>
                    <a:pt x="1452" y="1"/>
                    <a:pt x="12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8" name="Google Shape;12628;p23"/>
            <p:cNvSpPr/>
            <p:nvPr/>
          </p:nvSpPr>
          <p:spPr>
            <a:xfrm>
              <a:off x="2802900" y="2066575"/>
              <a:ext cx="39650" cy="32375"/>
            </a:xfrm>
            <a:custGeom>
              <a:avLst/>
              <a:gdLst/>
              <a:ahLst/>
              <a:cxnLst/>
              <a:rect l="l" t="t" r="r" b="b"/>
              <a:pathLst>
                <a:path w="1586" h="1295" extrusionOk="0">
                  <a:moveTo>
                    <a:pt x="308" y="1"/>
                  </a:moveTo>
                  <a:cubicBezTo>
                    <a:pt x="136" y="1"/>
                    <a:pt x="0" y="197"/>
                    <a:pt x="151" y="373"/>
                  </a:cubicBezTo>
                  <a:lnTo>
                    <a:pt x="1139" y="1237"/>
                  </a:lnTo>
                  <a:cubicBezTo>
                    <a:pt x="1185" y="1278"/>
                    <a:pt x="1235" y="1295"/>
                    <a:pt x="1282" y="1295"/>
                  </a:cubicBezTo>
                  <a:cubicBezTo>
                    <a:pt x="1452" y="1295"/>
                    <a:pt x="1586" y="1074"/>
                    <a:pt x="1416" y="929"/>
                  </a:cubicBezTo>
                  <a:lnTo>
                    <a:pt x="429" y="34"/>
                  </a:lnTo>
                  <a:cubicBezTo>
                    <a:pt x="389" y="11"/>
                    <a:pt x="348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9" name="Google Shape;12629;p23"/>
          <p:cNvGrpSpPr/>
          <p:nvPr/>
        </p:nvGrpSpPr>
        <p:grpSpPr>
          <a:xfrm>
            <a:off x="4790706" y="3975474"/>
            <a:ext cx="309425" cy="362675"/>
            <a:chOff x="4781825" y="4140750"/>
            <a:chExt cx="309425" cy="362675"/>
          </a:xfrm>
        </p:grpSpPr>
        <p:sp>
          <p:nvSpPr>
            <p:cNvPr id="12630" name="Google Shape;12630;p23"/>
            <p:cNvSpPr/>
            <p:nvPr/>
          </p:nvSpPr>
          <p:spPr>
            <a:xfrm>
              <a:off x="4781825" y="4208450"/>
              <a:ext cx="309425" cy="294975"/>
            </a:xfrm>
            <a:custGeom>
              <a:avLst/>
              <a:gdLst/>
              <a:ahLst/>
              <a:cxnLst/>
              <a:rect l="l" t="t" r="r" b="b"/>
              <a:pathLst>
                <a:path w="12377" h="11799" extrusionOk="0">
                  <a:moveTo>
                    <a:pt x="11666" y="432"/>
                  </a:moveTo>
                  <a:cubicBezTo>
                    <a:pt x="11851" y="432"/>
                    <a:pt x="11975" y="556"/>
                    <a:pt x="11975" y="710"/>
                  </a:cubicBezTo>
                  <a:lnTo>
                    <a:pt x="11975" y="2253"/>
                  </a:lnTo>
                  <a:lnTo>
                    <a:pt x="9043" y="2253"/>
                  </a:lnTo>
                  <a:lnTo>
                    <a:pt x="9043" y="710"/>
                  </a:lnTo>
                  <a:cubicBezTo>
                    <a:pt x="9043" y="556"/>
                    <a:pt x="9197" y="432"/>
                    <a:pt x="9352" y="432"/>
                  </a:cubicBezTo>
                  <a:close/>
                  <a:moveTo>
                    <a:pt x="710" y="0"/>
                  </a:moveTo>
                  <a:cubicBezTo>
                    <a:pt x="309" y="0"/>
                    <a:pt x="0" y="309"/>
                    <a:pt x="0" y="710"/>
                  </a:cubicBezTo>
                  <a:lnTo>
                    <a:pt x="0" y="5586"/>
                  </a:lnTo>
                  <a:cubicBezTo>
                    <a:pt x="0" y="9125"/>
                    <a:pt x="2897" y="11799"/>
                    <a:pt x="6176" y="11799"/>
                  </a:cubicBezTo>
                  <a:cubicBezTo>
                    <a:pt x="6815" y="11799"/>
                    <a:pt x="7468" y="11697"/>
                    <a:pt x="8117" y="11481"/>
                  </a:cubicBezTo>
                  <a:cubicBezTo>
                    <a:pt x="8293" y="11364"/>
                    <a:pt x="8219" y="11108"/>
                    <a:pt x="8026" y="11108"/>
                  </a:cubicBezTo>
                  <a:cubicBezTo>
                    <a:pt x="8016" y="11108"/>
                    <a:pt x="8005" y="11109"/>
                    <a:pt x="7994" y="11111"/>
                  </a:cubicBezTo>
                  <a:cubicBezTo>
                    <a:pt x="7395" y="11304"/>
                    <a:pt x="6794" y="11394"/>
                    <a:pt x="6207" y="11394"/>
                  </a:cubicBezTo>
                  <a:cubicBezTo>
                    <a:pt x="3131" y="11394"/>
                    <a:pt x="432" y="8908"/>
                    <a:pt x="432" y="5617"/>
                  </a:cubicBezTo>
                  <a:lnTo>
                    <a:pt x="432" y="2716"/>
                  </a:lnTo>
                  <a:lnTo>
                    <a:pt x="1914" y="2716"/>
                  </a:lnTo>
                  <a:cubicBezTo>
                    <a:pt x="2222" y="2716"/>
                    <a:pt x="2222" y="2284"/>
                    <a:pt x="1914" y="2284"/>
                  </a:cubicBezTo>
                  <a:lnTo>
                    <a:pt x="432" y="2284"/>
                  </a:lnTo>
                  <a:lnTo>
                    <a:pt x="432" y="741"/>
                  </a:lnTo>
                  <a:cubicBezTo>
                    <a:pt x="402" y="556"/>
                    <a:pt x="556" y="432"/>
                    <a:pt x="710" y="432"/>
                  </a:cubicBezTo>
                  <a:lnTo>
                    <a:pt x="3025" y="432"/>
                  </a:lnTo>
                  <a:cubicBezTo>
                    <a:pt x="3179" y="432"/>
                    <a:pt x="3303" y="556"/>
                    <a:pt x="3333" y="710"/>
                  </a:cubicBezTo>
                  <a:lnTo>
                    <a:pt x="3333" y="2253"/>
                  </a:lnTo>
                  <a:lnTo>
                    <a:pt x="2963" y="2253"/>
                  </a:lnTo>
                  <a:cubicBezTo>
                    <a:pt x="2655" y="2253"/>
                    <a:pt x="2655" y="2685"/>
                    <a:pt x="2963" y="2685"/>
                  </a:cubicBezTo>
                  <a:lnTo>
                    <a:pt x="3333" y="2685"/>
                  </a:lnTo>
                  <a:lnTo>
                    <a:pt x="3333" y="5586"/>
                  </a:lnTo>
                  <a:cubicBezTo>
                    <a:pt x="3333" y="7191"/>
                    <a:pt x="4630" y="8456"/>
                    <a:pt x="6204" y="8456"/>
                  </a:cubicBezTo>
                  <a:cubicBezTo>
                    <a:pt x="7778" y="8426"/>
                    <a:pt x="9043" y="7129"/>
                    <a:pt x="9043" y="5555"/>
                  </a:cubicBezTo>
                  <a:lnTo>
                    <a:pt x="9043" y="2685"/>
                  </a:lnTo>
                  <a:lnTo>
                    <a:pt x="11944" y="2685"/>
                  </a:lnTo>
                  <a:lnTo>
                    <a:pt x="11944" y="5586"/>
                  </a:lnTo>
                  <a:cubicBezTo>
                    <a:pt x="11944" y="7716"/>
                    <a:pt x="10771" y="9691"/>
                    <a:pt x="8919" y="10679"/>
                  </a:cubicBezTo>
                  <a:cubicBezTo>
                    <a:pt x="8680" y="10811"/>
                    <a:pt x="8807" y="11105"/>
                    <a:pt x="9005" y="11105"/>
                  </a:cubicBezTo>
                  <a:cubicBezTo>
                    <a:pt x="9037" y="11105"/>
                    <a:pt x="9070" y="11097"/>
                    <a:pt x="9105" y="11080"/>
                  </a:cubicBezTo>
                  <a:cubicBezTo>
                    <a:pt x="11111" y="10000"/>
                    <a:pt x="12376" y="7901"/>
                    <a:pt x="12376" y="5617"/>
                  </a:cubicBezTo>
                  <a:lnTo>
                    <a:pt x="12376" y="710"/>
                  </a:lnTo>
                  <a:cubicBezTo>
                    <a:pt x="12376" y="309"/>
                    <a:pt x="12067" y="0"/>
                    <a:pt x="11666" y="0"/>
                  </a:cubicBezTo>
                  <a:lnTo>
                    <a:pt x="9352" y="0"/>
                  </a:lnTo>
                  <a:cubicBezTo>
                    <a:pt x="8950" y="0"/>
                    <a:pt x="8642" y="309"/>
                    <a:pt x="8642" y="710"/>
                  </a:cubicBezTo>
                  <a:lnTo>
                    <a:pt x="8642" y="5555"/>
                  </a:lnTo>
                  <a:cubicBezTo>
                    <a:pt x="8642" y="6913"/>
                    <a:pt x="7562" y="7994"/>
                    <a:pt x="6235" y="8024"/>
                  </a:cubicBezTo>
                  <a:cubicBezTo>
                    <a:pt x="4877" y="8024"/>
                    <a:pt x="3766" y="6944"/>
                    <a:pt x="3766" y="5586"/>
                  </a:cubicBezTo>
                  <a:lnTo>
                    <a:pt x="3766" y="710"/>
                  </a:lnTo>
                  <a:cubicBezTo>
                    <a:pt x="3766" y="309"/>
                    <a:pt x="3426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1" name="Google Shape;12631;p23"/>
            <p:cNvSpPr/>
            <p:nvPr/>
          </p:nvSpPr>
          <p:spPr>
            <a:xfrm>
              <a:off x="4929200" y="4434725"/>
              <a:ext cx="97825" cy="43025"/>
            </a:xfrm>
            <a:custGeom>
              <a:avLst/>
              <a:gdLst/>
              <a:ahLst/>
              <a:cxnLst/>
              <a:rect l="l" t="t" r="r" b="b"/>
              <a:pathLst>
                <a:path w="3913" h="1721" extrusionOk="0">
                  <a:moveTo>
                    <a:pt x="3619" y="0"/>
                  </a:moveTo>
                  <a:cubicBezTo>
                    <a:pt x="3576" y="0"/>
                    <a:pt x="3531" y="16"/>
                    <a:pt x="3487" y="54"/>
                  </a:cubicBezTo>
                  <a:lnTo>
                    <a:pt x="3457" y="54"/>
                  </a:lnTo>
                  <a:cubicBezTo>
                    <a:pt x="2592" y="856"/>
                    <a:pt x="1481" y="1288"/>
                    <a:pt x="309" y="1288"/>
                  </a:cubicBezTo>
                  <a:cubicBezTo>
                    <a:pt x="0" y="1288"/>
                    <a:pt x="0" y="1720"/>
                    <a:pt x="309" y="1720"/>
                  </a:cubicBezTo>
                  <a:cubicBezTo>
                    <a:pt x="1574" y="1720"/>
                    <a:pt x="2808" y="1226"/>
                    <a:pt x="3765" y="393"/>
                  </a:cubicBezTo>
                  <a:cubicBezTo>
                    <a:pt x="3913" y="246"/>
                    <a:pt x="3786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2" name="Google Shape;12632;p23"/>
            <p:cNvSpPr/>
            <p:nvPr/>
          </p:nvSpPr>
          <p:spPr>
            <a:xfrm>
              <a:off x="4799575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185" y="1127"/>
                  </a:cubicBezTo>
                  <a:cubicBezTo>
                    <a:pt x="309" y="1127"/>
                    <a:pt x="401" y="1035"/>
                    <a:pt x="401" y="911"/>
                  </a:cubicBezTo>
                  <a:lnTo>
                    <a:pt x="401" y="232"/>
                  </a:lnTo>
                  <a:cubicBezTo>
                    <a:pt x="401" y="78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3" name="Google Shape;12633;p23"/>
            <p:cNvSpPr/>
            <p:nvPr/>
          </p:nvSpPr>
          <p:spPr>
            <a:xfrm>
              <a:off x="4823475" y="4140750"/>
              <a:ext cx="10075" cy="50750"/>
            </a:xfrm>
            <a:custGeom>
              <a:avLst/>
              <a:gdLst/>
              <a:ahLst/>
              <a:cxnLst/>
              <a:rect l="l" t="t" r="r" b="b"/>
              <a:pathLst>
                <a:path w="403" h="2030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1813"/>
                  </a:lnTo>
                  <a:cubicBezTo>
                    <a:pt x="1" y="1937"/>
                    <a:pt x="94" y="2029"/>
                    <a:pt x="217" y="2029"/>
                  </a:cubicBezTo>
                  <a:cubicBezTo>
                    <a:pt x="310" y="2029"/>
                    <a:pt x="402" y="1937"/>
                    <a:pt x="402" y="1813"/>
                  </a:cubicBezTo>
                  <a:lnTo>
                    <a:pt x="402" y="209"/>
                  </a:lnTo>
                  <a:cubicBezTo>
                    <a:pt x="402" y="70"/>
                    <a:pt x="30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4" name="Google Shape;12634;p23"/>
            <p:cNvSpPr/>
            <p:nvPr/>
          </p:nvSpPr>
          <p:spPr>
            <a:xfrm>
              <a:off x="4847400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09" y="1127"/>
                    <a:pt x="402" y="1035"/>
                    <a:pt x="402" y="911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5" name="Google Shape;12635;p23"/>
            <p:cNvSpPr/>
            <p:nvPr/>
          </p:nvSpPr>
          <p:spPr>
            <a:xfrm>
              <a:off x="501482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7" y="1"/>
                  </a:moveTo>
                  <a:cubicBezTo>
                    <a:pt x="109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40" y="1127"/>
                    <a:pt x="433" y="1035"/>
                    <a:pt x="433" y="911"/>
                  </a:cubicBezTo>
                  <a:lnTo>
                    <a:pt x="433" y="232"/>
                  </a:lnTo>
                  <a:cubicBezTo>
                    <a:pt x="433" y="78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6" name="Google Shape;12636;p23"/>
            <p:cNvSpPr/>
            <p:nvPr/>
          </p:nvSpPr>
          <p:spPr>
            <a:xfrm>
              <a:off x="5038750" y="4140750"/>
              <a:ext cx="10825" cy="50750"/>
            </a:xfrm>
            <a:custGeom>
              <a:avLst/>
              <a:gdLst/>
              <a:ahLst/>
              <a:cxnLst/>
              <a:rect l="l" t="t" r="r" b="b"/>
              <a:pathLst>
                <a:path w="433" h="2030" extrusionOk="0">
                  <a:moveTo>
                    <a:pt x="216" y="0"/>
                  </a:moveTo>
                  <a:cubicBezTo>
                    <a:pt x="108" y="0"/>
                    <a:pt x="0" y="70"/>
                    <a:pt x="0" y="209"/>
                  </a:cubicBezTo>
                  <a:lnTo>
                    <a:pt x="0" y="1813"/>
                  </a:lnTo>
                  <a:cubicBezTo>
                    <a:pt x="0" y="1937"/>
                    <a:pt x="93" y="2029"/>
                    <a:pt x="216" y="2029"/>
                  </a:cubicBezTo>
                  <a:cubicBezTo>
                    <a:pt x="340" y="2029"/>
                    <a:pt x="432" y="1937"/>
                    <a:pt x="432" y="1813"/>
                  </a:cubicBezTo>
                  <a:lnTo>
                    <a:pt x="432" y="209"/>
                  </a:lnTo>
                  <a:cubicBezTo>
                    <a:pt x="432" y="70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7" name="Google Shape;12637;p23"/>
            <p:cNvSpPr/>
            <p:nvPr/>
          </p:nvSpPr>
          <p:spPr>
            <a:xfrm>
              <a:off x="506267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6" y="1"/>
                  </a:moveTo>
                  <a:cubicBezTo>
                    <a:pt x="108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216" y="1127"/>
                  </a:cubicBezTo>
                  <a:cubicBezTo>
                    <a:pt x="340" y="1127"/>
                    <a:pt x="432" y="1035"/>
                    <a:pt x="432" y="911"/>
                  </a:cubicBezTo>
                  <a:lnTo>
                    <a:pt x="432" y="232"/>
                  </a:lnTo>
                  <a:cubicBezTo>
                    <a:pt x="432" y="78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38" name="Google Shape;12638;p23"/>
          <p:cNvGrpSpPr/>
          <p:nvPr/>
        </p:nvGrpSpPr>
        <p:grpSpPr>
          <a:xfrm>
            <a:off x="7023275" y="3975874"/>
            <a:ext cx="315575" cy="361875"/>
            <a:chOff x="4028025" y="4141325"/>
            <a:chExt cx="315575" cy="361875"/>
          </a:xfrm>
        </p:grpSpPr>
        <p:sp>
          <p:nvSpPr>
            <p:cNvPr id="12639" name="Google Shape;12639;p23"/>
            <p:cNvSpPr/>
            <p:nvPr/>
          </p:nvSpPr>
          <p:spPr>
            <a:xfrm>
              <a:off x="4068150" y="4193775"/>
              <a:ext cx="129625" cy="10850"/>
            </a:xfrm>
            <a:custGeom>
              <a:avLst/>
              <a:gdLst/>
              <a:ahLst/>
              <a:cxnLst/>
              <a:rect l="l" t="t" r="r" b="b"/>
              <a:pathLst>
                <a:path w="5185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0" name="Google Shape;12640;p23"/>
            <p:cNvSpPr/>
            <p:nvPr/>
          </p:nvSpPr>
          <p:spPr>
            <a:xfrm>
              <a:off x="4068150" y="4234675"/>
              <a:ext cx="129625" cy="10825"/>
            </a:xfrm>
            <a:custGeom>
              <a:avLst/>
              <a:gdLst/>
              <a:ahLst/>
              <a:cxnLst/>
              <a:rect l="l" t="t" r="r" b="b"/>
              <a:pathLst>
                <a:path w="5185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1" name="Google Shape;12641;p23"/>
            <p:cNvSpPr/>
            <p:nvPr/>
          </p:nvSpPr>
          <p:spPr>
            <a:xfrm>
              <a:off x="4070450" y="4275575"/>
              <a:ext cx="182125" cy="92600"/>
            </a:xfrm>
            <a:custGeom>
              <a:avLst/>
              <a:gdLst/>
              <a:ahLst/>
              <a:cxnLst/>
              <a:rect l="l" t="t" r="r" b="b"/>
              <a:pathLst>
                <a:path w="7285" h="3704" extrusionOk="0">
                  <a:moveTo>
                    <a:pt x="6883" y="432"/>
                  </a:moveTo>
                  <a:lnTo>
                    <a:pt x="6883" y="2963"/>
                  </a:lnTo>
                  <a:lnTo>
                    <a:pt x="4846" y="926"/>
                  </a:lnTo>
                  <a:cubicBezTo>
                    <a:pt x="4800" y="880"/>
                    <a:pt x="4738" y="857"/>
                    <a:pt x="4680" y="857"/>
                  </a:cubicBezTo>
                  <a:cubicBezTo>
                    <a:pt x="4622" y="857"/>
                    <a:pt x="4568" y="880"/>
                    <a:pt x="4537" y="926"/>
                  </a:cubicBezTo>
                  <a:lnTo>
                    <a:pt x="2686" y="2778"/>
                  </a:lnTo>
                  <a:lnTo>
                    <a:pt x="1822" y="1883"/>
                  </a:lnTo>
                  <a:cubicBezTo>
                    <a:pt x="1791" y="1852"/>
                    <a:pt x="1737" y="1837"/>
                    <a:pt x="1683" y="1837"/>
                  </a:cubicBezTo>
                  <a:cubicBezTo>
                    <a:pt x="1629" y="1837"/>
                    <a:pt x="1575" y="1852"/>
                    <a:pt x="1544" y="1883"/>
                  </a:cubicBezTo>
                  <a:lnTo>
                    <a:pt x="433" y="2994"/>
                  </a:lnTo>
                  <a:lnTo>
                    <a:pt x="433" y="463"/>
                  </a:lnTo>
                  <a:lnTo>
                    <a:pt x="6883" y="432"/>
                  </a:lnTo>
                  <a:close/>
                  <a:moveTo>
                    <a:pt x="1667" y="2346"/>
                  </a:moveTo>
                  <a:lnTo>
                    <a:pt x="2624" y="3303"/>
                  </a:lnTo>
                  <a:lnTo>
                    <a:pt x="711" y="3303"/>
                  </a:lnTo>
                  <a:lnTo>
                    <a:pt x="1667" y="2346"/>
                  </a:lnTo>
                  <a:close/>
                  <a:moveTo>
                    <a:pt x="4692" y="1358"/>
                  </a:moveTo>
                  <a:lnTo>
                    <a:pt x="6605" y="3303"/>
                  </a:lnTo>
                  <a:lnTo>
                    <a:pt x="3241" y="3303"/>
                  </a:lnTo>
                  <a:lnTo>
                    <a:pt x="2994" y="3056"/>
                  </a:lnTo>
                  <a:lnTo>
                    <a:pt x="4692" y="1358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519"/>
                  </a:lnTo>
                  <a:cubicBezTo>
                    <a:pt x="1" y="3611"/>
                    <a:pt x="93" y="3704"/>
                    <a:pt x="217" y="3704"/>
                  </a:cubicBezTo>
                  <a:lnTo>
                    <a:pt x="7068" y="3704"/>
                  </a:lnTo>
                  <a:cubicBezTo>
                    <a:pt x="7192" y="3704"/>
                    <a:pt x="7284" y="3611"/>
                    <a:pt x="7284" y="3519"/>
                  </a:cubicBezTo>
                  <a:lnTo>
                    <a:pt x="7284" y="216"/>
                  </a:lnTo>
                  <a:cubicBezTo>
                    <a:pt x="7284" y="93"/>
                    <a:pt x="7192" y="0"/>
                    <a:pt x="70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2" name="Google Shape;12642;p23"/>
            <p:cNvSpPr/>
            <p:nvPr/>
          </p:nvSpPr>
          <p:spPr>
            <a:xfrm>
              <a:off x="4068150" y="4399025"/>
              <a:ext cx="186725" cy="10825"/>
            </a:xfrm>
            <a:custGeom>
              <a:avLst/>
              <a:gdLst/>
              <a:ahLst/>
              <a:cxnLst/>
              <a:rect l="l" t="t" r="r" b="b"/>
              <a:pathLst>
                <a:path w="7469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7160" y="432"/>
                  </a:lnTo>
                  <a:cubicBezTo>
                    <a:pt x="7469" y="432"/>
                    <a:pt x="7469" y="0"/>
                    <a:pt x="7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3" name="Google Shape;12643;p23"/>
            <p:cNvSpPr/>
            <p:nvPr/>
          </p:nvSpPr>
          <p:spPr>
            <a:xfrm>
              <a:off x="4069675" y="4439900"/>
              <a:ext cx="183675" cy="10825"/>
            </a:xfrm>
            <a:custGeom>
              <a:avLst/>
              <a:gdLst/>
              <a:ahLst/>
              <a:cxnLst/>
              <a:rect l="l" t="t" r="r" b="b"/>
              <a:pathLst>
                <a:path w="7347" h="433" extrusionOk="0">
                  <a:moveTo>
                    <a:pt x="248" y="1"/>
                  </a:moveTo>
                  <a:cubicBezTo>
                    <a:pt x="1" y="32"/>
                    <a:pt x="1" y="402"/>
                    <a:pt x="248" y="433"/>
                  </a:cubicBezTo>
                  <a:lnTo>
                    <a:pt x="7099" y="433"/>
                  </a:lnTo>
                  <a:cubicBezTo>
                    <a:pt x="7346" y="402"/>
                    <a:pt x="7346" y="32"/>
                    <a:pt x="7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4" name="Google Shape;12644;p23"/>
            <p:cNvSpPr/>
            <p:nvPr/>
          </p:nvSpPr>
          <p:spPr>
            <a:xfrm>
              <a:off x="4123700" y="4294800"/>
              <a:ext cx="33200" cy="28625"/>
            </a:xfrm>
            <a:custGeom>
              <a:avLst/>
              <a:gdLst/>
              <a:ahLst/>
              <a:cxnLst/>
              <a:rect l="l" t="t" r="r" b="b"/>
              <a:pathLst>
                <a:path w="1328" h="1145" extrusionOk="0">
                  <a:moveTo>
                    <a:pt x="587" y="435"/>
                  </a:moveTo>
                  <a:cubicBezTo>
                    <a:pt x="648" y="435"/>
                    <a:pt x="710" y="497"/>
                    <a:pt x="710" y="558"/>
                  </a:cubicBezTo>
                  <a:cubicBezTo>
                    <a:pt x="710" y="666"/>
                    <a:pt x="641" y="720"/>
                    <a:pt x="571" y="720"/>
                  </a:cubicBezTo>
                  <a:cubicBezTo>
                    <a:pt x="502" y="720"/>
                    <a:pt x="432" y="666"/>
                    <a:pt x="432" y="558"/>
                  </a:cubicBezTo>
                  <a:cubicBezTo>
                    <a:pt x="432" y="497"/>
                    <a:pt x="494" y="435"/>
                    <a:pt x="587" y="435"/>
                  </a:cubicBezTo>
                  <a:close/>
                  <a:moveTo>
                    <a:pt x="586" y="0"/>
                  </a:moveTo>
                  <a:cubicBezTo>
                    <a:pt x="287" y="0"/>
                    <a:pt x="0" y="222"/>
                    <a:pt x="0" y="558"/>
                  </a:cubicBezTo>
                  <a:cubicBezTo>
                    <a:pt x="0" y="898"/>
                    <a:pt x="278" y="1145"/>
                    <a:pt x="587" y="1145"/>
                  </a:cubicBezTo>
                  <a:cubicBezTo>
                    <a:pt x="1080" y="1145"/>
                    <a:pt x="1327" y="528"/>
                    <a:pt x="988" y="157"/>
                  </a:cubicBezTo>
                  <a:cubicBezTo>
                    <a:pt x="870" y="49"/>
                    <a:pt x="726" y="0"/>
                    <a:pt x="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5" name="Google Shape;12645;p23"/>
            <p:cNvSpPr/>
            <p:nvPr/>
          </p:nvSpPr>
          <p:spPr>
            <a:xfrm>
              <a:off x="4028025" y="4141325"/>
              <a:ext cx="315575" cy="361875"/>
            </a:xfrm>
            <a:custGeom>
              <a:avLst/>
              <a:gdLst/>
              <a:ahLst/>
              <a:cxnLst/>
              <a:rect l="l" t="t" r="r" b="b"/>
              <a:pathLst>
                <a:path w="12623" h="14475" extrusionOk="0">
                  <a:moveTo>
                    <a:pt x="8271" y="772"/>
                  </a:moveTo>
                  <a:lnTo>
                    <a:pt x="10061" y="2778"/>
                  </a:lnTo>
                  <a:lnTo>
                    <a:pt x="9043" y="2778"/>
                  </a:lnTo>
                  <a:cubicBezTo>
                    <a:pt x="8642" y="2778"/>
                    <a:pt x="8271" y="2438"/>
                    <a:pt x="8271" y="2006"/>
                  </a:cubicBezTo>
                  <a:lnTo>
                    <a:pt x="8271" y="772"/>
                  </a:lnTo>
                  <a:close/>
                  <a:moveTo>
                    <a:pt x="10851" y="4679"/>
                  </a:moveTo>
                  <a:cubicBezTo>
                    <a:pt x="10874" y="4679"/>
                    <a:pt x="10898" y="4682"/>
                    <a:pt x="10925" y="4691"/>
                  </a:cubicBezTo>
                  <a:cubicBezTo>
                    <a:pt x="11049" y="4691"/>
                    <a:pt x="11172" y="4722"/>
                    <a:pt x="11265" y="4815"/>
                  </a:cubicBezTo>
                  <a:cubicBezTo>
                    <a:pt x="11358" y="4907"/>
                    <a:pt x="11419" y="5031"/>
                    <a:pt x="11419" y="5185"/>
                  </a:cubicBezTo>
                  <a:lnTo>
                    <a:pt x="11419" y="5895"/>
                  </a:lnTo>
                  <a:lnTo>
                    <a:pt x="10432" y="5895"/>
                  </a:lnTo>
                  <a:lnTo>
                    <a:pt x="10432" y="5185"/>
                  </a:lnTo>
                  <a:cubicBezTo>
                    <a:pt x="10401" y="5031"/>
                    <a:pt x="10463" y="4907"/>
                    <a:pt x="10555" y="4815"/>
                  </a:cubicBezTo>
                  <a:cubicBezTo>
                    <a:pt x="10586" y="4815"/>
                    <a:pt x="10586" y="4784"/>
                    <a:pt x="10617" y="4784"/>
                  </a:cubicBezTo>
                  <a:cubicBezTo>
                    <a:pt x="10648" y="4753"/>
                    <a:pt x="10679" y="4753"/>
                    <a:pt x="10709" y="4722"/>
                  </a:cubicBezTo>
                  <a:cubicBezTo>
                    <a:pt x="10753" y="4700"/>
                    <a:pt x="10797" y="4679"/>
                    <a:pt x="10851" y="4679"/>
                  </a:cubicBezTo>
                  <a:close/>
                  <a:moveTo>
                    <a:pt x="11234" y="11543"/>
                  </a:moveTo>
                  <a:lnTo>
                    <a:pt x="10925" y="11975"/>
                  </a:lnTo>
                  <a:lnTo>
                    <a:pt x="10617" y="11543"/>
                  </a:lnTo>
                  <a:close/>
                  <a:moveTo>
                    <a:pt x="1204" y="0"/>
                  </a:moveTo>
                  <a:cubicBezTo>
                    <a:pt x="556" y="0"/>
                    <a:pt x="0" y="525"/>
                    <a:pt x="0" y="1204"/>
                  </a:cubicBezTo>
                  <a:lnTo>
                    <a:pt x="0" y="13271"/>
                  </a:lnTo>
                  <a:cubicBezTo>
                    <a:pt x="0" y="13919"/>
                    <a:pt x="525" y="14475"/>
                    <a:pt x="1204" y="14475"/>
                  </a:cubicBezTo>
                  <a:lnTo>
                    <a:pt x="9537" y="14475"/>
                  </a:lnTo>
                  <a:cubicBezTo>
                    <a:pt x="10185" y="14475"/>
                    <a:pt x="10740" y="13919"/>
                    <a:pt x="10740" y="13271"/>
                  </a:cubicBezTo>
                  <a:lnTo>
                    <a:pt x="10740" y="12499"/>
                  </a:lnTo>
                  <a:cubicBezTo>
                    <a:pt x="10783" y="12542"/>
                    <a:pt x="10840" y="12565"/>
                    <a:pt x="10897" y="12565"/>
                  </a:cubicBezTo>
                  <a:cubicBezTo>
                    <a:pt x="10963" y="12565"/>
                    <a:pt x="11030" y="12535"/>
                    <a:pt x="11080" y="12469"/>
                  </a:cubicBezTo>
                  <a:lnTo>
                    <a:pt x="11790" y="11419"/>
                  </a:lnTo>
                  <a:cubicBezTo>
                    <a:pt x="11790" y="11388"/>
                    <a:pt x="11820" y="11358"/>
                    <a:pt x="11820" y="11327"/>
                  </a:cubicBezTo>
                  <a:lnTo>
                    <a:pt x="11820" y="6358"/>
                  </a:lnTo>
                  <a:cubicBezTo>
                    <a:pt x="12036" y="6420"/>
                    <a:pt x="12160" y="6636"/>
                    <a:pt x="12160" y="6852"/>
                  </a:cubicBezTo>
                  <a:lnTo>
                    <a:pt x="12160" y="8395"/>
                  </a:lnTo>
                  <a:cubicBezTo>
                    <a:pt x="12160" y="8534"/>
                    <a:pt x="12268" y="8603"/>
                    <a:pt x="12376" y="8603"/>
                  </a:cubicBezTo>
                  <a:cubicBezTo>
                    <a:pt x="12484" y="8603"/>
                    <a:pt x="12592" y="8534"/>
                    <a:pt x="12592" y="8395"/>
                  </a:cubicBezTo>
                  <a:lnTo>
                    <a:pt x="12623" y="6852"/>
                  </a:lnTo>
                  <a:cubicBezTo>
                    <a:pt x="12623" y="6389"/>
                    <a:pt x="12283" y="5988"/>
                    <a:pt x="11851" y="5895"/>
                  </a:cubicBezTo>
                  <a:lnTo>
                    <a:pt x="11851" y="5185"/>
                  </a:lnTo>
                  <a:cubicBezTo>
                    <a:pt x="11823" y="4652"/>
                    <a:pt x="11413" y="4247"/>
                    <a:pt x="10921" y="4247"/>
                  </a:cubicBezTo>
                  <a:cubicBezTo>
                    <a:pt x="10872" y="4247"/>
                    <a:pt x="10822" y="4251"/>
                    <a:pt x="10771" y="4259"/>
                  </a:cubicBezTo>
                  <a:lnTo>
                    <a:pt x="10771" y="2994"/>
                  </a:lnTo>
                  <a:cubicBezTo>
                    <a:pt x="10740" y="2932"/>
                    <a:pt x="10740" y="2901"/>
                    <a:pt x="10709" y="2840"/>
                  </a:cubicBezTo>
                  <a:lnTo>
                    <a:pt x="8240" y="62"/>
                  </a:lnTo>
                  <a:cubicBezTo>
                    <a:pt x="8210" y="31"/>
                    <a:pt x="8148" y="0"/>
                    <a:pt x="8086" y="0"/>
                  </a:cubicBezTo>
                  <a:lnTo>
                    <a:pt x="3519" y="0"/>
                  </a:lnTo>
                  <a:cubicBezTo>
                    <a:pt x="3241" y="0"/>
                    <a:pt x="3241" y="402"/>
                    <a:pt x="3519" y="402"/>
                  </a:cubicBezTo>
                  <a:lnTo>
                    <a:pt x="7870" y="402"/>
                  </a:lnTo>
                  <a:lnTo>
                    <a:pt x="7870" y="2006"/>
                  </a:lnTo>
                  <a:cubicBezTo>
                    <a:pt x="7870" y="2654"/>
                    <a:pt x="8395" y="3210"/>
                    <a:pt x="9074" y="3210"/>
                  </a:cubicBezTo>
                  <a:lnTo>
                    <a:pt x="10339" y="3210"/>
                  </a:lnTo>
                  <a:lnTo>
                    <a:pt x="10339" y="4444"/>
                  </a:lnTo>
                  <a:lnTo>
                    <a:pt x="10247" y="4537"/>
                  </a:lnTo>
                  <a:cubicBezTo>
                    <a:pt x="10092" y="4691"/>
                    <a:pt x="9969" y="4938"/>
                    <a:pt x="9969" y="5185"/>
                  </a:cubicBezTo>
                  <a:lnTo>
                    <a:pt x="9969" y="9290"/>
                  </a:lnTo>
                  <a:cubicBezTo>
                    <a:pt x="9969" y="9429"/>
                    <a:pt x="10077" y="9498"/>
                    <a:pt x="10185" y="9498"/>
                  </a:cubicBezTo>
                  <a:cubicBezTo>
                    <a:pt x="10293" y="9498"/>
                    <a:pt x="10401" y="9429"/>
                    <a:pt x="10401" y="9290"/>
                  </a:cubicBezTo>
                  <a:lnTo>
                    <a:pt x="10401" y="6327"/>
                  </a:lnTo>
                  <a:lnTo>
                    <a:pt x="11419" y="6327"/>
                  </a:lnTo>
                  <a:lnTo>
                    <a:pt x="11419" y="11111"/>
                  </a:lnTo>
                  <a:lnTo>
                    <a:pt x="10432" y="11111"/>
                  </a:lnTo>
                  <a:lnTo>
                    <a:pt x="10432" y="10555"/>
                  </a:lnTo>
                  <a:cubicBezTo>
                    <a:pt x="10432" y="10416"/>
                    <a:pt x="10324" y="10347"/>
                    <a:pt x="10216" y="10347"/>
                  </a:cubicBezTo>
                  <a:cubicBezTo>
                    <a:pt x="10108" y="10347"/>
                    <a:pt x="10000" y="10416"/>
                    <a:pt x="10000" y="10555"/>
                  </a:cubicBezTo>
                  <a:lnTo>
                    <a:pt x="10000" y="11327"/>
                  </a:lnTo>
                  <a:cubicBezTo>
                    <a:pt x="10000" y="11388"/>
                    <a:pt x="10000" y="11419"/>
                    <a:pt x="10030" y="11450"/>
                  </a:cubicBezTo>
                  <a:lnTo>
                    <a:pt x="10339" y="11913"/>
                  </a:lnTo>
                  <a:cubicBezTo>
                    <a:pt x="10339" y="11944"/>
                    <a:pt x="10339" y="11944"/>
                    <a:pt x="10339" y="11975"/>
                  </a:cubicBezTo>
                  <a:lnTo>
                    <a:pt x="10339" y="13302"/>
                  </a:lnTo>
                  <a:cubicBezTo>
                    <a:pt x="10339" y="13703"/>
                    <a:pt x="10000" y="14073"/>
                    <a:pt x="9568" y="14073"/>
                  </a:cubicBezTo>
                  <a:lnTo>
                    <a:pt x="1204" y="14073"/>
                  </a:lnTo>
                  <a:cubicBezTo>
                    <a:pt x="803" y="14073"/>
                    <a:pt x="432" y="13703"/>
                    <a:pt x="432" y="13302"/>
                  </a:cubicBezTo>
                  <a:lnTo>
                    <a:pt x="432" y="1204"/>
                  </a:lnTo>
                  <a:cubicBezTo>
                    <a:pt x="432" y="772"/>
                    <a:pt x="803" y="432"/>
                    <a:pt x="1204" y="432"/>
                  </a:cubicBezTo>
                  <a:lnTo>
                    <a:pt x="2253" y="432"/>
                  </a:lnTo>
                  <a:cubicBezTo>
                    <a:pt x="2531" y="432"/>
                    <a:pt x="2531" y="0"/>
                    <a:pt x="22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6" name="Google Shape;12646;p23"/>
          <p:cNvGrpSpPr/>
          <p:nvPr/>
        </p:nvGrpSpPr>
        <p:grpSpPr>
          <a:xfrm>
            <a:off x="5475906" y="3975886"/>
            <a:ext cx="378850" cy="361850"/>
            <a:chOff x="1727275" y="1904650"/>
            <a:chExt cx="378850" cy="361850"/>
          </a:xfrm>
        </p:grpSpPr>
        <p:sp>
          <p:nvSpPr>
            <p:cNvPr id="12647" name="Google Shape;12647;p23"/>
            <p:cNvSpPr/>
            <p:nvPr/>
          </p:nvSpPr>
          <p:spPr>
            <a:xfrm>
              <a:off x="1822950" y="1927750"/>
              <a:ext cx="145850" cy="110150"/>
            </a:xfrm>
            <a:custGeom>
              <a:avLst/>
              <a:gdLst/>
              <a:ahLst/>
              <a:cxnLst/>
              <a:rect l="l" t="t" r="r" b="b"/>
              <a:pathLst>
                <a:path w="5834" h="4406" extrusionOk="0">
                  <a:moveTo>
                    <a:pt x="3364" y="1"/>
                  </a:moveTo>
                  <a:cubicBezTo>
                    <a:pt x="1080" y="1"/>
                    <a:pt x="0" y="2809"/>
                    <a:pt x="1698" y="4352"/>
                  </a:cubicBezTo>
                  <a:cubicBezTo>
                    <a:pt x="1741" y="4390"/>
                    <a:pt x="1788" y="4406"/>
                    <a:pt x="1832" y="4406"/>
                  </a:cubicBezTo>
                  <a:cubicBezTo>
                    <a:pt x="2006" y="4406"/>
                    <a:pt x="2147" y="4160"/>
                    <a:pt x="1975" y="4013"/>
                  </a:cubicBezTo>
                  <a:cubicBezTo>
                    <a:pt x="864" y="3025"/>
                    <a:pt x="1142" y="1204"/>
                    <a:pt x="2500" y="587"/>
                  </a:cubicBezTo>
                  <a:cubicBezTo>
                    <a:pt x="2778" y="470"/>
                    <a:pt x="3060" y="416"/>
                    <a:pt x="3335" y="416"/>
                  </a:cubicBezTo>
                  <a:cubicBezTo>
                    <a:pt x="4434" y="416"/>
                    <a:pt x="5407" y="1285"/>
                    <a:pt x="5432" y="2470"/>
                  </a:cubicBezTo>
                  <a:cubicBezTo>
                    <a:pt x="5432" y="3056"/>
                    <a:pt x="5185" y="3612"/>
                    <a:pt x="4753" y="4013"/>
                  </a:cubicBezTo>
                  <a:cubicBezTo>
                    <a:pt x="4581" y="4160"/>
                    <a:pt x="4722" y="4406"/>
                    <a:pt x="4896" y="4406"/>
                  </a:cubicBezTo>
                  <a:cubicBezTo>
                    <a:pt x="4940" y="4406"/>
                    <a:pt x="4987" y="4390"/>
                    <a:pt x="5031" y="4352"/>
                  </a:cubicBezTo>
                  <a:cubicBezTo>
                    <a:pt x="5555" y="3859"/>
                    <a:pt x="5833" y="3210"/>
                    <a:pt x="5833" y="2501"/>
                  </a:cubicBezTo>
                  <a:cubicBezTo>
                    <a:pt x="5833" y="1112"/>
                    <a:pt x="4722" y="1"/>
                    <a:pt x="3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8" name="Google Shape;12648;p23"/>
            <p:cNvSpPr/>
            <p:nvPr/>
          </p:nvSpPr>
          <p:spPr>
            <a:xfrm>
              <a:off x="1727275" y="1904650"/>
              <a:ext cx="378850" cy="361850"/>
            </a:xfrm>
            <a:custGeom>
              <a:avLst/>
              <a:gdLst/>
              <a:ahLst/>
              <a:cxnLst/>
              <a:rect l="l" t="t" r="r" b="b"/>
              <a:pathLst>
                <a:path w="15154" h="14474" extrusionOk="0">
                  <a:moveTo>
                    <a:pt x="14073" y="2869"/>
                  </a:moveTo>
                  <a:cubicBezTo>
                    <a:pt x="14567" y="2900"/>
                    <a:pt x="14783" y="3517"/>
                    <a:pt x="14413" y="3826"/>
                  </a:cubicBezTo>
                  <a:cubicBezTo>
                    <a:pt x="14337" y="3902"/>
                    <a:pt x="14219" y="3957"/>
                    <a:pt x="14110" y="3957"/>
                  </a:cubicBezTo>
                  <a:cubicBezTo>
                    <a:pt x="14087" y="3957"/>
                    <a:pt x="14064" y="3955"/>
                    <a:pt x="14042" y="3949"/>
                  </a:cubicBezTo>
                  <a:cubicBezTo>
                    <a:pt x="13888" y="3949"/>
                    <a:pt x="13734" y="3888"/>
                    <a:pt x="13641" y="3764"/>
                  </a:cubicBezTo>
                  <a:cubicBezTo>
                    <a:pt x="13456" y="3548"/>
                    <a:pt x="13456" y="3209"/>
                    <a:pt x="13703" y="2993"/>
                  </a:cubicBezTo>
                  <a:cubicBezTo>
                    <a:pt x="13796" y="2900"/>
                    <a:pt x="13950" y="2869"/>
                    <a:pt x="14073" y="2869"/>
                  </a:cubicBezTo>
                  <a:close/>
                  <a:moveTo>
                    <a:pt x="7195" y="430"/>
                  </a:moveTo>
                  <a:cubicBezTo>
                    <a:pt x="10505" y="430"/>
                    <a:pt x="11368" y="5037"/>
                    <a:pt x="8240" y="6202"/>
                  </a:cubicBezTo>
                  <a:lnTo>
                    <a:pt x="8240" y="4412"/>
                  </a:lnTo>
                  <a:cubicBezTo>
                    <a:pt x="8240" y="3733"/>
                    <a:pt x="7739" y="3394"/>
                    <a:pt x="7237" y="3394"/>
                  </a:cubicBezTo>
                  <a:cubicBezTo>
                    <a:pt x="6736" y="3394"/>
                    <a:pt x="6234" y="3733"/>
                    <a:pt x="6234" y="4412"/>
                  </a:cubicBezTo>
                  <a:lnTo>
                    <a:pt x="6234" y="6233"/>
                  </a:lnTo>
                  <a:cubicBezTo>
                    <a:pt x="3056" y="5153"/>
                    <a:pt x="3796" y="493"/>
                    <a:pt x="7129" y="431"/>
                  </a:cubicBezTo>
                  <a:cubicBezTo>
                    <a:pt x="7151" y="431"/>
                    <a:pt x="7173" y="430"/>
                    <a:pt x="7195" y="430"/>
                  </a:cubicBezTo>
                  <a:close/>
                  <a:moveTo>
                    <a:pt x="1958" y="7720"/>
                  </a:moveTo>
                  <a:cubicBezTo>
                    <a:pt x="2469" y="7720"/>
                    <a:pt x="2963" y="8128"/>
                    <a:pt x="2963" y="8733"/>
                  </a:cubicBezTo>
                  <a:cubicBezTo>
                    <a:pt x="2963" y="9288"/>
                    <a:pt x="2531" y="9720"/>
                    <a:pt x="1975" y="9720"/>
                  </a:cubicBezTo>
                  <a:cubicBezTo>
                    <a:pt x="1080" y="9720"/>
                    <a:pt x="618" y="8640"/>
                    <a:pt x="1266" y="8023"/>
                  </a:cubicBezTo>
                  <a:cubicBezTo>
                    <a:pt x="1465" y="7813"/>
                    <a:pt x="1714" y="7720"/>
                    <a:pt x="1958" y="7720"/>
                  </a:cubicBezTo>
                  <a:close/>
                  <a:moveTo>
                    <a:pt x="7196" y="1"/>
                  </a:moveTo>
                  <a:cubicBezTo>
                    <a:pt x="6755" y="1"/>
                    <a:pt x="6304" y="88"/>
                    <a:pt x="5864" y="277"/>
                  </a:cubicBezTo>
                  <a:cubicBezTo>
                    <a:pt x="3704" y="1172"/>
                    <a:pt x="3086" y="3980"/>
                    <a:pt x="4660" y="5708"/>
                  </a:cubicBezTo>
                  <a:lnTo>
                    <a:pt x="2809" y="7591"/>
                  </a:lnTo>
                  <a:cubicBezTo>
                    <a:pt x="2562" y="7406"/>
                    <a:pt x="2253" y="7282"/>
                    <a:pt x="1975" y="7282"/>
                  </a:cubicBezTo>
                  <a:cubicBezTo>
                    <a:pt x="463" y="7313"/>
                    <a:pt x="0" y="9319"/>
                    <a:pt x="1327" y="9998"/>
                  </a:cubicBezTo>
                  <a:cubicBezTo>
                    <a:pt x="1546" y="10110"/>
                    <a:pt x="1765" y="10160"/>
                    <a:pt x="1975" y="10160"/>
                  </a:cubicBezTo>
                  <a:cubicBezTo>
                    <a:pt x="3040" y="10160"/>
                    <a:pt x="3865" y="8874"/>
                    <a:pt x="3117" y="7869"/>
                  </a:cubicBezTo>
                  <a:lnTo>
                    <a:pt x="5000" y="6017"/>
                  </a:lnTo>
                  <a:cubicBezTo>
                    <a:pt x="5339" y="6326"/>
                    <a:pt x="5771" y="6542"/>
                    <a:pt x="6234" y="6696"/>
                  </a:cubicBezTo>
                  <a:lnTo>
                    <a:pt x="6234" y="10307"/>
                  </a:lnTo>
                  <a:cubicBezTo>
                    <a:pt x="6111" y="10276"/>
                    <a:pt x="5987" y="10245"/>
                    <a:pt x="5864" y="10245"/>
                  </a:cubicBezTo>
                  <a:cubicBezTo>
                    <a:pt x="5617" y="10245"/>
                    <a:pt x="5339" y="10369"/>
                    <a:pt x="5154" y="10554"/>
                  </a:cubicBezTo>
                  <a:cubicBezTo>
                    <a:pt x="4969" y="10739"/>
                    <a:pt x="4876" y="10955"/>
                    <a:pt x="4846" y="11233"/>
                  </a:cubicBezTo>
                  <a:cubicBezTo>
                    <a:pt x="4722" y="12745"/>
                    <a:pt x="6018" y="13825"/>
                    <a:pt x="6605" y="14226"/>
                  </a:cubicBezTo>
                  <a:cubicBezTo>
                    <a:pt x="6790" y="14381"/>
                    <a:pt x="7006" y="14442"/>
                    <a:pt x="7222" y="14473"/>
                  </a:cubicBezTo>
                  <a:lnTo>
                    <a:pt x="10030" y="14473"/>
                  </a:lnTo>
                  <a:cubicBezTo>
                    <a:pt x="10308" y="14473"/>
                    <a:pt x="10308" y="14041"/>
                    <a:pt x="10030" y="14041"/>
                  </a:cubicBezTo>
                  <a:lnTo>
                    <a:pt x="7253" y="14041"/>
                  </a:lnTo>
                  <a:cubicBezTo>
                    <a:pt x="7099" y="14041"/>
                    <a:pt x="6975" y="13979"/>
                    <a:pt x="6852" y="13887"/>
                  </a:cubicBezTo>
                  <a:cubicBezTo>
                    <a:pt x="6358" y="13516"/>
                    <a:pt x="5185" y="12560"/>
                    <a:pt x="5278" y="11264"/>
                  </a:cubicBezTo>
                  <a:cubicBezTo>
                    <a:pt x="5278" y="11109"/>
                    <a:pt x="5339" y="10955"/>
                    <a:pt x="5463" y="10862"/>
                  </a:cubicBezTo>
                  <a:cubicBezTo>
                    <a:pt x="5555" y="10739"/>
                    <a:pt x="5710" y="10677"/>
                    <a:pt x="5833" y="10677"/>
                  </a:cubicBezTo>
                  <a:cubicBezTo>
                    <a:pt x="5987" y="10677"/>
                    <a:pt x="6142" y="10739"/>
                    <a:pt x="6265" y="10862"/>
                  </a:cubicBezTo>
                  <a:cubicBezTo>
                    <a:pt x="6296" y="10893"/>
                    <a:pt x="6358" y="10924"/>
                    <a:pt x="6420" y="10924"/>
                  </a:cubicBezTo>
                  <a:cubicBezTo>
                    <a:pt x="6543" y="10924"/>
                    <a:pt x="6636" y="10831"/>
                    <a:pt x="6636" y="10708"/>
                  </a:cubicBezTo>
                  <a:lnTo>
                    <a:pt x="6636" y="4412"/>
                  </a:lnTo>
                  <a:cubicBezTo>
                    <a:pt x="6682" y="4073"/>
                    <a:pt x="6944" y="3903"/>
                    <a:pt x="7207" y="3903"/>
                  </a:cubicBezTo>
                  <a:cubicBezTo>
                    <a:pt x="7469" y="3903"/>
                    <a:pt x="7731" y="4073"/>
                    <a:pt x="7777" y="4412"/>
                  </a:cubicBezTo>
                  <a:lnTo>
                    <a:pt x="7777" y="9751"/>
                  </a:lnTo>
                  <a:cubicBezTo>
                    <a:pt x="7777" y="9890"/>
                    <a:pt x="7885" y="9960"/>
                    <a:pt x="7994" y="9960"/>
                  </a:cubicBezTo>
                  <a:cubicBezTo>
                    <a:pt x="8102" y="9960"/>
                    <a:pt x="8210" y="9890"/>
                    <a:pt x="8210" y="9751"/>
                  </a:cubicBezTo>
                  <a:lnTo>
                    <a:pt x="8210" y="8332"/>
                  </a:lnTo>
                  <a:cubicBezTo>
                    <a:pt x="8179" y="7961"/>
                    <a:pt x="8456" y="7653"/>
                    <a:pt x="8827" y="7653"/>
                  </a:cubicBezTo>
                  <a:cubicBezTo>
                    <a:pt x="9135" y="7653"/>
                    <a:pt x="9413" y="7900"/>
                    <a:pt x="9413" y="8239"/>
                  </a:cubicBezTo>
                  <a:lnTo>
                    <a:pt x="9413" y="9751"/>
                  </a:lnTo>
                  <a:cubicBezTo>
                    <a:pt x="9413" y="9890"/>
                    <a:pt x="9513" y="9960"/>
                    <a:pt x="9614" y="9960"/>
                  </a:cubicBezTo>
                  <a:cubicBezTo>
                    <a:pt x="9714" y="9960"/>
                    <a:pt x="9814" y="9890"/>
                    <a:pt x="9814" y="9751"/>
                  </a:cubicBezTo>
                  <a:lnTo>
                    <a:pt x="9814" y="8301"/>
                  </a:lnTo>
                  <a:cubicBezTo>
                    <a:pt x="9814" y="7961"/>
                    <a:pt x="10092" y="7653"/>
                    <a:pt x="10432" y="7653"/>
                  </a:cubicBezTo>
                  <a:cubicBezTo>
                    <a:pt x="10771" y="7653"/>
                    <a:pt x="11049" y="7961"/>
                    <a:pt x="11018" y="8301"/>
                  </a:cubicBezTo>
                  <a:lnTo>
                    <a:pt x="11018" y="9751"/>
                  </a:lnTo>
                  <a:cubicBezTo>
                    <a:pt x="11018" y="9875"/>
                    <a:pt x="11111" y="9967"/>
                    <a:pt x="11234" y="9967"/>
                  </a:cubicBezTo>
                  <a:cubicBezTo>
                    <a:pt x="11357" y="9967"/>
                    <a:pt x="11450" y="9875"/>
                    <a:pt x="11450" y="9751"/>
                  </a:cubicBezTo>
                  <a:lnTo>
                    <a:pt x="11450" y="8270"/>
                  </a:lnTo>
                  <a:cubicBezTo>
                    <a:pt x="11450" y="7930"/>
                    <a:pt x="11697" y="7653"/>
                    <a:pt x="12036" y="7653"/>
                  </a:cubicBezTo>
                  <a:cubicBezTo>
                    <a:pt x="12191" y="7653"/>
                    <a:pt x="12345" y="7684"/>
                    <a:pt x="12438" y="7807"/>
                  </a:cubicBezTo>
                  <a:cubicBezTo>
                    <a:pt x="12561" y="7930"/>
                    <a:pt x="12623" y="8085"/>
                    <a:pt x="12623" y="8239"/>
                  </a:cubicBezTo>
                  <a:lnTo>
                    <a:pt x="12623" y="12004"/>
                  </a:lnTo>
                  <a:cubicBezTo>
                    <a:pt x="12623" y="12652"/>
                    <a:pt x="12407" y="13300"/>
                    <a:pt x="12006" y="13794"/>
                  </a:cubicBezTo>
                  <a:cubicBezTo>
                    <a:pt x="11882" y="13949"/>
                    <a:pt x="11697" y="14041"/>
                    <a:pt x="11481" y="14072"/>
                  </a:cubicBezTo>
                  <a:cubicBezTo>
                    <a:pt x="11471" y="14071"/>
                    <a:pt x="11462" y="14070"/>
                    <a:pt x="11453" y="14070"/>
                  </a:cubicBezTo>
                  <a:cubicBezTo>
                    <a:pt x="11203" y="14070"/>
                    <a:pt x="11213" y="14473"/>
                    <a:pt x="11481" y="14473"/>
                  </a:cubicBezTo>
                  <a:cubicBezTo>
                    <a:pt x="11820" y="14473"/>
                    <a:pt x="12129" y="14319"/>
                    <a:pt x="12345" y="14072"/>
                  </a:cubicBezTo>
                  <a:cubicBezTo>
                    <a:pt x="12808" y="13486"/>
                    <a:pt x="13055" y="12745"/>
                    <a:pt x="13055" y="12004"/>
                  </a:cubicBezTo>
                  <a:lnTo>
                    <a:pt x="13055" y="8239"/>
                  </a:lnTo>
                  <a:cubicBezTo>
                    <a:pt x="13055" y="7961"/>
                    <a:pt x="12931" y="7684"/>
                    <a:pt x="12746" y="7498"/>
                  </a:cubicBezTo>
                  <a:cubicBezTo>
                    <a:pt x="12552" y="7332"/>
                    <a:pt x="12334" y="7216"/>
                    <a:pt x="12091" y="7216"/>
                  </a:cubicBezTo>
                  <a:cubicBezTo>
                    <a:pt x="12063" y="7216"/>
                    <a:pt x="12034" y="7217"/>
                    <a:pt x="12006" y="7221"/>
                  </a:cubicBezTo>
                  <a:cubicBezTo>
                    <a:pt x="11697" y="7221"/>
                    <a:pt x="11419" y="7375"/>
                    <a:pt x="11234" y="7622"/>
                  </a:cubicBezTo>
                  <a:cubicBezTo>
                    <a:pt x="11033" y="7344"/>
                    <a:pt x="10725" y="7205"/>
                    <a:pt x="10416" y="7205"/>
                  </a:cubicBezTo>
                  <a:cubicBezTo>
                    <a:pt x="10108" y="7205"/>
                    <a:pt x="9799" y="7344"/>
                    <a:pt x="9598" y="7622"/>
                  </a:cubicBezTo>
                  <a:cubicBezTo>
                    <a:pt x="9415" y="7346"/>
                    <a:pt x="9110" y="7202"/>
                    <a:pt x="8803" y="7202"/>
                  </a:cubicBezTo>
                  <a:cubicBezTo>
                    <a:pt x="8594" y="7202"/>
                    <a:pt x="8384" y="7269"/>
                    <a:pt x="8210" y="7406"/>
                  </a:cubicBezTo>
                  <a:lnTo>
                    <a:pt x="8210" y="6634"/>
                  </a:lnTo>
                  <a:cubicBezTo>
                    <a:pt x="8858" y="6418"/>
                    <a:pt x="9444" y="6017"/>
                    <a:pt x="9845" y="5462"/>
                  </a:cubicBezTo>
                  <a:cubicBezTo>
                    <a:pt x="10277" y="4906"/>
                    <a:pt x="10493" y="4258"/>
                    <a:pt x="10555" y="3610"/>
                  </a:cubicBezTo>
                  <a:lnTo>
                    <a:pt x="13055" y="3610"/>
                  </a:lnTo>
                  <a:cubicBezTo>
                    <a:pt x="13117" y="3764"/>
                    <a:pt x="13209" y="3918"/>
                    <a:pt x="13333" y="4042"/>
                  </a:cubicBezTo>
                  <a:cubicBezTo>
                    <a:pt x="13487" y="4258"/>
                    <a:pt x="13734" y="4351"/>
                    <a:pt x="14012" y="4381"/>
                  </a:cubicBezTo>
                  <a:cubicBezTo>
                    <a:pt x="14043" y="4385"/>
                    <a:pt x="14074" y="4387"/>
                    <a:pt x="14106" y="4387"/>
                  </a:cubicBezTo>
                  <a:cubicBezTo>
                    <a:pt x="14320" y="4387"/>
                    <a:pt x="14529" y="4296"/>
                    <a:pt x="14691" y="4134"/>
                  </a:cubicBezTo>
                  <a:cubicBezTo>
                    <a:pt x="15092" y="3795"/>
                    <a:pt x="15153" y="3178"/>
                    <a:pt x="14814" y="2777"/>
                  </a:cubicBezTo>
                  <a:cubicBezTo>
                    <a:pt x="14629" y="2591"/>
                    <a:pt x="14382" y="2468"/>
                    <a:pt x="14135" y="2437"/>
                  </a:cubicBezTo>
                  <a:cubicBezTo>
                    <a:pt x="14114" y="2436"/>
                    <a:pt x="14093" y="2435"/>
                    <a:pt x="14073" y="2435"/>
                  </a:cubicBezTo>
                  <a:cubicBezTo>
                    <a:pt x="13605" y="2435"/>
                    <a:pt x="13205" y="2765"/>
                    <a:pt x="13117" y="3209"/>
                  </a:cubicBezTo>
                  <a:lnTo>
                    <a:pt x="10586" y="3209"/>
                  </a:lnTo>
                  <a:cubicBezTo>
                    <a:pt x="10488" y="1340"/>
                    <a:pt x="8921" y="1"/>
                    <a:pt x="7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9" name="Google Shape;12649;p23"/>
          <p:cNvGrpSpPr/>
          <p:nvPr/>
        </p:nvGrpSpPr>
        <p:grpSpPr>
          <a:xfrm>
            <a:off x="2529788" y="3975486"/>
            <a:ext cx="307100" cy="362650"/>
            <a:chOff x="5533300" y="4140550"/>
            <a:chExt cx="307100" cy="362650"/>
          </a:xfrm>
        </p:grpSpPr>
        <p:sp>
          <p:nvSpPr>
            <p:cNvPr id="12650" name="Google Shape;12650;p23"/>
            <p:cNvSpPr/>
            <p:nvPr/>
          </p:nvSpPr>
          <p:spPr>
            <a:xfrm>
              <a:off x="5698425" y="4326500"/>
              <a:ext cx="109575" cy="93200"/>
            </a:xfrm>
            <a:custGeom>
              <a:avLst/>
              <a:gdLst/>
              <a:ahLst/>
              <a:cxnLst/>
              <a:rect l="l" t="t" r="r" b="b"/>
              <a:pathLst>
                <a:path w="4383" h="3728" extrusionOk="0">
                  <a:moveTo>
                    <a:pt x="2510" y="1424"/>
                  </a:moveTo>
                  <a:cubicBezTo>
                    <a:pt x="2582" y="1424"/>
                    <a:pt x="2656" y="1452"/>
                    <a:pt x="2716" y="1512"/>
                  </a:cubicBezTo>
                  <a:cubicBezTo>
                    <a:pt x="2932" y="1728"/>
                    <a:pt x="2778" y="2037"/>
                    <a:pt x="2500" y="2037"/>
                  </a:cubicBezTo>
                  <a:cubicBezTo>
                    <a:pt x="2346" y="2037"/>
                    <a:pt x="2222" y="1883"/>
                    <a:pt x="2222" y="1728"/>
                  </a:cubicBezTo>
                  <a:cubicBezTo>
                    <a:pt x="2222" y="1541"/>
                    <a:pt x="2362" y="1424"/>
                    <a:pt x="2510" y="1424"/>
                  </a:cubicBezTo>
                  <a:close/>
                  <a:moveTo>
                    <a:pt x="2500" y="463"/>
                  </a:moveTo>
                  <a:cubicBezTo>
                    <a:pt x="3735" y="463"/>
                    <a:pt x="4383" y="1883"/>
                    <a:pt x="3580" y="2778"/>
                  </a:cubicBezTo>
                  <a:lnTo>
                    <a:pt x="3580" y="2809"/>
                  </a:lnTo>
                  <a:cubicBezTo>
                    <a:pt x="3488" y="2531"/>
                    <a:pt x="3303" y="2315"/>
                    <a:pt x="3086" y="2191"/>
                  </a:cubicBezTo>
                  <a:cubicBezTo>
                    <a:pt x="3179" y="2068"/>
                    <a:pt x="3241" y="1883"/>
                    <a:pt x="3241" y="1728"/>
                  </a:cubicBezTo>
                  <a:cubicBezTo>
                    <a:pt x="3272" y="1204"/>
                    <a:pt x="2894" y="941"/>
                    <a:pt x="2516" y="941"/>
                  </a:cubicBezTo>
                  <a:cubicBezTo>
                    <a:pt x="2137" y="941"/>
                    <a:pt x="1759" y="1204"/>
                    <a:pt x="1790" y="1728"/>
                  </a:cubicBezTo>
                  <a:cubicBezTo>
                    <a:pt x="1790" y="1883"/>
                    <a:pt x="1852" y="2068"/>
                    <a:pt x="1945" y="2191"/>
                  </a:cubicBezTo>
                  <a:cubicBezTo>
                    <a:pt x="1729" y="2315"/>
                    <a:pt x="1543" y="2531"/>
                    <a:pt x="1451" y="2778"/>
                  </a:cubicBezTo>
                  <a:cubicBezTo>
                    <a:pt x="648" y="1883"/>
                    <a:pt x="1297" y="463"/>
                    <a:pt x="2500" y="463"/>
                  </a:cubicBezTo>
                  <a:close/>
                  <a:moveTo>
                    <a:pt x="2500" y="2438"/>
                  </a:moveTo>
                  <a:cubicBezTo>
                    <a:pt x="2832" y="2438"/>
                    <a:pt x="3164" y="2654"/>
                    <a:pt x="3210" y="3086"/>
                  </a:cubicBezTo>
                  <a:cubicBezTo>
                    <a:pt x="2994" y="3210"/>
                    <a:pt x="2778" y="3272"/>
                    <a:pt x="2531" y="3272"/>
                  </a:cubicBezTo>
                  <a:cubicBezTo>
                    <a:pt x="2253" y="3272"/>
                    <a:pt x="2006" y="3210"/>
                    <a:pt x="1790" y="3086"/>
                  </a:cubicBezTo>
                  <a:cubicBezTo>
                    <a:pt x="1837" y="2654"/>
                    <a:pt x="2168" y="2438"/>
                    <a:pt x="2500" y="2438"/>
                  </a:cubicBezTo>
                  <a:close/>
                  <a:moveTo>
                    <a:pt x="2531" y="0"/>
                  </a:moveTo>
                  <a:cubicBezTo>
                    <a:pt x="864" y="0"/>
                    <a:pt x="0" y="1975"/>
                    <a:pt x="1173" y="3179"/>
                  </a:cubicBezTo>
                  <a:cubicBezTo>
                    <a:pt x="1552" y="3557"/>
                    <a:pt x="2017" y="3727"/>
                    <a:pt x="2474" y="3727"/>
                  </a:cubicBezTo>
                  <a:cubicBezTo>
                    <a:pt x="3432" y="3727"/>
                    <a:pt x="4352" y="2981"/>
                    <a:pt x="4352" y="1852"/>
                  </a:cubicBezTo>
                  <a:cubicBezTo>
                    <a:pt x="4352" y="833"/>
                    <a:pt x="3549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1" name="Google Shape;12651;p23"/>
            <p:cNvSpPr/>
            <p:nvPr/>
          </p:nvSpPr>
          <p:spPr>
            <a:xfrm>
              <a:off x="5533300" y="4140550"/>
              <a:ext cx="307100" cy="362650"/>
            </a:xfrm>
            <a:custGeom>
              <a:avLst/>
              <a:gdLst/>
              <a:ahLst/>
              <a:cxnLst/>
              <a:rect l="l" t="t" r="r" b="b"/>
              <a:pathLst>
                <a:path w="12284" h="14506" extrusionOk="0">
                  <a:moveTo>
                    <a:pt x="10988" y="433"/>
                  </a:moveTo>
                  <a:cubicBezTo>
                    <a:pt x="11451" y="433"/>
                    <a:pt x="11852" y="834"/>
                    <a:pt x="11852" y="1328"/>
                  </a:cubicBezTo>
                  <a:lnTo>
                    <a:pt x="11852" y="1698"/>
                  </a:lnTo>
                  <a:lnTo>
                    <a:pt x="402" y="1698"/>
                  </a:lnTo>
                  <a:lnTo>
                    <a:pt x="402" y="1328"/>
                  </a:lnTo>
                  <a:cubicBezTo>
                    <a:pt x="402" y="834"/>
                    <a:pt x="803" y="433"/>
                    <a:pt x="1297" y="433"/>
                  </a:cubicBezTo>
                  <a:close/>
                  <a:moveTo>
                    <a:pt x="1297" y="1"/>
                  </a:moveTo>
                  <a:cubicBezTo>
                    <a:pt x="556" y="1"/>
                    <a:pt x="1" y="587"/>
                    <a:pt x="1" y="1328"/>
                  </a:cubicBezTo>
                  <a:lnTo>
                    <a:pt x="1" y="13179"/>
                  </a:lnTo>
                  <a:cubicBezTo>
                    <a:pt x="1" y="13919"/>
                    <a:pt x="556" y="14506"/>
                    <a:pt x="1297" y="14506"/>
                  </a:cubicBezTo>
                  <a:lnTo>
                    <a:pt x="10988" y="14506"/>
                  </a:lnTo>
                  <a:cubicBezTo>
                    <a:pt x="11698" y="14506"/>
                    <a:pt x="12284" y="13919"/>
                    <a:pt x="12284" y="13179"/>
                  </a:cubicBezTo>
                  <a:lnTo>
                    <a:pt x="12284" y="9845"/>
                  </a:lnTo>
                  <a:cubicBezTo>
                    <a:pt x="12284" y="9707"/>
                    <a:pt x="12176" y="9637"/>
                    <a:pt x="12068" y="9637"/>
                  </a:cubicBezTo>
                  <a:cubicBezTo>
                    <a:pt x="11960" y="9637"/>
                    <a:pt x="11852" y="9707"/>
                    <a:pt x="11852" y="9845"/>
                  </a:cubicBezTo>
                  <a:lnTo>
                    <a:pt x="11852" y="13179"/>
                  </a:lnTo>
                  <a:cubicBezTo>
                    <a:pt x="11852" y="13672"/>
                    <a:pt x="11451" y="14074"/>
                    <a:pt x="10988" y="14074"/>
                  </a:cubicBezTo>
                  <a:lnTo>
                    <a:pt x="1297" y="14074"/>
                  </a:lnTo>
                  <a:cubicBezTo>
                    <a:pt x="803" y="14074"/>
                    <a:pt x="402" y="13672"/>
                    <a:pt x="402" y="13179"/>
                  </a:cubicBezTo>
                  <a:lnTo>
                    <a:pt x="402" y="2161"/>
                  </a:lnTo>
                  <a:lnTo>
                    <a:pt x="11852" y="2161"/>
                  </a:lnTo>
                  <a:lnTo>
                    <a:pt x="11852" y="8734"/>
                  </a:lnTo>
                  <a:cubicBezTo>
                    <a:pt x="11852" y="8858"/>
                    <a:pt x="11944" y="8950"/>
                    <a:pt x="12068" y="8950"/>
                  </a:cubicBezTo>
                  <a:cubicBezTo>
                    <a:pt x="12191" y="8950"/>
                    <a:pt x="12284" y="8827"/>
                    <a:pt x="12284" y="8734"/>
                  </a:cubicBezTo>
                  <a:lnTo>
                    <a:pt x="12284" y="1328"/>
                  </a:lnTo>
                  <a:cubicBezTo>
                    <a:pt x="12284" y="587"/>
                    <a:pt x="11698" y="1"/>
                    <a:pt x="10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2" name="Google Shape;12652;p23"/>
            <p:cNvSpPr/>
            <p:nvPr/>
          </p:nvSpPr>
          <p:spPr>
            <a:xfrm>
              <a:off x="5558000" y="41637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3" name="Google Shape;12653;p23"/>
            <p:cNvSpPr/>
            <p:nvPr/>
          </p:nvSpPr>
          <p:spPr>
            <a:xfrm>
              <a:off x="5576525" y="41637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4" name="Google Shape;12654;p23"/>
            <p:cNvSpPr/>
            <p:nvPr/>
          </p:nvSpPr>
          <p:spPr>
            <a:xfrm>
              <a:off x="5595800" y="41637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5" name="Google Shape;12655;p23"/>
            <p:cNvSpPr/>
            <p:nvPr/>
          </p:nvSpPr>
          <p:spPr>
            <a:xfrm>
              <a:off x="5565725" y="4216350"/>
              <a:ext cx="108800" cy="93200"/>
            </a:xfrm>
            <a:custGeom>
              <a:avLst/>
              <a:gdLst/>
              <a:ahLst/>
              <a:cxnLst/>
              <a:rect l="l" t="t" r="r" b="b"/>
              <a:pathLst>
                <a:path w="4352" h="3728" extrusionOk="0">
                  <a:moveTo>
                    <a:pt x="1836" y="1397"/>
                  </a:moveTo>
                  <a:cubicBezTo>
                    <a:pt x="1998" y="1397"/>
                    <a:pt x="2160" y="1505"/>
                    <a:pt x="2130" y="1721"/>
                  </a:cubicBezTo>
                  <a:cubicBezTo>
                    <a:pt x="2160" y="1953"/>
                    <a:pt x="1998" y="2068"/>
                    <a:pt x="1836" y="2068"/>
                  </a:cubicBezTo>
                  <a:cubicBezTo>
                    <a:pt x="1674" y="2068"/>
                    <a:pt x="1512" y="1953"/>
                    <a:pt x="1543" y="1721"/>
                  </a:cubicBezTo>
                  <a:cubicBezTo>
                    <a:pt x="1512" y="1505"/>
                    <a:pt x="1674" y="1397"/>
                    <a:pt x="1836" y="1397"/>
                  </a:cubicBezTo>
                  <a:close/>
                  <a:moveTo>
                    <a:pt x="1852" y="425"/>
                  </a:moveTo>
                  <a:cubicBezTo>
                    <a:pt x="2623" y="425"/>
                    <a:pt x="3271" y="1073"/>
                    <a:pt x="3271" y="1876"/>
                  </a:cubicBezTo>
                  <a:cubicBezTo>
                    <a:pt x="3271" y="2215"/>
                    <a:pt x="3148" y="2555"/>
                    <a:pt x="2932" y="2832"/>
                  </a:cubicBezTo>
                  <a:cubicBezTo>
                    <a:pt x="2808" y="2555"/>
                    <a:pt x="2654" y="2338"/>
                    <a:pt x="2407" y="2215"/>
                  </a:cubicBezTo>
                  <a:cubicBezTo>
                    <a:pt x="2500" y="2092"/>
                    <a:pt x="2562" y="1906"/>
                    <a:pt x="2562" y="1752"/>
                  </a:cubicBezTo>
                  <a:cubicBezTo>
                    <a:pt x="2608" y="1227"/>
                    <a:pt x="2230" y="965"/>
                    <a:pt x="1848" y="965"/>
                  </a:cubicBezTo>
                  <a:cubicBezTo>
                    <a:pt x="1466" y="965"/>
                    <a:pt x="1080" y="1227"/>
                    <a:pt x="1111" y="1752"/>
                  </a:cubicBezTo>
                  <a:cubicBezTo>
                    <a:pt x="1111" y="1906"/>
                    <a:pt x="1173" y="2092"/>
                    <a:pt x="1296" y="2215"/>
                  </a:cubicBezTo>
                  <a:cubicBezTo>
                    <a:pt x="1049" y="2338"/>
                    <a:pt x="864" y="2555"/>
                    <a:pt x="772" y="2801"/>
                  </a:cubicBezTo>
                  <a:cubicBezTo>
                    <a:pt x="0" y="1876"/>
                    <a:pt x="648" y="456"/>
                    <a:pt x="1852" y="456"/>
                  </a:cubicBezTo>
                  <a:lnTo>
                    <a:pt x="1852" y="425"/>
                  </a:lnTo>
                  <a:close/>
                  <a:moveTo>
                    <a:pt x="1852" y="2462"/>
                  </a:moveTo>
                  <a:cubicBezTo>
                    <a:pt x="2191" y="2462"/>
                    <a:pt x="2500" y="2740"/>
                    <a:pt x="2562" y="3110"/>
                  </a:cubicBezTo>
                  <a:cubicBezTo>
                    <a:pt x="2330" y="3233"/>
                    <a:pt x="2083" y="3295"/>
                    <a:pt x="1840" y="3295"/>
                  </a:cubicBezTo>
                  <a:cubicBezTo>
                    <a:pt x="1597" y="3295"/>
                    <a:pt x="1358" y="3233"/>
                    <a:pt x="1142" y="3110"/>
                  </a:cubicBezTo>
                  <a:cubicBezTo>
                    <a:pt x="1173" y="2740"/>
                    <a:pt x="1481" y="2462"/>
                    <a:pt x="1852" y="2462"/>
                  </a:cubicBezTo>
                  <a:close/>
                  <a:moveTo>
                    <a:pt x="1878" y="0"/>
                  </a:moveTo>
                  <a:cubicBezTo>
                    <a:pt x="920" y="0"/>
                    <a:pt x="0" y="747"/>
                    <a:pt x="0" y="1876"/>
                  </a:cubicBezTo>
                  <a:cubicBezTo>
                    <a:pt x="0" y="2863"/>
                    <a:pt x="833" y="3696"/>
                    <a:pt x="1852" y="3727"/>
                  </a:cubicBezTo>
                  <a:cubicBezTo>
                    <a:pt x="3487" y="3727"/>
                    <a:pt x="4352" y="1721"/>
                    <a:pt x="3179" y="548"/>
                  </a:cubicBezTo>
                  <a:cubicBezTo>
                    <a:pt x="2800" y="170"/>
                    <a:pt x="2335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6" name="Google Shape;12656;p23"/>
            <p:cNvSpPr/>
            <p:nvPr/>
          </p:nvSpPr>
          <p:spPr>
            <a:xfrm>
              <a:off x="5561850" y="4436825"/>
              <a:ext cx="250000" cy="35525"/>
            </a:xfrm>
            <a:custGeom>
              <a:avLst/>
              <a:gdLst/>
              <a:ahLst/>
              <a:cxnLst/>
              <a:rect l="l" t="t" r="r" b="b"/>
              <a:pathLst>
                <a:path w="10000" h="1421" extrusionOk="0">
                  <a:moveTo>
                    <a:pt x="865" y="0"/>
                  </a:moveTo>
                  <a:cubicBezTo>
                    <a:pt x="1" y="62"/>
                    <a:pt x="1" y="1358"/>
                    <a:pt x="865" y="1420"/>
                  </a:cubicBezTo>
                  <a:lnTo>
                    <a:pt x="9105" y="1420"/>
                  </a:lnTo>
                  <a:cubicBezTo>
                    <a:pt x="10000" y="1358"/>
                    <a:pt x="10000" y="62"/>
                    <a:pt x="9105" y="0"/>
                  </a:cubicBezTo>
                  <a:lnTo>
                    <a:pt x="2593" y="0"/>
                  </a:lnTo>
                  <a:cubicBezTo>
                    <a:pt x="2315" y="0"/>
                    <a:pt x="2315" y="433"/>
                    <a:pt x="2593" y="433"/>
                  </a:cubicBezTo>
                  <a:lnTo>
                    <a:pt x="9105" y="433"/>
                  </a:lnTo>
                  <a:cubicBezTo>
                    <a:pt x="9444" y="463"/>
                    <a:pt x="9444" y="957"/>
                    <a:pt x="9105" y="988"/>
                  </a:cubicBezTo>
                  <a:lnTo>
                    <a:pt x="865" y="988"/>
                  </a:lnTo>
                  <a:cubicBezTo>
                    <a:pt x="525" y="957"/>
                    <a:pt x="525" y="463"/>
                    <a:pt x="865" y="433"/>
                  </a:cubicBezTo>
                  <a:lnTo>
                    <a:pt x="1451" y="433"/>
                  </a:lnTo>
                  <a:cubicBezTo>
                    <a:pt x="1729" y="433"/>
                    <a:pt x="1729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7" name="Google Shape;12657;p23"/>
            <p:cNvSpPr/>
            <p:nvPr/>
          </p:nvSpPr>
          <p:spPr>
            <a:xfrm>
              <a:off x="5662925" y="4220025"/>
              <a:ext cx="144300" cy="86425"/>
            </a:xfrm>
            <a:custGeom>
              <a:avLst/>
              <a:gdLst/>
              <a:ahLst/>
              <a:cxnLst/>
              <a:rect l="l" t="t" r="r" b="b"/>
              <a:pathLst>
                <a:path w="5772" h="3457" extrusionOk="0">
                  <a:moveTo>
                    <a:pt x="1852" y="0"/>
                  </a:moveTo>
                  <a:cubicBezTo>
                    <a:pt x="1359" y="0"/>
                    <a:pt x="957" y="401"/>
                    <a:pt x="957" y="895"/>
                  </a:cubicBezTo>
                  <a:lnTo>
                    <a:pt x="957" y="988"/>
                  </a:lnTo>
                  <a:lnTo>
                    <a:pt x="278" y="988"/>
                  </a:lnTo>
                  <a:cubicBezTo>
                    <a:pt x="93" y="988"/>
                    <a:pt x="1" y="1204"/>
                    <a:pt x="124" y="1327"/>
                  </a:cubicBezTo>
                  <a:lnTo>
                    <a:pt x="957" y="2315"/>
                  </a:lnTo>
                  <a:lnTo>
                    <a:pt x="957" y="2562"/>
                  </a:lnTo>
                  <a:cubicBezTo>
                    <a:pt x="957" y="3056"/>
                    <a:pt x="1359" y="3457"/>
                    <a:pt x="1852" y="3457"/>
                  </a:cubicBezTo>
                  <a:lnTo>
                    <a:pt x="4877" y="3457"/>
                  </a:lnTo>
                  <a:cubicBezTo>
                    <a:pt x="5371" y="3457"/>
                    <a:pt x="5772" y="3056"/>
                    <a:pt x="5772" y="2562"/>
                  </a:cubicBezTo>
                  <a:lnTo>
                    <a:pt x="5772" y="895"/>
                  </a:lnTo>
                  <a:cubicBezTo>
                    <a:pt x="5772" y="401"/>
                    <a:pt x="5371" y="0"/>
                    <a:pt x="4877" y="0"/>
                  </a:cubicBezTo>
                  <a:lnTo>
                    <a:pt x="4568" y="0"/>
                  </a:lnTo>
                  <a:cubicBezTo>
                    <a:pt x="4290" y="0"/>
                    <a:pt x="4290" y="401"/>
                    <a:pt x="4568" y="401"/>
                  </a:cubicBezTo>
                  <a:lnTo>
                    <a:pt x="4877" y="401"/>
                  </a:lnTo>
                  <a:cubicBezTo>
                    <a:pt x="5124" y="401"/>
                    <a:pt x="5340" y="618"/>
                    <a:pt x="5340" y="895"/>
                  </a:cubicBezTo>
                  <a:lnTo>
                    <a:pt x="5340" y="2562"/>
                  </a:lnTo>
                  <a:cubicBezTo>
                    <a:pt x="5340" y="2809"/>
                    <a:pt x="5124" y="3025"/>
                    <a:pt x="4877" y="3025"/>
                  </a:cubicBezTo>
                  <a:lnTo>
                    <a:pt x="1852" y="3025"/>
                  </a:lnTo>
                  <a:cubicBezTo>
                    <a:pt x="1605" y="3025"/>
                    <a:pt x="1359" y="2809"/>
                    <a:pt x="1359" y="2562"/>
                  </a:cubicBezTo>
                  <a:lnTo>
                    <a:pt x="1359" y="2222"/>
                  </a:lnTo>
                  <a:cubicBezTo>
                    <a:pt x="1359" y="2191"/>
                    <a:pt x="1359" y="2130"/>
                    <a:pt x="1328" y="2099"/>
                  </a:cubicBezTo>
                  <a:lnTo>
                    <a:pt x="741" y="1389"/>
                  </a:lnTo>
                  <a:lnTo>
                    <a:pt x="1173" y="1389"/>
                  </a:lnTo>
                  <a:cubicBezTo>
                    <a:pt x="1183" y="1392"/>
                    <a:pt x="1193" y="1394"/>
                    <a:pt x="1203" y="1394"/>
                  </a:cubicBezTo>
                  <a:cubicBezTo>
                    <a:pt x="1285" y="1394"/>
                    <a:pt x="1359" y="1287"/>
                    <a:pt x="1359" y="1204"/>
                  </a:cubicBezTo>
                  <a:lnTo>
                    <a:pt x="1359" y="895"/>
                  </a:lnTo>
                  <a:cubicBezTo>
                    <a:pt x="1389" y="618"/>
                    <a:pt x="1605" y="401"/>
                    <a:pt x="1852" y="401"/>
                  </a:cubicBezTo>
                  <a:lnTo>
                    <a:pt x="3365" y="401"/>
                  </a:lnTo>
                  <a:cubicBezTo>
                    <a:pt x="3673" y="401"/>
                    <a:pt x="3673" y="0"/>
                    <a:pt x="3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8" name="Google Shape;12658;p23"/>
            <p:cNvSpPr/>
            <p:nvPr/>
          </p:nvSpPr>
          <p:spPr>
            <a:xfrm>
              <a:off x="5565725" y="4329575"/>
              <a:ext cx="144300" cy="86450"/>
            </a:xfrm>
            <a:custGeom>
              <a:avLst/>
              <a:gdLst/>
              <a:ahLst/>
              <a:cxnLst/>
              <a:rect l="l" t="t" r="r" b="b"/>
              <a:pathLst>
                <a:path w="5772" h="3458" extrusionOk="0">
                  <a:moveTo>
                    <a:pt x="3920" y="433"/>
                  </a:moveTo>
                  <a:cubicBezTo>
                    <a:pt x="4197" y="433"/>
                    <a:pt x="4413" y="649"/>
                    <a:pt x="4413" y="896"/>
                  </a:cubicBezTo>
                  <a:lnTo>
                    <a:pt x="4413" y="1204"/>
                  </a:lnTo>
                  <a:cubicBezTo>
                    <a:pt x="4413" y="1328"/>
                    <a:pt x="4506" y="1420"/>
                    <a:pt x="4629" y="1420"/>
                  </a:cubicBezTo>
                  <a:lnTo>
                    <a:pt x="5031" y="1420"/>
                  </a:lnTo>
                  <a:lnTo>
                    <a:pt x="4475" y="2161"/>
                  </a:lnTo>
                  <a:cubicBezTo>
                    <a:pt x="4413" y="2192"/>
                    <a:pt x="4413" y="2223"/>
                    <a:pt x="4413" y="2284"/>
                  </a:cubicBezTo>
                  <a:lnTo>
                    <a:pt x="4413" y="2593"/>
                  </a:lnTo>
                  <a:cubicBezTo>
                    <a:pt x="4413" y="2840"/>
                    <a:pt x="4197" y="3056"/>
                    <a:pt x="3920" y="3056"/>
                  </a:cubicBezTo>
                  <a:lnTo>
                    <a:pt x="926" y="3056"/>
                  </a:lnTo>
                  <a:cubicBezTo>
                    <a:pt x="648" y="3056"/>
                    <a:pt x="432" y="2840"/>
                    <a:pt x="432" y="2593"/>
                  </a:cubicBezTo>
                  <a:lnTo>
                    <a:pt x="432" y="896"/>
                  </a:lnTo>
                  <a:cubicBezTo>
                    <a:pt x="432" y="649"/>
                    <a:pt x="648" y="433"/>
                    <a:pt x="926" y="433"/>
                  </a:cubicBezTo>
                  <a:close/>
                  <a:moveTo>
                    <a:pt x="926" y="1"/>
                  </a:moveTo>
                  <a:cubicBezTo>
                    <a:pt x="401" y="1"/>
                    <a:pt x="0" y="402"/>
                    <a:pt x="0" y="896"/>
                  </a:cubicBezTo>
                  <a:lnTo>
                    <a:pt x="0" y="2562"/>
                  </a:lnTo>
                  <a:cubicBezTo>
                    <a:pt x="0" y="3056"/>
                    <a:pt x="401" y="3457"/>
                    <a:pt x="926" y="3457"/>
                  </a:cubicBezTo>
                  <a:lnTo>
                    <a:pt x="3920" y="3457"/>
                  </a:lnTo>
                  <a:cubicBezTo>
                    <a:pt x="4413" y="3457"/>
                    <a:pt x="4815" y="3056"/>
                    <a:pt x="4845" y="2562"/>
                  </a:cubicBezTo>
                  <a:lnTo>
                    <a:pt x="4845" y="2346"/>
                  </a:lnTo>
                  <a:lnTo>
                    <a:pt x="5648" y="1359"/>
                  </a:lnTo>
                  <a:cubicBezTo>
                    <a:pt x="5771" y="1204"/>
                    <a:pt x="5679" y="1019"/>
                    <a:pt x="5493" y="1019"/>
                  </a:cubicBezTo>
                  <a:lnTo>
                    <a:pt x="4845" y="1019"/>
                  </a:lnTo>
                  <a:lnTo>
                    <a:pt x="4845" y="896"/>
                  </a:lnTo>
                  <a:cubicBezTo>
                    <a:pt x="4845" y="402"/>
                    <a:pt x="4444" y="1"/>
                    <a:pt x="3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59" name="Google Shape;12659;p23"/>
          <p:cNvGrpSpPr/>
          <p:nvPr/>
        </p:nvGrpSpPr>
        <p:grpSpPr>
          <a:xfrm>
            <a:off x="3986913" y="1766106"/>
            <a:ext cx="339500" cy="361250"/>
            <a:chOff x="2510400" y="4141325"/>
            <a:chExt cx="339500" cy="361250"/>
          </a:xfrm>
        </p:grpSpPr>
        <p:sp>
          <p:nvSpPr>
            <p:cNvPr id="12660" name="Google Shape;12660;p23"/>
            <p:cNvSpPr/>
            <p:nvPr/>
          </p:nvSpPr>
          <p:spPr>
            <a:xfrm>
              <a:off x="2510400" y="4141325"/>
              <a:ext cx="339500" cy="361250"/>
            </a:xfrm>
            <a:custGeom>
              <a:avLst/>
              <a:gdLst/>
              <a:ahLst/>
              <a:cxnLst/>
              <a:rect l="l" t="t" r="r" b="b"/>
              <a:pathLst>
                <a:path w="13580" h="14450" extrusionOk="0">
                  <a:moveTo>
                    <a:pt x="7098" y="0"/>
                  </a:moveTo>
                  <a:cubicBezTo>
                    <a:pt x="6203" y="0"/>
                    <a:pt x="5493" y="710"/>
                    <a:pt x="5493" y="1574"/>
                  </a:cubicBezTo>
                  <a:lnTo>
                    <a:pt x="5493" y="3858"/>
                  </a:lnTo>
                  <a:cubicBezTo>
                    <a:pt x="5428" y="3836"/>
                    <a:pt x="5347" y="3814"/>
                    <a:pt x="5273" y="3814"/>
                  </a:cubicBezTo>
                  <a:cubicBezTo>
                    <a:pt x="5242" y="3814"/>
                    <a:pt x="5212" y="3818"/>
                    <a:pt x="5185" y="3827"/>
                  </a:cubicBezTo>
                  <a:lnTo>
                    <a:pt x="1296" y="3827"/>
                  </a:lnTo>
                  <a:cubicBezTo>
                    <a:pt x="586" y="3827"/>
                    <a:pt x="0" y="4383"/>
                    <a:pt x="0" y="5123"/>
                  </a:cubicBezTo>
                  <a:lnTo>
                    <a:pt x="0" y="5556"/>
                  </a:lnTo>
                  <a:cubicBezTo>
                    <a:pt x="0" y="5694"/>
                    <a:pt x="108" y="5764"/>
                    <a:pt x="216" y="5764"/>
                  </a:cubicBezTo>
                  <a:cubicBezTo>
                    <a:pt x="324" y="5764"/>
                    <a:pt x="432" y="5694"/>
                    <a:pt x="432" y="5556"/>
                  </a:cubicBezTo>
                  <a:lnTo>
                    <a:pt x="432" y="5123"/>
                  </a:lnTo>
                  <a:cubicBezTo>
                    <a:pt x="432" y="4630"/>
                    <a:pt x="802" y="4228"/>
                    <a:pt x="1296" y="4228"/>
                  </a:cubicBezTo>
                  <a:lnTo>
                    <a:pt x="5185" y="4228"/>
                  </a:lnTo>
                  <a:cubicBezTo>
                    <a:pt x="5648" y="4228"/>
                    <a:pt x="6049" y="4630"/>
                    <a:pt x="6049" y="5123"/>
                  </a:cubicBezTo>
                  <a:lnTo>
                    <a:pt x="6049" y="7562"/>
                  </a:lnTo>
                  <a:cubicBezTo>
                    <a:pt x="6049" y="7592"/>
                    <a:pt x="6049" y="7623"/>
                    <a:pt x="6049" y="7623"/>
                  </a:cubicBezTo>
                  <a:lnTo>
                    <a:pt x="6049" y="8981"/>
                  </a:lnTo>
                  <a:lnTo>
                    <a:pt x="6049" y="9074"/>
                  </a:lnTo>
                  <a:lnTo>
                    <a:pt x="5617" y="9074"/>
                  </a:lnTo>
                  <a:cubicBezTo>
                    <a:pt x="5597" y="9072"/>
                    <a:pt x="5578" y="9072"/>
                    <a:pt x="5559" y="9072"/>
                  </a:cubicBezTo>
                  <a:cubicBezTo>
                    <a:pt x="5118" y="9072"/>
                    <a:pt x="4719" y="9403"/>
                    <a:pt x="4660" y="9876"/>
                  </a:cubicBezTo>
                  <a:cubicBezTo>
                    <a:pt x="4629" y="9876"/>
                    <a:pt x="4598" y="9876"/>
                    <a:pt x="4598" y="9907"/>
                  </a:cubicBezTo>
                  <a:lnTo>
                    <a:pt x="3642" y="10617"/>
                  </a:lnTo>
                  <a:lnTo>
                    <a:pt x="3642" y="10061"/>
                  </a:lnTo>
                  <a:cubicBezTo>
                    <a:pt x="3642" y="9938"/>
                    <a:pt x="3549" y="9845"/>
                    <a:pt x="3426" y="9845"/>
                  </a:cubicBezTo>
                  <a:lnTo>
                    <a:pt x="1296" y="9845"/>
                  </a:lnTo>
                  <a:cubicBezTo>
                    <a:pt x="802" y="9845"/>
                    <a:pt x="432" y="9444"/>
                    <a:pt x="432" y="8981"/>
                  </a:cubicBezTo>
                  <a:lnTo>
                    <a:pt x="432" y="6852"/>
                  </a:lnTo>
                  <a:cubicBezTo>
                    <a:pt x="432" y="6697"/>
                    <a:pt x="324" y="6620"/>
                    <a:pt x="216" y="6620"/>
                  </a:cubicBezTo>
                  <a:cubicBezTo>
                    <a:pt x="108" y="6620"/>
                    <a:pt x="0" y="6697"/>
                    <a:pt x="0" y="6852"/>
                  </a:cubicBezTo>
                  <a:lnTo>
                    <a:pt x="0" y="8981"/>
                  </a:lnTo>
                  <a:cubicBezTo>
                    <a:pt x="0" y="9691"/>
                    <a:pt x="586" y="10277"/>
                    <a:pt x="1296" y="10277"/>
                  </a:cubicBezTo>
                  <a:lnTo>
                    <a:pt x="3241" y="10277"/>
                  </a:lnTo>
                  <a:lnTo>
                    <a:pt x="3241" y="11049"/>
                  </a:lnTo>
                  <a:cubicBezTo>
                    <a:pt x="3241" y="11159"/>
                    <a:pt x="3335" y="11254"/>
                    <a:pt x="3445" y="11254"/>
                  </a:cubicBezTo>
                  <a:cubicBezTo>
                    <a:pt x="3489" y="11254"/>
                    <a:pt x="3536" y="11238"/>
                    <a:pt x="3580" y="11203"/>
                  </a:cubicBezTo>
                  <a:lnTo>
                    <a:pt x="4629" y="10401"/>
                  </a:lnTo>
                  <a:lnTo>
                    <a:pt x="4629" y="12777"/>
                  </a:lnTo>
                  <a:cubicBezTo>
                    <a:pt x="4629" y="13302"/>
                    <a:pt x="5092" y="13765"/>
                    <a:pt x="5617" y="13765"/>
                  </a:cubicBezTo>
                  <a:lnTo>
                    <a:pt x="6913" y="13765"/>
                  </a:lnTo>
                  <a:lnTo>
                    <a:pt x="6913" y="14259"/>
                  </a:lnTo>
                  <a:cubicBezTo>
                    <a:pt x="6936" y="14370"/>
                    <a:pt x="7039" y="14450"/>
                    <a:pt x="7141" y="14450"/>
                  </a:cubicBezTo>
                  <a:cubicBezTo>
                    <a:pt x="7180" y="14450"/>
                    <a:pt x="7219" y="14438"/>
                    <a:pt x="7253" y="14413"/>
                  </a:cubicBezTo>
                  <a:lnTo>
                    <a:pt x="8117" y="13765"/>
                  </a:lnTo>
                  <a:lnTo>
                    <a:pt x="8395" y="13765"/>
                  </a:lnTo>
                  <a:cubicBezTo>
                    <a:pt x="8919" y="13765"/>
                    <a:pt x="9351" y="13302"/>
                    <a:pt x="9351" y="12777"/>
                  </a:cubicBezTo>
                  <a:lnTo>
                    <a:pt x="9351" y="12376"/>
                  </a:lnTo>
                  <a:cubicBezTo>
                    <a:pt x="9351" y="12237"/>
                    <a:pt x="9251" y="12168"/>
                    <a:pt x="9151" y="12168"/>
                  </a:cubicBezTo>
                  <a:cubicBezTo>
                    <a:pt x="9050" y="12168"/>
                    <a:pt x="8950" y="12237"/>
                    <a:pt x="8950" y="12376"/>
                  </a:cubicBezTo>
                  <a:lnTo>
                    <a:pt x="8950" y="12777"/>
                  </a:lnTo>
                  <a:cubicBezTo>
                    <a:pt x="8950" y="13086"/>
                    <a:pt x="8672" y="13333"/>
                    <a:pt x="8395" y="13333"/>
                  </a:cubicBezTo>
                  <a:lnTo>
                    <a:pt x="8055" y="13333"/>
                  </a:lnTo>
                  <a:cubicBezTo>
                    <a:pt x="7993" y="13333"/>
                    <a:pt x="7962" y="13333"/>
                    <a:pt x="7932" y="13364"/>
                  </a:cubicBezTo>
                  <a:lnTo>
                    <a:pt x="7345" y="13826"/>
                  </a:lnTo>
                  <a:lnTo>
                    <a:pt x="7345" y="13549"/>
                  </a:lnTo>
                  <a:cubicBezTo>
                    <a:pt x="7345" y="13425"/>
                    <a:pt x="7253" y="13333"/>
                    <a:pt x="7129" y="13333"/>
                  </a:cubicBezTo>
                  <a:lnTo>
                    <a:pt x="5617" y="13333"/>
                  </a:lnTo>
                  <a:cubicBezTo>
                    <a:pt x="5308" y="13333"/>
                    <a:pt x="5061" y="13086"/>
                    <a:pt x="5061" y="12777"/>
                  </a:cubicBezTo>
                  <a:lnTo>
                    <a:pt x="5061" y="10030"/>
                  </a:lnTo>
                  <a:cubicBezTo>
                    <a:pt x="5061" y="9722"/>
                    <a:pt x="5308" y="9475"/>
                    <a:pt x="5617" y="9475"/>
                  </a:cubicBezTo>
                  <a:lnTo>
                    <a:pt x="8395" y="9475"/>
                  </a:lnTo>
                  <a:cubicBezTo>
                    <a:pt x="8672" y="9475"/>
                    <a:pt x="8950" y="9722"/>
                    <a:pt x="8950" y="10030"/>
                  </a:cubicBezTo>
                  <a:lnTo>
                    <a:pt x="8950" y="11049"/>
                  </a:lnTo>
                  <a:cubicBezTo>
                    <a:pt x="8950" y="11203"/>
                    <a:pt x="9050" y="11280"/>
                    <a:pt x="9151" y="11280"/>
                  </a:cubicBezTo>
                  <a:cubicBezTo>
                    <a:pt x="9251" y="11280"/>
                    <a:pt x="9351" y="11203"/>
                    <a:pt x="9351" y="11049"/>
                  </a:cubicBezTo>
                  <a:lnTo>
                    <a:pt x="9351" y="10030"/>
                  </a:lnTo>
                  <a:cubicBezTo>
                    <a:pt x="9351" y="9475"/>
                    <a:pt x="8919" y="9043"/>
                    <a:pt x="8364" y="9043"/>
                  </a:cubicBezTo>
                  <a:lnTo>
                    <a:pt x="6481" y="9043"/>
                  </a:lnTo>
                  <a:lnTo>
                    <a:pt x="6481" y="7932"/>
                  </a:lnTo>
                  <a:cubicBezTo>
                    <a:pt x="6666" y="8024"/>
                    <a:pt x="6882" y="8055"/>
                    <a:pt x="7067" y="8055"/>
                  </a:cubicBezTo>
                  <a:lnTo>
                    <a:pt x="9444" y="8055"/>
                  </a:lnTo>
                  <a:lnTo>
                    <a:pt x="9444" y="9105"/>
                  </a:lnTo>
                  <a:cubicBezTo>
                    <a:pt x="9444" y="9215"/>
                    <a:pt x="9554" y="9309"/>
                    <a:pt x="9662" y="9309"/>
                  </a:cubicBezTo>
                  <a:cubicBezTo>
                    <a:pt x="9705" y="9309"/>
                    <a:pt x="9748" y="9294"/>
                    <a:pt x="9783" y="9259"/>
                  </a:cubicBezTo>
                  <a:lnTo>
                    <a:pt x="11357" y="8055"/>
                  </a:lnTo>
                  <a:lnTo>
                    <a:pt x="12005" y="8055"/>
                  </a:lnTo>
                  <a:cubicBezTo>
                    <a:pt x="12869" y="8055"/>
                    <a:pt x="13579" y="7345"/>
                    <a:pt x="13579" y="6481"/>
                  </a:cubicBezTo>
                  <a:lnTo>
                    <a:pt x="13579" y="1574"/>
                  </a:lnTo>
                  <a:cubicBezTo>
                    <a:pt x="13579" y="710"/>
                    <a:pt x="12869" y="0"/>
                    <a:pt x="12005" y="0"/>
                  </a:cubicBezTo>
                  <a:lnTo>
                    <a:pt x="11388" y="0"/>
                  </a:lnTo>
                  <a:cubicBezTo>
                    <a:pt x="11079" y="0"/>
                    <a:pt x="11079" y="432"/>
                    <a:pt x="11388" y="432"/>
                  </a:cubicBezTo>
                  <a:lnTo>
                    <a:pt x="12005" y="432"/>
                  </a:lnTo>
                  <a:cubicBezTo>
                    <a:pt x="12623" y="432"/>
                    <a:pt x="13147" y="926"/>
                    <a:pt x="13147" y="1574"/>
                  </a:cubicBezTo>
                  <a:lnTo>
                    <a:pt x="13147" y="6481"/>
                  </a:lnTo>
                  <a:cubicBezTo>
                    <a:pt x="13147" y="7129"/>
                    <a:pt x="12623" y="7654"/>
                    <a:pt x="12005" y="7654"/>
                  </a:cubicBezTo>
                  <a:lnTo>
                    <a:pt x="11296" y="7654"/>
                  </a:lnTo>
                  <a:cubicBezTo>
                    <a:pt x="11234" y="7654"/>
                    <a:pt x="11203" y="7654"/>
                    <a:pt x="11172" y="7685"/>
                  </a:cubicBezTo>
                  <a:lnTo>
                    <a:pt x="9876" y="8673"/>
                  </a:lnTo>
                  <a:lnTo>
                    <a:pt x="9876" y="7870"/>
                  </a:lnTo>
                  <a:cubicBezTo>
                    <a:pt x="9876" y="7747"/>
                    <a:pt x="9783" y="7654"/>
                    <a:pt x="9660" y="7654"/>
                  </a:cubicBezTo>
                  <a:lnTo>
                    <a:pt x="7098" y="7654"/>
                  </a:lnTo>
                  <a:cubicBezTo>
                    <a:pt x="6882" y="7654"/>
                    <a:pt x="6666" y="7592"/>
                    <a:pt x="6481" y="7500"/>
                  </a:cubicBezTo>
                  <a:lnTo>
                    <a:pt x="6481" y="5123"/>
                  </a:lnTo>
                  <a:cubicBezTo>
                    <a:pt x="6481" y="4691"/>
                    <a:pt x="6265" y="4259"/>
                    <a:pt x="5926" y="4043"/>
                  </a:cubicBezTo>
                  <a:lnTo>
                    <a:pt x="5926" y="1574"/>
                  </a:lnTo>
                  <a:cubicBezTo>
                    <a:pt x="5926" y="926"/>
                    <a:pt x="6419" y="432"/>
                    <a:pt x="7067" y="432"/>
                  </a:cubicBezTo>
                  <a:lnTo>
                    <a:pt x="10030" y="432"/>
                  </a:lnTo>
                  <a:cubicBezTo>
                    <a:pt x="10339" y="432"/>
                    <a:pt x="10339" y="0"/>
                    <a:pt x="100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661" name="Google Shape;12661;p23"/>
            <p:cNvGrpSpPr/>
            <p:nvPr/>
          </p:nvGrpSpPr>
          <p:grpSpPr>
            <a:xfrm>
              <a:off x="2548975" y="4180400"/>
              <a:ext cx="260800" cy="179300"/>
              <a:chOff x="2548975" y="4180400"/>
              <a:chExt cx="260800" cy="179300"/>
            </a:xfrm>
          </p:grpSpPr>
          <p:sp>
            <p:nvSpPr>
              <p:cNvPr id="12662" name="Google Shape;12662;p23"/>
              <p:cNvSpPr/>
              <p:nvPr/>
            </p:nvSpPr>
            <p:spPr>
              <a:xfrm>
                <a:off x="2687075" y="4180400"/>
                <a:ext cx="1227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888" extrusionOk="0">
                    <a:moveTo>
                      <a:pt x="1173" y="2233"/>
                    </a:moveTo>
                    <a:lnTo>
                      <a:pt x="1173" y="4394"/>
                    </a:lnTo>
                    <a:lnTo>
                      <a:pt x="463" y="4394"/>
                    </a:lnTo>
                    <a:lnTo>
                      <a:pt x="463" y="2233"/>
                    </a:lnTo>
                    <a:close/>
                    <a:moveTo>
                      <a:pt x="2901" y="413"/>
                    </a:moveTo>
                    <a:cubicBezTo>
                      <a:pt x="3087" y="752"/>
                      <a:pt x="3087" y="1153"/>
                      <a:pt x="2963" y="1493"/>
                    </a:cubicBezTo>
                    <a:lnTo>
                      <a:pt x="2778" y="1894"/>
                    </a:lnTo>
                    <a:cubicBezTo>
                      <a:pt x="2747" y="1956"/>
                      <a:pt x="2747" y="2017"/>
                      <a:pt x="2778" y="2079"/>
                    </a:cubicBezTo>
                    <a:cubicBezTo>
                      <a:pt x="2809" y="2141"/>
                      <a:pt x="2901" y="2172"/>
                      <a:pt x="2963" y="2172"/>
                    </a:cubicBezTo>
                    <a:lnTo>
                      <a:pt x="4383" y="2203"/>
                    </a:lnTo>
                    <a:cubicBezTo>
                      <a:pt x="4445" y="2203"/>
                      <a:pt x="4475" y="2233"/>
                      <a:pt x="4506" y="2326"/>
                    </a:cubicBezTo>
                    <a:lnTo>
                      <a:pt x="4506" y="2604"/>
                    </a:lnTo>
                    <a:lnTo>
                      <a:pt x="4506" y="4332"/>
                    </a:lnTo>
                    <a:cubicBezTo>
                      <a:pt x="4475" y="4363"/>
                      <a:pt x="4475" y="4394"/>
                      <a:pt x="4445" y="4425"/>
                    </a:cubicBezTo>
                    <a:cubicBezTo>
                      <a:pt x="4445" y="4455"/>
                      <a:pt x="4414" y="4455"/>
                      <a:pt x="4383" y="4486"/>
                    </a:cubicBezTo>
                    <a:lnTo>
                      <a:pt x="2346" y="4486"/>
                    </a:lnTo>
                    <a:cubicBezTo>
                      <a:pt x="2099" y="4455"/>
                      <a:pt x="1852" y="4394"/>
                      <a:pt x="1667" y="4239"/>
                    </a:cubicBezTo>
                    <a:lnTo>
                      <a:pt x="1574" y="4178"/>
                    </a:lnTo>
                    <a:lnTo>
                      <a:pt x="1574" y="2511"/>
                    </a:lnTo>
                    <a:lnTo>
                      <a:pt x="2439" y="1524"/>
                    </a:lnTo>
                    <a:cubicBezTo>
                      <a:pt x="2716" y="1215"/>
                      <a:pt x="2871" y="814"/>
                      <a:pt x="2871" y="413"/>
                    </a:cubicBezTo>
                    <a:close/>
                    <a:moveTo>
                      <a:pt x="2899" y="1"/>
                    </a:moveTo>
                    <a:cubicBezTo>
                      <a:pt x="2662" y="1"/>
                      <a:pt x="2469" y="198"/>
                      <a:pt x="2469" y="443"/>
                    </a:cubicBezTo>
                    <a:cubicBezTo>
                      <a:pt x="2469" y="752"/>
                      <a:pt x="2346" y="1030"/>
                      <a:pt x="2130" y="1246"/>
                    </a:cubicBezTo>
                    <a:lnTo>
                      <a:pt x="1574" y="1894"/>
                    </a:lnTo>
                    <a:cubicBezTo>
                      <a:pt x="1513" y="1832"/>
                      <a:pt x="1451" y="1801"/>
                      <a:pt x="1389" y="1801"/>
                    </a:cubicBezTo>
                    <a:lnTo>
                      <a:pt x="216" y="1801"/>
                    </a:lnTo>
                    <a:cubicBezTo>
                      <a:pt x="93" y="1801"/>
                      <a:pt x="0" y="1894"/>
                      <a:pt x="0" y="2017"/>
                    </a:cubicBezTo>
                    <a:lnTo>
                      <a:pt x="0" y="4579"/>
                    </a:lnTo>
                    <a:cubicBezTo>
                      <a:pt x="0" y="4702"/>
                      <a:pt x="93" y="4795"/>
                      <a:pt x="216" y="4795"/>
                    </a:cubicBezTo>
                    <a:lnTo>
                      <a:pt x="1389" y="4795"/>
                    </a:lnTo>
                    <a:cubicBezTo>
                      <a:pt x="1451" y="4795"/>
                      <a:pt x="1544" y="4764"/>
                      <a:pt x="1574" y="4671"/>
                    </a:cubicBezTo>
                    <a:cubicBezTo>
                      <a:pt x="1821" y="4826"/>
                      <a:pt x="2068" y="4887"/>
                      <a:pt x="2346" y="4887"/>
                    </a:cubicBezTo>
                    <a:lnTo>
                      <a:pt x="4352" y="4887"/>
                    </a:lnTo>
                    <a:cubicBezTo>
                      <a:pt x="4661" y="4887"/>
                      <a:pt x="4907" y="4641"/>
                      <a:pt x="4907" y="4332"/>
                    </a:cubicBezTo>
                    <a:lnTo>
                      <a:pt x="4907" y="2326"/>
                    </a:lnTo>
                    <a:cubicBezTo>
                      <a:pt x="4907" y="2017"/>
                      <a:pt x="4661" y="1770"/>
                      <a:pt x="4352" y="1770"/>
                    </a:cubicBezTo>
                    <a:lnTo>
                      <a:pt x="3303" y="1770"/>
                    </a:lnTo>
                    <a:lnTo>
                      <a:pt x="3364" y="1678"/>
                    </a:lnTo>
                    <a:cubicBezTo>
                      <a:pt x="3550" y="1184"/>
                      <a:pt x="3519" y="659"/>
                      <a:pt x="3272" y="197"/>
                    </a:cubicBezTo>
                    <a:cubicBezTo>
                      <a:pt x="3210" y="104"/>
                      <a:pt x="3117" y="42"/>
                      <a:pt x="2994" y="11"/>
                    </a:cubicBezTo>
                    <a:cubicBezTo>
                      <a:pt x="2962" y="4"/>
                      <a:pt x="2930" y="1"/>
                      <a:pt x="289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663" name="Google Shape;12663;p23"/>
              <p:cNvSpPr/>
              <p:nvPr/>
            </p:nvSpPr>
            <p:spPr>
              <a:xfrm>
                <a:off x="2548975" y="4277875"/>
                <a:ext cx="85650" cy="818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3273" extrusionOk="0">
                    <a:moveTo>
                      <a:pt x="2006" y="1390"/>
                    </a:moveTo>
                    <a:lnTo>
                      <a:pt x="1914" y="1914"/>
                    </a:lnTo>
                    <a:lnTo>
                      <a:pt x="1389" y="1914"/>
                    </a:lnTo>
                    <a:lnTo>
                      <a:pt x="1482" y="1390"/>
                    </a:lnTo>
                    <a:close/>
                    <a:moveTo>
                      <a:pt x="1512" y="1"/>
                    </a:moveTo>
                    <a:cubicBezTo>
                      <a:pt x="1420" y="1"/>
                      <a:pt x="1296" y="63"/>
                      <a:pt x="1266" y="186"/>
                    </a:cubicBezTo>
                    <a:lnTo>
                      <a:pt x="1142" y="958"/>
                    </a:lnTo>
                    <a:lnTo>
                      <a:pt x="309" y="958"/>
                    </a:lnTo>
                    <a:cubicBezTo>
                      <a:pt x="0" y="958"/>
                      <a:pt x="0" y="1359"/>
                      <a:pt x="309" y="1359"/>
                    </a:cubicBezTo>
                    <a:lnTo>
                      <a:pt x="1080" y="1359"/>
                    </a:lnTo>
                    <a:lnTo>
                      <a:pt x="988" y="1883"/>
                    </a:lnTo>
                    <a:lnTo>
                      <a:pt x="278" y="1914"/>
                    </a:lnTo>
                    <a:cubicBezTo>
                      <a:pt x="0" y="1914"/>
                      <a:pt x="0" y="2316"/>
                      <a:pt x="278" y="2316"/>
                    </a:cubicBezTo>
                    <a:lnTo>
                      <a:pt x="926" y="2316"/>
                    </a:lnTo>
                    <a:lnTo>
                      <a:pt x="803" y="3025"/>
                    </a:lnTo>
                    <a:cubicBezTo>
                      <a:pt x="772" y="3149"/>
                      <a:pt x="864" y="3241"/>
                      <a:pt x="957" y="3272"/>
                    </a:cubicBezTo>
                    <a:lnTo>
                      <a:pt x="1019" y="3272"/>
                    </a:lnTo>
                    <a:cubicBezTo>
                      <a:pt x="1111" y="3272"/>
                      <a:pt x="1204" y="3211"/>
                      <a:pt x="1204" y="3087"/>
                    </a:cubicBezTo>
                    <a:lnTo>
                      <a:pt x="1327" y="2316"/>
                    </a:lnTo>
                    <a:lnTo>
                      <a:pt x="1852" y="2316"/>
                    </a:lnTo>
                    <a:lnTo>
                      <a:pt x="1728" y="3025"/>
                    </a:lnTo>
                    <a:cubicBezTo>
                      <a:pt x="1728" y="3149"/>
                      <a:pt x="1790" y="3241"/>
                      <a:pt x="1914" y="3272"/>
                    </a:cubicBezTo>
                    <a:lnTo>
                      <a:pt x="1944" y="3272"/>
                    </a:lnTo>
                    <a:cubicBezTo>
                      <a:pt x="2037" y="3272"/>
                      <a:pt x="2130" y="3211"/>
                      <a:pt x="2161" y="3087"/>
                    </a:cubicBezTo>
                    <a:lnTo>
                      <a:pt x="2284" y="2316"/>
                    </a:lnTo>
                    <a:lnTo>
                      <a:pt x="3148" y="2316"/>
                    </a:lnTo>
                    <a:cubicBezTo>
                      <a:pt x="3416" y="2316"/>
                      <a:pt x="3426" y="1913"/>
                      <a:pt x="3176" y="1913"/>
                    </a:cubicBezTo>
                    <a:cubicBezTo>
                      <a:pt x="3167" y="1913"/>
                      <a:pt x="3158" y="1913"/>
                      <a:pt x="3148" y="1914"/>
                    </a:cubicBezTo>
                    <a:lnTo>
                      <a:pt x="2377" y="1914"/>
                    </a:lnTo>
                    <a:lnTo>
                      <a:pt x="2438" y="1390"/>
                    </a:lnTo>
                    <a:lnTo>
                      <a:pt x="3148" y="1390"/>
                    </a:lnTo>
                    <a:cubicBezTo>
                      <a:pt x="3426" y="1390"/>
                      <a:pt x="3426" y="958"/>
                      <a:pt x="3148" y="958"/>
                    </a:cubicBezTo>
                    <a:lnTo>
                      <a:pt x="2531" y="958"/>
                    </a:lnTo>
                    <a:lnTo>
                      <a:pt x="2654" y="248"/>
                    </a:lnTo>
                    <a:cubicBezTo>
                      <a:pt x="2654" y="124"/>
                      <a:pt x="2593" y="32"/>
                      <a:pt x="2469" y="1"/>
                    </a:cubicBezTo>
                    <a:cubicBezTo>
                      <a:pt x="2346" y="1"/>
                      <a:pt x="2253" y="63"/>
                      <a:pt x="2222" y="186"/>
                    </a:cubicBezTo>
                    <a:lnTo>
                      <a:pt x="2099" y="958"/>
                    </a:lnTo>
                    <a:lnTo>
                      <a:pt x="1574" y="958"/>
                    </a:lnTo>
                    <a:lnTo>
                      <a:pt x="1698" y="248"/>
                    </a:lnTo>
                    <a:cubicBezTo>
                      <a:pt x="1728" y="124"/>
                      <a:pt x="1636" y="32"/>
                      <a:pt x="1512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2664" name="Google Shape;12664;p23"/>
            <p:cNvSpPr/>
            <p:nvPr/>
          </p:nvSpPr>
          <p:spPr>
            <a:xfrm>
              <a:off x="2654675" y="4401500"/>
              <a:ext cx="61750" cy="53100"/>
            </a:xfrm>
            <a:custGeom>
              <a:avLst/>
              <a:gdLst/>
              <a:ahLst/>
              <a:cxnLst/>
              <a:rect l="l" t="t" r="r" b="b"/>
              <a:pathLst>
                <a:path w="2470" h="2124" extrusionOk="0">
                  <a:moveTo>
                    <a:pt x="772" y="426"/>
                  </a:moveTo>
                  <a:cubicBezTo>
                    <a:pt x="864" y="426"/>
                    <a:pt x="988" y="518"/>
                    <a:pt x="1019" y="611"/>
                  </a:cubicBezTo>
                  <a:cubicBezTo>
                    <a:pt x="1080" y="673"/>
                    <a:pt x="1142" y="734"/>
                    <a:pt x="1235" y="734"/>
                  </a:cubicBezTo>
                  <a:cubicBezTo>
                    <a:pt x="1296" y="734"/>
                    <a:pt x="1389" y="673"/>
                    <a:pt x="1420" y="611"/>
                  </a:cubicBezTo>
                  <a:cubicBezTo>
                    <a:pt x="1471" y="509"/>
                    <a:pt x="1565" y="449"/>
                    <a:pt x="1665" y="449"/>
                  </a:cubicBezTo>
                  <a:cubicBezTo>
                    <a:pt x="1686" y="449"/>
                    <a:pt x="1707" y="451"/>
                    <a:pt x="1729" y="457"/>
                  </a:cubicBezTo>
                  <a:cubicBezTo>
                    <a:pt x="1914" y="488"/>
                    <a:pt x="2037" y="673"/>
                    <a:pt x="2006" y="858"/>
                  </a:cubicBezTo>
                  <a:lnTo>
                    <a:pt x="2006" y="827"/>
                  </a:lnTo>
                  <a:cubicBezTo>
                    <a:pt x="2006" y="1136"/>
                    <a:pt x="1821" y="1383"/>
                    <a:pt x="1235" y="1691"/>
                  </a:cubicBezTo>
                  <a:cubicBezTo>
                    <a:pt x="648" y="1383"/>
                    <a:pt x="432" y="1136"/>
                    <a:pt x="432" y="827"/>
                  </a:cubicBezTo>
                  <a:cubicBezTo>
                    <a:pt x="401" y="642"/>
                    <a:pt x="525" y="488"/>
                    <a:pt x="679" y="426"/>
                  </a:cubicBezTo>
                  <a:close/>
                  <a:moveTo>
                    <a:pt x="1648" y="0"/>
                  </a:moveTo>
                  <a:cubicBezTo>
                    <a:pt x="1492" y="0"/>
                    <a:pt x="1339" y="58"/>
                    <a:pt x="1204" y="148"/>
                  </a:cubicBezTo>
                  <a:lnTo>
                    <a:pt x="1235" y="179"/>
                  </a:lnTo>
                  <a:cubicBezTo>
                    <a:pt x="1097" y="65"/>
                    <a:pt x="926" y="1"/>
                    <a:pt x="759" y="1"/>
                  </a:cubicBezTo>
                  <a:cubicBezTo>
                    <a:pt x="700" y="1"/>
                    <a:pt x="642" y="9"/>
                    <a:pt x="587" y="25"/>
                  </a:cubicBezTo>
                  <a:cubicBezTo>
                    <a:pt x="247" y="117"/>
                    <a:pt x="0" y="457"/>
                    <a:pt x="0" y="827"/>
                  </a:cubicBezTo>
                  <a:cubicBezTo>
                    <a:pt x="0" y="1105"/>
                    <a:pt x="124" y="1352"/>
                    <a:pt x="309" y="1568"/>
                  </a:cubicBezTo>
                  <a:cubicBezTo>
                    <a:pt x="556" y="1784"/>
                    <a:pt x="834" y="1969"/>
                    <a:pt x="1111" y="2123"/>
                  </a:cubicBezTo>
                  <a:lnTo>
                    <a:pt x="1327" y="2123"/>
                  </a:lnTo>
                  <a:cubicBezTo>
                    <a:pt x="2006" y="1753"/>
                    <a:pt x="2438" y="1413"/>
                    <a:pt x="2438" y="827"/>
                  </a:cubicBezTo>
                  <a:cubicBezTo>
                    <a:pt x="2469" y="426"/>
                    <a:pt x="2191" y="86"/>
                    <a:pt x="1821" y="25"/>
                  </a:cubicBezTo>
                  <a:cubicBezTo>
                    <a:pt x="1763" y="8"/>
                    <a:pt x="1705" y="0"/>
                    <a:pt x="1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65" name="Google Shape;12665;p23"/>
          <p:cNvGrpSpPr/>
          <p:nvPr/>
        </p:nvGrpSpPr>
        <p:grpSpPr>
          <a:xfrm>
            <a:off x="1769581" y="3975874"/>
            <a:ext cx="361875" cy="361875"/>
            <a:chOff x="4004875" y="1904625"/>
            <a:chExt cx="361875" cy="361875"/>
          </a:xfrm>
        </p:grpSpPr>
        <p:sp>
          <p:nvSpPr>
            <p:cNvPr id="12666" name="Google Shape;12666;p23"/>
            <p:cNvSpPr/>
            <p:nvPr/>
          </p:nvSpPr>
          <p:spPr>
            <a:xfrm>
              <a:off x="4114425" y="1994900"/>
              <a:ext cx="35050" cy="51675"/>
            </a:xfrm>
            <a:custGeom>
              <a:avLst/>
              <a:gdLst/>
              <a:ahLst/>
              <a:cxnLst/>
              <a:rect l="l" t="t" r="r" b="b"/>
              <a:pathLst>
                <a:path w="1402" h="2067" extrusionOk="0">
                  <a:moveTo>
                    <a:pt x="1062" y="1"/>
                  </a:moveTo>
                  <a:cubicBezTo>
                    <a:pt x="1017" y="1"/>
                    <a:pt x="969" y="19"/>
                    <a:pt x="927" y="62"/>
                  </a:cubicBezTo>
                  <a:lnTo>
                    <a:pt x="93" y="864"/>
                  </a:lnTo>
                  <a:cubicBezTo>
                    <a:pt x="1" y="957"/>
                    <a:pt x="1" y="1080"/>
                    <a:pt x="93" y="1173"/>
                  </a:cubicBezTo>
                  <a:lnTo>
                    <a:pt x="958" y="2006"/>
                  </a:lnTo>
                  <a:cubicBezTo>
                    <a:pt x="1001" y="2049"/>
                    <a:pt x="1050" y="2067"/>
                    <a:pt x="1099" y="2067"/>
                  </a:cubicBezTo>
                  <a:cubicBezTo>
                    <a:pt x="1258" y="2067"/>
                    <a:pt x="1401" y="1870"/>
                    <a:pt x="1235" y="1728"/>
                  </a:cubicBezTo>
                  <a:lnTo>
                    <a:pt x="556" y="1018"/>
                  </a:lnTo>
                  <a:lnTo>
                    <a:pt x="1205" y="370"/>
                  </a:lnTo>
                  <a:cubicBezTo>
                    <a:pt x="1347" y="204"/>
                    <a:pt x="1215" y="1"/>
                    <a:pt x="1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7" name="Google Shape;12667;p23"/>
            <p:cNvSpPr/>
            <p:nvPr/>
          </p:nvSpPr>
          <p:spPr>
            <a:xfrm>
              <a:off x="4222750" y="1994900"/>
              <a:ext cx="33675" cy="51675"/>
            </a:xfrm>
            <a:custGeom>
              <a:avLst/>
              <a:gdLst/>
              <a:ahLst/>
              <a:cxnLst/>
              <a:rect l="l" t="t" r="r" b="b"/>
              <a:pathLst>
                <a:path w="1347" h="2067" extrusionOk="0">
                  <a:moveTo>
                    <a:pt x="297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822" y="1049"/>
                  </a:lnTo>
                  <a:lnTo>
                    <a:pt x="174" y="1697"/>
                  </a:lnTo>
                  <a:cubicBezTo>
                    <a:pt x="31" y="1864"/>
                    <a:pt x="163" y="2067"/>
                    <a:pt x="330" y="2067"/>
                  </a:cubicBezTo>
                  <a:cubicBezTo>
                    <a:pt x="380" y="2067"/>
                    <a:pt x="433" y="2048"/>
                    <a:pt x="482" y="2006"/>
                  </a:cubicBezTo>
                  <a:lnTo>
                    <a:pt x="1285" y="1203"/>
                  </a:lnTo>
                  <a:cubicBezTo>
                    <a:pt x="1346" y="1111"/>
                    <a:pt x="1346" y="987"/>
                    <a:pt x="1285" y="895"/>
                  </a:cubicBezTo>
                  <a:lnTo>
                    <a:pt x="451" y="62"/>
                  </a:lnTo>
                  <a:cubicBezTo>
                    <a:pt x="401" y="19"/>
                    <a:pt x="348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8" name="Google Shape;12668;p23"/>
            <p:cNvSpPr/>
            <p:nvPr/>
          </p:nvSpPr>
          <p:spPr>
            <a:xfrm>
              <a:off x="4165875" y="1982250"/>
              <a:ext cx="39625" cy="75850"/>
            </a:xfrm>
            <a:custGeom>
              <a:avLst/>
              <a:gdLst/>
              <a:ahLst/>
              <a:cxnLst/>
              <a:rect l="l" t="t" r="r" b="b"/>
              <a:pathLst>
                <a:path w="1585" h="3034" extrusionOk="0">
                  <a:moveTo>
                    <a:pt x="1357" y="1"/>
                  </a:moveTo>
                  <a:cubicBezTo>
                    <a:pt x="1272" y="1"/>
                    <a:pt x="1176" y="41"/>
                    <a:pt x="1153" y="135"/>
                  </a:cubicBezTo>
                  <a:lnTo>
                    <a:pt x="42" y="2759"/>
                  </a:lnTo>
                  <a:cubicBezTo>
                    <a:pt x="0" y="2923"/>
                    <a:pt x="124" y="3033"/>
                    <a:pt x="247" y="3033"/>
                  </a:cubicBezTo>
                  <a:cubicBezTo>
                    <a:pt x="309" y="3033"/>
                    <a:pt x="371" y="3006"/>
                    <a:pt x="412" y="2944"/>
                  </a:cubicBezTo>
                  <a:lnTo>
                    <a:pt x="1554" y="290"/>
                  </a:lnTo>
                  <a:cubicBezTo>
                    <a:pt x="1585" y="197"/>
                    <a:pt x="1523" y="74"/>
                    <a:pt x="1430" y="12"/>
                  </a:cubicBezTo>
                  <a:cubicBezTo>
                    <a:pt x="1408" y="5"/>
                    <a:pt x="1383" y="1"/>
                    <a:pt x="1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9" name="Google Shape;12669;p23"/>
            <p:cNvSpPr/>
            <p:nvPr/>
          </p:nvSpPr>
          <p:spPr>
            <a:xfrm>
              <a:off x="400487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10833" y="432"/>
                  </a:moveTo>
                  <a:cubicBezTo>
                    <a:pt x="11327" y="432"/>
                    <a:pt x="11728" y="802"/>
                    <a:pt x="11728" y="1296"/>
                  </a:cubicBezTo>
                  <a:lnTo>
                    <a:pt x="11728" y="1636"/>
                  </a:lnTo>
                  <a:lnTo>
                    <a:pt x="2747" y="1636"/>
                  </a:lnTo>
                  <a:lnTo>
                    <a:pt x="2747" y="1296"/>
                  </a:lnTo>
                  <a:cubicBezTo>
                    <a:pt x="2747" y="833"/>
                    <a:pt x="3148" y="432"/>
                    <a:pt x="3642" y="432"/>
                  </a:cubicBezTo>
                  <a:close/>
                  <a:moveTo>
                    <a:pt x="11728" y="2068"/>
                  </a:moveTo>
                  <a:lnTo>
                    <a:pt x="11728" y="6697"/>
                  </a:lnTo>
                  <a:cubicBezTo>
                    <a:pt x="11728" y="7191"/>
                    <a:pt x="11327" y="7592"/>
                    <a:pt x="10864" y="7592"/>
                  </a:cubicBezTo>
                  <a:lnTo>
                    <a:pt x="3642" y="7592"/>
                  </a:lnTo>
                  <a:cubicBezTo>
                    <a:pt x="3148" y="7592"/>
                    <a:pt x="2747" y="7191"/>
                    <a:pt x="2747" y="6697"/>
                  </a:cubicBezTo>
                  <a:lnTo>
                    <a:pt x="2747" y="2068"/>
                  </a:lnTo>
                  <a:close/>
                  <a:moveTo>
                    <a:pt x="14043" y="9660"/>
                  </a:moveTo>
                  <a:lnTo>
                    <a:pt x="14043" y="10678"/>
                  </a:lnTo>
                  <a:cubicBezTo>
                    <a:pt x="14043" y="11049"/>
                    <a:pt x="13734" y="11357"/>
                    <a:pt x="13395" y="11357"/>
                  </a:cubicBezTo>
                  <a:lnTo>
                    <a:pt x="13395" y="11326"/>
                  </a:lnTo>
                  <a:lnTo>
                    <a:pt x="1112" y="11326"/>
                  </a:lnTo>
                  <a:cubicBezTo>
                    <a:pt x="741" y="11326"/>
                    <a:pt x="433" y="11049"/>
                    <a:pt x="433" y="10678"/>
                  </a:cubicBezTo>
                  <a:lnTo>
                    <a:pt x="433" y="9660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9" y="13147"/>
                  </a:lnTo>
                  <a:lnTo>
                    <a:pt x="6389" y="11758"/>
                  </a:lnTo>
                  <a:close/>
                  <a:moveTo>
                    <a:pt x="3642" y="0"/>
                  </a:moveTo>
                  <a:cubicBezTo>
                    <a:pt x="2902" y="0"/>
                    <a:pt x="2315" y="586"/>
                    <a:pt x="2315" y="1296"/>
                  </a:cubicBezTo>
                  <a:lnTo>
                    <a:pt x="2315" y="2160"/>
                  </a:lnTo>
                  <a:lnTo>
                    <a:pt x="1081" y="2160"/>
                  </a:lnTo>
                  <a:cubicBezTo>
                    <a:pt x="494" y="2160"/>
                    <a:pt x="1" y="2654"/>
                    <a:pt x="1" y="3271"/>
                  </a:cubicBezTo>
                  <a:lnTo>
                    <a:pt x="1" y="3981"/>
                  </a:lnTo>
                  <a:cubicBezTo>
                    <a:pt x="1" y="4120"/>
                    <a:pt x="109" y="4189"/>
                    <a:pt x="217" y="4189"/>
                  </a:cubicBezTo>
                  <a:cubicBezTo>
                    <a:pt x="325" y="4189"/>
                    <a:pt x="433" y="4120"/>
                    <a:pt x="433" y="3981"/>
                  </a:cubicBezTo>
                  <a:lnTo>
                    <a:pt x="433" y="3271"/>
                  </a:lnTo>
                  <a:cubicBezTo>
                    <a:pt x="433" y="2901"/>
                    <a:pt x="710" y="2592"/>
                    <a:pt x="1081" y="2592"/>
                  </a:cubicBezTo>
                  <a:lnTo>
                    <a:pt x="2315" y="2592"/>
                  </a:lnTo>
                  <a:lnTo>
                    <a:pt x="2315" y="6697"/>
                  </a:lnTo>
                  <a:cubicBezTo>
                    <a:pt x="2315" y="7407"/>
                    <a:pt x="2902" y="7993"/>
                    <a:pt x="3642" y="7993"/>
                  </a:cubicBezTo>
                  <a:lnTo>
                    <a:pt x="10833" y="7993"/>
                  </a:lnTo>
                  <a:cubicBezTo>
                    <a:pt x="11574" y="7993"/>
                    <a:pt x="12129" y="7407"/>
                    <a:pt x="12129" y="6697"/>
                  </a:cubicBezTo>
                  <a:lnTo>
                    <a:pt x="12129" y="2592"/>
                  </a:lnTo>
                  <a:lnTo>
                    <a:pt x="13395" y="2592"/>
                  </a:lnTo>
                  <a:cubicBezTo>
                    <a:pt x="13734" y="2592"/>
                    <a:pt x="14043" y="2901"/>
                    <a:pt x="14043" y="3271"/>
                  </a:cubicBezTo>
                  <a:lnTo>
                    <a:pt x="14043" y="9228"/>
                  </a:lnTo>
                  <a:lnTo>
                    <a:pt x="433" y="9228"/>
                  </a:lnTo>
                  <a:lnTo>
                    <a:pt x="433" y="5185"/>
                  </a:lnTo>
                  <a:cubicBezTo>
                    <a:pt x="433" y="5046"/>
                    <a:pt x="325" y="4976"/>
                    <a:pt x="217" y="4976"/>
                  </a:cubicBezTo>
                  <a:cubicBezTo>
                    <a:pt x="109" y="4976"/>
                    <a:pt x="1" y="5046"/>
                    <a:pt x="1" y="5185"/>
                  </a:cubicBezTo>
                  <a:lnTo>
                    <a:pt x="1" y="10678"/>
                  </a:lnTo>
                  <a:cubicBezTo>
                    <a:pt x="1" y="11265"/>
                    <a:pt x="494" y="11758"/>
                    <a:pt x="1112" y="11758"/>
                  </a:cubicBezTo>
                  <a:lnTo>
                    <a:pt x="5957" y="11758"/>
                  </a:lnTo>
                  <a:lnTo>
                    <a:pt x="5957" y="13147"/>
                  </a:lnTo>
                  <a:lnTo>
                    <a:pt x="4877" y="13147"/>
                  </a:lnTo>
                  <a:cubicBezTo>
                    <a:pt x="4043" y="13147"/>
                    <a:pt x="4043" y="14474"/>
                    <a:pt x="4877" y="14474"/>
                  </a:cubicBezTo>
                  <a:lnTo>
                    <a:pt x="7809" y="14474"/>
                  </a:lnTo>
                  <a:cubicBezTo>
                    <a:pt x="8077" y="14474"/>
                    <a:pt x="8086" y="14071"/>
                    <a:pt x="7836" y="14071"/>
                  </a:cubicBezTo>
                  <a:cubicBezTo>
                    <a:pt x="7827" y="14071"/>
                    <a:pt x="7818" y="14072"/>
                    <a:pt x="7809" y="14073"/>
                  </a:cubicBezTo>
                  <a:lnTo>
                    <a:pt x="4877" y="14073"/>
                  </a:lnTo>
                  <a:cubicBezTo>
                    <a:pt x="4599" y="14011"/>
                    <a:pt x="4599" y="13610"/>
                    <a:pt x="4877" y="13579"/>
                  </a:cubicBezTo>
                  <a:lnTo>
                    <a:pt x="9599" y="13579"/>
                  </a:lnTo>
                  <a:cubicBezTo>
                    <a:pt x="9876" y="13610"/>
                    <a:pt x="9876" y="14011"/>
                    <a:pt x="9599" y="14073"/>
                  </a:cubicBezTo>
                  <a:lnTo>
                    <a:pt x="9043" y="14073"/>
                  </a:lnTo>
                  <a:cubicBezTo>
                    <a:pt x="8765" y="14073"/>
                    <a:pt x="8765" y="14474"/>
                    <a:pt x="9043" y="14474"/>
                  </a:cubicBezTo>
                  <a:lnTo>
                    <a:pt x="9599" y="14474"/>
                  </a:lnTo>
                  <a:cubicBezTo>
                    <a:pt x="10432" y="14474"/>
                    <a:pt x="10432" y="13147"/>
                    <a:pt x="9599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3364" y="11758"/>
                  </a:lnTo>
                  <a:cubicBezTo>
                    <a:pt x="13981" y="11758"/>
                    <a:pt x="14475" y="11265"/>
                    <a:pt x="14475" y="10678"/>
                  </a:cubicBezTo>
                  <a:lnTo>
                    <a:pt x="14475" y="3271"/>
                  </a:lnTo>
                  <a:cubicBezTo>
                    <a:pt x="14475" y="2654"/>
                    <a:pt x="13981" y="2160"/>
                    <a:pt x="13364" y="2160"/>
                  </a:cubicBezTo>
                  <a:lnTo>
                    <a:pt x="12129" y="2160"/>
                  </a:lnTo>
                  <a:lnTo>
                    <a:pt x="12129" y="1296"/>
                  </a:lnTo>
                  <a:cubicBezTo>
                    <a:pt x="12129" y="586"/>
                    <a:pt x="11574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0" name="Google Shape;12670;p23"/>
            <p:cNvSpPr/>
            <p:nvPr/>
          </p:nvSpPr>
          <p:spPr>
            <a:xfrm>
              <a:off x="40874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1" name="Google Shape;12671;p23"/>
            <p:cNvSpPr/>
            <p:nvPr/>
          </p:nvSpPr>
          <p:spPr>
            <a:xfrm>
              <a:off x="410517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2" name="Google Shape;12672;p23"/>
            <p:cNvSpPr/>
            <p:nvPr/>
          </p:nvSpPr>
          <p:spPr>
            <a:xfrm>
              <a:off x="412292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73" name="Google Shape;12673;p23"/>
          <p:cNvGrpSpPr/>
          <p:nvPr/>
        </p:nvGrpSpPr>
        <p:grpSpPr>
          <a:xfrm>
            <a:off x="1074150" y="1796643"/>
            <a:ext cx="362675" cy="300175"/>
            <a:chOff x="1740375" y="4172175"/>
            <a:chExt cx="362675" cy="300175"/>
          </a:xfrm>
        </p:grpSpPr>
        <p:sp>
          <p:nvSpPr>
            <p:cNvPr id="12674" name="Google Shape;12674;p23"/>
            <p:cNvSpPr/>
            <p:nvPr/>
          </p:nvSpPr>
          <p:spPr>
            <a:xfrm>
              <a:off x="1740375" y="4172175"/>
              <a:ext cx="362675" cy="300175"/>
            </a:xfrm>
            <a:custGeom>
              <a:avLst/>
              <a:gdLst/>
              <a:ahLst/>
              <a:cxnLst/>
              <a:rect l="l" t="t" r="r" b="b"/>
              <a:pathLst>
                <a:path w="14507" h="12007" extrusionOk="0">
                  <a:moveTo>
                    <a:pt x="13025" y="433"/>
                  </a:moveTo>
                  <a:cubicBezTo>
                    <a:pt x="13611" y="433"/>
                    <a:pt x="14105" y="927"/>
                    <a:pt x="14105" y="1513"/>
                  </a:cubicBezTo>
                  <a:lnTo>
                    <a:pt x="14105" y="2285"/>
                  </a:lnTo>
                  <a:lnTo>
                    <a:pt x="464" y="2285"/>
                  </a:lnTo>
                  <a:lnTo>
                    <a:pt x="464" y="1513"/>
                  </a:lnTo>
                  <a:cubicBezTo>
                    <a:pt x="464" y="927"/>
                    <a:pt x="927" y="433"/>
                    <a:pt x="1513" y="433"/>
                  </a:cubicBezTo>
                  <a:close/>
                  <a:moveTo>
                    <a:pt x="12531" y="9013"/>
                  </a:moveTo>
                  <a:lnTo>
                    <a:pt x="12531" y="11574"/>
                  </a:lnTo>
                  <a:lnTo>
                    <a:pt x="8025" y="11574"/>
                  </a:lnTo>
                  <a:lnTo>
                    <a:pt x="8025" y="9013"/>
                  </a:lnTo>
                  <a:close/>
                  <a:moveTo>
                    <a:pt x="1513" y="1"/>
                  </a:moveTo>
                  <a:cubicBezTo>
                    <a:pt x="680" y="1"/>
                    <a:pt x="1" y="680"/>
                    <a:pt x="32" y="1513"/>
                  </a:cubicBezTo>
                  <a:lnTo>
                    <a:pt x="32" y="8704"/>
                  </a:lnTo>
                  <a:cubicBezTo>
                    <a:pt x="32" y="8843"/>
                    <a:pt x="132" y="8912"/>
                    <a:pt x="232" y="8912"/>
                  </a:cubicBezTo>
                  <a:cubicBezTo>
                    <a:pt x="333" y="8912"/>
                    <a:pt x="433" y="8843"/>
                    <a:pt x="433" y="8704"/>
                  </a:cubicBezTo>
                  <a:lnTo>
                    <a:pt x="433" y="2655"/>
                  </a:lnTo>
                  <a:lnTo>
                    <a:pt x="14074" y="2655"/>
                  </a:lnTo>
                  <a:lnTo>
                    <a:pt x="14074" y="10494"/>
                  </a:lnTo>
                  <a:cubicBezTo>
                    <a:pt x="14074" y="11080"/>
                    <a:pt x="13611" y="11574"/>
                    <a:pt x="13025" y="11574"/>
                  </a:cubicBezTo>
                  <a:lnTo>
                    <a:pt x="12963" y="11574"/>
                  </a:lnTo>
                  <a:lnTo>
                    <a:pt x="12963" y="8796"/>
                  </a:lnTo>
                  <a:cubicBezTo>
                    <a:pt x="12963" y="8673"/>
                    <a:pt x="12870" y="8580"/>
                    <a:pt x="12747" y="8580"/>
                  </a:cubicBezTo>
                  <a:lnTo>
                    <a:pt x="7840" y="8580"/>
                  </a:lnTo>
                  <a:cubicBezTo>
                    <a:pt x="7716" y="8580"/>
                    <a:pt x="7624" y="8673"/>
                    <a:pt x="7624" y="8796"/>
                  </a:cubicBezTo>
                  <a:lnTo>
                    <a:pt x="7624" y="11574"/>
                  </a:lnTo>
                  <a:lnTo>
                    <a:pt x="1513" y="11574"/>
                  </a:lnTo>
                  <a:cubicBezTo>
                    <a:pt x="927" y="11543"/>
                    <a:pt x="464" y="11080"/>
                    <a:pt x="464" y="10525"/>
                  </a:cubicBezTo>
                  <a:lnTo>
                    <a:pt x="464" y="9815"/>
                  </a:lnTo>
                  <a:cubicBezTo>
                    <a:pt x="464" y="9676"/>
                    <a:pt x="356" y="9607"/>
                    <a:pt x="248" y="9607"/>
                  </a:cubicBezTo>
                  <a:cubicBezTo>
                    <a:pt x="140" y="9607"/>
                    <a:pt x="32" y="9676"/>
                    <a:pt x="32" y="9815"/>
                  </a:cubicBezTo>
                  <a:lnTo>
                    <a:pt x="32" y="10525"/>
                  </a:lnTo>
                  <a:cubicBezTo>
                    <a:pt x="32" y="11327"/>
                    <a:pt x="711" y="12006"/>
                    <a:pt x="1513" y="12006"/>
                  </a:cubicBezTo>
                  <a:lnTo>
                    <a:pt x="13025" y="12006"/>
                  </a:lnTo>
                  <a:cubicBezTo>
                    <a:pt x="13858" y="12006"/>
                    <a:pt x="14506" y="11327"/>
                    <a:pt x="14506" y="10525"/>
                  </a:cubicBezTo>
                  <a:lnTo>
                    <a:pt x="14506" y="1513"/>
                  </a:lnTo>
                  <a:cubicBezTo>
                    <a:pt x="14506" y="680"/>
                    <a:pt x="13858" y="1"/>
                    <a:pt x="13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5" name="Google Shape;12675;p23"/>
            <p:cNvSpPr/>
            <p:nvPr/>
          </p:nvSpPr>
          <p:spPr>
            <a:xfrm>
              <a:off x="17720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6" name="Google Shape;12676;p23"/>
            <p:cNvSpPr/>
            <p:nvPr/>
          </p:nvSpPr>
          <p:spPr>
            <a:xfrm>
              <a:off x="1806750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09" y="347"/>
                  </a:moveTo>
                  <a:cubicBezTo>
                    <a:pt x="517" y="347"/>
                    <a:pt x="525" y="355"/>
                    <a:pt x="525" y="371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2" y="347"/>
                    <a:pt x="509" y="347"/>
                  </a:cubicBezTo>
                  <a:close/>
                  <a:moveTo>
                    <a:pt x="525" y="0"/>
                  </a:moveTo>
                  <a:cubicBezTo>
                    <a:pt x="154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7" name="Google Shape;12677;p23"/>
            <p:cNvSpPr/>
            <p:nvPr/>
          </p:nvSpPr>
          <p:spPr>
            <a:xfrm>
              <a:off x="18399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8" name="Google Shape;12678;p23"/>
            <p:cNvSpPr/>
            <p:nvPr/>
          </p:nvSpPr>
          <p:spPr>
            <a:xfrm>
              <a:off x="1775875" y="4262450"/>
              <a:ext cx="290125" cy="104950"/>
            </a:xfrm>
            <a:custGeom>
              <a:avLst/>
              <a:gdLst/>
              <a:ahLst/>
              <a:cxnLst/>
              <a:rect l="l" t="t" r="r" b="b"/>
              <a:pathLst>
                <a:path w="11605" h="4198" extrusionOk="0">
                  <a:moveTo>
                    <a:pt x="7932" y="433"/>
                  </a:moveTo>
                  <a:lnTo>
                    <a:pt x="4537" y="3797"/>
                  </a:lnTo>
                  <a:lnTo>
                    <a:pt x="402" y="3797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3982"/>
                  </a:lnTo>
                  <a:cubicBezTo>
                    <a:pt x="1" y="4105"/>
                    <a:pt x="93" y="4198"/>
                    <a:pt x="217" y="4198"/>
                  </a:cubicBezTo>
                  <a:lnTo>
                    <a:pt x="11389" y="4198"/>
                  </a:lnTo>
                  <a:cubicBezTo>
                    <a:pt x="11512" y="4198"/>
                    <a:pt x="11605" y="4105"/>
                    <a:pt x="11605" y="3982"/>
                  </a:cubicBezTo>
                  <a:lnTo>
                    <a:pt x="11605" y="2254"/>
                  </a:lnTo>
                  <a:cubicBezTo>
                    <a:pt x="11605" y="2115"/>
                    <a:pt x="11497" y="2045"/>
                    <a:pt x="11389" y="2045"/>
                  </a:cubicBezTo>
                  <a:cubicBezTo>
                    <a:pt x="11281" y="2045"/>
                    <a:pt x="11173" y="2115"/>
                    <a:pt x="11173" y="2254"/>
                  </a:cubicBezTo>
                  <a:lnTo>
                    <a:pt x="11173" y="3797"/>
                  </a:lnTo>
                  <a:lnTo>
                    <a:pt x="5124" y="3797"/>
                  </a:lnTo>
                  <a:lnTo>
                    <a:pt x="8518" y="433"/>
                  </a:lnTo>
                  <a:lnTo>
                    <a:pt x="11142" y="433"/>
                  </a:lnTo>
                  <a:lnTo>
                    <a:pt x="11142" y="1112"/>
                  </a:lnTo>
                  <a:cubicBezTo>
                    <a:pt x="11142" y="1235"/>
                    <a:pt x="11234" y="1328"/>
                    <a:pt x="11358" y="1328"/>
                  </a:cubicBezTo>
                  <a:cubicBezTo>
                    <a:pt x="11481" y="1328"/>
                    <a:pt x="11574" y="1235"/>
                    <a:pt x="11574" y="1112"/>
                  </a:cubicBezTo>
                  <a:lnTo>
                    <a:pt x="11574" y="217"/>
                  </a:lnTo>
                  <a:cubicBezTo>
                    <a:pt x="11574" y="93"/>
                    <a:pt x="11481" y="1"/>
                    <a:pt x="1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9" name="Google Shape;12679;p23"/>
            <p:cNvSpPr/>
            <p:nvPr/>
          </p:nvSpPr>
          <p:spPr>
            <a:xfrm>
              <a:off x="1991900" y="4300250"/>
              <a:ext cx="44775" cy="10825"/>
            </a:xfrm>
            <a:custGeom>
              <a:avLst/>
              <a:gdLst/>
              <a:ahLst/>
              <a:cxnLst/>
              <a:rect l="l" t="t" r="r" b="b"/>
              <a:pathLst>
                <a:path w="1791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1513" y="433"/>
                  </a:lnTo>
                  <a:cubicBezTo>
                    <a:pt x="1791" y="433"/>
                    <a:pt x="179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0" name="Google Shape;12680;p23"/>
            <p:cNvSpPr/>
            <p:nvPr/>
          </p:nvSpPr>
          <p:spPr>
            <a:xfrm>
              <a:off x="1964125" y="4324175"/>
              <a:ext cx="72550" cy="10050"/>
            </a:xfrm>
            <a:custGeom>
              <a:avLst/>
              <a:gdLst/>
              <a:ahLst/>
              <a:cxnLst/>
              <a:rect l="l" t="t" r="r" b="b"/>
              <a:pathLst>
                <a:path w="2902" h="402" extrusionOk="0">
                  <a:moveTo>
                    <a:pt x="279" y="1"/>
                  </a:moveTo>
                  <a:cubicBezTo>
                    <a:pt x="1" y="1"/>
                    <a:pt x="1" y="402"/>
                    <a:pt x="279" y="402"/>
                  </a:cubicBezTo>
                  <a:lnTo>
                    <a:pt x="2624" y="402"/>
                  </a:lnTo>
                  <a:cubicBezTo>
                    <a:pt x="2902" y="402"/>
                    <a:pt x="2902" y="1"/>
                    <a:pt x="2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1" name="Google Shape;12681;p23"/>
            <p:cNvSpPr/>
            <p:nvPr/>
          </p:nvSpPr>
          <p:spPr>
            <a:xfrm>
              <a:off x="1773550" y="43866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2" name="Google Shape;12682;p23"/>
            <p:cNvSpPr/>
            <p:nvPr/>
          </p:nvSpPr>
          <p:spPr>
            <a:xfrm>
              <a:off x="1773550" y="44113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2"/>
                    <a:pt x="310" y="432"/>
                  </a:cubicBezTo>
                  <a:lnTo>
                    <a:pt x="4939" y="432"/>
                  </a:lnTo>
                  <a:cubicBezTo>
                    <a:pt x="5217" y="432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3" name="Google Shape;12683;p23"/>
            <p:cNvSpPr/>
            <p:nvPr/>
          </p:nvSpPr>
          <p:spPr>
            <a:xfrm>
              <a:off x="1773550" y="4434500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1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84" name="Google Shape;12684;p23"/>
          <p:cNvGrpSpPr/>
          <p:nvPr/>
        </p:nvGrpSpPr>
        <p:grpSpPr>
          <a:xfrm>
            <a:off x="7721420" y="3975874"/>
            <a:ext cx="361875" cy="361875"/>
            <a:chOff x="980425" y="1904625"/>
            <a:chExt cx="361875" cy="361875"/>
          </a:xfrm>
        </p:grpSpPr>
        <p:sp>
          <p:nvSpPr>
            <p:cNvPr id="12685" name="Google Shape;12685;p23"/>
            <p:cNvSpPr/>
            <p:nvPr/>
          </p:nvSpPr>
          <p:spPr>
            <a:xfrm>
              <a:off x="98042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5740" y="432"/>
                  </a:moveTo>
                  <a:cubicBezTo>
                    <a:pt x="6234" y="432"/>
                    <a:pt x="6604" y="802"/>
                    <a:pt x="6604" y="1296"/>
                  </a:cubicBezTo>
                  <a:lnTo>
                    <a:pt x="6604" y="1636"/>
                  </a:lnTo>
                  <a:lnTo>
                    <a:pt x="1512" y="1636"/>
                  </a:lnTo>
                  <a:lnTo>
                    <a:pt x="1512" y="1296"/>
                  </a:lnTo>
                  <a:cubicBezTo>
                    <a:pt x="1512" y="802"/>
                    <a:pt x="1913" y="432"/>
                    <a:pt x="2376" y="432"/>
                  </a:cubicBezTo>
                  <a:close/>
                  <a:moveTo>
                    <a:pt x="12098" y="432"/>
                  </a:moveTo>
                  <a:cubicBezTo>
                    <a:pt x="12592" y="432"/>
                    <a:pt x="12962" y="802"/>
                    <a:pt x="12962" y="1296"/>
                  </a:cubicBezTo>
                  <a:lnTo>
                    <a:pt x="12962" y="1636"/>
                  </a:lnTo>
                  <a:lnTo>
                    <a:pt x="7870" y="1636"/>
                  </a:lnTo>
                  <a:lnTo>
                    <a:pt x="7870" y="1296"/>
                  </a:lnTo>
                  <a:cubicBezTo>
                    <a:pt x="7870" y="802"/>
                    <a:pt x="8271" y="432"/>
                    <a:pt x="8734" y="432"/>
                  </a:cubicBezTo>
                  <a:close/>
                  <a:moveTo>
                    <a:pt x="12962" y="2068"/>
                  </a:moveTo>
                  <a:lnTo>
                    <a:pt x="12962" y="6697"/>
                  </a:lnTo>
                  <a:cubicBezTo>
                    <a:pt x="12962" y="7191"/>
                    <a:pt x="12592" y="7592"/>
                    <a:pt x="12098" y="7592"/>
                  </a:cubicBezTo>
                  <a:lnTo>
                    <a:pt x="8734" y="7592"/>
                  </a:lnTo>
                  <a:cubicBezTo>
                    <a:pt x="8271" y="7592"/>
                    <a:pt x="7870" y="7191"/>
                    <a:pt x="7870" y="6697"/>
                  </a:cubicBezTo>
                  <a:lnTo>
                    <a:pt x="7870" y="2068"/>
                  </a:lnTo>
                  <a:close/>
                  <a:moveTo>
                    <a:pt x="6604" y="2068"/>
                  </a:moveTo>
                  <a:lnTo>
                    <a:pt x="6604" y="4722"/>
                  </a:lnTo>
                  <a:cubicBezTo>
                    <a:pt x="6604" y="4861"/>
                    <a:pt x="6712" y="4930"/>
                    <a:pt x="6820" y="4930"/>
                  </a:cubicBezTo>
                  <a:cubicBezTo>
                    <a:pt x="6928" y="4930"/>
                    <a:pt x="7037" y="4861"/>
                    <a:pt x="7037" y="4722"/>
                  </a:cubicBezTo>
                  <a:lnTo>
                    <a:pt x="7037" y="2592"/>
                  </a:lnTo>
                  <a:lnTo>
                    <a:pt x="7438" y="2592"/>
                  </a:lnTo>
                  <a:lnTo>
                    <a:pt x="7438" y="6697"/>
                  </a:lnTo>
                  <a:cubicBezTo>
                    <a:pt x="7438" y="7407"/>
                    <a:pt x="8024" y="7993"/>
                    <a:pt x="8734" y="7993"/>
                  </a:cubicBezTo>
                  <a:lnTo>
                    <a:pt x="12098" y="7993"/>
                  </a:lnTo>
                  <a:cubicBezTo>
                    <a:pt x="12808" y="7993"/>
                    <a:pt x="13394" y="7407"/>
                    <a:pt x="13394" y="6697"/>
                  </a:cubicBezTo>
                  <a:lnTo>
                    <a:pt x="13394" y="2592"/>
                  </a:lnTo>
                  <a:cubicBezTo>
                    <a:pt x="13734" y="2592"/>
                    <a:pt x="14042" y="2901"/>
                    <a:pt x="14042" y="3271"/>
                  </a:cubicBezTo>
                  <a:lnTo>
                    <a:pt x="14042" y="9228"/>
                  </a:lnTo>
                  <a:lnTo>
                    <a:pt x="432" y="9228"/>
                  </a:lnTo>
                  <a:lnTo>
                    <a:pt x="432" y="3271"/>
                  </a:lnTo>
                  <a:cubicBezTo>
                    <a:pt x="432" y="2901"/>
                    <a:pt x="710" y="2592"/>
                    <a:pt x="1080" y="2592"/>
                  </a:cubicBezTo>
                  <a:lnTo>
                    <a:pt x="1080" y="6697"/>
                  </a:lnTo>
                  <a:cubicBezTo>
                    <a:pt x="1080" y="7407"/>
                    <a:pt x="1667" y="7993"/>
                    <a:pt x="2376" y="7993"/>
                  </a:cubicBezTo>
                  <a:lnTo>
                    <a:pt x="5740" y="7993"/>
                  </a:lnTo>
                  <a:cubicBezTo>
                    <a:pt x="6450" y="7993"/>
                    <a:pt x="7037" y="7407"/>
                    <a:pt x="7037" y="6697"/>
                  </a:cubicBezTo>
                  <a:lnTo>
                    <a:pt x="7037" y="5987"/>
                  </a:lnTo>
                  <a:cubicBezTo>
                    <a:pt x="7037" y="5848"/>
                    <a:pt x="6928" y="5779"/>
                    <a:pt x="6820" y="5779"/>
                  </a:cubicBezTo>
                  <a:cubicBezTo>
                    <a:pt x="6712" y="5779"/>
                    <a:pt x="6604" y="5848"/>
                    <a:pt x="6604" y="5987"/>
                  </a:cubicBezTo>
                  <a:lnTo>
                    <a:pt x="6604" y="6697"/>
                  </a:lnTo>
                  <a:cubicBezTo>
                    <a:pt x="6604" y="7191"/>
                    <a:pt x="6234" y="7592"/>
                    <a:pt x="5740" y="7592"/>
                  </a:cubicBezTo>
                  <a:lnTo>
                    <a:pt x="2376" y="7592"/>
                  </a:lnTo>
                  <a:cubicBezTo>
                    <a:pt x="1913" y="7592"/>
                    <a:pt x="1512" y="7191"/>
                    <a:pt x="1512" y="6697"/>
                  </a:cubicBezTo>
                  <a:lnTo>
                    <a:pt x="1512" y="2068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8" y="13147"/>
                  </a:lnTo>
                  <a:lnTo>
                    <a:pt x="6388" y="11758"/>
                  </a:lnTo>
                  <a:close/>
                  <a:moveTo>
                    <a:pt x="2376" y="0"/>
                  </a:moveTo>
                  <a:cubicBezTo>
                    <a:pt x="1667" y="0"/>
                    <a:pt x="1080" y="586"/>
                    <a:pt x="1080" y="1296"/>
                  </a:cubicBezTo>
                  <a:lnTo>
                    <a:pt x="1080" y="2160"/>
                  </a:lnTo>
                  <a:cubicBezTo>
                    <a:pt x="494" y="2191"/>
                    <a:pt x="0" y="2654"/>
                    <a:pt x="0" y="3271"/>
                  </a:cubicBezTo>
                  <a:lnTo>
                    <a:pt x="0" y="10678"/>
                  </a:lnTo>
                  <a:cubicBezTo>
                    <a:pt x="0" y="11265"/>
                    <a:pt x="494" y="11758"/>
                    <a:pt x="1080" y="11758"/>
                  </a:cubicBezTo>
                  <a:lnTo>
                    <a:pt x="5956" y="11758"/>
                  </a:lnTo>
                  <a:lnTo>
                    <a:pt x="5956" y="13147"/>
                  </a:lnTo>
                  <a:lnTo>
                    <a:pt x="4876" y="13147"/>
                  </a:lnTo>
                  <a:cubicBezTo>
                    <a:pt x="4043" y="13147"/>
                    <a:pt x="4043" y="14474"/>
                    <a:pt x="4876" y="14474"/>
                  </a:cubicBezTo>
                  <a:lnTo>
                    <a:pt x="5586" y="14474"/>
                  </a:lnTo>
                  <a:cubicBezTo>
                    <a:pt x="5854" y="14474"/>
                    <a:pt x="5863" y="14071"/>
                    <a:pt x="5614" y="14071"/>
                  </a:cubicBezTo>
                  <a:cubicBezTo>
                    <a:pt x="5605" y="14071"/>
                    <a:pt x="5596" y="14072"/>
                    <a:pt x="5586" y="14073"/>
                  </a:cubicBezTo>
                  <a:lnTo>
                    <a:pt x="4876" y="14073"/>
                  </a:lnTo>
                  <a:cubicBezTo>
                    <a:pt x="4598" y="14011"/>
                    <a:pt x="4598" y="13610"/>
                    <a:pt x="4876" y="13579"/>
                  </a:cubicBezTo>
                  <a:lnTo>
                    <a:pt x="9598" y="13579"/>
                  </a:lnTo>
                  <a:cubicBezTo>
                    <a:pt x="9876" y="13579"/>
                    <a:pt x="9876" y="14073"/>
                    <a:pt x="9598" y="14073"/>
                  </a:cubicBezTo>
                  <a:lnTo>
                    <a:pt x="6820" y="14073"/>
                  </a:lnTo>
                  <a:cubicBezTo>
                    <a:pt x="6543" y="14073"/>
                    <a:pt x="6543" y="14474"/>
                    <a:pt x="6820" y="14474"/>
                  </a:cubicBezTo>
                  <a:lnTo>
                    <a:pt x="9598" y="14474"/>
                  </a:lnTo>
                  <a:cubicBezTo>
                    <a:pt x="10431" y="14474"/>
                    <a:pt x="10431" y="13147"/>
                    <a:pt x="9598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0956" y="11758"/>
                  </a:lnTo>
                  <a:cubicBezTo>
                    <a:pt x="11265" y="11758"/>
                    <a:pt x="11265" y="11326"/>
                    <a:pt x="10956" y="11326"/>
                  </a:cubicBezTo>
                  <a:lnTo>
                    <a:pt x="1111" y="11326"/>
                  </a:lnTo>
                  <a:cubicBezTo>
                    <a:pt x="741" y="11326"/>
                    <a:pt x="432" y="11049"/>
                    <a:pt x="432" y="10678"/>
                  </a:cubicBezTo>
                  <a:lnTo>
                    <a:pt x="432" y="9660"/>
                  </a:lnTo>
                  <a:lnTo>
                    <a:pt x="14042" y="9660"/>
                  </a:lnTo>
                  <a:lnTo>
                    <a:pt x="14042" y="10678"/>
                  </a:lnTo>
                  <a:cubicBezTo>
                    <a:pt x="14042" y="11049"/>
                    <a:pt x="13734" y="11357"/>
                    <a:pt x="13394" y="11357"/>
                  </a:cubicBezTo>
                  <a:lnTo>
                    <a:pt x="12221" y="11357"/>
                  </a:lnTo>
                  <a:cubicBezTo>
                    <a:pt x="11944" y="11357"/>
                    <a:pt x="11944" y="11758"/>
                    <a:pt x="12221" y="11758"/>
                  </a:cubicBezTo>
                  <a:lnTo>
                    <a:pt x="13394" y="11758"/>
                  </a:lnTo>
                  <a:cubicBezTo>
                    <a:pt x="13980" y="11758"/>
                    <a:pt x="14474" y="11265"/>
                    <a:pt x="14474" y="10678"/>
                  </a:cubicBezTo>
                  <a:lnTo>
                    <a:pt x="14474" y="3271"/>
                  </a:lnTo>
                  <a:cubicBezTo>
                    <a:pt x="14474" y="2654"/>
                    <a:pt x="13980" y="2191"/>
                    <a:pt x="13394" y="2160"/>
                  </a:cubicBezTo>
                  <a:lnTo>
                    <a:pt x="13394" y="1296"/>
                  </a:lnTo>
                  <a:cubicBezTo>
                    <a:pt x="13394" y="586"/>
                    <a:pt x="12808" y="0"/>
                    <a:pt x="12098" y="0"/>
                  </a:cubicBezTo>
                  <a:lnTo>
                    <a:pt x="8734" y="0"/>
                  </a:lnTo>
                  <a:cubicBezTo>
                    <a:pt x="8024" y="0"/>
                    <a:pt x="7438" y="586"/>
                    <a:pt x="7438" y="1296"/>
                  </a:cubicBezTo>
                  <a:lnTo>
                    <a:pt x="7438" y="2160"/>
                  </a:lnTo>
                  <a:lnTo>
                    <a:pt x="7067" y="2160"/>
                  </a:lnTo>
                  <a:lnTo>
                    <a:pt x="7067" y="1296"/>
                  </a:lnTo>
                  <a:cubicBezTo>
                    <a:pt x="7067" y="586"/>
                    <a:pt x="6450" y="0"/>
                    <a:pt x="5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6" name="Google Shape;12686;p23"/>
            <p:cNvSpPr/>
            <p:nvPr/>
          </p:nvSpPr>
          <p:spPr>
            <a:xfrm>
              <a:off x="1054750" y="1995075"/>
              <a:ext cx="54275" cy="54450"/>
            </a:xfrm>
            <a:custGeom>
              <a:avLst/>
              <a:gdLst/>
              <a:ahLst/>
              <a:cxnLst/>
              <a:rect l="l" t="t" r="r" b="b"/>
              <a:pathLst>
                <a:path w="2171" h="2178" extrusionOk="0">
                  <a:moveTo>
                    <a:pt x="1101" y="703"/>
                  </a:moveTo>
                  <a:lnTo>
                    <a:pt x="1317" y="1227"/>
                  </a:lnTo>
                  <a:lnTo>
                    <a:pt x="854" y="1227"/>
                  </a:lnTo>
                  <a:lnTo>
                    <a:pt x="1101" y="703"/>
                  </a:lnTo>
                  <a:close/>
                  <a:moveTo>
                    <a:pt x="1085" y="1"/>
                  </a:moveTo>
                  <a:cubicBezTo>
                    <a:pt x="1008" y="1"/>
                    <a:pt x="931" y="39"/>
                    <a:pt x="885" y="116"/>
                  </a:cubicBezTo>
                  <a:lnTo>
                    <a:pt x="82" y="1875"/>
                  </a:lnTo>
                  <a:cubicBezTo>
                    <a:pt x="0" y="2040"/>
                    <a:pt x="137" y="2177"/>
                    <a:pt x="274" y="2177"/>
                  </a:cubicBezTo>
                  <a:cubicBezTo>
                    <a:pt x="343" y="2177"/>
                    <a:pt x="412" y="2143"/>
                    <a:pt x="453" y="2061"/>
                  </a:cubicBezTo>
                  <a:lnTo>
                    <a:pt x="638" y="1659"/>
                  </a:lnTo>
                  <a:lnTo>
                    <a:pt x="1533" y="1659"/>
                  </a:lnTo>
                  <a:lnTo>
                    <a:pt x="1718" y="2061"/>
                  </a:lnTo>
                  <a:cubicBezTo>
                    <a:pt x="1749" y="2143"/>
                    <a:pt x="1814" y="2177"/>
                    <a:pt x="1883" y="2177"/>
                  </a:cubicBezTo>
                  <a:cubicBezTo>
                    <a:pt x="2020" y="2177"/>
                    <a:pt x="2171" y="2040"/>
                    <a:pt x="2088" y="1875"/>
                  </a:cubicBezTo>
                  <a:lnTo>
                    <a:pt x="1286" y="116"/>
                  </a:lnTo>
                  <a:cubicBezTo>
                    <a:pt x="1240" y="39"/>
                    <a:pt x="1162" y="1"/>
                    <a:pt x="1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7" name="Google Shape;12687;p23"/>
            <p:cNvSpPr/>
            <p:nvPr/>
          </p:nvSpPr>
          <p:spPr>
            <a:xfrm>
              <a:off x="1221125" y="1993225"/>
              <a:ext cx="39375" cy="56475"/>
            </a:xfrm>
            <a:custGeom>
              <a:avLst/>
              <a:gdLst/>
              <a:ahLst/>
              <a:cxnLst/>
              <a:rect l="l" t="t" r="r" b="b"/>
              <a:pathLst>
                <a:path w="1575" h="2259" extrusionOk="0">
                  <a:moveTo>
                    <a:pt x="803" y="406"/>
                  </a:moveTo>
                  <a:cubicBezTo>
                    <a:pt x="988" y="406"/>
                    <a:pt x="988" y="715"/>
                    <a:pt x="803" y="715"/>
                  </a:cubicBezTo>
                  <a:lnTo>
                    <a:pt x="402" y="715"/>
                  </a:lnTo>
                  <a:lnTo>
                    <a:pt x="402" y="406"/>
                  </a:lnTo>
                  <a:close/>
                  <a:moveTo>
                    <a:pt x="803" y="1116"/>
                  </a:moveTo>
                  <a:cubicBezTo>
                    <a:pt x="988" y="1147"/>
                    <a:pt x="1143" y="1209"/>
                    <a:pt x="1174" y="1425"/>
                  </a:cubicBezTo>
                  <a:cubicBezTo>
                    <a:pt x="1205" y="1641"/>
                    <a:pt x="1019" y="1795"/>
                    <a:pt x="834" y="1826"/>
                  </a:cubicBezTo>
                  <a:lnTo>
                    <a:pt x="402" y="1826"/>
                  </a:lnTo>
                  <a:lnTo>
                    <a:pt x="402" y="1116"/>
                  </a:lnTo>
                  <a:close/>
                  <a:moveTo>
                    <a:pt x="178" y="0"/>
                  </a:moveTo>
                  <a:cubicBezTo>
                    <a:pt x="75" y="0"/>
                    <a:pt x="1" y="108"/>
                    <a:pt x="1" y="190"/>
                  </a:cubicBezTo>
                  <a:lnTo>
                    <a:pt x="1" y="2042"/>
                  </a:lnTo>
                  <a:cubicBezTo>
                    <a:pt x="1" y="2165"/>
                    <a:pt x="93" y="2258"/>
                    <a:pt x="217" y="2258"/>
                  </a:cubicBezTo>
                  <a:lnTo>
                    <a:pt x="803" y="2258"/>
                  </a:lnTo>
                  <a:cubicBezTo>
                    <a:pt x="1235" y="2258"/>
                    <a:pt x="1575" y="1888"/>
                    <a:pt x="1575" y="1486"/>
                  </a:cubicBezTo>
                  <a:cubicBezTo>
                    <a:pt x="1575" y="1209"/>
                    <a:pt x="1451" y="993"/>
                    <a:pt x="1266" y="838"/>
                  </a:cubicBezTo>
                  <a:cubicBezTo>
                    <a:pt x="1328" y="746"/>
                    <a:pt x="1359" y="653"/>
                    <a:pt x="1359" y="561"/>
                  </a:cubicBezTo>
                  <a:cubicBezTo>
                    <a:pt x="1359" y="252"/>
                    <a:pt x="1112" y="5"/>
                    <a:pt x="803" y="5"/>
                  </a:cubicBezTo>
                  <a:lnTo>
                    <a:pt x="217" y="5"/>
                  </a:lnTo>
                  <a:cubicBezTo>
                    <a:pt x="204" y="2"/>
                    <a:pt x="191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8" name="Google Shape;12688;p23"/>
            <p:cNvSpPr/>
            <p:nvPr/>
          </p:nvSpPr>
          <p:spPr>
            <a:xfrm>
              <a:off x="10313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9" name="Google Shape;12689;p23"/>
            <p:cNvSpPr/>
            <p:nvPr/>
          </p:nvSpPr>
          <p:spPr>
            <a:xfrm>
              <a:off x="1049850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0" name="Google Shape;12690;p23"/>
            <p:cNvSpPr/>
            <p:nvPr/>
          </p:nvSpPr>
          <p:spPr>
            <a:xfrm>
              <a:off x="10676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1" name="Google Shape;12691;p23"/>
            <p:cNvSpPr/>
            <p:nvPr/>
          </p:nvSpPr>
          <p:spPr>
            <a:xfrm>
              <a:off x="119027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87" y="432"/>
                    <a:pt x="58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2" name="Google Shape;12692;p23"/>
            <p:cNvSpPr/>
            <p:nvPr/>
          </p:nvSpPr>
          <p:spPr>
            <a:xfrm>
              <a:off x="12088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3" name="Google Shape;12693;p23"/>
            <p:cNvSpPr/>
            <p:nvPr/>
          </p:nvSpPr>
          <p:spPr>
            <a:xfrm>
              <a:off x="12265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94" name="Google Shape;12694;p23"/>
          <p:cNvGrpSpPr/>
          <p:nvPr/>
        </p:nvGrpSpPr>
        <p:grpSpPr>
          <a:xfrm>
            <a:off x="6265756" y="3975686"/>
            <a:ext cx="367275" cy="362250"/>
            <a:chOff x="7726050" y="4141325"/>
            <a:chExt cx="367275" cy="362250"/>
          </a:xfrm>
        </p:grpSpPr>
        <p:sp>
          <p:nvSpPr>
            <p:cNvPr id="12695" name="Google Shape;12695;p23"/>
            <p:cNvSpPr/>
            <p:nvPr/>
          </p:nvSpPr>
          <p:spPr>
            <a:xfrm>
              <a:off x="7793175" y="4357550"/>
              <a:ext cx="60200" cy="109000"/>
            </a:xfrm>
            <a:custGeom>
              <a:avLst/>
              <a:gdLst/>
              <a:ahLst/>
              <a:cxnLst/>
              <a:rect l="l" t="t" r="r" b="b"/>
              <a:pathLst>
                <a:path w="2408" h="4360" extrusionOk="0">
                  <a:moveTo>
                    <a:pt x="1219" y="0"/>
                  </a:moveTo>
                  <a:cubicBezTo>
                    <a:pt x="1119" y="0"/>
                    <a:pt x="1019" y="70"/>
                    <a:pt x="1019" y="209"/>
                  </a:cubicBezTo>
                  <a:lnTo>
                    <a:pt x="1019" y="610"/>
                  </a:lnTo>
                  <a:cubicBezTo>
                    <a:pt x="957" y="610"/>
                    <a:pt x="895" y="641"/>
                    <a:pt x="864" y="641"/>
                  </a:cubicBezTo>
                  <a:cubicBezTo>
                    <a:pt x="0" y="888"/>
                    <a:pt x="124" y="2153"/>
                    <a:pt x="1019" y="2246"/>
                  </a:cubicBezTo>
                  <a:cubicBezTo>
                    <a:pt x="1235" y="2246"/>
                    <a:pt x="1451" y="2307"/>
                    <a:pt x="1636" y="2431"/>
                  </a:cubicBezTo>
                  <a:cubicBezTo>
                    <a:pt x="1821" y="2585"/>
                    <a:pt x="1852" y="2832"/>
                    <a:pt x="1759" y="3048"/>
                  </a:cubicBezTo>
                  <a:cubicBezTo>
                    <a:pt x="1632" y="3226"/>
                    <a:pt x="1441" y="3342"/>
                    <a:pt x="1240" y="3342"/>
                  </a:cubicBezTo>
                  <a:cubicBezTo>
                    <a:pt x="1197" y="3342"/>
                    <a:pt x="1154" y="3337"/>
                    <a:pt x="1111" y="3326"/>
                  </a:cubicBezTo>
                  <a:lnTo>
                    <a:pt x="1080" y="3357"/>
                  </a:lnTo>
                  <a:cubicBezTo>
                    <a:pt x="803" y="3295"/>
                    <a:pt x="587" y="3079"/>
                    <a:pt x="525" y="2801"/>
                  </a:cubicBezTo>
                  <a:cubicBezTo>
                    <a:pt x="525" y="2662"/>
                    <a:pt x="417" y="2593"/>
                    <a:pt x="313" y="2593"/>
                  </a:cubicBezTo>
                  <a:cubicBezTo>
                    <a:pt x="209" y="2593"/>
                    <a:pt x="108" y="2662"/>
                    <a:pt x="124" y="2801"/>
                  </a:cubicBezTo>
                  <a:cubicBezTo>
                    <a:pt x="124" y="3295"/>
                    <a:pt x="494" y="3696"/>
                    <a:pt x="988" y="3758"/>
                  </a:cubicBezTo>
                  <a:lnTo>
                    <a:pt x="988" y="4128"/>
                  </a:lnTo>
                  <a:cubicBezTo>
                    <a:pt x="988" y="4282"/>
                    <a:pt x="1096" y="4360"/>
                    <a:pt x="1204" y="4360"/>
                  </a:cubicBezTo>
                  <a:cubicBezTo>
                    <a:pt x="1312" y="4360"/>
                    <a:pt x="1420" y="4282"/>
                    <a:pt x="1420" y="4128"/>
                  </a:cubicBezTo>
                  <a:lnTo>
                    <a:pt x="1420" y="3758"/>
                  </a:lnTo>
                  <a:cubicBezTo>
                    <a:pt x="1667" y="3696"/>
                    <a:pt x="1914" y="3542"/>
                    <a:pt x="2068" y="3326"/>
                  </a:cubicBezTo>
                  <a:cubicBezTo>
                    <a:pt x="2408" y="2801"/>
                    <a:pt x="2130" y="2122"/>
                    <a:pt x="1574" y="1937"/>
                  </a:cubicBezTo>
                  <a:cubicBezTo>
                    <a:pt x="1358" y="1875"/>
                    <a:pt x="1111" y="1875"/>
                    <a:pt x="895" y="1814"/>
                  </a:cubicBezTo>
                  <a:cubicBezTo>
                    <a:pt x="741" y="1721"/>
                    <a:pt x="648" y="1505"/>
                    <a:pt x="710" y="1320"/>
                  </a:cubicBezTo>
                  <a:cubicBezTo>
                    <a:pt x="781" y="1120"/>
                    <a:pt x="958" y="1033"/>
                    <a:pt x="1143" y="1033"/>
                  </a:cubicBezTo>
                  <a:cubicBezTo>
                    <a:pt x="1358" y="1033"/>
                    <a:pt x="1584" y="1151"/>
                    <a:pt x="1667" y="1351"/>
                  </a:cubicBezTo>
                  <a:cubicBezTo>
                    <a:pt x="1705" y="1428"/>
                    <a:pt x="1768" y="1460"/>
                    <a:pt x="1833" y="1460"/>
                  </a:cubicBezTo>
                  <a:cubicBezTo>
                    <a:pt x="1976" y="1460"/>
                    <a:pt x="2132" y="1304"/>
                    <a:pt x="2068" y="1135"/>
                  </a:cubicBezTo>
                  <a:cubicBezTo>
                    <a:pt x="1945" y="919"/>
                    <a:pt x="1759" y="764"/>
                    <a:pt x="1543" y="672"/>
                  </a:cubicBezTo>
                  <a:lnTo>
                    <a:pt x="1420" y="641"/>
                  </a:lnTo>
                  <a:lnTo>
                    <a:pt x="1420" y="209"/>
                  </a:lnTo>
                  <a:cubicBezTo>
                    <a:pt x="1420" y="70"/>
                    <a:pt x="1320" y="0"/>
                    <a:pt x="1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6" name="Google Shape;12696;p23"/>
            <p:cNvSpPr/>
            <p:nvPr/>
          </p:nvSpPr>
          <p:spPr>
            <a:xfrm>
              <a:off x="7726050" y="4141325"/>
              <a:ext cx="367275" cy="362250"/>
            </a:xfrm>
            <a:custGeom>
              <a:avLst/>
              <a:gdLst/>
              <a:ahLst/>
              <a:cxnLst/>
              <a:rect l="l" t="t" r="r" b="b"/>
              <a:pathLst>
                <a:path w="14691" h="14490" extrusionOk="0">
                  <a:moveTo>
                    <a:pt x="10185" y="2438"/>
                  </a:moveTo>
                  <a:lnTo>
                    <a:pt x="10185" y="6481"/>
                  </a:lnTo>
                  <a:cubicBezTo>
                    <a:pt x="10185" y="6512"/>
                    <a:pt x="10216" y="6543"/>
                    <a:pt x="10216" y="6574"/>
                  </a:cubicBezTo>
                  <a:lnTo>
                    <a:pt x="6574" y="6574"/>
                  </a:lnTo>
                  <a:lnTo>
                    <a:pt x="6574" y="6296"/>
                  </a:lnTo>
                  <a:cubicBezTo>
                    <a:pt x="6574" y="4259"/>
                    <a:pt x="8148" y="2562"/>
                    <a:pt x="10185" y="2438"/>
                  </a:cubicBezTo>
                  <a:close/>
                  <a:moveTo>
                    <a:pt x="9660" y="432"/>
                  </a:moveTo>
                  <a:cubicBezTo>
                    <a:pt x="9938" y="432"/>
                    <a:pt x="10185" y="648"/>
                    <a:pt x="10185" y="957"/>
                  </a:cubicBezTo>
                  <a:lnTo>
                    <a:pt x="10185" y="2037"/>
                  </a:lnTo>
                  <a:cubicBezTo>
                    <a:pt x="7932" y="2130"/>
                    <a:pt x="6142" y="4012"/>
                    <a:pt x="6142" y="6296"/>
                  </a:cubicBezTo>
                  <a:lnTo>
                    <a:pt x="6142" y="7994"/>
                  </a:lnTo>
                  <a:cubicBezTo>
                    <a:pt x="5555" y="7500"/>
                    <a:pt x="4846" y="7222"/>
                    <a:pt x="4105" y="7191"/>
                  </a:cubicBezTo>
                  <a:lnTo>
                    <a:pt x="4105" y="5401"/>
                  </a:lnTo>
                  <a:cubicBezTo>
                    <a:pt x="4105" y="4877"/>
                    <a:pt x="3673" y="4444"/>
                    <a:pt x="3148" y="4444"/>
                  </a:cubicBezTo>
                  <a:lnTo>
                    <a:pt x="1235" y="4444"/>
                  </a:lnTo>
                  <a:cubicBezTo>
                    <a:pt x="587" y="4383"/>
                    <a:pt x="587" y="3457"/>
                    <a:pt x="1235" y="3395"/>
                  </a:cubicBezTo>
                  <a:lnTo>
                    <a:pt x="5123" y="3395"/>
                  </a:lnTo>
                  <a:cubicBezTo>
                    <a:pt x="6358" y="3395"/>
                    <a:pt x="6358" y="1482"/>
                    <a:pt x="5123" y="1482"/>
                  </a:cubicBezTo>
                  <a:lnTo>
                    <a:pt x="2562" y="1482"/>
                  </a:lnTo>
                  <a:cubicBezTo>
                    <a:pt x="1914" y="1420"/>
                    <a:pt x="1914" y="463"/>
                    <a:pt x="2562" y="432"/>
                  </a:cubicBezTo>
                  <a:close/>
                  <a:moveTo>
                    <a:pt x="14228" y="7006"/>
                  </a:moveTo>
                  <a:lnTo>
                    <a:pt x="14228" y="10154"/>
                  </a:lnTo>
                  <a:cubicBezTo>
                    <a:pt x="14228" y="12283"/>
                    <a:pt x="12499" y="14012"/>
                    <a:pt x="10370" y="14012"/>
                  </a:cubicBezTo>
                  <a:lnTo>
                    <a:pt x="10401" y="13981"/>
                  </a:lnTo>
                  <a:cubicBezTo>
                    <a:pt x="9105" y="13981"/>
                    <a:pt x="7932" y="13333"/>
                    <a:pt x="7222" y="12253"/>
                  </a:cubicBezTo>
                  <a:cubicBezTo>
                    <a:pt x="7777" y="10956"/>
                    <a:pt x="7500" y="9444"/>
                    <a:pt x="6574" y="8364"/>
                  </a:cubicBezTo>
                  <a:cubicBezTo>
                    <a:pt x="6574" y="8364"/>
                    <a:pt x="6574" y="8333"/>
                    <a:pt x="6574" y="8302"/>
                  </a:cubicBezTo>
                  <a:lnTo>
                    <a:pt x="6574" y="7006"/>
                  </a:lnTo>
                  <a:close/>
                  <a:moveTo>
                    <a:pt x="2562" y="0"/>
                  </a:moveTo>
                  <a:cubicBezTo>
                    <a:pt x="1358" y="0"/>
                    <a:pt x="1358" y="1883"/>
                    <a:pt x="2562" y="1883"/>
                  </a:cubicBezTo>
                  <a:lnTo>
                    <a:pt x="5123" y="1883"/>
                  </a:lnTo>
                  <a:cubicBezTo>
                    <a:pt x="5771" y="1945"/>
                    <a:pt x="5771" y="2901"/>
                    <a:pt x="5123" y="2963"/>
                  </a:cubicBezTo>
                  <a:lnTo>
                    <a:pt x="1235" y="2963"/>
                  </a:lnTo>
                  <a:cubicBezTo>
                    <a:pt x="0" y="2963"/>
                    <a:pt x="0" y="4877"/>
                    <a:pt x="1235" y="4877"/>
                  </a:cubicBezTo>
                  <a:lnTo>
                    <a:pt x="3148" y="4877"/>
                  </a:lnTo>
                  <a:cubicBezTo>
                    <a:pt x="3457" y="4877"/>
                    <a:pt x="3704" y="5123"/>
                    <a:pt x="3704" y="5401"/>
                  </a:cubicBezTo>
                  <a:lnTo>
                    <a:pt x="3704" y="7191"/>
                  </a:lnTo>
                  <a:cubicBezTo>
                    <a:pt x="1759" y="7284"/>
                    <a:pt x="216" y="8889"/>
                    <a:pt x="216" y="10833"/>
                  </a:cubicBezTo>
                  <a:cubicBezTo>
                    <a:pt x="216" y="11265"/>
                    <a:pt x="278" y="11697"/>
                    <a:pt x="432" y="12098"/>
                  </a:cubicBezTo>
                  <a:cubicBezTo>
                    <a:pt x="474" y="12161"/>
                    <a:pt x="538" y="12189"/>
                    <a:pt x="602" y="12189"/>
                  </a:cubicBezTo>
                  <a:cubicBezTo>
                    <a:pt x="727" y="12189"/>
                    <a:pt x="854" y="12086"/>
                    <a:pt x="834" y="11944"/>
                  </a:cubicBezTo>
                  <a:cubicBezTo>
                    <a:pt x="247" y="10370"/>
                    <a:pt x="957" y="8611"/>
                    <a:pt x="2500" y="7901"/>
                  </a:cubicBezTo>
                  <a:cubicBezTo>
                    <a:pt x="2935" y="7697"/>
                    <a:pt x="3393" y="7600"/>
                    <a:pt x="3844" y="7600"/>
                  </a:cubicBezTo>
                  <a:cubicBezTo>
                    <a:pt x="4963" y="7600"/>
                    <a:pt x="6042" y="8195"/>
                    <a:pt x="6636" y="9228"/>
                  </a:cubicBezTo>
                  <a:cubicBezTo>
                    <a:pt x="7469" y="10679"/>
                    <a:pt x="7068" y="12530"/>
                    <a:pt x="5679" y="13487"/>
                  </a:cubicBezTo>
                  <a:cubicBezTo>
                    <a:pt x="5121" y="13871"/>
                    <a:pt x="4484" y="14056"/>
                    <a:pt x="3853" y="14056"/>
                  </a:cubicBezTo>
                  <a:cubicBezTo>
                    <a:pt x="2912" y="14056"/>
                    <a:pt x="1986" y="13645"/>
                    <a:pt x="1358" y="12870"/>
                  </a:cubicBezTo>
                  <a:cubicBezTo>
                    <a:pt x="1312" y="12824"/>
                    <a:pt x="1261" y="12805"/>
                    <a:pt x="1212" y="12805"/>
                  </a:cubicBezTo>
                  <a:cubicBezTo>
                    <a:pt x="1060" y="12805"/>
                    <a:pt x="926" y="12985"/>
                    <a:pt x="1019" y="13148"/>
                  </a:cubicBezTo>
                  <a:cubicBezTo>
                    <a:pt x="1753" y="14051"/>
                    <a:pt x="2797" y="14490"/>
                    <a:pt x="3838" y="14490"/>
                  </a:cubicBezTo>
                  <a:cubicBezTo>
                    <a:pt x="5073" y="14490"/>
                    <a:pt x="6303" y="13873"/>
                    <a:pt x="7006" y="12685"/>
                  </a:cubicBezTo>
                  <a:cubicBezTo>
                    <a:pt x="7891" y="13883"/>
                    <a:pt x="9146" y="14419"/>
                    <a:pt x="10386" y="14419"/>
                  </a:cubicBezTo>
                  <a:cubicBezTo>
                    <a:pt x="12562" y="14419"/>
                    <a:pt x="14691" y="12769"/>
                    <a:pt x="14691" y="10154"/>
                  </a:cubicBezTo>
                  <a:lnTo>
                    <a:pt x="14691" y="6296"/>
                  </a:lnTo>
                  <a:cubicBezTo>
                    <a:pt x="14660" y="5123"/>
                    <a:pt x="14166" y="3982"/>
                    <a:pt x="13333" y="3179"/>
                  </a:cubicBezTo>
                  <a:cubicBezTo>
                    <a:pt x="13283" y="3130"/>
                    <a:pt x="13231" y="3110"/>
                    <a:pt x="13182" y="3110"/>
                  </a:cubicBezTo>
                  <a:cubicBezTo>
                    <a:pt x="13016" y="3110"/>
                    <a:pt x="12888" y="3345"/>
                    <a:pt x="13055" y="3488"/>
                  </a:cubicBezTo>
                  <a:lnTo>
                    <a:pt x="13024" y="3488"/>
                  </a:lnTo>
                  <a:cubicBezTo>
                    <a:pt x="13796" y="4198"/>
                    <a:pt x="14258" y="5216"/>
                    <a:pt x="14258" y="6296"/>
                  </a:cubicBezTo>
                  <a:lnTo>
                    <a:pt x="14258" y="6605"/>
                  </a:lnTo>
                  <a:lnTo>
                    <a:pt x="10586" y="6605"/>
                  </a:lnTo>
                  <a:cubicBezTo>
                    <a:pt x="10617" y="6574"/>
                    <a:pt x="10617" y="6543"/>
                    <a:pt x="10617" y="6512"/>
                  </a:cubicBezTo>
                  <a:lnTo>
                    <a:pt x="10617" y="2438"/>
                  </a:lnTo>
                  <a:cubicBezTo>
                    <a:pt x="11141" y="2469"/>
                    <a:pt x="11666" y="2624"/>
                    <a:pt x="12160" y="2871"/>
                  </a:cubicBezTo>
                  <a:cubicBezTo>
                    <a:pt x="12192" y="2887"/>
                    <a:pt x="12224" y="2894"/>
                    <a:pt x="12254" y="2894"/>
                  </a:cubicBezTo>
                  <a:cubicBezTo>
                    <a:pt x="12455" y="2894"/>
                    <a:pt x="12586" y="2577"/>
                    <a:pt x="12345" y="2469"/>
                  </a:cubicBezTo>
                  <a:cubicBezTo>
                    <a:pt x="11820" y="2192"/>
                    <a:pt x="11234" y="2037"/>
                    <a:pt x="10617" y="2006"/>
                  </a:cubicBezTo>
                  <a:lnTo>
                    <a:pt x="10617" y="926"/>
                  </a:lnTo>
                  <a:cubicBezTo>
                    <a:pt x="10617" y="402"/>
                    <a:pt x="10216" y="0"/>
                    <a:pt x="96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697" name="Google Shape;12697;p23"/>
          <p:cNvSpPr/>
          <p:nvPr/>
        </p:nvSpPr>
        <p:spPr>
          <a:xfrm>
            <a:off x="3973788" y="2326499"/>
            <a:ext cx="365750" cy="362875"/>
          </a:xfrm>
          <a:custGeom>
            <a:avLst/>
            <a:gdLst/>
            <a:ahLst/>
            <a:cxnLst/>
            <a:rect l="l" t="t" r="r" b="b"/>
            <a:pathLst>
              <a:path w="14630" h="14515" extrusionOk="0">
                <a:moveTo>
                  <a:pt x="10803" y="5062"/>
                </a:moveTo>
                <a:lnTo>
                  <a:pt x="10586" y="6204"/>
                </a:lnTo>
                <a:lnTo>
                  <a:pt x="9506" y="6204"/>
                </a:lnTo>
                <a:cubicBezTo>
                  <a:pt x="9198" y="6204"/>
                  <a:pt x="9198" y="6605"/>
                  <a:pt x="9506" y="6605"/>
                </a:cubicBezTo>
                <a:lnTo>
                  <a:pt x="10525" y="6605"/>
                </a:lnTo>
                <a:lnTo>
                  <a:pt x="10309" y="7747"/>
                </a:lnTo>
                <a:lnTo>
                  <a:pt x="1297" y="7747"/>
                </a:lnTo>
                <a:lnTo>
                  <a:pt x="1050" y="6605"/>
                </a:lnTo>
                <a:lnTo>
                  <a:pt x="8241" y="6605"/>
                </a:lnTo>
                <a:cubicBezTo>
                  <a:pt x="8519" y="6605"/>
                  <a:pt x="8519" y="6204"/>
                  <a:pt x="8241" y="6204"/>
                </a:cubicBezTo>
                <a:lnTo>
                  <a:pt x="988" y="6204"/>
                </a:lnTo>
                <a:lnTo>
                  <a:pt x="742" y="5062"/>
                </a:lnTo>
                <a:close/>
                <a:moveTo>
                  <a:pt x="10216" y="8179"/>
                </a:moveTo>
                <a:lnTo>
                  <a:pt x="10000" y="9352"/>
                </a:lnTo>
                <a:lnTo>
                  <a:pt x="2099" y="9352"/>
                </a:lnTo>
                <a:cubicBezTo>
                  <a:pt x="1822" y="9352"/>
                  <a:pt x="1575" y="9166"/>
                  <a:pt x="1544" y="8889"/>
                </a:cubicBezTo>
                <a:lnTo>
                  <a:pt x="1390" y="8179"/>
                </a:lnTo>
                <a:close/>
                <a:moveTo>
                  <a:pt x="8111" y="12228"/>
                </a:moveTo>
                <a:cubicBezTo>
                  <a:pt x="8588" y="12228"/>
                  <a:pt x="9043" y="12602"/>
                  <a:pt x="9043" y="13148"/>
                </a:cubicBezTo>
                <a:cubicBezTo>
                  <a:pt x="9043" y="13672"/>
                  <a:pt x="8642" y="14073"/>
                  <a:pt x="8118" y="14073"/>
                </a:cubicBezTo>
                <a:cubicBezTo>
                  <a:pt x="7315" y="14073"/>
                  <a:pt x="6883" y="13086"/>
                  <a:pt x="7469" y="12499"/>
                </a:cubicBezTo>
                <a:cubicBezTo>
                  <a:pt x="7657" y="12311"/>
                  <a:pt x="7887" y="12228"/>
                  <a:pt x="8111" y="12228"/>
                </a:cubicBezTo>
                <a:close/>
                <a:moveTo>
                  <a:pt x="14352" y="0"/>
                </a:moveTo>
                <a:lnTo>
                  <a:pt x="14352" y="31"/>
                </a:lnTo>
                <a:lnTo>
                  <a:pt x="13549" y="31"/>
                </a:lnTo>
                <a:cubicBezTo>
                  <a:pt x="13529" y="31"/>
                  <a:pt x="13509" y="30"/>
                  <a:pt x="13488" y="30"/>
                </a:cubicBezTo>
                <a:cubicBezTo>
                  <a:pt x="12466" y="30"/>
                  <a:pt x="11601" y="792"/>
                  <a:pt x="11420" y="1790"/>
                </a:cubicBezTo>
                <a:lnTo>
                  <a:pt x="11204" y="2994"/>
                </a:lnTo>
                <a:lnTo>
                  <a:pt x="3149" y="2994"/>
                </a:lnTo>
                <a:cubicBezTo>
                  <a:pt x="2871" y="2994"/>
                  <a:pt x="2871" y="3426"/>
                  <a:pt x="3149" y="3426"/>
                </a:cubicBezTo>
                <a:lnTo>
                  <a:pt x="11111" y="3426"/>
                </a:lnTo>
                <a:lnTo>
                  <a:pt x="10864" y="4630"/>
                </a:lnTo>
                <a:lnTo>
                  <a:pt x="649" y="4630"/>
                </a:lnTo>
                <a:lnTo>
                  <a:pt x="556" y="4105"/>
                </a:lnTo>
                <a:cubicBezTo>
                  <a:pt x="526" y="3920"/>
                  <a:pt x="556" y="3766"/>
                  <a:pt x="680" y="3611"/>
                </a:cubicBezTo>
                <a:cubicBezTo>
                  <a:pt x="760" y="3504"/>
                  <a:pt x="887" y="3420"/>
                  <a:pt x="1041" y="3420"/>
                </a:cubicBezTo>
                <a:cubicBezTo>
                  <a:pt x="1064" y="3420"/>
                  <a:pt x="1088" y="3422"/>
                  <a:pt x="1112" y="3426"/>
                </a:cubicBezTo>
                <a:lnTo>
                  <a:pt x="2007" y="3426"/>
                </a:lnTo>
                <a:cubicBezTo>
                  <a:pt x="2285" y="3395"/>
                  <a:pt x="2285" y="2994"/>
                  <a:pt x="2007" y="2994"/>
                </a:cubicBezTo>
                <a:lnTo>
                  <a:pt x="1112" y="2994"/>
                </a:lnTo>
                <a:cubicBezTo>
                  <a:pt x="495" y="2994"/>
                  <a:pt x="1" y="3550"/>
                  <a:pt x="124" y="4198"/>
                </a:cubicBezTo>
                <a:lnTo>
                  <a:pt x="1112" y="8981"/>
                </a:lnTo>
                <a:cubicBezTo>
                  <a:pt x="1204" y="9444"/>
                  <a:pt x="1637" y="9784"/>
                  <a:pt x="2099" y="9784"/>
                </a:cubicBezTo>
                <a:lnTo>
                  <a:pt x="9938" y="9784"/>
                </a:lnTo>
                <a:lnTo>
                  <a:pt x="9815" y="10401"/>
                </a:lnTo>
                <a:cubicBezTo>
                  <a:pt x="9661" y="11234"/>
                  <a:pt x="8951" y="11820"/>
                  <a:pt x="8118" y="11820"/>
                </a:cubicBezTo>
                <a:lnTo>
                  <a:pt x="2099" y="11820"/>
                </a:lnTo>
                <a:cubicBezTo>
                  <a:pt x="1822" y="11820"/>
                  <a:pt x="1822" y="12222"/>
                  <a:pt x="2099" y="12222"/>
                </a:cubicBezTo>
                <a:lnTo>
                  <a:pt x="2346" y="12222"/>
                </a:lnTo>
                <a:cubicBezTo>
                  <a:pt x="1432" y="13209"/>
                  <a:pt x="2300" y="14515"/>
                  <a:pt x="3327" y="14515"/>
                </a:cubicBezTo>
                <a:cubicBezTo>
                  <a:pt x="3617" y="14515"/>
                  <a:pt x="3920" y="14411"/>
                  <a:pt x="4198" y="14166"/>
                </a:cubicBezTo>
                <a:cubicBezTo>
                  <a:pt x="4367" y="14021"/>
                  <a:pt x="4234" y="13800"/>
                  <a:pt x="4064" y="13800"/>
                </a:cubicBezTo>
                <a:cubicBezTo>
                  <a:pt x="4017" y="13800"/>
                  <a:pt x="3967" y="13817"/>
                  <a:pt x="3920" y="13857"/>
                </a:cubicBezTo>
                <a:cubicBezTo>
                  <a:pt x="3738" y="14009"/>
                  <a:pt x="3536" y="14075"/>
                  <a:pt x="3340" y="14075"/>
                </a:cubicBezTo>
                <a:cubicBezTo>
                  <a:pt x="2738" y="14075"/>
                  <a:pt x="2198" y="13452"/>
                  <a:pt x="2501" y="12777"/>
                </a:cubicBezTo>
                <a:cubicBezTo>
                  <a:pt x="2667" y="12405"/>
                  <a:pt x="2994" y="12236"/>
                  <a:pt x="3319" y="12236"/>
                </a:cubicBezTo>
                <a:cubicBezTo>
                  <a:pt x="3776" y="12236"/>
                  <a:pt x="4229" y="12570"/>
                  <a:pt x="4229" y="13148"/>
                </a:cubicBezTo>
                <a:cubicBezTo>
                  <a:pt x="4229" y="13286"/>
                  <a:pt x="4337" y="13356"/>
                  <a:pt x="4445" y="13356"/>
                </a:cubicBezTo>
                <a:cubicBezTo>
                  <a:pt x="4553" y="13356"/>
                  <a:pt x="4661" y="13286"/>
                  <a:pt x="4661" y="13148"/>
                </a:cubicBezTo>
                <a:cubicBezTo>
                  <a:pt x="4661" y="12808"/>
                  <a:pt x="4538" y="12499"/>
                  <a:pt x="4291" y="12222"/>
                </a:cubicBezTo>
                <a:lnTo>
                  <a:pt x="7161" y="12222"/>
                </a:lnTo>
                <a:cubicBezTo>
                  <a:pt x="6914" y="12469"/>
                  <a:pt x="6760" y="12808"/>
                  <a:pt x="6760" y="13148"/>
                </a:cubicBezTo>
                <a:cubicBezTo>
                  <a:pt x="6760" y="13937"/>
                  <a:pt x="7389" y="14503"/>
                  <a:pt x="8089" y="14503"/>
                </a:cubicBezTo>
                <a:cubicBezTo>
                  <a:pt x="8293" y="14503"/>
                  <a:pt x="8502" y="14455"/>
                  <a:pt x="8704" y="14351"/>
                </a:cubicBezTo>
                <a:cubicBezTo>
                  <a:pt x="9599" y="13919"/>
                  <a:pt x="9722" y="12685"/>
                  <a:pt x="8920" y="12067"/>
                </a:cubicBezTo>
                <a:cubicBezTo>
                  <a:pt x="9599" y="11790"/>
                  <a:pt x="10062" y="11203"/>
                  <a:pt x="10216" y="10463"/>
                </a:cubicBezTo>
                <a:lnTo>
                  <a:pt x="11821" y="1852"/>
                </a:lnTo>
                <a:cubicBezTo>
                  <a:pt x="11975" y="1050"/>
                  <a:pt x="12685" y="432"/>
                  <a:pt x="13518" y="432"/>
                </a:cubicBezTo>
                <a:lnTo>
                  <a:pt x="14352" y="432"/>
                </a:lnTo>
                <a:cubicBezTo>
                  <a:pt x="14629" y="432"/>
                  <a:pt x="14629" y="0"/>
                  <a:pt x="143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698" name="Google Shape;12698;p23"/>
          <p:cNvGrpSpPr/>
          <p:nvPr/>
        </p:nvGrpSpPr>
        <p:grpSpPr>
          <a:xfrm>
            <a:off x="6994725" y="3422853"/>
            <a:ext cx="372675" cy="361625"/>
            <a:chOff x="3994075" y="2464225"/>
            <a:chExt cx="372675" cy="361625"/>
          </a:xfrm>
        </p:grpSpPr>
        <p:sp>
          <p:nvSpPr>
            <p:cNvPr id="12699" name="Google Shape;12699;p23"/>
            <p:cNvSpPr/>
            <p:nvPr/>
          </p:nvSpPr>
          <p:spPr>
            <a:xfrm>
              <a:off x="4058100" y="2612900"/>
              <a:ext cx="157425" cy="134825"/>
            </a:xfrm>
            <a:custGeom>
              <a:avLst/>
              <a:gdLst/>
              <a:ahLst/>
              <a:cxnLst/>
              <a:rect l="l" t="t" r="r" b="b"/>
              <a:pathLst>
                <a:path w="6297" h="5393" extrusionOk="0">
                  <a:moveTo>
                    <a:pt x="3593" y="412"/>
                  </a:moveTo>
                  <a:cubicBezTo>
                    <a:pt x="4753" y="412"/>
                    <a:pt x="5865" y="1309"/>
                    <a:pt x="5865" y="2685"/>
                  </a:cubicBezTo>
                  <a:cubicBezTo>
                    <a:pt x="5865" y="3920"/>
                    <a:pt x="4846" y="4938"/>
                    <a:pt x="3612" y="4938"/>
                  </a:cubicBezTo>
                  <a:cubicBezTo>
                    <a:pt x="1606" y="4938"/>
                    <a:pt x="587" y="2500"/>
                    <a:pt x="2007" y="1080"/>
                  </a:cubicBezTo>
                  <a:cubicBezTo>
                    <a:pt x="2468" y="620"/>
                    <a:pt x="3036" y="412"/>
                    <a:pt x="3593" y="412"/>
                  </a:cubicBezTo>
                  <a:close/>
                  <a:moveTo>
                    <a:pt x="3612" y="0"/>
                  </a:moveTo>
                  <a:cubicBezTo>
                    <a:pt x="1205" y="0"/>
                    <a:pt x="1" y="2901"/>
                    <a:pt x="1698" y="4599"/>
                  </a:cubicBezTo>
                  <a:cubicBezTo>
                    <a:pt x="2247" y="5147"/>
                    <a:pt x="2921" y="5393"/>
                    <a:pt x="3582" y="5393"/>
                  </a:cubicBezTo>
                  <a:cubicBezTo>
                    <a:pt x="4968" y="5393"/>
                    <a:pt x="6297" y="4315"/>
                    <a:pt x="6297" y="2685"/>
                  </a:cubicBezTo>
                  <a:cubicBezTo>
                    <a:pt x="6297" y="1204"/>
                    <a:pt x="5093" y="0"/>
                    <a:pt x="36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0" name="Google Shape;12700;p23"/>
            <p:cNvSpPr/>
            <p:nvPr/>
          </p:nvSpPr>
          <p:spPr>
            <a:xfrm>
              <a:off x="4128325" y="2639125"/>
              <a:ext cx="44000" cy="81025"/>
            </a:xfrm>
            <a:custGeom>
              <a:avLst/>
              <a:gdLst/>
              <a:ahLst/>
              <a:cxnLst/>
              <a:rect l="l" t="t" r="r" b="b"/>
              <a:pathLst>
                <a:path w="1760" h="3241" extrusionOk="0">
                  <a:moveTo>
                    <a:pt x="834" y="0"/>
                  </a:moveTo>
                  <a:cubicBezTo>
                    <a:pt x="710" y="0"/>
                    <a:pt x="618" y="93"/>
                    <a:pt x="618" y="216"/>
                  </a:cubicBezTo>
                  <a:lnTo>
                    <a:pt x="618" y="463"/>
                  </a:lnTo>
                  <a:cubicBezTo>
                    <a:pt x="247" y="556"/>
                    <a:pt x="31" y="957"/>
                    <a:pt x="124" y="1328"/>
                  </a:cubicBezTo>
                  <a:cubicBezTo>
                    <a:pt x="186" y="1513"/>
                    <a:pt x="340" y="1636"/>
                    <a:pt x="525" y="1698"/>
                  </a:cubicBezTo>
                  <a:cubicBezTo>
                    <a:pt x="679" y="1760"/>
                    <a:pt x="834" y="1729"/>
                    <a:pt x="988" y="1790"/>
                  </a:cubicBezTo>
                  <a:cubicBezTo>
                    <a:pt x="1358" y="1945"/>
                    <a:pt x="1173" y="2408"/>
                    <a:pt x="834" y="2408"/>
                  </a:cubicBezTo>
                  <a:cubicBezTo>
                    <a:pt x="679" y="2408"/>
                    <a:pt x="525" y="2346"/>
                    <a:pt x="432" y="2222"/>
                  </a:cubicBezTo>
                  <a:lnTo>
                    <a:pt x="432" y="2161"/>
                  </a:lnTo>
                  <a:cubicBezTo>
                    <a:pt x="432" y="2161"/>
                    <a:pt x="432" y="2130"/>
                    <a:pt x="432" y="2099"/>
                  </a:cubicBezTo>
                  <a:cubicBezTo>
                    <a:pt x="417" y="1976"/>
                    <a:pt x="309" y="1914"/>
                    <a:pt x="205" y="1914"/>
                  </a:cubicBezTo>
                  <a:cubicBezTo>
                    <a:pt x="101" y="1914"/>
                    <a:pt x="0" y="1976"/>
                    <a:pt x="0" y="2099"/>
                  </a:cubicBezTo>
                  <a:cubicBezTo>
                    <a:pt x="31" y="2315"/>
                    <a:pt x="124" y="2531"/>
                    <a:pt x="309" y="2685"/>
                  </a:cubicBezTo>
                  <a:cubicBezTo>
                    <a:pt x="402" y="2747"/>
                    <a:pt x="525" y="2809"/>
                    <a:pt x="618" y="2840"/>
                  </a:cubicBezTo>
                  <a:lnTo>
                    <a:pt x="618" y="3025"/>
                  </a:lnTo>
                  <a:cubicBezTo>
                    <a:pt x="618" y="3148"/>
                    <a:pt x="741" y="3241"/>
                    <a:pt x="834" y="3241"/>
                  </a:cubicBezTo>
                  <a:cubicBezTo>
                    <a:pt x="957" y="3241"/>
                    <a:pt x="1050" y="3148"/>
                    <a:pt x="1050" y="3025"/>
                  </a:cubicBezTo>
                  <a:lnTo>
                    <a:pt x="1050" y="2778"/>
                  </a:lnTo>
                  <a:cubicBezTo>
                    <a:pt x="1204" y="2747"/>
                    <a:pt x="1358" y="2655"/>
                    <a:pt x="1451" y="2531"/>
                  </a:cubicBezTo>
                  <a:cubicBezTo>
                    <a:pt x="1760" y="2192"/>
                    <a:pt x="1667" y="1667"/>
                    <a:pt x="1266" y="1451"/>
                  </a:cubicBezTo>
                  <a:lnTo>
                    <a:pt x="1235" y="1451"/>
                  </a:lnTo>
                  <a:cubicBezTo>
                    <a:pt x="1081" y="1389"/>
                    <a:pt x="926" y="1358"/>
                    <a:pt x="741" y="1328"/>
                  </a:cubicBezTo>
                  <a:cubicBezTo>
                    <a:pt x="618" y="1297"/>
                    <a:pt x="494" y="1235"/>
                    <a:pt x="525" y="1081"/>
                  </a:cubicBezTo>
                  <a:cubicBezTo>
                    <a:pt x="540" y="935"/>
                    <a:pt x="651" y="872"/>
                    <a:pt x="774" y="872"/>
                  </a:cubicBezTo>
                  <a:cubicBezTo>
                    <a:pt x="911" y="872"/>
                    <a:pt x="1063" y="950"/>
                    <a:pt x="1111" y="1081"/>
                  </a:cubicBezTo>
                  <a:cubicBezTo>
                    <a:pt x="1151" y="1140"/>
                    <a:pt x="1217" y="1174"/>
                    <a:pt x="1292" y="1174"/>
                  </a:cubicBezTo>
                  <a:cubicBezTo>
                    <a:pt x="1333" y="1174"/>
                    <a:pt x="1376" y="1164"/>
                    <a:pt x="1420" y="1142"/>
                  </a:cubicBezTo>
                  <a:cubicBezTo>
                    <a:pt x="1513" y="1081"/>
                    <a:pt x="1544" y="957"/>
                    <a:pt x="1482" y="865"/>
                  </a:cubicBezTo>
                  <a:cubicBezTo>
                    <a:pt x="1389" y="679"/>
                    <a:pt x="1235" y="525"/>
                    <a:pt x="1050" y="463"/>
                  </a:cubicBezTo>
                  <a:lnTo>
                    <a:pt x="1050" y="216"/>
                  </a:lnTo>
                  <a:cubicBezTo>
                    <a:pt x="1050" y="93"/>
                    <a:pt x="92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1" name="Google Shape;12701;p23"/>
            <p:cNvSpPr/>
            <p:nvPr/>
          </p:nvSpPr>
          <p:spPr>
            <a:xfrm>
              <a:off x="4138350" y="2690825"/>
              <a:ext cx="25" cy="80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2" name="Google Shape;12702;p23"/>
            <p:cNvSpPr/>
            <p:nvPr/>
          </p:nvSpPr>
          <p:spPr>
            <a:xfrm>
              <a:off x="4328925" y="2762000"/>
              <a:ext cx="10825" cy="35325"/>
            </a:xfrm>
            <a:custGeom>
              <a:avLst/>
              <a:gdLst/>
              <a:ahLst/>
              <a:cxnLst/>
              <a:rect l="l" t="t" r="r" b="b"/>
              <a:pathLst>
                <a:path w="433" h="1413" extrusionOk="0">
                  <a:moveTo>
                    <a:pt x="217" y="0"/>
                  </a:moveTo>
                  <a:cubicBezTo>
                    <a:pt x="109" y="0"/>
                    <a:pt x="0" y="70"/>
                    <a:pt x="0" y="209"/>
                  </a:cubicBezTo>
                  <a:lnTo>
                    <a:pt x="0" y="1196"/>
                  </a:lnTo>
                  <a:cubicBezTo>
                    <a:pt x="0" y="1320"/>
                    <a:pt x="93" y="1412"/>
                    <a:pt x="217" y="1412"/>
                  </a:cubicBezTo>
                  <a:cubicBezTo>
                    <a:pt x="340" y="1412"/>
                    <a:pt x="433" y="1320"/>
                    <a:pt x="433" y="1196"/>
                  </a:cubicBezTo>
                  <a:lnTo>
                    <a:pt x="433" y="209"/>
                  </a:lnTo>
                  <a:cubicBezTo>
                    <a:pt x="433" y="70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3" name="Google Shape;12703;p23"/>
            <p:cNvSpPr/>
            <p:nvPr/>
          </p:nvSpPr>
          <p:spPr>
            <a:xfrm>
              <a:off x="3994075" y="2464225"/>
              <a:ext cx="372675" cy="361625"/>
            </a:xfrm>
            <a:custGeom>
              <a:avLst/>
              <a:gdLst/>
              <a:ahLst/>
              <a:cxnLst/>
              <a:rect l="l" t="t" r="r" b="b"/>
              <a:pathLst>
                <a:path w="14907" h="14465" extrusionOk="0">
                  <a:moveTo>
                    <a:pt x="8086" y="3077"/>
                  </a:moveTo>
                  <a:cubicBezTo>
                    <a:pt x="8210" y="3077"/>
                    <a:pt x="8333" y="3200"/>
                    <a:pt x="8333" y="3324"/>
                  </a:cubicBezTo>
                  <a:lnTo>
                    <a:pt x="8333" y="3509"/>
                  </a:lnTo>
                  <a:cubicBezTo>
                    <a:pt x="8333" y="3663"/>
                    <a:pt x="8210" y="3787"/>
                    <a:pt x="8086" y="3787"/>
                  </a:cubicBezTo>
                  <a:lnTo>
                    <a:pt x="4290" y="3787"/>
                  </a:lnTo>
                  <a:cubicBezTo>
                    <a:pt x="4136" y="3787"/>
                    <a:pt x="4012" y="3663"/>
                    <a:pt x="4012" y="3509"/>
                  </a:cubicBezTo>
                  <a:lnTo>
                    <a:pt x="4012" y="3324"/>
                  </a:lnTo>
                  <a:cubicBezTo>
                    <a:pt x="4012" y="3200"/>
                    <a:pt x="4136" y="3077"/>
                    <a:pt x="4290" y="3077"/>
                  </a:cubicBezTo>
                  <a:close/>
                  <a:moveTo>
                    <a:pt x="7130" y="4188"/>
                  </a:moveTo>
                  <a:cubicBezTo>
                    <a:pt x="9043" y="4188"/>
                    <a:pt x="10648" y="5669"/>
                    <a:pt x="10802" y="7583"/>
                  </a:cubicBezTo>
                  <a:lnTo>
                    <a:pt x="10185" y="7583"/>
                  </a:lnTo>
                  <a:cubicBezTo>
                    <a:pt x="9691" y="7583"/>
                    <a:pt x="9290" y="7984"/>
                    <a:pt x="9290" y="8478"/>
                  </a:cubicBezTo>
                  <a:lnTo>
                    <a:pt x="9290" y="12336"/>
                  </a:lnTo>
                  <a:lnTo>
                    <a:pt x="3364" y="12336"/>
                  </a:lnTo>
                  <a:cubicBezTo>
                    <a:pt x="3087" y="12336"/>
                    <a:pt x="3087" y="12768"/>
                    <a:pt x="3364" y="12768"/>
                  </a:cubicBezTo>
                  <a:lnTo>
                    <a:pt x="9290" y="12768"/>
                  </a:lnTo>
                  <a:lnTo>
                    <a:pt x="9290" y="13601"/>
                  </a:lnTo>
                  <a:cubicBezTo>
                    <a:pt x="9290" y="13755"/>
                    <a:pt x="9321" y="13909"/>
                    <a:pt x="9413" y="14064"/>
                  </a:cubicBezTo>
                  <a:lnTo>
                    <a:pt x="1513" y="14064"/>
                  </a:lnTo>
                  <a:cubicBezTo>
                    <a:pt x="741" y="14064"/>
                    <a:pt x="587" y="12953"/>
                    <a:pt x="1358" y="12768"/>
                  </a:cubicBezTo>
                  <a:lnTo>
                    <a:pt x="2284" y="12768"/>
                  </a:lnTo>
                  <a:cubicBezTo>
                    <a:pt x="2562" y="12768"/>
                    <a:pt x="2562" y="12336"/>
                    <a:pt x="2284" y="12336"/>
                  </a:cubicBezTo>
                  <a:lnTo>
                    <a:pt x="1513" y="12336"/>
                  </a:lnTo>
                  <a:lnTo>
                    <a:pt x="1513" y="7891"/>
                  </a:lnTo>
                  <a:cubicBezTo>
                    <a:pt x="1482" y="6904"/>
                    <a:pt x="1883" y="5978"/>
                    <a:pt x="2593" y="5268"/>
                  </a:cubicBezTo>
                  <a:cubicBezTo>
                    <a:pt x="3272" y="4589"/>
                    <a:pt x="4229" y="4188"/>
                    <a:pt x="5216" y="4188"/>
                  </a:cubicBezTo>
                  <a:close/>
                  <a:moveTo>
                    <a:pt x="4557" y="1"/>
                  </a:moveTo>
                  <a:cubicBezTo>
                    <a:pt x="4127" y="1"/>
                    <a:pt x="3765" y="422"/>
                    <a:pt x="3920" y="886"/>
                  </a:cubicBezTo>
                  <a:lnTo>
                    <a:pt x="4445" y="2645"/>
                  </a:lnTo>
                  <a:lnTo>
                    <a:pt x="4290" y="2645"/>
                  </a:lnTo>
                  <a:cubicBezTo>
                    <a:pt x="3889" y="2645"/>
                    <a:pt x="3580" y="2954"/>
                    <a:pt x="3580" y="3324"/>
                  </a:cubicBezTo>
                  <a:lnTo>
                    <a:pt x="3580" y="3509"/>
                  </a:lnTo>
                  <a:cubicBezTo>
                    <a:pt x="3580" y="3694"/>
                    <a:pt x="3673" y="3879"/>
                    <a:pt x="3796" y="4034"/>
                  </a:cubicBezTo>
                  <a:cubicBezTo>
                    <a:pt x="3241" y="4219"/>
                    <a:pt x="2716" y="4558"/>
                    <a:pt x="2284" y="4990"/>
                  </a:cubicBezTo>
                  <a:cubicBezTo>
                    <a:pt x="1513" y="5762"/>
                    <a:pt x="1081" y="6811"/>
                    <a:pt x="1081" y="7891"/>
                  </a:cubicBezTo>
                  <a:lnTo>
                    <a:pt x="1081" y="12397"/>
                  </a:lnTo>
                  <a:cubicBezTo>
                    <a:pt x="0" y="12860"/>
                    <a:pt x="340" y="14465"/>
                    <a:pt x="1513" y="14465"/>
                  </a:cubicBezTo>
                  <a:lnTo>
                    <a:pt x="14012" y="14465"/>
                  </a:lnTo>
                  <a:cubicBezTo>
                    <a:pt x="14506" y="14465"/>
                    <a:pt x="14907" y="14064"/>
                    <a:pt x="14907" y="13570"/>
                  </a:cubicBezTo>
                  <a:lnTo>
                    <a:pt x="14907" y="13200"/>
                  </a:lnTo>
                  <a:cubicBezTo>
                    <a:pt x="14907" y="13061"/>
                    <a:pt x="14799" y="12991"/>
                    <a:pt x="14691" y="12991"/>
                  </a:cubicBezTo>
                  <a:cubicBezTo>
                    <a:pt x="14583" y="12991"/>
                    <a:pt x="14475" y="13061"/>
                    <a:pt x="14475" y="13200"/>
                  </a:cubicBezTo>
                  <a:lnTo>
                    <a:pt x="14475" y="13570"/>
                  </a:lnTo>
                  <a:cubicBezTo>
                    <a:pt x="14475" y="13848"/>
                    <a:pt x="14289" y="14064"/>
                    <a:pt x="14012" y="14064"/>
                  </a:cubicBezTo>
                  <a:lnTo>
                    <a:pt x="10185" y="14064"/>
                  </a:lnTo>
                  <a:cubicBezTo>
                    <a:pt x="9907" y="14064"/>
                    <a:pt x="9691" y="13848"/>
                    <a:pt x="9691" y="13570"/>
                  </a:cubicBezTo>
                  <a:lnTo>
                    <a:pt x="9691" y="8478"/>
                  </a:lnTo>
                  <a:cubicBezTo>
                    <a:pt x="9691" y="8231"/>
                    <a:pt x="9907" y="8015"/>
                    <a:pt x="10185" y="8015"/>
                  </a:cubicBezTo>
                  <a:lnTo>
                    <a:pt x="14012" y="8015"/>
                  </a:lnTo>
                  <a:cubicBezTo>
                    <a:pt x="14259" y="8015"/>
                    <a:pt x="14475" y="8231"/>
                    <a:pt x="14475" y="8478"/>
                  </a:cubicBezTo>
                  <a:lnTo>
                    <a:pt x="14475" y="12120"/>
                  </a:lnTo>
                  <a:cubicBezTo>
                    <a:pt x="14475" y="12212"/>
                    <a:pt x="14567" y="12336"/>
                    <a:pt x="14691" y="12336"/>
                  </a:cubicBezTo>
                  <a:lnTo>
                    <a:pt x="14691" y="12305"/>
                  </a:lnTo>
                  <a:cubicBezTo>
                    <a:pt x="14814" y="12305"/>
                    <a:pt x="14907" y="12212"/>
                    <a:pt x="14907" y="12089"/>
                  </a:cubicBezTo>
                  <a:lnTo>
                    <a:pt x="14907" y="8478"/>
                  </a:lnTo>
                  <a:cubicBezTo>
                    <a:pt x="14907" y="7984"/>
                    <a:pt x="14506" y="7583"/>
                    <a:pt x="14012" y="7583"/>
                  </a:cubicBezTo>
                  <a:lnTo>
                    <a:pt x="11234" y="7583"/>
                  </a:lnTo>
                  <a:cubicBezTo>
                    <a:pt x="11172" y="6564"/>
                    <a:pt x="10710" y="5639"/>
                    <a:pt x="10000" y="4929"/>
                  </a:cubicBezTo>
                  <a:cubicBezTo>
                    <a:pt x="9568" y="4527"/>
                    <a:pt x="9074" y="4219"/>
                    <a:pt x="8518" y="4034"/>
                  </a:cubicBezTo>
                  <a:cubicBezTo>
                    <a:pt x="8673" y="3910"/>
                    <a:pt x="8765" y="3694"/>
                    <a:pt x="8765" y="3509"/>
                  </a:cubicBezTo>
                  <a:lnTo>
                    <a:pt x="8765" y="3355"/>
                  </a:lnTo>
                  <a:cubicBezTo>
                    <a:pt x="8765" y="2954"/>
                    <a:pt x="8457" y="2645"/>
                    <a:pt x="8055" y="2645"/>
                  </a:cubicBezTo>
                  <a:lnTo>
                    <a:pt x="7901" y="2645"/>
                  </a:lnTo>
                  <a:lnTo>
                    <a:pt x="8025" y="2182"/>
                  </a:lnTo>
                  <a:cubicBezTo>
                    <a:pt x="8043" y="2031"/>
                    <a:pt x="7923" y="1937"/>
                    <a:pt x="7806" y="1937"/>
                  </a:cubicBezTo>
                  <a:cubicBezTo>
                    <a:pt x="7732" y="1937"/>
                    <a:pt x="7659" y="1975"/>
                    <a:pt x="7623" y="2059"/>
                  </a:cubicBezTo>
                  <a:lnTo>
                    <a:pt x="7438" y="2645"/>
                  </a:lnTo>
                  <a:lnTo>
                    <a:pt x="4877" y="2645"/>
                  </a:lnTo>
                  <a:lnTo>
                    <a:pt x="4352" y="762"/>
                  </a:lnTo>
                  <a:cubicBezTo>
                    <a:pt x="4290" y="670"/>
                    <a:pt x="4321" y="546"/>
                    <a:pt x="4414" y="485"/>
                  </a:cubicBezTo>
                  <a:cubicBezTo>
                    <a:pt x="4459" y="439"/>
                    <a:pt x="4537" y="411"/>
                    <a:pt x="4612" y="411"/>
                  </a:cubicBezTo>
                  <a:cubicBezTo>
                    <a:pt x="4640" y="411"/>
                    <a:pt x="4667" y="415"/>
                    <a:pt x="4691" y="423"/>
                  </a:cubicBezTo>
                  <a:cubicBezTo>
                    <a:pt x="5170" y="608"/>
                    <a:pt x="5671" y="701"/>
                    <a:pt x="6173" y="701"/>
                  </a:cubicBezTo>
                  <a:cubicBezTo>
                    <a:pt x="6674" y="701"/>
                    <a:pt x="7176" y="608"/>
                    <a:pt x="7654" y="423"/>
                  </a:cubicBezTo>
                  <a:cubicBezTo>
                    <a:pt x="7679" y="415"/>
                    <a:pt x="7704" y="411"/>
                    <a:pt x="7729" y="411"/>
                  </a:cubicBezTo>
                  <a:cubicBezTo>
                    <a:pt x="7796" y="411"/>
                    <a:pt x="7864" y="439"/>
                    <a:pt x="7932" y="485"/>
                  </a:cubicBezTo>
                  <a:cubicBezTo>
                    <a:pt x="7994" y="546"/>
                    <a:pt x="8025" y="670"/>
                    <a:pt x="7994" y="762"/>
                  </a:cubicBezTo>
                  <a:lnTo>
                    <a:pt x="7901" y="1102"/>
                  </a:lnTo>
                  <a:cubicBezTo>
                    <a:pt x="7901" y="1222"/>
                    <a:pt x="8018" y="1303"/>
                    <a:pt x="8134" y="1303"/>
                  </a:cubicBezTo>
                  <a:cubicBezTo>
                    <a:pt x="8197" y="1303"/>
                    <a:pt x="8259" y="1279"/>
                    <a:pt x="8302" y="1225"/>
                  </a:cubicBezTo>
                  <a:lnTo>
                    <a:pt x="8395" y="886"/>
                  </a:lnTo>
                  <a:cubicBezTo>
                    <a:pt x="8524" y="422"/>
                    <a:pt x="8179" y="1"/>
                    <a:pt x="7738" y="1"/>
                  </a:cubicBezTo>
                  <a:cubicBezTo>
                    <a:pt x="7651" y="1"/>
                    <a:pt x="7560" y="17"/>
                    <a:pt x="7469" y="53"/>
                  </a:cubicBezTo>
                  <a:cubicBezTo>
                    <a:pt x="7037" y="207"/>
                    <a:pt x="6589" y="284"/>
                    <a:pt x="6142" y="284"/>
                  </a:cubicBezTo>
                  <a:cubicBezTo>
                    <a:pt x="5694" y="284"/>
                    <a:pt x="5247" y="207"/>
                    <a:pt x="4815" y="53"/>
                  </a:cubicBezTo>
                  <a:cubicBezTo>
                    <a:pt x="4729" y="17"/>
                    <a:pt x="4641" y="1"/>
                    <a:pt x="45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4" name="Google Shape;12704;p23"/>
            <p:cNvSpPr/>
            <p:nvPr/>
          </p:nvSpPr>
          <p:spPr>
            <a:xfrm>
              <a:off x="4253325" y="2682325"/>
              <a:ext cx="86425" cy="41700"/>
            </a:xfrm>
            <a:custGeom>
              <a:avLst/>
              <a:gdLst/>
              <a:ahLst/>
              <a:cxnLst/>
              <a:rect l="l" t="t" r="r" b="b"/>
              <a:pathLst>
                <a:path w="3457" h="1668" extrusionOk="0">
                  <a:moveTo>
                    <a:pt x="3024" y="433"/>
                  </a:moveTo>
                  <a:lnTo>
                    <a:pt x="3024" y="1235"/>
                  </a:lnTo>
                  <a:lnTo>
                    <a:pt x="432" y="1235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1451"/>
                  </a:lnTo>
                  <a:cubicBezTo>
                    <a:pt x="0" y="1575"/>
                    <a:pt x="93" y="1667"/>
                    <a:pt x="216" y="1667"/>
                  </a:cubicBezTo>
                  <a:lnTo>
                    <a:pt x="3241" y="1667"/>
                  </a:lnTo>
                  <a:cubicBezTo>
                    <a:pt x="3364" y="1667"/>
                    <a:pt x="3457" y="1575"/>
                    <a:pt x="3457" y="1451"/>
                  </a:cubicBezTo>
                  <a:lnTo>
                    <a:pt x="3457" y="217"/>
                  </a:lnTo>
                  <a:cubicBezTo>
                    <a:pt x="3457" y="93"/>
                    <a:pt x="3364" y="1"/>
                    <a:pt x="3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5" name="Google Shape;12705;p23"/>
            <p:cNvSpPr/>
            <p:nvPr/>
          </p:nvSpPr>
          <p:spPr>
            <a:xfrm>
              <a:off x="4252550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6" name="Google Shape;12706;p23"/>
            <p:cNvSpPr/>
            <p:nvPr/>
          </p:nvSpPr>
          <p:spPr>
            <a:xfrm>
              <a:off x="42772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76" y="404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7" name="Google Shape;12707;p23"/>
            <p:cNvSpPr/>
            <p:nvPr/>
          </p:nvSpPr>
          <p:spPr>
            <a:xfrm>
              <a:off x="43019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37" y="1"/>
                  </a:moveTo>
                  <a:cubicBezTo>
                    <a:pt x="328" y="1"/>
                    <a:pt x="319" y="1"/>
                    <a:pt x="309" y="2"/>
                  </a:cubicBezTo>
                  <a:cubicBezTo>
                    <a:pt x="0" y="2"/>
                    <a:pt x="0" y="404"/>
                    <a:pt x="309" y="404"/>
                  </a:cubicBezTo>
                  <a:cubicBezTo>
                    <a:pt x="577" y="404"/>
                    <a:pt x="586" y="1"/>
                    <a:pt x="3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8" name="Google Shape;12708;p23"/>
            <p:cNvSpPr/>
            <p:nvPr/>
          </p:nvSpPr>
          <p:spPr>
            <a:xfrm>
              <a:off x="4327375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47" y="404"/>
                    <a:pt x="556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9" name="Google Shape;12709;p23"/>
            <p:cNvSpPr/>
            <p:nvPr/>
          </p:nvSpPr>
          <p:spPr>
            <a:xfrm>
              <a:off x="4252550" y="276330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0" name="Google Shape;12710;p23"/>
            <p:cNvSpPr/>
            <p:nvPr/>
          </p:nvSpPr>
          <p:spPr>
            <a:xfrm>
              <a:off x="4277225" y="276330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76" y="403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1" name="Google Shape;12711;p23"/>
            <p:cNvSpPr/>
            <p:nvPr/>
          </p:nvSpPr>
          <p:spPr>
            <a:xfrm>
              <a:off x="4301925" y="27618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cubicBezTo>
                    <a:pt x="587" y="433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2" name="Google Shape;12712;p23"/>
            <p:cNvSpPr/>
            <p:nvPr/>
          </p:nvSpPr>
          <p:spPr>
            <a:xfrm>
              <a:off x="4252550" y="27865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3" name="Google Shape;12713;p23"/>
            <p:cNvSpPr/>
            <p:nvPr/>
          </p:nvSpPr>
          <p:spPr>
            <a:xfrm>
              <a:off x="4277225" y="2786500"/>
              <a:ext cx="14700" cy="10825"/>
            </a:xfrm>
            <a:custGeom>
              <a:avLst/>
              <a:gdLst/>
              <a:ahLst/>
              <a:cxnLst/>
              <a:rect l="l" t="t" r="r" b="b"/>
              <a:pathLst>
                <a:path w="588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87" y="432"/>
                    <a:pt x="587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4" name="Google Shape;12714;p23"/>
            <p:cNvSpPr/>
            <p:nvPr/>
          </p:nvSpPr>
          <p:spPr>
            <a:xfrm>
              <a:off x="4301925" y="27865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15" name="Google Shape;12715;p23"/>
          <p:cNvSpPr/>
          <p:nvPr/>
        </p:nvSpPr>
        <p:spPr>
          <a:xfrm>
            <a:off x="4763331" y="1768868"/>
            <a:ext cx="364175" cy="355725"/>
          </a:xfrm>
          <a:custGeom>
            <a:avLst/>
            <a:gdLst/>
            <a:ahLst/>
            <a:cxnLst/>
            <a:rect l="l" t="t" r="r" b="b"/>
            <a:pathLst>
              <a:path w="14567" h="14229" extrusionOk="0">
                <a:moveTo>
                  <a:pt x="6157" y="209"/>
                </a:moveTo>
                <a:cubicBezTo>
                  <a:pt x="7199" y="209"/>
                  <a:pt x="8240" y="911"/>
                  <a:pt x="8240" y="2316"/>
                </a:cubicBezTo>
                <a:lnTo>
                  <a:pt x="8240" y="3550"/>
                </a:lnTo>
                <a:lnTo>
                  <a:pt x="4074" y="3550"/>
                </a:lnTo>
                <a:lnTo>
                  <a:pt x="4074" y="2316"/>
                </a:lnTo>
                <a:cubicBezTo>
                  <a:pt x="4074" y="911"/>
                  <a:pt x="5115" y="209"/>
                  <a:pt x="6157" y="209"/>
                </a:cubicBezTo>
                <a:close/>
                <a:moveTo>
                  <a:pt x="10894" y="6945"/>
                </a:moveTo>
                <a:lnTo>
                  <a:pt x="10894" y="8148"/>
                </a:lnTo>
                <a:lnTo>
                  <a:pt x="10092" y="8148"/>
                </a:lnTo>
                <a:lnTo>
                  <a:pt x="10092" y="7871"/>
                </a:lnTo>
                <a:cubicBezTo>
                  <a:pt x="10092" y="7377"/>
                  <a:pt x="10431" y="6976"/>
                  <a:pt x="10894" y="6945"/>
                </a:cubicBezTo>
                <a:close/>
                <a:moveTo>
                  <a:pt x="11326" y="6976"/>
                </a:moveTo>
                <a:cubicBezTo>
                  <a:pt x="11697" y="7099"/>
                  <a:pt x="11913" y="7469"/>
                  <a:pt x="11913" y="7840"/>
                </a:cubicBezTo>
                <a:lnTo>
                  <a:pt x="11913" y="7871"/>
                </a:lnTo>
                <a:lnTo>
                  <a:pt x="11913" y="8148"/>
                </a:lnTo>
                <a:lnTo>
                  <a:pt x="11326" y="8148"/>
                </a:lnTo>
                <a:lnTo>
                  <a:pt x="11326" y="6976"/>
                </a:lnTo>
                <a:close/>
                <a:moveTo>
                  <a:pt x="13425" y="8550"/>
                </a:moveTo>
                <a:lnTo>
                  <a:pt x="13425" y="12623"/>
                </a:lnTo>
                <a:lnTo>
                  <a:pt x="12592" y="12623"/>
                </a:lnTo>
                <a:cubicBezTo>
                  <a:pt x="12314" y="12623"/>
                  <a:pt x="12314" y="13025"/>
                  <a:pt x="12592" y="13025"/>
                </a:cubicBezTo>
                <a:lnTo>
                  <a:pt x="13518" y="13025"/>
                </a:lnTo>
                <a:lnTo>
                  <a:pt x="13950" y="13796"/>
                </a:lnTo>
                <a:lnTo>
                  <a:pt x="8055" y="13827"/>
                </a:lnTo>
                <a:lnTo>
                  <a:pt x="8055" y="13827"/>
                </a:lnTo>
                <a:lnTo>
                  <a:pt x="8487" y="13055"/>
                </a:lnTo>
                <a:lnTo>
                  <a:pt x="11481" y="13055"/>
                </a:lnTo>
                <a:cubicBezTo>
                  <a:pt x="11758" y="13055"/>
                  <a:pt x="11758" y="12623"/>
                  <a:pt x="11481" y="12623"/>
                </a:cubicBezTo>
                <a:lnTo>
                  <a:pt x="8580" y="12623"/>
                </a:lnTo>
                <a:lnTo>
                  <a:pt x="8580" y="8550"/>
                </a:lnTo>
                <a:lnTo>
                  <a:pt x="9660" y="8550"/>
                </a:lnTo>
                <a:lnTo>
                  <a:pt x="9660" y="9074"/>
                </a:lnTo>
                <a:cubicBezTo>
                  <a:pt x="9660" y="9213"/>
                  <a:pt x="9768" y="9283"/>
                  <a:pt x="9876" y="9283"/>
                </a:cubicBezTo>
                <a:cubicBezTo>
                  <a:pt x="9984" y="9283"/>
                  <a:pt x="10092" y="9213"/>
                  <a:pt x="10092" y="9074"/>
                </a:cubicBezTo>
                <a:lnTo>
                  <a:pt x="10092" y="8550"/>
                </a:lnTo>
                <a:lnTo>
                  <a:pt x="11913" y="8550"/>
                </a:lnTo>
                <a:lnTo>
                  <a:pt x="11913" y="9074"/>
                </a:lnTo>
                <a:cubicBezTo>
                  <a:pt x="11913" y="9213"/>
                  <a:pt x="12021" y="9283"/>
                  <a:pt x="12129" y="9283"/>
                </a:cubicBezTo>
                <a:cubicBezTo>
                  <a:pt x="12237" y="9283"/>
                  <a:pt x="12345" y="9213"/>
                  <a:pt x="12345" y="9074"/>
                </a:cubicBezTo>
                <a:lnTo>
                  <a:pt x="12345" y="8550"/>
                </a:lnTo>
                <a:close/>
                <a:moveTo>
                  <a:pt x="8178" y="11512"/>
                </a:moveTo>
                <a:lnTo>
                  <a:pt x="8178" y="12778"/>
                </a:lnTo>
                <a:lnTo>
                  <a:pt x="7592" y="13827"/>
                </a:lnTo>
                <a:lnTo>
                  <a:pt x="556" y="13827"/>
                </a:lnTo>
                <a:lnTo>
                  <a:pt x="1358" y="11512"/>
                </a:lnTo>
                <a:close/>
                <a:moveTo>
                  <a:pt x="6157" y="1"/>
                </a:moveTo>
                <a:cubicBezTo>
                  <a:pt x="4961" y="1"/>
                  <a:pt x="3765" y="772"/>
                  <a:pt x="3642" y="2316"/>
                </a:cubicBezTo>
                <a:lnTo>
                  <a:pt x="3642" y="3550"/>
                </a:lnTo>
                <a:lnTo>
                  <a:pt x="1204" y="3550"/>
                </a:lnTo>
                <a:cubicBezTo>
                  <a:pt x="1080" y="3550"/>
                  <a:pt x="988" y="3643"/>
                  <a:pt x="988" y="3766"/>
                </a:cubicBezTo>
                <a:lnTo>
                  <a:pt x="988" y="4692"/>
                </a:lnTo>
                <a:cubicBezTo>
                  <a:pt x="988" y="4831"/>
                  <a:pt x="1096" y="4900"/>
                  <a:pt x="1204" y="4900"/>
                </a:cubicBezTo>
                <a:cubicBezTo>
                  <a:pt x="1312" y="4900"/>
                  <a:pt x="1420" y="4831"/>
                  <a:pt x="1420" y="4692"/>
                </a:cubicBezTo>
                <a:lnTo>
                  <a:pt x="1420" y="3982"/>
                </a:lnTo>
                <a:lnTo>
                  <a:pt x="3642" y="3982"/>
                </a:lnTo>
                <a:lnTo>
                  <a:pt x="3642" y="5340"/>
                </a:lnTo>
                <a:cubicBezTo>
                  <a:pt x="3642" y="5479"/>
                  <a:pt x="3750" y="5548"/>
                  <a:pt x="3858" y="5548"/>
                </a:cubicBezTo>
                <a:cubicBezTo>
                  <a:pt x="3966" y="5548"/>
                  <a:pt x="4074" y="5479"/>
                  <a:pt x="4074" y="5340"/>
                </a:cubicBezTo>
                <a:lnTo>
                  <a:pt x="4074" y="3982"/>
                </a:lnTo>
                <a:lnTo>
                  <a:pt x="8240" y="3982"/>
                </a:lnTo>
                <a:lnTo>
                  <a:pt x="8240" y="5340"/>
                </a:lnTo>
                <a:cubicBezTo>
                  <a:pt x="8240" y="5479"/>
                  <a:pt x="8348" y="5548"/>
                  <a:pt x="8456" y="5548"/>
                </a:cubicBezTo>
                <a:cubicBezTo>
                  <a:pt x="8564" y="5548"/>
                  <a:pt x="8672" y="5479"/>
                  <a:pt x="8672" y="5340"/>
                </a:cubicBezTo>
                <a:lnTo>
                  <a:pt x="8672" y="3982"/>
                </a:lnTo>
                <a:lnTo>
                  <a:pt x="10894" y="3982"/>
                </a:lnTo>
                <a:lnTo>
                  <a:pt x="10894" y="6513"/>
                </a:lnTo>
                <a:cubicBezTo>
                  <a:pt x="10215" y="6574"/>
                  <a:pt x="9660" y="7161"/>
                  <a:pt x="9660" y="7871"/>
                </a:cubicBezTo>
                <a:lnTo>
                  <a:pt x="9660" y="8148"/>
                </a:lnTo>
                <a:lnTo>
                  <a:pt x="8364" y="8148"/>
                </a:lnTo>
                <a:cubicBezTo>
                  <a:pt x="8271" y="8148"/>
                  <a:pt x="8148" y="8241"/>
                  <a:pt x="8178" y="8364"/>
                </a:cubicBezTo>
                <a:lnTo>
                  <a:pt x="8178" y="11080"/>
                </a:lnTo>
                <a:lnTo>
                  <a:pt x="1420" y="11080"/>
                </a:lnTo>
                <a:lnTo>
                  <a:pt x="1420" y="5772"/>
                </a:lnTo>
                <a:cubicBezTo>
                  <a:pt x="1420" y="5633"/>
                  <a:pt x="1312" y="5564"/>
                  <a:pt x="1204" y="5564"/>
                </a:cubicBezTo>
                <a:cubicBezTo>
                  <a:pt x="1096" y="5564"/>
                  <a:pt x="988" y="5633"/>
                  <a:pt x="988" y="5772"/>
                </a:cubicBezTo>
                <a:lnTo>
                  <a:pt x="988" y="11265"/>
                </a:lnTo>
                <a:lnTo>
                  <a:pt x="31" y="13950"/>
                </a:lnTo>
                <a:cubicBezTo>
                  <a:pt x="0" y="14105"/>
                  <a:pt x="93" y="14228"/>
                  <a:pt x="247" y="14228"/>
                </a:cubicBezTo>
                <a:lnTo>
                  <a:pt x="14289" y="14228"/>
                </a:lnTo>
                <a:cubicBezTo>
                  <a:pt x="14443" y="14228"/>
                  <a:pt x="14567" y="14074"/>
                  <a:pt x="14474" y="13920"/>
                </a:cubicBezTo>
                <a:lnTo>
                  <a:pt x="13857" y="12778"/>
                </a:lnTo>
                <a:lnTo>
                  <a:pt x="13857" y="8364"/>
                </a:lnTo>
                <a:cubicBezTo>
                  <a:pt x="13857" y="8241"/>
                  <a:pt x="13764" y="8148"/>
                  <a:pt x="13641" y="8148"/>
                </a:cubicBezTo>
                <a:lnTo>
                  <a:pt x="12345" y="8148"/>
                </a:lnTo>
                <a:lnTo>
                  <a:pt x="12345" y="7871"/>
                </a:lnTo>
                <a:cubicBezTo>
                  <a:pt x="12345" y="7253"/>
                  <a:pt x="11913" y="6698"/>
                  <a:pt x="11326" y="6544"/>
                </a:cubicBezTo>
                <a:lnTo>
                  <a:pt x="11326" y="3766"/>
                </a:lnTo>
                <a:cubicBezTo>
                  <a:pt x="11326" y="3643"/>
                  <a:pt x="11234" y="3550"/>
                  <a:pt x="11110" y="3550"/>
                </a:cubicBezTo>
                <a:lnTo>
                  <a:pt x="8672" y="3550"/>
                </a:lnTo>
                <a:lnTo>
                  <a:pt x="8672" y="2316"/>
                </a:lnTo>
                <a:cubicBezTo>
                  <a:pt x="8549" y="772"/>
                  <a:pt x="7353" y="1"/>
                  <a:pt x="615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16" name="Google Shape;12716;p23"/>
          <p:cNvGrpSpPr/>
          <p:nvPr/>
        </p:nvGrpSpPr>
        <p:grpSpPr>
          <a:xfrm>
            <a:off x="1074538" y="3466328"/>
            <a:ext cx="361900" cy="274675"/>
            <a:chOff x="5505525" y="1948600"/>
            <a:chExt cx="361900" cy="274675"/>
          </a:xfrm>
        </p:grpSpPr>
        <p:sp>
          <p:nvSpPr>
            <p:cNvPr id="12717" name="Google Shape;12717;p23"/>
            <p:cNvSpPr/>
            <p:nvPr/>
          </p:nvSpPr>
          <p:spPr>
            <a:xfrm>
              <a:off x="5505525" y="1948600"/>
              <a:ext cx="361900" cy="274675"/>
            </a:xfrm>
            <a:custGeom>
              <a:avLst/>
              <a:gdLst/>
              <a:ahLst/>
              <a:cxnLst/>
              <a:rect l="l" t="t" r="r" b="b"/>
              <a:pathLst>
                <a:path w="14476" h="10987" extrusionOk="0">
                  <a:moveTo>
                    <a:pt x="12592" y="3333"/>
                  </a:moveTo>
                  <a:cubicBezTo>
                    <a:pt x="12469" y="3518"/>
                    <a:pt x="12376" y="3734"/>
                    <a:pt x="12376" y="3981"/>
                  </a:cubicBezTo>
                  <a:lnTo>
                    <a:pt x="12376" y="8209"/>
                  </a:lnTo>
                  <a:lnTo>
                    <a:pt x="11204" y="8209"/>
                  </a:lnTo>
                  <a:lnTo>
                    <a:pt x="11204" y="3333"/>
                  </a:lnTo>
                  <a:close/>
                  <a:moveTo>
                    <a:pt x="10772" y="432"/>
                  </a:moveTo>
                  <a:lnTo>
                    <a:pt x="10772" y="9104"/>
                  </a:lnTo>
                  <a:cubicBezTo>
                    <a:pt x="10772" y="9660"/>
                    <a:pt x="11019" y="10185"/>
                    <a:pt x="11451" y="10524"/>
                  </a:cubicBezTo>
                  <a:lnTo>
                    <a:pt x="1853" y="10524"/>
                  </a:lnTo>
                  <a:cubicBezTo>
                    <a:pt x="1050" y="10524"/>
                    <a:pt x="433" y="9876"/>
                    <a:pt x="433" y="9104"/>
                  </a:cubicBez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9073"/>
                  </a:lnTo>
                  <a:cubicBezTo>
                    <a:pt x="1" y="10123"/>
                    <a:pt x="803" y="10956"/>
                    <a:pt x="1853" y="10987"/>
                  </a:cubicBezTo>
                  <a:lnTo>
                    <a:pt x="12623" y="10987"/>
                  </a:lnTo>
                  <a:cubicBezTo>
                    <a:pt x="13642" y="10956"/>
                    <a:pt x="14475" y="10154"/>
                    <a:pt x="14475" y="9104"/>
                  </a:cubicBezTo>
                  <a:lnTo>
                    <a:pt x="14475" y="7901"/>
                  </a:lnTo>
                  <a:cubicBezTo>
                    <a:pt x="14475" y="7762"/>
                    <a:pt x="14375" y="7692"/>
                    <a:pt x="14274" y="7692"/>
                  </a:cubicBezTo>
                  <a:cubicBezTo>
                    <a:pt x="14174" y="7692"/>
                    <a:pt x="14074" y="7762"/>
                    <a:pt x="14074" y="7901"/>
                  </a:cubicBezTo>
                  <a:lnTo>
                    <a:pt x="14074" y="9104"/>
                  </a:lnTo>
                  <a:cubicBezTo>
                    <a:pt x="14074" y="9876"/>
                    <a:pt x="13426" y="10524"/>
                    <a:pt x="12623" y="10524"/>
                  </a:cubicBezTo>
                  <a:cubicBezTo>
                    <a:pt x="11852" y="10524"/>
                    <a:pt x="11204" y="9876"/>
                    <a:pt x="11204" y="9104"/>
                  </a:cubicBezTo>
                  <a:lnTo>
                    <a:pt x="11204" y="8672"/>
                  </a:lnTo>
                  <a:lnTo>
                    <a:pt x="12592" y="8672"/>
                  </a:lnTo>
                  <a:cubicBezTo>
                    <a:pt x="12716" y="8672"/>
                    <a:pt x="12809" y="8549"/>
                    <a:pt x="12809" y="8456"/>
                  </a:cubicBezTo>
                  <a:lnTo>
                    <a:pt x="12809" y="3981"/>
                  </a:lnTo>
                  <a:cubicBezTo>
                    <a:pt x="12778" y="3534"/>
                    <a:pt x="13109" y="3310"/>
                    <a:pt x="13441" y="3310"/>
                  </a:cubicBezTo>
                  <a:cubicBezTo>
                    <a:pt x="13773" y="3310"/>
                    <a:pt x="14105" y="3534"/>
                    <a:pt x="14074" y="3981"/>
                  </a:cubicBezTo>
                  <a:lnTo>
                    <a:pt x="14074" y="6821"/>
                  </a:lnTo>
                  <a:cubicBezTo>
                    <a:pt x="14043" y="6913"/>
                    <a:pt x="14166" y="7037"/>
                    <a:pt x="14259" y="7037"/>
                  </a:cubicBezTo>
                  <a:cubicBezTo>
                    <a:pt x="14382" y="7037"/>
                    <a:pt x="14475" y="6913"/>
                    <a:pt x="14475" y="6821"/>
                  </a:cubicBezTo>
                  <a:lnTo>
                    <a:pt x="14475" y="3981"/>
                  </a:lnTo>
                  <a:cubicBezTo>
                    <a:pt x="14475" y="3395"/>
                    <a:pt x="14043" y="2932"/>
                    <a:pt x="13457" y="2932"/>
                  </a:cubicBezTo>
                  <a:lnTo>
                    <a:pt x="11204" y="2932"/>
                  </a:lnTo>
                  <a:lnTo>
                    <a:pt x="11204" y="216"/>
                  </a:lnTo>
                  <a:cubicBezTo>
                    <a:pt x="11204" y="93"/>
                    <a:pt x="11111" y="0"/>
                    <a:pt x="10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8" name="Google Shape;12718;p23"/>
            <p:cNvSpPr/>
            <p:nvPr/>
          </p:nvSpPr>
          <p:spPr>
            <a:xfrm>
              <a:off x="5632850" y="209442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9" name="Google Shape;12719;p23"/>
            <p:cNvSpPr/>
            <p:nvPr/>
          </p:nvSpPr>
          <p:spPr>
            <a:xfrm>
              <a:off x="5632850" y="2146075"/>
              <a:ext cx="114200" cy="10075"/>
            </a:xfrm>
            <a:custGeom>
              <a:avLst/>
              <a:gdLst/>
              <a:ahLst/>
              <a:cxnLst/>
              <a:rect l="l" t="t" r="r" b="b"/>
              <a:pathLst>
                <a:path w="4568" h="403" extrusionOk="0">
                  <a:moveTo>
                    <a:pt x="4318" y="0"/>
                  </a:moveTo>
                  <a:cubicBezTo>
                    <a:pt x="4309" y="0"/>
                    <a:pt x="4299" y="1"/>
                    <a:pt x="4290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4290" y="403"/>
                  </a:lnTo>
                  <a:cubicBezTo>
                    <a:pt x="4558" y="403"/>
                    <a:pt x="4567" y="0"/>
                    <a:pt x="43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0" name="Google Shape;12720;p23"/>
            <p:cNvSpPr/>
            <p:nvPr/>
          </p:nvSpPr>
          <p:spPr>
            <a:xfrm>
              <a:off x="5632850" y="2170800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1" name="Google Shape;12721;p23"/>
            <p:cNvSpPr/>
            <p:nvPr/>
          </p:nvSpPr>
          <p:spPr>
            <a:xfrm>
              <a:off x="5632850" y="211987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4290" y="433"/>
                  </a:lnTo>
                  <a:cubicBezTo>
                    <a:pt x="4568" y="433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2" name="Google Shape;12722;p23"/>
            <p:cNvSpPr/>
            <p:nvPr/>
          </p:nvSpPr>
          <p:spPr>
            <a:xfrm>
              <a:off x="5543350" y="2093650"/>
              <a:ext cx="75625" cy="87975"/>
            </a:xfrm>
            <a:custGeom>
              <a:avLst/>
              <a:gdLst/>
              <a:ahLst/>
              <a:cxnLst/>
              <a:rect l="l" t="t" r="r" b="b"/>
              <a:pathLst>
                <a:path w="3025" h="3519" extrusionOk="0">
                  <a:moveTo>
                    <a:pt x="2623" y="432"/>
                  </a:moveTo>
                  <a:lnTo>
                    <a:pt x="2623" y="3086"/>
                  </a:lnTo>
                  <a:lnTo>
                    <a:pt x="432" y="3086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3302"/>
                  </a:lnTo>
                  <a:cubicBezTo>
                    <a:pt x="0" y="3426"/>
                    <a:pt x="93" y="3518"/>
                    <a:pt x="216" y="3518"/>
                  </a:cubicBezTo>
                  <a:lnTo>
                    <a:pt x="2809" y="3518"/>
                  </a:lnTo>
                  <a:cubicBezTo>
                    <a:pt x="2932" y="3518"/>
                    <a:pt x="3025" y="3426"/>
                    <a:pt x="3025" y="3302"/>
                  </a:cubicBezTo>
                  <a:lnTo>
                    <a:pt x="3025" y="216"/>
                  </a:lnTo>
                  <a:cubicBezTo>
                    <a:pt x="3025" y="93"/>
                    <a:pt x="2932" y="0"/>
                    <a:pt x="28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3" name="Google Shape;12723;p23"/>
            <p:cNvSpPr/>
            <p:nvPr/>
          </p:nvSpPr>
          <p:spPr>
            <a:xfrm>
              <a:off x="5543350" y="1989475"/>
              <a:ext cx="206025" cy="79500"/>
            </a:xfrm>
            <a:custGeom>
              <a:avLst/>
              <a:gdLst/>
              <a:ahLst/>
              <a:cxnLst/>
              <a:rect l="l" t="t" r="r" b="b"/>
              <a:pathLst>
                <a:path w="8241" h="3180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865"/>
                  </a:lnTo>
                  <a:cubicBezTo>
                    <a:pt x="0" y="1004"/>
                    <a:pt x="108" y="1073"/>
                    <a:pt x="216" y="1073"/>
                  </a:cubicBezTo>
                  <a:cubicBezTo>
                    <a:pt x="324" y="1073"/>
                    <a:pt x="432" y="1004"/>
                    <a:pt x="432" y="865"/>
                  </a:cubicBezTo>
                  <a:lnTo>
                    <a:pt x="432" y="433"/>
                  </a:lnTo>
                  <a:lnTo>
                    <a:pt x="7808" y="433"/>
                  </a:lnTo>
                  <a:lnTo>
                    <a:pt x="7808" y="2748"/>
                  </a:lnTo>
                  <a:lnTo>
                    <a:pt x="432" y="2748"/>
                  </a:lnTo>
                  <a:lnTo>
                    <a:pt x="432" y="1883"/>
                  </a:lnTo>
                  <a:cubicBezTo>
                    <a:pt x="432" y="1744"/>
                    <a:pt x="324" y="1675"/>
                    <a:pt x="216" y="1675"/>
                  </a:cubicBezTo>
                  <a:cubicBezTo>
                    <a:pt x="108" y="1675"/>
                    <a:pt x="0" y="1744"/>
                    <a:pt x="0" y="1883"/>
                  </a:cubicBezTo>
                  <a:lnTo>
                    <a:pt x="0" y="2964"/>
                  </a:lnTo>
                  <a:cubicBezTo>
                    <a:pt x="0" y="3087"/>
                    <a:pt x="93" y="3180"/>
                    <a:pt x="216" y="3180"/>
                  </a:cubicBezTo>
                  <a:lnTo>
                    <a:pt x="8024" y="3180"/>
                  </a:lnTo>
                  <a:cubicBezTo>
                    <a:pt x="8148" y="3180"/>
                    <a:pt x="8240" y="3087"/>
                    <a:pt x="8240" y="2964"/>
                  </a:cubicBezTo>
                  <a:lnTo>
                    <a:pt x="8240" y="217"/>
                  </a:lnTo>
                  <a:cubicBezTo>
                    <a:pt x="8240" y="93"/>
                    <a:pt x="8148" y="1"/>
                    <a:pt x="8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24" name="Google Shape;12724;p23"/>
          <p:cNvSpPr/>
          <p:nvPr/>
        </p:nvSpPr>
        <p:spPr>
          <a:xfrm>
            <a:off x="1769969" y="3422341"/>
            <a:ext cx="361100" cy="362650"/>
          </a:xfrm>
          <a:custGeom>
            <a:avLst/>
            <a:gdLst/>
            <a:ahLst/>
            <a:cxnLst/>
            <a:rect l="l" t="t" r="r" b="b"/>
            <a:pathLst>
              <a:path w="14444" h="14506" extrusionOk="0">
                <a:moveTo>
                  <a:pt x="7716" y="1790"/>
                </a:moveTo>
                <a:cubicBezTo>
                  <a:pt x="8148" y="1790"/>
                  <a:pt x="8457" y="2129"/>
                  <a:pt x="8457" y="2531"/>
                </a:cubicBezTo>
                <a:lnTo>
                  <a:pt x="8457" y="2685"/>
                </a:lnTo>
                <a:lnTo>
                  <a:pt x="8364" y="2685"/>
                </a:lnTo>
                <a:cubicBezTo>
                  <a:pt x="8086" y="2685"/>
                  <a:pt x="8086" y="3117"/>
                  <a:pt x="8364" y="3117"/>
                </a:cubicBezTo>
                <a:lnTo>
                  <a:pt x="8889" y="3117"/>
                </a:lnTo>
                <a:cubicBezTo>
                  <a:pt x="9259" y="3117"/>
                  <a:pt x="9568" y="3426"/>
                  <a:pt x="9568" y="3796"/>
                </a:cubicBezTo>
                <a:lnTo>
                  <a:pt x="9568" y="4105"/>
                </a:lnTo>
                <a:cubicBezTo>
                  <a:pt x="9568" y="4537"/>
                  <a:pt x="9228" y="4876"/>
                  <a:pt x="8796" y="4876"/>
                </a:cubicBezTo>
                <a:lnTo>
                  <a:pt x="5648" y="4876"/>
                </a:lnTo>
                <a:cubicBezTo>
                  <a:pt x="5216" y="4876"/>
                  <a:pt x="4877" y="4537"/>
                  <a:pt x="4877" y="4105"/>
                </a:cubicBezTo>
                <a:lnTo>
                  <a:pt x="4907" y="3796"/>
                </a:lnTo>
                <a:cubicBezTo>
                  <a:pt x="4907" y="3395"/>
                  <a:pt x="5216" y="3086"/>
                  <a:pt x="5617" y="3086"/>
                </a:cubicBezTo>
                <a:lnTo>
                  <a:pt x="7346" y="3086"/>
                </a:lnTo>
                <a:cubicBezTo>
                  <a:pt x="7623" y="3086"/>
                  <a:pt x="7623" y="2654"/>
                  <a:pt x="7346" y="2654"/>
                </a:cubicBezTo>
                <a:lnTo>
                  <a:pt x="5988" y="2654"/>
                </a:lnTo>
                <a:lnTo>
                  <a:pt x="5988" y="2531"/>
                </a:lnTo>
                <a:cubicBezTo>
                  <a:pt x="5988" y="2129"/>
                  <a:pt x="6327" y="1790"/>
                  <a:pt x="6728" y="1790"/>
                </a:cubicBezTo>
                <a:close/>
                <a:moveTo>
                  <a:pt x="9568" y="5056"/>
                </a:moveTo>
                <a:lnTo>
                  <a:pt x="9568" y="6913"/>
                </a:lnTo>
                <a:cubicBezTo>
                  <a:pt x="9568" y="8086"/>
                  <a:pt x="8642" y="9104"/>
                  <a:pt x="7438" y="9228"/>
                </a:cubicBezTo>
                <a:lnTo>
                  <a:pt x="7438" y="5308"/>
                </a:lnTo>
                <a:lnTo>
                  <a:pt x="8827" y="5308"/>
                </a:lnTo>
                <a:cubicBezTo>
                  <a:pt x="9092" y="5308"/>
                  <a:pt x="9356" y="5224"/>
                  <a:pt x="9568" y="5056"/>
                </a:cubicBezTo>
                <a:close/>
                <a:moveTo>
                  <a:pt x="4907" y="5030"/>
                </a:moveTo>
                <a:cubicBezTo>
                  <a:pt x="5101" y="5169"/>
                  <a:pt x="5344" y="5282"/>
                  <a:pt x="5592" y="5282"/>
                </a:cubicBezTo>
                <a:cubicBezTo>
                  <a:pt x="5621" y="5282"/>
                  <a:pt x="5650" y="5281"/>
                  <a:pt x="5679" y="5277"/>
                </a:cubicBezTo>
                <a:lnTo>
                  <a:pt x="7037" y="5277"/>
                </a:lnTo>
                <a:lnTo>
                  <a:pt x="7037" y="9228"/>
                </a:lnTo>
                <a:cubicBezTo>
                  <a:pt x="6790" y="9197"/>
                  <a:pt x="6543" y="9135"/>
                  <a:pt x="6327" y="9043"/>
                </a:cubicBezTo>
                <a:cubicBezTo>
                  <a:pt x="6298" y="9032"/>
                  <a:pt x="6270" y="9027"/>
                  <a:pt x="6244" y="9027"/>
                </a:cubicBezTo>
                <a:cubicBezTo>
                  <a:pt x="6049" y="9027"/>
                  <a:pt x="5951" y="9304"/>
                  <a:pt x="6142" y="9413"/>
                </a:cubicBezTo>
                <a:cubicBezTo>
                  <a:pt x="6512" y="9567"/>
                  <a:pt x="6883" y="9660"/>
                  <a:pt x="7253" y="9660"/>
                </a:cubicBezTo>
                <a:cubicBezTo>
                  <a:pt x="8395" y="9660"/>
                  <a:pt x="9413" y="8950"/>
                  <a:pt x="9814" y="7901"/>
                </a:cubicBezTo>
                <a:cubicBezTo>
                  <a:pt x="10277" y="8456"/>
                  <a:pt x="10956" y="8796"/>
                  <a:pt x="11666" y="8796"/>
                </a:cubicBezTo>
                <a:cubicBezTo>
                  <a:pt x="11944" y="8796"/>
                  <a:pt x="11944" y="8364"/>
                  <a:pt x="11666" y="8364"/>
                </a:cubicBezTo>
                <a:cubicBezTo>
                  <a:pt x="10987" y="8364"/>
                  <a:pt x="10339" y="7993"/>
                  <a:pt x="10000" y="7407"/>
                </a:cubicBezTo>
                <a:lnTo>
                  <a:pt x="9969" y="7345"/>
                </a:lnTo>
                <a:cubicBezTo>
                  <a:pt x="10000" y="7191"/>
                  <a:pt x="10031" y="7036"/>
                  <a:pt x="10000" y="6913"/>
                </a:cubicBezTo>
                <a:lnTo>
                  <a:pt x="10000" y="6728"/>
                </a:lnTo>
                <a:lnTo>
                  <a:pt x="12654" y="6728"/>
                </a:lnTo>
                <a:lnTo>
                  <a:pt x="12654" y="12684"/>
                </a:lnTo>
                <a:lnTo>
                  <a:pt x="1790" y="12684"/>
                </a:lnTo>
                <a:lnTo>
                  <a:pt x="1790" y="6728"/>
                </a:lnTo>
                <a:lnTo>
                  <a:pt x="4506" y="6728"/>
                </a:lnTo>
                <a:lnTo>
                  <a:pt x="4506" y="6913"/>
                </a:lnTo>
                <a:cubicBezTo>
                  <a:pt x="4506" y="7036"/>
                  <a:pt x="4506" y="7129"/>
                  <a:pt x="4506" y="7253"/>
                </a:cubicBezTo>
                <a:cubicBezTo>
                  <a:pt x="4475" y="7314"/>
                  <a:pt x="4445" y="7345"/>
                  <a:pt x="4414" y="7407"/>
                </a:cubicBezTo>
                <a:cubicBezTo>
                  <a:pt x="4105" y="7993"/>
                  <a:pt x="3457" y="8364"/>
                  <a:pt x="2778" y="8364"/>
                </a:cubicBezTo>
                <a:cubicBezTo>
                  <a:pt x="2500" y="8364"/>
                  <a:pt x="2500" y="8796"/>
                  <a:pt x="2778" y="8796"/>
                </a:cubicBezTo>
                <a:cubicBezTo>
                  <a:pt x="3519" y="8796"/>
                  <a:pt x="4228" y="8425"/>
                  <a:pt x="4661" y="7839"/>
                </a:cubicBezTo>
                <a:cubicBezTo>
                  <a:pt x="4784" y="8209"/>
                  <a:pt x="4969" y="8518"/>
                  <a:pt x="5247" y="8796"/>
                </a:cubicBezTo>
                <a:cubicBezTo>
                  <a:pt x="5290" y="8839"/>
                  <a:pt x="5338" y="8857"/>
                  <a:pt x="5384" y="8857"/>
                </a:cubicBezTo>
                <a:cubicBezTo>
                  <a:pt x="5538" y="8857"/>
                  <a:pt x="5674" y="8660"/>
                  <a:pt x="5556" y="8518"/>
                </a:cubicBezTo>
                <a:cubicBezTo>
                  <a:pt x="5123" y="8086"/>
                  <a:pt x="4907" y="7499"/>
                  <a:pt x="4907" y="6913"/>
                </a:cubicBezTo>
                <a:lnTo>
                  <a:pt x="4907" y="5030"/>
                </a:lnTo>
                <a:close/>
                <a:moveTo>
                  <a:pt x="12746" y="5802"/>
                </a:moveTo>
                <a:cubicBezTo>
                  <a:pt x="13148" y="5802"/>
                  <a:pt x="13487" y="6142"/>
                  <a:pt x="13487" y="6543"/>
                </a:cubicBezTo>
                <a:lnTo>
                  <a:pt x="13487" y="12684"/>
                </a:lnTo>
                <a:lnTo>
                  <a:pt x="13055" y="12684"/>
                </a:lnTo>
                <a:lnTo>
                  <a:pt x="13055" y="6512"/>
                </a:lnTo>
                <a:cubicBezTo>
                  <a:pt x="13055" y="6388"/>
                  <a:pt x="12962" y="6296"/>
                  <a:pt x="12839" y="6296"/>
                </a:cubicBezTo>
                <a:lnTo>
                  <a:pt x="10000" y="6296"/>
                </a:lnTo>
                <a:lnTo>
                  <a:pt x="10000" y="5802"/>
                </a:lnTo>
                <a:close/>
                <a:moveTo>
                  <a:pt x="4475" y="5802"/>
                </a:moveTo>
                <a:lnTo>
                  <a:pt x="4475" y="6327"/>
                </a:lnTo>
                <a:lnTo>
                  <a:pt x="1574" y="6327"/>
                </a:lnTo>
                <a:cubicBezTo>
                  <a:pt x="1451" y="6327"/>
                  <a:pt x="1358" y="6419"/>
                  <a:pt x="1358" y="6512"/>
                </a:cubicBezTo>
                <a:lnTo>
                  <a:pt x="1358" y="12715"/>
                </a:lnTo>
                <a:lnTo>
                  <a:pt x="957" y="12715"/>
                </a:lnTo>
                <a:lnTo>
                  <a:pt x="957" y="6543"/>
                </a:lnTo>
                <a:cubicBezTo>
                  <a:pt x="957" y="6142"/>
                  <a:pt x="1266" y="5802"/>
                  <a:pt x="1667" y="5802"/>
                </a:cubicBezTo>
                <a:close/>
                <a:moveTo>
                  <a:pt x="7932" y="13116"/>
                </a:moveTo>
                <a:cubicBezTo>
                  <a:pt x="7932" y="13271"/>
                  <a:pt x="7808" y="13394"/>
                  <a:pt x="7654" y="13394"/>
                </a:cubicBezTo>
                <a:lnTo>
                  <a:pt x="6759" y="13394"/>
                </a:lnTo>
                <a:cubicBezTo>
                  <a:pt x="6605" y="13394"/>
                  <a:pt x="6481" y="13271"/>
                  <a:pt x="6481" y="13116"/>
                </a:cubicBezTo>
                <a:close/>
                <a:moveTo>
                  <a:pt x="5494" y="0"/>
                </a:moveTo>
                <a:cubicBezTo>
                  <a:pt x="5216" y="0"/>
                  <a:pt x="5216" y="432"/>
                  <a:pt x="5494" y="432"/>
                </a:cubicBezTo>
                <a:cubicBezTo>
                  <a:pt x="5802" y="432"/>
                  <a:pt x="6080" y="556"/>
                  <a:pt x="6296" y="772"/>
                </a:cubicBezTo>
                <a:cubicBezTo>
                  <a:pt x="6451" y="926"/>
                  <a:pt x="6574" y="1173"/>
                  <a:pt x="6605" y="1389"/>
                </a:cubicBezTo>
                <a:cubicBezTo>
                  <a:pt x="6018" y="1451"/>
                  <a:pt x="5556" y="1944"/>
                  <a:pt x="5556" y="2562"/>
                </a:cubicBezTo>
                <a:lnTo>
                  <a:pt x="5556" y="2685"/>
                </a:lnTo>
                <a:cubicBezTo>
                  <a:pt x="4969" y="2716"/>
                  <a:pt x="4475" y="3210"/>
                  <a:pt x="4475" y="3827"/>
                </a:cubicBezTo>
                <a:lnTo>
                  <a:pt x="4475" y="3950"/>
                </a:lnTo>
                <a:cubicBezTo>
                  <a:pt x="4043" y="3457"/>
                  <a:pt x="3426" y="3179"/>
                  <a:pt x="2778" y="3179"/>
                </a:cubicBezTo>
                <a:cubicBezTo>
                  <a:pt x="2500" y="3179"/>
                  <a:pt x="2500" y="3611"/>
                  <a:pt x="2778" y="3611"/>
                </a:cubicBezTo>
                <a:cubicBezTo>
                  <a:pt x="3457" y="3611"/>
                  <a:pt x="4105" y="3981"/>
                  <a:pt x="4414" y="4568"/>
                </a:cubicBezTo>
                <a:lnTo>
                  <a:pt x="4475" y="4660"/>
                </a:lnTo>
                <a:lnTo>
                  <a:pt x="4475" y="4691"/>
                </a:lnTo>
                <a:lnTo>
                  <a:pt x="4475" y="5401"/>
                </a:lnTo>
                <a:lnTo>
                  <a:pt x="1667" y="5401"/>
                </a:lnTo>
                <a:cubicBezTo>
                  <a:pt x="1019" y="5401"/>
                  <a:pt x="494" y="5925"/>
                  <a:pt x="494" y="6574"/>
                </a:cubicBezTo>
                <a:lnTo>
                  <a:pt x="494" y="12746"/>
                </a:lnTo>
                <a:lnTo>
                  <a:pt x="216" y="12746"/>
                </a:lnTo>
                <a:cubicBezTo>
                  <a:pt x="203" y="12743"/>
                  <a:pt x="190" y="12741"/>
                  <a:pt x="178" y="12741"/>
                </a:cubicBezTo>
                <a:cubicBezTo>
                  <a:pt x="74" y="12741"/>
                  <a:pt x="0" y="12848"/>
                  <a:pt x="0" y="12931"/>
                </a:cubicBezTo>
                <a:lnTo>
                  <a:pt x="0" y="13456"/>
                </a:lnTo>
                <a:cubicBezTo>
                  <a:pt x="0" y="14042"/>
                  <a:pt x="463" y="14505"/>
                  <a:pt x="1050" y="14505"/>
                </a:cubicBezTo>
                <a:lnTo>
                  <a:pt x="11728" y="14505"/>
                </a:lnTo>
                <a:cubicBezTo>
                  <a:pt x="12006" y="14505"/>
                  <a:pt x="12006" y="14073"/>
                  <a:pt x="11728" y="14073"/>
                </a:cubicBezTo>
                <a:lnTo>
                  <a:pt x="1050" y="14073"/>
                </a:lnTo>
                <a:cubicBezTo>
                  <a:pt x="1033" y="14074"/>
                  <a:pt x="1016" y="14075"/>
                  <a:pt x="999" y="14075"/>
                </a:cubicBezTo>
                <a:cubicBezTo>
                  <a:pt x="654" y="14075"/>
                  <a:pt x="402" y="13779"/>
                  <a:pt x="402" y="13456"/>
                </a:cubicBezTo>
                <a:lnTo>
                  <a:pt x="402" y="13116"/>
                </a:lnTo>
                <a:lnTo>
                  <a:pt x="6111" y="13116"/>
                </a:lnTo>
                <a:cubicBezTo>
                  <a:pt x="6080" y="13487"/>
                  <a:pt x="6389" y="13795"/>
                  <a:pt x="6759" y="13826"/>
                </a:cubicBezTo>
                <a:lnTo>
                  <a:pt x="7654" y="13826"/>
                </a:lnTo>
                <a:cubicBezTo>
                  <a:pt x="8024" y="13826"/>
                  <a:pt x="8364" y="13517"/>
                  <a:pt x="8333" y="13116"/>
                </a:cubicBezTo>
                <a:lnTo>
                  <a:pt x="14043" y="13116"/>
                </a:lnTo>
                <a:lnTo>
                  <a:pt x="14043" y="13425"/>
                </a:lnTo>
                <a:cubicBezTo>
                  <a:pt x="14043" y="13764"/>
                  <a:pt x="13734" y="14042"/>
                  <a:pt x="13394" y="14042"/>
                </a:cubicBezTo>
                <a:lnTo>
                  <a:pt x="12808" y="14042"/>
                </a:lnTo>
                <a:cubicBezTo>
                  <a:pt x="12530" y="14042"/>
                  <a:pt x="12530" y="14474"/>
                  <a:pt x="12808" y="14474"/>
                </a:cubicBezTo>
                <a:lnTo>
                  <a:pt x="13394" y="14474"/>
                </a:lnTo>
                <a:cubicBezTo>
                  <a:pt x="13981" y="14474"/>
                  <a:pt x="14444" y="14011"/>
                  <a:pt x="14444" y="13425"/>
                </a:cubicBezTo>
                <a:lnTo>
                  <a:pt x="14444" y="12900"/>
                </a:lnTo>
                <a:cubicBezTo>
                  <a:pt x="14444" y="12808"/>
                  <a:pt x="14351" y="12715"/>
                  <a:pt x="14228" y="12715"/>
                </a:cubicBezTo>
                <a:lnTo>
                  <a:pt x="13888" y="12715"/>
                </a:lnTo>
                <a:lnTo>
                  <a:pt x="13888" y="6543"/>
                </a:lnTo>
                <a:cubicBezTo>
                  <a:pt x="13888" y="5895"/>
                  <a:pt x="13394" y="5370"/>
                  <a:pt x="12746" y="5370"/>
                </a:cubicBezTo>
                <a:lnTo>
                  <a:pt x="10000" y="5370"/>
                </a:lnTo>
                <a:lnTo>
                  <a:pt x="10000" y="4568"/>
                </a:lnTo>
                <a:cubicBezTo>
                  <a:pt x="10339" y="3950"/>
                  <a:pt x="10956" y="3580"/>
                  <a:pt x="11635" y="3580"/>
                </a:cubicBezTo>
                <a:cubicBezTo>
                  <a:pt x="11913" y="3580"/>
                  <a:pt x="11913" y="3179"/>
                  <a:pt x="11635" y="3179"/>
                </a:cubicBezTo>
                <a:cubicBezTo>
                  <a:pt x="11018" y="3179"/>
                  <a:pt x="10432" y="3426"/>
                  <a:pt x="10000" y="3858"/>
                </a:cubicBezTo>
                <a:lnTo>
                  <a:pt x="10000" y="3796"/>
                </a:lnTo>
                <a:cubicBezTo>
                  <a:pt x="10000" y="3179"/>
                  <a:pt x="9506" y="2685"/>
                  <a:pt x="8889" y="2685"/>
                </a:cubicBezTo>
                <a:lnTo>
                  <a:pt x="8889" y="2531"/>
                </a:lnTo>
                <a:cubicBezTo>
                  <a:pt x="8889" y="1944"/>
                  <a:pt x="8457" y="1451"/>
                  <a:pt x="7870" y="1389"/>
                </a:cubicBezTo>
                <a:cubicBezTo>
                  <a:pt x="7901" y="1142"/>
                  <a:pt x="8024" y="926"/>
                  <a:pt x="8179" y="772"/>
                </a:cubicBezTo>
                <a:cubicBezTo>
                  <a:pt x="8395" y="556"/>
                  <a:pt x="8703" y="432"/>
                  <a:pt x="8981" y="432"/>
                </a:cubicBezTo>
                <a:cubicBezTo>
                  <a:pt x="9259" y="432"/>
                  <a:pt x="9259" y="0"/>
                  <a:pt x="8981" y="0"/>
                </a:cubicBezTo>
                <a:cubicBezTo>
                  <a:pt x="8580" y="0"/>
                  <a:pt x="8179" y="185"/>
                  <a:pt x="7901" y="463"/>
                </a:cubicBezTo>
                <a:cubicBezTo>
                  <a:pt x="7654" y="710"/>
                  <a:pt x="7500" y="1049"/>
                  <a:pt x="7469" y="1389"/>
                </a:cubicBezTo>
                <a:lnTo>
                  <a:pt x="7037" y="1389"/>
                </a:lnTo>
                <a:cubicBezTo>
                  <a:pt x="7006" y="1049"/>
                  <a:pt x="6852" y="710"/>
                  <a:pt x="6605" y="463"/>
                </a:cubicBezTo>
                <a:cubicBezTo>
                  <a:pt x="6296" y="185"/>
                  <a:pt x="5926" y="0"/>
                  <a:pt x="54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25" name="Google Shape;12725;p23"/>
          <p:cNvGrpSpPr/>
          <p:nvPr/>
        </p:nvGrpSpPr>
        <p:grpSpPr>
          <a:xfrm>
            <a:off x="6259581" y="2326611"/>
            <a:ext cx="379625" cy="362650"/>
            <a:chOff x="2488025" y="3563250"/>
            <a:chExt cx="379625" cy="362650"/>
          </a:xfrm>
        </p:grpSpPr>
        <p:sp>
          <p:nvSpPr>
            <p:cNvPr id="12726" name="Google Shape;12726;p23"/>
            <p:cNvSpPr/>
            <p:nvPr/>
          </p:nvSpPr>
          <p:spPr>
            <a:xfrm>
              <a:off x="2767325" y="356362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8" y="1"/>
                  </a:moveTo>
                  <a:cubicBezTo>
                    <a:pt x="540" y="1"/>
                    <a:pt x="432" y="70"/>
                    <a:pt x="432" y="209"/>
                  </a:cubicBezTo>
                  <a:lnTo>
                    <a:pt x="432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50"/>
                  </a:lnTo>
                  <a:cubicBezTo>
                    <a:pt x="432" y="1088"/>
                    <a:pt x="540" y="1158"/>
                    <a:pt x="648" y="1158"/>
                  </a:cubicBezTo>
                  <a:cubicBezTo>
                    <a:pt x="756" y="1158"/>
                    <a:pt x="864" y="1088"/>
                    <a:pt x="864" y="950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9"/>
                  </a:lnTo>
                  <a:cubicBezTo>
                    <a:pt x="864" y="70"/>
                    <a:pt x="756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7" name="Google Shape;12727;p23"/>
            <p:cNvSpPr/>
            <p:nvPr/>
          </p:nvSpPr>
          <p:spPr>
            <a:xfrm>
              <a:off x="2758050" y="3712525"/>
              <a:ext cx="33200" cy="28975"/>
            </a:xfrm>
            <a:custGeom>
              <a:avLst/>
              <a:gdLst/>
              <a:ahLst/>
              <a:cxnLst/>
              <a:rect l="l" t="t" r="r" b="b"/>
              <a:pathLst>
                <a:path w="1328" h="1159" extrusionOk="0">
                  <a:moveTo>
                    <a:pt x="653" y="1"/>
                  </a:moveTo>
                  <a:cubicBezTo>
                    <a:pt x="549" y="1"/>
                    <a:pt x="448" y="70"/>
                    <a:pt x="464" y="209"/>
                  </a:cubicBezTo>
                  <a:lnTo>
                    <a:pt x="464" y="364"/>
                  </a:lnTo>
                  <a:lnTo>
                    <a:pt x="278" y="364"/>
                  </a:lnTo>
                  <a:cubicBezTo>
                    <a:pt x="1" y="364"/>
                    <a:pt x="1" y="796"/>
                    <a:pt x="278" y="796"/>
                  </a:cubicBezTo>
                  <a:lnTo>
                    <a:pt x="464" y="796"/>
                  </a:lnTo>
                  <a:lnTo>
                    <a:pt x="464" y="950"/>
                  </a:lnTo>
                  <a:cubicBezTo>
                    <a:pt x="464" y="1089"/>
                    <a:pt x="564" y="1158"/>
                    <a:pt x="664" y="1158"/>
                  </a:cubicBezTo>
                  <a:cubicBezTo>
                    <a:pt x="765" y="1158"/>
                    <a:pt x="865" y="1089"/>
                    <a:pt x="865" y="950"/>
                  </a:cubicBezTo>
                  <a:lnTo>
                    <a:pt x="865" y="796"/>
                  </a:lnTo>
                  <a:lnTo>
                    <a:pt x="1050" y="796"/>
                  </a:lnTo>
                  <a:cubicBezTo>
                    <a:pt x="1328" y="796"/>
                    <a:pt x="1328" y="364"/>
                    <a:pt x="1050" y="364"/>
                  </a:cubicBezTo>
                  <a:lnTo>
                    <a:pt x="865" y="36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8" name="Google Shape;12728;p23"/>
            <p:cNvSpPr/>
            <p:nvPr/>
          </p:nvSpPr>
          <p:spPr>
            <a:xfrm>
              <a:off x="2561300" y="3686100"/>
              <a:ext cx="32450" cy="28575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649" y="1"/>
                  </a:moveTo>
                  <a:cubicBezTo>
                    <a:pt x="549" y="1"/>
                    <a:pt x="448" y="63"/>
                    <a:pt x="433" y="186"/>
                  </a:cubicBezTo>
                  <a:lnTo>
                    <a:pt x="433" y="371"/>
                  </a:lnTo>
                  <a:lnTo>
                    <a:pt x="279" y="371"/>
                  </a:lnTo>
                  <a:cubicBezTo>
                    <a:pt x="1" y="371"/>
                    <a:pt x="1" y="772"/>
                    <a:pt x="279" y="772"/>
                  </a:cubicBezTo>
                  <a:lnTo>
                    <a:pt x="433" y="772"/>
                  </a:lnTo>
                  <a:lnTo>
                    <a:pt x="433" y="958"/>
                  </a:lnTo>
                  <a:cubicBezTo>
                    <a:pt x="448" y="1081"/>
                    <a:pt x="549" y="1143"/>
                    <a:pt x="649" y="1143"/>
                  </a:cubicBezTo>
                  <a:cubicBezTo>
                    <a:pt x="749" y="1143"/>
                    <a:pt x="850" y="1081"/>
                    <a:pt x="865" y="958"/>
                  </a:cubicBezTo>
                  <a:lnTo>
                    <a:pt x="865" y="772"/>
                  </a:lnTo>
                  <a:lnTo>
                    <a:pt x="1019" y="772"/>
                  </a:lnTo>
                  <a:cubicBezTo>
                    <a:pt x="1297" y="772"/>
                    <a:pt x="1297" y="371"/>
                    <a:pt x="1019" y="371"/>
                  </a:cubicBezTo>
                  <a:lnTo>
                    <a:pt x="865" y="371"/>
                  </a:lnTo>
                  <a:lnTo>
                    <a:pt x="865" y="186"/>
                  </a:lnTo>
                  <a:cubicBezTo>
                    <a:pt x="850" y="63"/>
                    <a:pt x="74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9" name="Google Shape;12729;p23"/>
            <p:cNvSpPr/>
            <p:nvPr/>
          </p:nvSpPr>
          <p:spPr>
            <a:xfrm>
              <a:off x="2497275" y="3821325"/>
              <a:ext cx="33200" cy="29525"/>
            </a:xfrm>
            <a:custGeom>
              <a:avLst/>
              <a:gdLst/>
              <a:ahLst/>
              <a:cxnLst/>
              <a:rect l="l" t="t" r="r" b="b"/>
              <a:pathLst>
                <a:path w="1328" h="1181" extrusionOk="0">
                  <a:moveTo>
                    <a:pt x="679" y="0"/>
                  </a:moveTo>
                  <a:cubicBezTo>
                    <a:pt x="571" y="0"/>
                    <a:pt x="463" y="70"/>
                    <a:pt x="463" y="209"/>
                  </a:cubicBezTo>
                  <a:lnTo>
                    <a:pt x="463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104"/>
                    <a:pt x="541" y="1181"/>
                    <a:pt x="649" y="1181"/>
                  </a:cubicBezTo>
                  <a:cubicBezTo>
                    <a:pt x="757" y="1181"/>
                    <a:pt x="865" y="1104"/>
                    <a:pt x="865" y="949"/>
                  </a:cubicBezTo>
                  <a:lnTo>
                    <a:pt x="865" y="795"/>
                  </a:lnTo>
                  <a:lnTo>
                    <a:pt x="1050" y="795"/>
                  </a:lnTo>
                  <a:cubicBezTo>
                    <a:pt x="1327" y="795"/>
                    <a:pt x="1327" y="394"/>
                    <a:pt x="1050" y="394"/>
                  </a:cubicBezTo>
                  <a:lnTo>
                    <a:pt x="895" y="394"/>
                  </a:lnTo>
                  <a:lnTo>
                    <a:pt x="895" y="209"/>
                  </a:lnTo>
                  <a:cubicBezTo>
                    <a:pt x="895" y="70"/>
                    <a:pt x="787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0" name="Google Shape;12730;p23"/>
            <p:cNvSpPr/>
            <p:nvPr/>
          </p:nvSpPr>
          <p:spPr>
            <a:xfrm>
              <a:off x="2831350" y="3821325"/>
              <a:ext cx="29350" cy="29725"/>
            </a:xfrm>
            <a:custGeom>
              <a:avLst/>
              <a:gdLst/>
              <a:ahLst/>
              <a:cxnLst/>
              <a:rect l="l" t="t" r="r" b="b"/>
              <a:pathLst>
                <a:path w="1174" h="1189" extrusionOk="0">
                  <a:moveTo>
                    <a:pt x="587" y="0"/>
                  </a:moveTo>
                  <a:cubicBezTo>
                    <a:pt x="479" y="0"/>
                    <a:pt x="371" y="70"/>
                    <a:pt x="371" y="209"/>
                  </a:cubicBezTo>
                  <a:lnTo>
                    <a:pt x="371" y="394"/>
                  </a:lnTo>
                  <a:lnTo>
                    <a:pt x="217" y="394"/>
                  </a:lnTo>
                  <a:cubicBezTo>
                    <a:pt x="93" y="394"/>
                    <a:pt x="1" y="487"/>
                    <a:pt x="1" y="579"/>
                  </a:cubicBezTo>
                  <a:cubicBezTo>
                    <a:pt x="1" y="703"/>
                    <a:pt x="93" y="795"/>
                    <a:pt x="217" y="795"/>
                  </a:cubicBezTo>
                  <a:lnTo>
                    <a:pt x="371" y="795"/>
                  </a:lnTo>
                  <a:lnTo>
                    <a:pt x="371" y="980"/>
                  </a:lnTo>
                  <a:cubicBezTo>
                    <a:pt x="371" y="1119"/>
                    <a:pt x="479" y="1189"/>
                    <a:pt x="587" y="1189"/>
                  </a:cubicBezTo>
                  <a:cubicBezTo>
                    <a:pt x="695" y="1189"/>
                    <a:pt x="803" y="1119"/>
                    <a:pt x="803" y="980"/>
                  </a:cubicBezTo>
                  <a:lnTo>
                    <a:pt x="803" y="795"/>
                  </a:lnTo>
                  <a:lnTo>
                    <a:pt x="957" y="795"/>
                  </a:lnTo>
                  <a:cubicBezTo>
                    <a:pt x="1081" y="795"/>
                    <a:pt x="1173" y="703"/>
                    <a:pt x="1173" y="579"/>
                  </a:cubicBezTo>
                  <a:cubicBezTo>
                    <a:pt x="1173" y="487"/>
                    <a:pt x="1081" y="394"/>
                    <a:pt x="957" y="394"/>
                  </a:cubicBezTo>
                  <a:lnTo>
                    <a:pt x="803" y="394"/>
                  </a:lnTo>
                  <a:lnTo>
                    <a:pt x="803" y="209"/>
                  </a:lnTo>
                  <a:cubicBezTo>
                    <a:pt x="803" y="70"/>
                    <a:pt x="695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1" name="Google Shape;12731;p23"/>
            <p:cNvSpPr/>
            <p:nvPr/>
          </p:nvSpPr>
          <p:spPr>
            <a:xfrm>
              <a:off x="2794325" y="3895975"/>
              <a:ext cx="32425" cy="29350"/>
            </a:xfrm>
            <a:custGeom>
              <a:avLst/>
              <a:gdLst/>
              <a:ahLst/>
              <a:cxnLst/>
              <a:rect l="l" t="t" r="r" b="b"/>
              <a:pathLst>
                <a:path w="1297" h="1174" extrusionOk="0">
                  <a:moveTo>
                    <a:pt x="648" y="0"/>
                  </a:moveTo>
                  <a:cubicBezTo>
                    <a:pt x="525" y="0"/>
                    <a:pt x="432" y="93"/>
                    <a:pt x="432" y="216"/>
                  </a:cubicBezTo>
                  <a:lnTo>
                    <a:pt x="432" y="371"/>
                  </a:lnTo>
                  <a:lnTo>
                    <a:pt x="278" y="371"/>
                  </a:lnTo>
                  <a:cubicBezTo>
                    <a:pt x="0" y="371"/>
                    <a:pt x="0" y="803"/>
                    <a:pt x="278" y="803"/>
                  </a:cubicBezTo>
                  <a:lnTo>
                    <a:pt x="432" y="803"/>
                  </a:lnTo>
                  <a:lnTo>
                    <a:pt x="432" y="988"/>
                  </a:lnTo>
                  <a:cubicBezTo>
                    <a:pt x="432" y="1080"/>
                    <a:pt x="525" y="1173"/>
                    <a:pt x="648" y="1173"/>
                  </a:cubicBezTo>
                  <a:cubicBezTo>
                    <a:pt x="772" y="1173"/>
                    <a:pt x="864" y="1080"/>
                    <a:pt x="864" y="988"/>
                  </a:cubicBezTo>
                  <a:lnTo>
                    <a:pt x="864" y="803"/>
                  </a:lnTo>
                  <a:lnTo>
                    <a:pt x="1019" y="803"/>
                  </a:lnTo>
                  <a:cubicBezTo>
                    <a:pt x="1296" y="803"/>
                    <a:pt x="1296" y="402"/>
                    <a:pt x="1019" y="402"/>
                  </a:cubicBezTo>
                  <a:lnTo>
                    <a:pt x="1019" y="371"/>
                  </a:lnTo>
                  <a:lnTo>
                    <a:pt x="864" y="371"/>
                  </a:lnTo>
                  <a:lnTo>
                    <a:pt x="864" y="216"/>
                  </a:lnTo>
                  <a:cubicBezTo>
                    <a:pt x="864" y="93"/>
                    <a:pt x="772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2" name="Google Shape;12732;p23"/>
            <p:cNvSpPr/>
            <p:nvPr/>
          </p:nvSpPr>
          <p:spPr>
            <a:xfrm>
              <a:off x="2532775" y="3895575"/>
              <a:ext cx="33175" cy="30325"/>
            </a:xfrm>
            <a:custGeom>
              <a:avLst/>
              <a:gdLst/>
              <a:ahLst/>
              <a:cxnLst/>
              <a:rect l="l" t="t" r="r" b="b"/>
              <a:pathLst>
                <a:path w="1327" h="1213" extrusionOk="0">
                  <a:moveTo>
                    <a:pt x="679" y="1"/>
                  </a:moveTo>
                  <a:cubicBezTo>
                    <a:pt x="571" y="1"/>
                    <a:pt x="463" y="78"/>
                    <a:pt x="463" y="232"/>
                  </a:cubicBezTo>
                  <a:lnTo>
                    <a:pt x="463" y="387"/>
                  </a:lnTo>
                  <a:lnTo>
                    <a:pt x="309" y="387"/>
                  </a:lnTo>
                  <a:cubicBezTo>
                    <a:pt x="0" y="387"/>
                    <a:pt x="0" y="819"/>
                    <a:pt x="309" y="819"/>
                  </a:cubicBezTo>
                  <a:lnTo>
                    <a:pt x="463" y="819"/>
                  </a:lnTo>
                  <a:lnTo>
                    <a:pt x="463" y="1004"/>
                  </a:lnTo>
                  <a:cubicBezTo>
                    <a:pt x="463" y="1143"/>
                    <a:pt x="571" y="1212"/>
                    <a:pt x="679" y="1212"/>
                  </a:cubicBezTo>
                  <a:cubicBezTo>
                    <a:pt x="787" y="1212"/>
                    <a:pt x="895" y="1143"/>
                    <a:pt x="895" y="1004"/>
                  </a:cubicBezTo>
                  <a:lnTo>
                    <a:pt x="895" y="819"/>
                  </a:lnTo>
                  <a:lnTo>
                    <a:pt x="1049" y="819"/>
                  </a:lnTo>
                  <a:cubicBezTo>
                    <a:pt x="1318" y="819"/>
                    <a:pt x="1327" y="416"/>
                    <a:pt x="1077" y="416"/>
                  </a:cubicBezTo>
                  <a:cubicBezTo>
                    <a:pt x="1068" y="416"/>
                    <a:pt x="1059" y="416"/>
                    <a:pt x="1049" y="418"/>
                  </a:cubicBezTo>
                  <a:lnTo>
                    <a:pt x="1049" y="387"/>
                  </a:lnTo>
                  <a:lnTo>
                    <a:pt x="895" y="387"/>
                  </a:lnTo>
                  <a:lnTo>
                    <a:pt x="895" y="232"/>
                  </a:lnTo>
                  <a:cubicBezTo>
                    <a:pt x="895" y="78"/>
                    <a:pt x="787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3" name="Google Shape;12733;p23"/>
            <p:cNvSpPr/>
            <p:nvPr/>
          </p:nvSpPr>
          <p:spPr>
            <a:xfrm>
              <a:off x="2488025" y="3563250"/>
              <a:ext cx="379625" cy="362075"/>
            </a:xfrm>
            <a:custGeom>
              <a:avLst/>
              <a:gdLst/>
              <a:ahLst/>
              <a:cxnLst/>
              <a:rect l="l" t="t" r="r" b="b"/>
              <a:pathLst>
                <a:path w="15185" h="14483" extrusionOk="0">
                  <a:moveTo>
                    <a:pt x="1768" y="2562"/>
                  </a:moveTo>
                  <a:cubicBezTo>
                    <a:pt x="2048" y="2562"/>
                    <a:pt x="2337" y="2811"/>
                    <a:pt x="2222" y="3156"/>
                  </a:cubicBezTo>
                  <a:cubicBezTo>
                    <a:pt x="2130" y="3403"/>
                    <a:pt x="2037" y="3680"/>
                    <a:pt x="1975" y="3927"/>
                  </a:cubicBezTo>
                  <a:lnTo>
                    <a:pt x="1111" y="3680"/>
                  </a:lnTo>
                  <a:cubicBezTo>
                    <a:pt x="1173" y="3403"/>
                    <a:pt x="1265" y="3156"/>
                    <a:pt x="1358" y="2878"/>
                  </a:cubicBezTo>
                  <a:cubicBezTo>
                    <a:pt x="1428" y="2655"/>
                    <a:pt x="1597" y="2562"/>
                    <a:pt x="1768" y="2562"/>
                  </a:cubicBezTo>
                  <a:close/>
                  <a:moveTo>
                    <a:pt x="13603" y="2562"/>
                  </a:moveTo>
                  <a:cubicBezTo>
                    <a:pt x="13773" y="2562"/>
                    <a:pt x="13941" y="2655"/>
                    <a:pt x="14011" y="2878"/>
                  </a:cubicBezTo>
                  <a:cubicBezTo>
                    <a:pt x="14135" y="3156"/>
                    <a:pt x="14197" y="3434"/>
                    <a:pt x="14258" y="3680"/>
                  </a:cubicBezTo>
                  <a:lnTo>
                    <a:pt x="13394" y="3927"/>
                  </a:lnTo>
                  <a:cubicBezTo>
                    <a:pt x="13332" y="3680"/>
                    <a:pt x="13271" y="3434"/>
                    <a:pt x="13178" y="3156"/>
                  </a:cubicBezTo>
                  <a:cubicBezTo>
                    <a:pt x="13044" y="2811"/>
                    <a:pt x="13326" y="2562"/>
                    <a:pt x="13603" y="2562"/>
                  </a:cubicBezTo>
                  <a:close/>
                  <a:moveTo>
                    <a:pt x="9660" y="3341"/>
                  </a:moveTo>
                  <a:cubicBezTo>
                    <a:pt x="9166" y="4020"/>
                    <a:pt x="8148" y="4329"/>
                    <a:pt x="7345" y="4452"/>
                  </a:cubicBezTo>
                  <a:cubicBezTo>
                    <a:pt x="6728" y="4514"/>
                    <a:pt x="6111" y="4545"/>
                    <a:pt x="5524" y="4545"/>
                  </a:cubicBezTo>
                  <a:lnTo>
                    <a:pt x="5524" y="3341"/>
                  </a:lnTo>
                  <a:close/>
                  <a:moveTo>
                    <a:pt x="8271" y="8063"/>
                  </a:moveTo>
                  <a:lnTo>
                    <a:pt x="8271" y="9112"/>
                  </a:lnTo>
                  <a:cubicBezTo>
                    <a:pt x="8271" y="9452"/>
                    <a:pt x="8024" y="9729"/>
                    <a:pt x="7685" y="9729"/>
                  </a:cubicBezTo>
                  <a:cubicBezTo>
                    <a:pt x="7345" y="9729"/>
                    <a:pt x="7067" y="9452"/>
                    <a:pt x="7067" y="9112"/>
                  </a:cubicBezTo>
                  <a:lnTo>
                    <a:pt x="7067" y="8063"/>
                  </a:lnTo>
                  <a:cubicBezTo>
                    <a:pt x="7191" y="8094"/>
                    <a:pt x="7345" y="8094"/>
                    <a:pt x="7469" y="8094"/>
                  </a:cubicBezTo>
                  <a:lnTo>
                    <a:pt x="7870" y="8094"/>
                  </a:lnTo>
                  <a:cubicBezTo>
                    <a:pt x="7993" y="8094"/>
                    <a:pt x="8148" y="8094"/>
                    <a:pt x="8271" y="8063"/>
                  </a:cubicBezTo>
                  <a:close/>
                  <a:moveTo>
                    <a:pt x="7685" y="0"/>
                  </a:moveTo>
                  <a:cubicBezTo>
                    <a:pt x="7631" y="0"/>
                    <a:pt x="7577" y="23"/>
                    <a:pt x="7530" y="70"/>
                  </a:cubicBezTo>
                  <a:lnTo>
                    <a:pt x="6512" y="1088"/>
                  </a:lnTo>
                  <a:lnTo>
                    <a:pt x="6049" y="656"/>
                  </a:lnTo>
                  <a:lnTo>
                    <a:pt x="5463" y="70"/>
                  </a:lnTo>
                  <a:cubicBezTo>
                    <a:pt x="5424" y="31"/>
                    <a:pt x="5376" y="13"/>
                    <a:pt x="5329" y="13"/>
                  </a:cubicBezTo>
                  <a:cubicBezTo>
                    <a:pt x="5225" y="13"/>
                    <a:pt x="5123" y="97"/>
                    <a:pt x="5123" y="224"/>
                  </a:cubicBezTo>
                  <a:lnTo>
                    <a:pt x="5123" y="1551"/>
                  </a:lnTo>
                  <a:cubicBezTo>
                    <a:pt x="5123" y="1690"/>
                    <a:pt x="5223" y="1759"/>
                    <a:pt x="5324" y="1759"/>
                  </a:cubicBezTo>
                  <a:cubicBezTo>
                    <a:pt x="5424" y="1759"/>
                    <a:pt x="5524" y="1690"/>
                    <a:pt x="5524" y="1551"/>
                  </a:cubicBezTo>
                  <a:lnTo>
                    <a:pt x="5524" y="718"/>
                  </a:lnTo>
                  <a:lnTo>
                    <a:pt x="5740" y="934"/>
                  </a:lnTo>
                  <a:lnTo>
                    <a:pt x="6296" y="1489"/>
                  </a:lnTo>
                  <a:cubicBezTo>
                    <a:pt x="6342" y="1551"/>
                    <a:pt x="6412" y="1582"/>
                    <a:pt x="6481" y="1582"/>
                  </a:cubicBezTo>
                  <a:cubicBezTo>
                    <a:pt x="6551" y="1582"/>
                    <a:pt x="6620" y="1551"/>
                    <a:pt x="6666" y="1489"/>
                  </a:cubicBezTo>
                  <a:lnTo>
                    <a:pt x="7654" y="502"/>
                  </a:lnTo>
                  <a:lnTo>
                    <a:pt x="8672" y="1520"/>
                  </a:lnTo>
                  <a:cubicBezTo>
                    <a:pt x="8719" y="1566"/>
                    <a:pt x="8773" y="1590"/>
                    <a:pt x="8827" y="1590"/>
                  </a:cubicBezTo>
                  <a:cubicBezTo>
                    <a:pt x="8881" y="1590"/>
                    <a:pt x="8935" y="1566"/>
                    <a:pt x="8981" y="1520"/>
                  </a:cubicBezTo>
                  <a:lnTo>
                    <a:pt x="9567" y="934"/>
                  </a:lnTo>
                  <a:lnTo>
                    <a:pt x="9814" y="718"/>
                  </a:lnTo>
                  <a:lnTo>
                    <a:pt x="9814" y="2909"/>
                  </a:lnTo>
                  <a:lnTo>
                    <a:pt x="5524" y="2909"/>
                  </a:lnTo>
                  <a:lnTo>
                    <a:pt x="5524" y="2600"/>
                  </a:lnTo>
                  <a:cubicBezTo>
                    <a:pt x="5524" y="2461"/>
                    <a:pt x="5416" y="2392"/>
                    <a:pt x="5308" y="2392"/>
                  </a:cubicBezTo>
                  <a:cubicBezTo>
                    <a:pt x="5200" y="2392"/>
                    <a:pt x="5092" y="2461"/>
                    <a:pt x="5092" y="2600"/>
                  </a:cubicBezTo>
                  <a:lnTo>
                    <a:pt x="5092" y="5717"/>
                  </a:lnTo>
                  <a:cubicBezTo>
                    <a:pt x="5092" y="6705"/>
                    <a:pt x="5710" y="7569"/>
                    <a:pt x="6635" y="7939"/>
                  </a:cubicBezTo>
                  <a:lnTo>
                    <a:pt x="6635" y="8618"/>
                  </a:lnTo>
                  <a:lnTo>
                    <a:pt x="5463" y="8618"/>
                  </a:lnTo>
                  <a:cubicBezTo>
                    <a:pt x="4382" y="8618"/>
                    <a:pt x="3395" y="8094"/>
                    <a:pt x="2778" y="7230"/>
                  </a:cubicBezTo>
                  <a:cubicBezTo>
                    <a:pt x="2099" y="6273"/>
                    <a:pt x="2068" y="4915"/>
                    <a:pt x="2623" y="3279"/>
                  </a:cubicBezTo>
                  <a:cubicBezTo>
                    <a:pt x="2857" y="2618"/>
                    <a:pt x="2281" y="2141"/>
                    <a:pt x="1731" y="2141"/>
                  </a:cubicBezTo>
                  <a:cubicBezTo>
                    <a:pt x="1408" y="2141"/>
                    <a:pt x="1094" y="2305"/>
                    <a:pt x="957" y="2693"/>
                  </a:cubicBezTo>
                  <a:cubicBezTo>
                    <a:pt x="0" y="5440"/>
                    <a:pt x="648" y="7199"/>
                    <a:pt x="1327" y="8217"/>
                  </a:cubicBezTo>
                  <a:cubicBezTo>
                    <a:pt x="2037" y="9236"/>
                    <a:pt x="3117" y="9945"/>
                    <a:pt x="4321" y="10223"/>
                  </a:cubicBezTo>
                  <a:lnTo>
                    <a:pt x="4321" y="14297"/>
                  </a:lnTo>
                  <a:cubicBezTo>
                    <a:pt x="4321" y="14389"/>
                    <a:pt x="4413" y="14482"/>
                    <a:pt x="4537" y="14482"/>
                  </a:cubicBezTo>
                  <a:lnTo>
                    <a:pt x="5185" y="14482"/>
                  </a:lnTo>
                  <a:cubicBezTo>
                    <a:pt x="5463" y="14482"/>
                    <a:pt x="5463" y="14081"/>
                    <a:pt x="5185" y="14081"/>
                  </a:cubicBezTo>
                  <a:lnTo>
                    <a:pt x="4753" y="14081"/>
                  </a:lnTo>
                  <a:lnTo>
                    <a:pt x="4753" y="10069"/>
                  </a:lnTo>
                  <a:cubicBezTo>
                    <a:pt x="4753" y="9976"/>
                    <a:pt x="4660" y="9884"/>
                    <a:pt x="4568" y="9853"/>
                  </a:cubicBezTo>
                  <a:cubicBezTo>
                    <a:pt x="3395" y="9637"/>
                    <a:pt x="2346" y="8958"/>
                    <a:pt x="1667" y="8001"/>
                  </a:cubicBezTo>
                  <a:cubicBezTo>
                    <a:pt x="1142" y="7230"/>
                    <a:pt x="679" y="5964"/>
                    <a:pt x="1019" y="4082"/>
                  </a:cubicBezTo>
                  <a:lnTo>
                    <a:pt x="1019" y="4082"/>
                  </a:lnTo>
                  <a:lnTo>
                    <a:pt x="1914" y="4329"/>
                  </a:lnTo>
                  <a:cubicBezTo>
                    <a:pt x="1636" y="5409"/>
                    <a:pt x="1821" y="6551"/>
                    <a:pt x="2407" y="7476"/>
                  </a:cubicBezTo>
                  <a:cubicBezTo>
                    <a:pt x="3117" y="8464"/>
                    <a:pt x="4259" y="9050"/>
                    <a:pt x="5463" y="9081"/>
                  </a:cubicBezTo>
                  <a:lnTo>
                    <a:pt x="6635" y="9081"/>
                  </a:lnTo>
                  <a:lnTo>
                    <a:pt x="6635" y="9112"/>
                  </a:lnTo>
                  <a:cubicBezTo>
                    <a:pt x="6666" y="9760"/>
                    <a:pt x="7160" y="10084"/>
                    <a:pt x="7658" y="10084"/>
                  </a:cubicBezTo>
                  <a:cubicBezTo>
                    <a:pt x="8155" y="10084"/>
                    <a:pt x="8657" y="9760"/>
                    <a:pt x="8703" y="9112"/>
                  </a:cubicBezTo>
                  <a:lnTo>
                    <a:pt x="8703" y="9081"/>
                  </a:lnTo>
                  <a:lnTo>
                    <a:pt x="9907" y="9081"/>
                  </a:lnTo>
                  <a:cubicBezTo>
                    <a:pt x="11110" y="9050"/>
                    <a:pt x="12252" y="8464"/>
                    <a:pt x="12962" y="7476"/>
                  </a:cubicBezTo>
                  <a:cubicBezTo>
                    <a:pt x="13548" y="6551"/>
                    <a:pt x="13734" y="5409"/>
                    <a:pt x="13487" y="4329"/>
                  </a:cubicBezTo>
                  <a:lnTo>
                    <a:pt x="14351" y="4113"/>
                  </a:lnTo>
                  <a:lnTo>
                    <a:pt x="14351" y="4113"/>
                  </a:lnTo>
                  <a:cubicBezTo>
                    <a:pt x="14721" y="5964"/>
                    <a:pt x="14227" y="7230"/>
                    <a:pt x="13703" y="8001"/>
                  </a:cubicBezTo>
                  <a:cubicBezTo>
                    <a:pt x="12993" y="8989"/>
                    <a:pt x="11944" y="9668"/>
                    <a:pt x="10740" y="9884"/>
                  </a:cubicBezTo>
                  <a:cubicBezTo>
                    <a:pt x="10647" y="9884"/>
                    <a:pt x="10586" y="9976"/>
                    <a:pt x="10586" y="10100"/>
                  </a:cubicBezTo>
                  <a:lnTo>
                    <a:pt x="10586" y="14050"/>
                  </a:lnTo>
                  <a:lnTo>
                    <a:pt x="6265" y="14050"/>
                  </a:lnTo>
                  <a:cubicBezTo>
                    <a:pt x="5987" y="14050"/>
                    <a:pt x="5987" y="14482"/>
                    <a:pt x="6265" y="14482"/>
                  </a:cubicBezTo>
                  <a:lnTo>
                    <a:pt x="10802" y="14482"/>
                  </a:lnTo>
                  <a:cubicBezTo>
                    <a:pt x="10925" y="14482"/>
                    <a:pt x="11018" y="14389"/>
                    <a:pt x="11018" y="14266"/>
                  </a:cubicBezTo>
                  <a:lnTo>
                    <a:pt x="11018" y="10254"/>
                  </a:lnTo>
                  <a:cubicBezTo>
                    <a:pt x="12221" y="9945"/>
                    <a:pt x="13302" y="9236"/>
                    <a:pt x="14073" y="8217"/>
                  </a:cubicBezTo>
                  <a:cubicBezTo>
                    <a:pt x="15184" y="6581"/>
                    <a:pt x="15030" y="4514"/>
                    <a:pt x="14413" y="2724"/>
                  </a:cubicBezTo>
                  <a:cubicBezTo>
                    <a:pt x="14274" y="2321"/>
                    <a:pt x="13960" y="2150"/>
                    <a:pt x="13640" y="2150"/>
                  </a:cubicBezTo>
                  <a:cubicBezTo>
                    <a:pt x="13101" y="2150"/>
                    <a:pt x="12545" y="2633"/>
                    <a:pt x="12777" y="3310"/>
                  </a:cubicBezTo>
                  <a:cubicBezTo>
                    <a:pt x="13209" y="4545"/>
                    <a:pt x="13394" y="6088"/>
                    <a:pt x="12623" y="7230"/>
                  </a:cubicBezTo>
                  <a:cubicBezTo>
                    <a:pt x="11974" y="8094"/>
                    <a:pt x="10987" y="8618"/>
                    <a:pt x="9907" y="8649"/>
                  </a:cubicBezTo>
                  <a:lnTo>
                    <a:pt x="8703" y="8649"/>
                  </a:lnTo>
                  <a:lnTo>
                    <a:pt x="8703" y="7939"/>
                  </a:lnTo>
                  <a:cubicBezTo>
                    <a:pt x="8857" y="7878"/>
                    <a:pt x="9012" y="7816"/>
                    <a:pt x="9135" y="7723"/>
                  </a:cubicBezTo>
                  <a:cubicBezTo>
                    <a:pt x="9341" y="7595"/>
                    <a:pt x="9204" y="7316"/>
                    <a:pt x="9027" y="7316"/>
                  </a:cubicBezTo>
                  <a:cubicBezTo>
                    <a:pt x="8992" y="7316"/>
                    <a:pt x="8955" y="7327"/>
                    <a:pt x="8919" y="7353"/>
                  </a:cubicBezTo>
                  <a:cubicBezTo>
                    <a:pt x="8580" y="7569"/>
                    <a:pt x="8240" y="7662"/>
                    <a:pt x="7870" y="7662"/>
                  </a:cubicBezTo>
                  <a:lnTo>
                    <a:pt x="7469" y="7662"/>
                  </a:lnTo>
                  <a:cubicBezTo>
                    <a:pt x="6419" y="7662"/>
                    <a:pt x="5555" y="6797"/>
                    <a:pt x="5555" y="5748"/>
                  </a:cubicBezTo>
                  <a:lnTo>
                    <a:pt x="5555" y="4977"/>
                  </a:lnTo>
                  <a:lnTo>
                    <a:pt x="5926" y="4977"/>
                  </a:lnTo>
                  <a:cubicBezTo>
                    <a:pt x="6419" y="4977"/>
                    <a:pt x="6913" y="4946"/>
                    <a:pt x="7407" y="4884"/>
                  </a:cubicBezTo>
                  <a:cubicBezTo>
                    <a:pt x="7993" y="4791"/>
                    <a:pt x="8549" y="4637"/>
                    <a:pt x="9043" y="4390"/>
                  </a:cubicBezTo>
                  <a:cubicBezTo>
                    <a:pt x="9351" y="4236"/>
                    <a:pt x="9598" y="4051"/>
                    <a:pt x="9814" y="3835"/>
                  </a:cubicBezTo>
                  <a:lnTo>
                    <a:pt x="9814" y="5748"/>
                  </a:lnTo>
                  <a:cubicBezTo>
                    <a:pt x="9814" y="6088"/>
                    <a:pt x="9722" y="6427"/>
                    <a:pt x="9567" y="6736"/>
                  </a:cubicBezTo>
                  <a:cubicBezTo>
                    <a:pt x="9461" y="6906"/>
                    <a:pt x="9603" y="7061"/>
                    <a:pt x="9752" y="7061"/>
                  </a:cubicBezTo>
                  <a:cubicBezTo>
                    <a:pt x="9820" y="7061"/>
                    <a:pt x="9889" y="7029"/>
                    <a:pt x="9938" y="6952"/>
                  </a:cubicBezTo>
                  <a:cubicBezTo>
                    <a:pt x="10154" y="6581"/>
                    <a:pt x="10277" y="6149"/>
                    <a:pt x="10277" y="5748"/>
                  </a:cubicBezTo>
                  <a:lnTo>
                    <a:pt x="10277" y="224"/>
                  </a:lnTo>
                  <a:cubicBezTo>
                    <a:pt x="10277" y="97"/>
                    <a:pt x="10161" y="13"/>
                    <a:pt x="10048" y="13"/>
                  </a:cubicBezTo>
                  <a:cubicBezTo>
                    <a:pt x="9996" y="13"/>
                    <a:pt x="9945" y="31"/>
                    <a:pt x="9907" y="70"/>
                  </a:cubicBezTo>
                  <a:lnTo>
                    <a:pt x="9320" y="656"/>
                  </a:lnTo>
                  <a:lnTo>
                    <a:pt x="8857" y="1119"/>
                  </a:lnTo>
                  <a:lnTo>
                    <a:pt x="7839" y="70"/>
                  </a:lnTo>
                  <a:cubicBezTo>
                    <a:pt x="7793" y="23"/>
                    <a:pt x="7739" y="0"/>
                    <a:pt x="7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34" name="Google Shape;12734;p23"/>
          <p:cNvGrpSpPr/>
          <p:nvPr/>
        </p:nvGrpSpPr>
        <p:grpSpPr>
          <a:xfrm>
            <a:off x="6268069" y="2882555"/>
            <a:ext cx="362650" cy="362500"/>
            <a:chOff x="6250075" y="2464125"/>
            <a:chExt cx="362650" cy="362500"/>
          </a:xfrm>
        </p:grpSpPr>
        <p:sp>
          <p:nvSpPr>
            <p:cNvPr id="12735" name="Google Shape;12735;p23"/>
            <p:cNvSpPr/>
            <p:nvPr/>
          </p:nvSpPr>
          <p:spPr>
            <a:xfrm>
              <a:off x="6250075" y="2464125"/>
              <a:ext cx="362650" cy="362500"/>
            </a:xfrm>
            <a:custGeom>
              <a:avLst/>
              <a:gdLst/>
              <a:ahLst/>
              <a:cxnLst/>
              <a:rect l="l" t="t" r="r" b="b"/>
              <a:pathLst>
                <a:path w="14506" h="14500" extrusionOk="0">
                  <a:moveTo>
                    <a:pt x="8553" y="0"/>
                  </a:moveTo>
                  <a:cubicBezTo>
                    <a:pt x="8396" y="0"/>
                    <a:pt x="8236" y="38"/>
                    <a:pt x="8086" y="118"/>
                  </a:cubicBezTo>
                  <a:cubicBezTo>
                    <a:pt x="7839" y="303"/>
                    <a:pt x="7654" y="581"/>
                    <a:pt x="7654" y="890"/>
                  </a:cubicBezTo>
                  <a:cubicBezTo>
                    <a:pt x="7654" y="1970"/>
                    <a:pt x="7253" y="2988"/>
                    <a:pt x="6574" y="3791"/>
                  </a:cubicBezTo>
                  <a:lnTo>
                    <a:pt x="4013" y="6630"/>
                  </a:lnTo>
                  <a:lnTo>
                    <a:pt x="4013" y="6507"/>
                  </a:lnTo>
                  <a:cubicBezTo>
                    <a:pt x="4013" y="6075"/>
                    <a:pt x="3673" y="5704"/>
                    <a:pt x="3210" y="5704"/>
                  </a:cubicBezTo>
                  <a:lnTo>
                    <a:pt x="803" y="5704"/>
                  </a:lnTo>
                  <a:cubicBezTo>
                    <a:pt x="371" y="5704"/>
                    <a:pt x="1" y="6075"/>
                    <a:pt x="1" y="6507"/>
                  </a:cubicBezTo>
                  <a:lnTo>
                    <a:pt x="1" y="11414"/>
                  </a:lnTo>
                  <a:cubicBezTo>
                    <a:pt x="16" y="11537"/>
                    <a:pt x="116" y="11599"/>
                    <a:pt x="217" y="11599"/>
                  </a:cubicBezTo>
                  <a:cubicBezTo>
                    <a:pt x="317" y="11599"/>
                    <a:pt x="417" y="11537"/>
                    <a:pt x="433" y="11414"/>
                  </a:cubicBezTo>
                  <a:lnTo>
                    <a:pt x="433" y="6538"/>
                  </a:lnTo>
                  <a:cubicBezTo>
                    <a:pt x="433" y="6321"/>
                    <a:pt x="587" y="6136"/>
                    <a:pt x="803" y="6136"/>
                  </a:cubicBezTo>
                  <a:lnTo>
                    <a:pt x="3210" y="6136"/>
                  </a:lnTo>
                  <a:cubicBezTo>
                    <a:pt x="3426" y="6136"/>
                    <a:pt x="3611" y="6321"/>
                    <a:pt x="3611" y="6538"/>
                  </a:cubicBezTo>
                  <a:lnTo>
                    <a:pt x="3611" y="13389"/>
                  </a:lnTo>
                  <a:cubicBezTo>
                    <a:pt x="3611" y="13605"/>
                    <a:pt x="3426" y="13759"/>
                    <a:pt x="3210" y="13759"/>
                  </a:cubicBezTo>
                  <a:lnTo>
                    <a:pt x="803" y="13759"/>
                  </a:lnTo>
                  <a:cubicBezTo>
                    <a:pt x="587" y="13759"/>
                    <a:pt x="433" y="13605"/>
                    <a:pt x="433" y="13389"/>
                  </a:cubicBezTo>
                  <a:lnTo>
                    <a:pt x="433" y="12556"/>
                  </a:lnTo>
                  <a:cubicBezTo>
                    <a:pt x="417" y="12432"/>
                    <a:pt x="317" y="12370"/>
                    <a:pt x="217" y="12370"/>
                  </a:cubicBezTo>
                  <a:cubicBezTo>
                    <a:pt x="116" y="12370"/>
                    <a:pt x="16" y="12432"/>
                    <a:pt x="1" y="12556"/>
                  </a:cubicBezTo>
                  <a:lnTo>
                    <a:pt x="1" y="13389"/>
                  </a:lnTo>
                  <a:cubicBezTo>
                    <a:pt x="1" y="13821"/>
                    <a:pt x="371" y="14191"/>
                    <a:pt x="803" y="14191"/>
                  </a:cubicBezTo>
                  <a:lnTo>
                    <a:pt x="3210" y="14191"/>
                  </a:lnTo>
                  <a:cubicBezTo>
                    <a:pt x="3642" y="14191"/>
                    <a:pt x="4013" y="13852"/>
                    <a:pt x="4013" y="13420"/>
                  </a:cubicBezTo>
                  <a:lnTo>
                    <a:pt x="4198" y="13574"/>
                  </a:lnTo>
                  <a:cubicBezTo>
                    <a:pt x="4969" y="14160"/>
                    <a:pt x="5895" y="14500"/>
                    <a:pt x="6852" y="14500"/>
                  </a:cubicBezTo>
                  <a:lnTo>
                    <a:pt x="13209" y="14500"/>
                  </a:lnTo>
                  <a:cubicBezTo>
                    <a:pt x="13919" y="14500"/>
                    <a:pt x="14506" y="13883"/>
                    <a:pt x="14475" y="13173"/>
                  </a:cubicBezTo>
                  <a:lnTo>
                    <a:pt x="14475" y="6846"/>
                  </a:lnTo>
                  <a:cubicBezTo>
                    <a:pt x="14475" y="6167"/>
                    <a:pt x="13919" y="5581"/>
                    <a:pt x="13209" y="5581"/>
                  </a:cubicBezTo>
                  <a:lnTo>
                    <a:pt x="12716" y="5581"/>
                  </a:lnTo>
                  <a:cubicBezTo>
                    <a:pt x="12407" y="5581"/>
                    <a:pt x="12407" y="6013"/>
                    <a:pt x="12716" y="6013"/>
                  </a:cubicBezTo>
                  <a:lnTo>
                    <a:pt x="13209" y="6013"/>
                  </a:lnTo>
                  <a:cubicBezTo>
                    <a:pt x="13672" y="6013"/>
                    <a:pt x="14043" y="6383"/>
                    <a:pt x="14074" y="6846"/>
                  </a:cubicBezTo>
                  <a:lnTo>
                    <a:pt x="14074" y="7679"/>
                  </a:lnTo>
                  <a:lnTo>
                    <a:pt x="11234" y="7679"/>
                  </a:lnTo>
                  <a:cubicBezTo>
                    <a:pt x="10957" y="7679"/>
                    <a:pt x="10957" y="8111"/>
                    <a:pt x="11234" y="8111"/>
                  </a:cubicBezTo>
                  <a:lnTo>
                    <a:pt x="14074" y="8111"/>
                  </a:lnTo>
                  <a:lnTo>
                    <a:pt x="14074" y="9809"/>
                  </a:lnTo>
                  <a:lnTo>
                    <a:pt x="11234" y="9809"/>
                  </a:lnTo>
                  <a:cubicBezTo>
                    <a:pt x="10957" y="9809"/>
                    <a:pt x="10957" y="10241"/>
                    <a:pt x="11234" y="10241"/>
                  </a:cubicBezTo>
                  <a:lnTo>
                    <a:pt x="14074" y="10241"/>
                  </a:lnTo>
                  <a:lnTo>
                    <a:pt x="14074" y="11938"/>
                  </a:lnTo>
                  <a:lnTo>
                    <a:pt x="11234" y="11938"/>
                  </a:lnTo>
                  <a:cubicBezTo>
                    <a:pt x="10957" y="11938"/>
                    <a:pt x="10957" y="12370"/>
                    <a:pt x="11234" y="12370"/>
                  </a:cubicBezTo>
                  <a:lnTo>
                    <a:pt x="14074" y="12370"/>
                  </a:lnTo>
                  <a:lnTo>
                    <a:pt x="14074" y="13173"/>
                  </a:lnTo>
                  <a:cubicBezTo>
                    <a:pt x="14074" y="13636"/>
                    <a:pt x="13703" y="14037"/>
                    <a:pt x="13209" y="14068"/>
                  </a:cubicBezTo>
                  <a:lnTo>
                    <a:pt x="6852" y="14068"/>
                  </a:lnTo>
                  <a:cubicBezTo>
                    <a:pt x="5988" y="14068"/>
                    <a:pt x="5154" y="13759"/>
                    <a:pt x="4476" y="13235"/>
                  </a:cubicBezTo>
                  <a:lnTo>
                    <a:pt x="4043" y="12864"/>
                  </a:lnTo>
                  <a:lnTo>
                    <a:pt x="4043" y="7247"/>
                  </a:lnTo>
                  <a:cubicBezTo>
                    <a:pt x="4074" y="7216"/>
                    <a:pt x="4105" y="7216"/>
                    <a:pt x="4136" y="7186"/>
                  </a:cubicBezTo>
                  <a:lnTo>
                    <a:pt x="6883" y="4099"/>
                  </a:lnTo>
                  <a:cubicBezTo>
                    <a:pt x="7654" y="3204"/>
                    <a:pt x="8086" y="2093"/>
                    <a:pt x="8086" y="921"/>
                  </a:cubicBezTo>
                  <a:cubicBezTo>
                    <a:pt x="8086" y="735"/>
                    <a:pt x="8179" y="581"/>
                    <a:pt x="8333" y="489"/>
                  </a:cubicBezTo>
                  <a:cubicBezTo>
                    <a:pt x="8416" y="447"/>
                    <a:pt x="8505" y="427"/>
                    <a:pt x="8592" y="427"/>
                  </a:cubicBezTo>
                  <a:cubicBezTo>
                    <a:pt x="8765" y="427"/>
                    <a:pt x="8930" y="509"/>
                    <a:pt x="9012" y="674"/>
                  </a:cubicBezTo>
                  <a:cubicBezTo>
                    <a:pt x="9352" y="1229"/>
                    <a:pt x="9537" y="1877"/>
                    <a:pt x="9599" y="2525"/>
                  </a:cubicBezTo>
                  <a:cubicBezTo>
                    <a:pt x="9629" y="3204"/>
                    <a:pt x="9506" y="3853"/>
                    <a:pt x="9259" y="4470"/>
                  </a:cubicBezTo>
                  <a:lnTo>
                    <a:pt x="8734" y="5704"/>
                  </a:lnTo>
                  <a:cubicBezTo>
                    <a:pt x="8673" y="5859"/>
                    <a:pt x="8765" y="6013"/>
                    <a:pt x="8920" y="6013"/>
                  </a:cubicBezTo>
                  <a:lnTo>
                    <a:pt x="11574" y="6013"/>
                  </a:lnTo>
                  <a:cubicBezTo>
                    <a:pt x="11851" y="6013"/>
                    <a:pt x="11851" y="5581"/>
                    <a:pt x="11574" y="5581"/>
                  </a:cubicBezTo>
                  <a:lnTo>
                    <a:pt x="9259" y="5581"/>
                  </a:lnTo>
                  <a:lnTo>
                    <a:pt x="9629" y="4624"/>
                  </a:lnTo>
                  <a:cubicBezTo>
                    <a:pt x="10185" y="3266"/>
                    <a:pt x="10092" y="1723"/>
                    <a:pt x="9383" y="458"/>
                  </a:cubicBezTo>
                  <a:cubicBezTo>
                    <a:pt x="9195" y="166"/>
                    <a:pt x="8880" y="0"/>
                    <a:pt x="85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6" name="Google Shape;12736;p23"/>
            <p:cNvSpPr/>
            <p:nvPr/>
          </p:nvSpPr>
          <p:spPr>
            <a:xfrm>
              <a:off x="6275525" y="2637900"/>
              <a:ext cx="44775" cy="39050"/>
            </a:xfrm>
            <a:custGeom>
              <a:avLst/>
              <a:gdLst/>
              <a:ahLst/>
              <a:cxnLst/>
              <a:rect l="l" t="t" r="r" b="b"/>
              <a:pathLst>
                <a:path w="1791" h="1562" extrusionOk="0">
                  <a:moveTo>
                    <a:pt x="1025" y="368"/>
                  </a:moveTo>
                  <a:cubicBezTo>
                    <a:pt x="1121" y="368"/>
                    <a:pt x="1219" y="403"/>
                    <a:pt x="1297" y="482"/>
                  </a:cubicBezTo>
                  <a:cubicBezTo>
                    <a:pt x="1544" y="728"/>
                    <a:pt x="1359" y="1160"/>
                    <a:pt x="1019" y="1160"/>
                  </a:cubicBezTo>
                  <a:cubicBezTo>
                    <a:pt x="803" y="1160"/>
                    <a:pt x="618" y="975"/>
                    <a:pt x="618" y="759"/>
                  </a:cubicBezTo>
                  <a:cubicBezTo>
                    <a:pt x="618" y="528"/>
                    <a:pt x="819" y="368"/>
                    <a:pt x="1025" y="368"/>
                  </a:cubicBezTo>
                  <a:close/>
                  <a:moveTo>
                    <a:pt x="998" y="0"/>
                  </a:moveTo>
                  <a:cubicBezTo>
                    <a:pt x="808" y="0"/>
                    <a:pt x="616" y="73"/>
                    <a:pt x="464" y="235"/>
                  </a:cubicBezTo>
                  <a:cubicBezTo>
                    <a:pt x="1" y="728"/>
                    <a:pt x="340" y="1562"/>
                    <a:pt x="1019" y="1562"/>
                  </a:cubicBezTo>
                  <a:cubicBezTo>
                    <a:pt x="1451" y="1531"/>
                    <a:pt x="1791" y="1191"/>
                    <a:pt x="1791" y="759"/>
                  </a:cubicBezTo>
                  <a:cubicBezTo>
                    <a:pt x="1770" y="303"/>
                    <a:pt x="1387" y="0"/>
                    <a:pt x="9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7" name="Google Shape;12737;p23"/>
            <p:cNvSpPr/>
            <p:nvPr/>
          </p:nvSpPr>
          <p:spPr>
            <a:xfrm>
              <a:off x="6536325" y="25428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21" y="0"/>
                  </a:moveTo>
                  <a:cubicBezTo>
                    <a:pt x="517" y="0"/>
                    <a:pt x="417" y="70"/>
                    <a:pt x="432" y="209"/>
                  </a:cubicBezTo>
                  <a:lnTo>
                    <a:pt x="432" y="363"/>
                  </a:lnTo>
                  <a:lnTo>
                    <a:pt x="247" y="363"/>
                  </a:lnTo>
                  <a:cubicBezTo>
                    <a:pt x="0" y="394"/>
                    <a:pt x="0" y="764"/>
                    <a:pt x="247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88"/>
                    <a:pt x="533" y="1158"/>
                    <a:pt x="633" y="1158"/>
                  </a:cubicBezTo>
                  <a:cubicBezTo>
                    <a:pt x="733" y="1158"/>
                    <a:pt x="834" y="1088"/>
                    <a:pt x="834" y="949"/>
                  </a:cubicBezTo>
                  <a:lnTo>
                    <a:pt x="834" y="795"/>
                  </a:lnTo>
                  <a:lnTo>
                    <a:pt x="988" y="795"/>
                  </a:lnTo>
                  <a:cubicBezTo>
                    <a:pt x="1296" y="795"/>
                    <a:pt x="1296" y="363"/>
                    <a:pt x="988" y="363"/>
                  </a:cubicBezTo>
                  <a:lnTo>
                    <a:pt x="834" y="363"/>
                  </a:lnTo>
                  <a:lnTo>
                    <a:pt x="834" y="209"/>
                  </a:lnTo>
                  <a:cubicBezTo>
                    <a:pt x="834" y="70"/>
                    <a:pt x="726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8" name="Google Shape;12738;p23"/>
            <p:cNvSpPr/>
            <p:nvPr/>
          </p:nvSpPr>
          <p:spPr>
            <a:xfrm>
              <a:off x="6512400" y="24641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9" y="1"/>
                  </a:moveTo>
                  <a:cubicBezTo>
                    <a:pt x="541" y="1"/>
                    <a:pt x="433" y="70"/>
                    <a:pt x="433" y="209"/>
                  </a:cubicBezTo>
                  <a:lnTo>
                    <a:pt x="433" y="394"/>
                  </a:lnTo>
                  <a:lnTo>
                    <a:pt x="278" y="394"/>
                  </a:lnTo>
                  <a:cubicBezTo>
                    <a:pt x="1" y="394"/>
                    <a:pt x="1" y="795"/>
                    <a:pt x="278" y="795"/>
                  </a:cubicBezTo>
                  <a:lnTo>
                    <a:pt x="433" y="795"/>
                  </a:lnTo>
                  <a:lnTo>
                    <a:pt x="433" y="950"/>
                  </a:lnTo>
                  <a:cubicBezTo>
                    <a:pt x="433" y="1088"/>
                    <a:pt x="541" y="1158"/>
                    <a:pt x="649" y="1158"/>
                  </a:cubicBezTo>
                  <a:cubicBezTo>
                    <a:pt x="757" y="1158"/>
                    <a:pt x="865" y="1088"/>
                    <a:pt x="865" y="950"/>
                  </a:cubicBezTo>
                  <a:lnTo>
                    <a:pt x="865" y="795"/>
                  </a:lnTo>
                  <a:lnTo>
                    <a:pt x="1019" y="795"/>
                  </a:lnTo>
                  <a:cubicBezTo>
                    <a:pt x="1287" y="795"/>
                    <a:pt x="1296" y="392"/>
                    <a:pt x="1047" y="392"/>
                  </a:cubicBezTo>
                  <a:cubicBezTo>
                    <a:pt x="1038" y="392"/>
                    <a:pt x="1029" y="393"/>
                    <a:pt x="1019" y="394"/>
                  </a:cubicBezTo>
                  <a:lnTo>
                    <a:pt x="865" y="39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9" name="Google Shape;12739;p23"/>
            <p:cNvSpPr/>
            <p:nvPr/>
          </p:nvSpPr>
          <p:spPr>
            <a:xfrm>
              <a:off x="6368900" y="2505850"/>
              <a:ext cx="32425" cy="29150"/>
            </a:xfrm>
            <a:custGeom>
              <a:avLst/>
              <a:gdLst/>
              <a:ahLst/>
              <a:cxnLst/>
              <a:rect l="l" t="t" r="r" b="b"/>
              <a:pathLst>
                <a:path w="1297" h="1166" extrusionOk="0">
                  <a:moveTo>
                    <a:pt x="648" y="0"/>
                  </a:moveTo>
                  <a:cubicBezTo>
                    <a:pt x="540" y="0"/>
                    <a:pt x="432" y="70"/>
                    <a:pt x="432" y="208"/>
                  </a:cubicBezTo>
                  <a:lnTo>
                    <a:pt x="432" y="363"/>
                  </a:lnTo>
                  <a:lnTo>
                    <a:pt x="278" y="363"/>
                  </a:lnTo>
                  <a:cubicBezTo>
                    <a:pt x="0" y="363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73"/>
                    <a:pt x="525" y="1165"/>
                    <a:pt x="648" y="1165"/>
                  </a:cubicBezTo>
                  <a:cubicBezTo>
                    <a:pt x="772" y="1165"/>
                    <a:pt x="864" y="1073"/>
                    <a:pt x="864" y="949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8"/>
                  </a:lnTo>
                  <a:cubicBezTo>
                    <a:pt x="864" y="70"/>
                    <a:pt x="756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0" name="Google Shape;12740;p23"/>
          <p:cNvGrpSpPr/>
          <p:nvPr/>
        </p:nvGrpSpPr>
        <p:grpSpPr>
          <a:xfrm>
            <a:off x="5484381" y="2327374"/>
            <a:ext cx="361900" cy="361125"/>
            <a:chOff x="1740375" y="3563425"/>
            <a:chExt cx="361900" cy="361125"/>
          </a:xfrm>
        </p:grpSpPr>
        <p:sp>
          <p:nvSpPr>
            <p:cNvPr id="12741" name="Google Shape;12741;p23"/>
            <p:cNvSpPr/>
            <p:nvPr/>
          </p:nvSpPr>
          <p:spPr>
            <a:xfrm>
              <a:off x="1758900" y="3629800"/>
              <a:ext cx="133500" cy="115050"/>
            </a:xfrm>
            <a:custGeom>
              <a:avLst/>
              <a:gdLst/>
              <a:ahLst/>
              <a:cxnLst/>
              <a:rect l="l" t="t" r="r" b="b"/>
              <a:pathLst>
                <a:path w="5340" h="4602" extrusionOk="0">
                  <a:moveTo>
                    <a:pt x="3056" y="432"/>
                  </a:moveTo>
                  <a:cubicBezTo>
                    <a:pt x="3611" y="432"/>
                    <a:pt x="4167" y="679"/>
                    <a:pt x="4506" y="1142"/>
                  </a:cubicBezTo>
                  <a:lnTo>
                    <a:pt x="3118" y="2006"/>
                  </a:lnTo>
                  <a:lnTo>
                    <a:pt x="2346" y="586"/>
                  </a:lnTo>
                  <a:cubicBezTo>
                    <a:pt x="2562" y="494"/>
                    <a:pt x="2809" y="432"/>
                    <a:pt x="3056" y="432"/>
                  </a:cubicBezTo>
                  <a:close/>
                  <a:moveTo>
                    <a:pt x="1976" y="772"/>
                  </a:moveTo>
                  <a:lnTo>
                    <a:pt x="2840" y="2376"/>
                  </a:lnTo>
                  <a:lnTo>
                    <a:pt x="2840" y="4166"/>
                  </a:lnTo>
                  <a:cubicBezTo>
                    <a:pt x="1143" y="3950"/>
                    <a:pt x="587" y="1759"/>
                    <a:pt x="1976" y="772"/>
                  </a:cubicBezTo>
                  <a:close/>
                  <a:moveTo>
                    <a:pt x="4722" y="1481"/>
                  </a:moveTo>
                  <a:cubicBezTo>
                    <a:pt x="4846" y="1759"/>
                    <a:pt x="4908" y="2037"/>
                    <a:pt x="4908" y="2315"/>
                  </a:cubicBezTo>
                  <a:cubicBezTo>
                    <a:pt x="4908" y="3240"/>
                    <a:pt x="4198" y="4043"/>
                    <a:pt x="3272" y="4166"/>
                  </a:cubicBezTo>
                  <a:lnTo>
                    <a:pt x="3272" y="2407"/>
                  </a:lnTo>
                  <a:lnTo>
                    <a:pt x="4722" y="1481"/>
                  </a:lnTo>
                  <a:close/>
                  <a:moveTo>
                    <a:pt x="3056" y="0"/>
                  </a:moveTo>
                  <a:cubicBezTo>
                    <a:pt x="1019" y="0"/>
                    <a:pt x="1" y="2469"/>
                    <a:pt x="1451" y="3919"/>
                  </a:cubicBezTo>
                  <a:cubicBezTo>
                    <a:pt x="1912" y="4390"/>
                    <a:pt x="2484" y="4601"/>
                    <a:pt x="3046" y="4601"/>
                  </a:cubicBezTo>
                  <a:cubicBezTo>
                    <a:pt x="4214" y="4601"/>
                    <a:pt x="5340" y="3690"/>
                    <a:pt x="5340" y="2315"/>
                  </a:cubicBezTo>
                  <a:cubicBezTo>
                    <a:pt x="5340" y="1852"/>
                    <a:pt x="5216" y="1389"/>
                    <a:pt x="4969" y="1018"/>
                  </a:cubicBezTo>
                  <a:cubicBezTo>
                    <a:pt x="4537" y="370"/>
                    <a:pt x="3827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2" name="Google Shape;12742;p23"/>
            <p:cNvSpPr/>
            <p:nvPr/>
          </p:nvSpPr>
          <p:spPr>
            <a:xfrm>
              <a:off x="1740375" y="3563425"/>
              <a:ext cx="361900" cy="361125"/>
            </a:xfrm>
            <a:custGeom>
              <a:avLst/>
              <a:gdLst/>
              <a:ahLst/>
              <a:cxnLst/>
              <a:rect l="l" t="t" r="r" b="b"/>
              <a:pathLst>
                <a:path w="14476" h="14445" extrusionOk="0">
                  <a:moveTo>
                    <a:pt x="8365" y="433"/>
                  </a:moveTo>
                  <a:lnTo>
                    <a:pt x="8365" y="1112"/>
                  </a:lnTo>
                  <a:lnTo>
                    <a:pt x="6173" y="1112"/>
                  </a:lnTo>
                  <a:lnTo>
                    <a:pt x="6173" y="433"/>
                  </a:lnTo>
                  <a:close/>
                  <a:moveTo>
                    <a:pt x="7192" y="13333"/>
                  </a:moveTo>
                  <a:cubicBezTo>
                    <a:pt x="7408" y="13333"/>
                    <a:pt x="7562" y="13487"/>
                    <a:pt x="7562" y="13704"/>
                  </a:cubicBezTo>
                  <a:cubicBezTo>
                    <a:pt x="7562" y="13913"/>
                    <a:pt x="7392" y="14051"/>
                    <a:pt x="7205" y="14051"/>
                  </a:cubicBezTo>
                  <a:cubicBezTo>
                    <a:pt x="7117" y="14051"/>
                    <a:pt x="7024" y="14020"/>
                    <a:pt x="6945" y="13950"/>
                  </a:cubicBezTo>
                  <a:cubicBezTo>
                    <a:pt x="6729" y="13734"/>
                    <a:pt x="6883" y="13333"/>
                    <a:pt x="7192" y="13333"/>
                  </a:cubicBezTo>
                  <a:close/>
                  <a:moveTo>
                    <a:pt x="5957" y="1"/>
                  </a:moveTo>
                  <a:cubicBezTo>
                    <a:pt x="5834" y="1"/>
                    <a:pt x="5741" y="93"/>
                    <a:pt x="5741" y="217"/>
                  </a:cubicBezTo>
                  <a:lnTo>
                    <a:pt x="5741" y="1112"/>
                  </a:lnTo>
                  <a:lnTo>
                    <a:pt x="3272" y="1112"/>
                  </a:lnTo>
                  <a:cubicBezTo>
                    <a:pt x="2995" y="1112"/>
                    <a:pt x="2995" y="1544"/>
                    <a:pt x="3272" y="1544"/>
                  </a:cubicBezTo>
                  <a:lnTo>
                    <a:pt x="13272" y="1544"/>
                  </a:lnTo>
                  <a:cubicBezTo>
                    <a:pt x="13704" y="1544"/>
                    <a:pt x="14074" y="1914"/>
                    <a:pt x="14074" y="2346"/>
                  </a:cubicBezTo>
                  <a:lnTo>
                    <a:pt x="14074" y="9753"/>
                  </a:lnTo>
                  <a:cubicBezTo>
                    <a:pt x="14074" y="10185"/>
                    <a:pt x="13704" y="10525"/>
                    <a:pt x="13272" y="10525"/>
                  </a:cubicBezTo>
                  <a:lnTo>
                    <a:pt x="1235" y="10525"/>
                  </a:lnTo>
                  <a:cubicBezTo>
                    <a:pt x="803" y="10525"/>
                    <a:pt x="433" y="10185"/>
                    <a:pt x="433" y="9753"/>
                  </a:cubicBezTo>
                  <a:lnTo>
                    <a:pt x="433" y="2346"/>
                  </a:lnTo>
                  <a:cubicBezTo>
                    <a:pt x="433" y="1914"/>
                    <a:pt x="803" y="1544"/>
                    <a:pt x="1235" y="1544"/>
                  </a:cubicBezTo>
                  <a:lnTo>
                    <a:pt x="2100" y="1544"/>
                  </a:lnTo>
                  <a:cubicBezTo>
                    <a:pt x="2377" y="1544"/>
                    <a:pt x="2377" y="1112"/>
                    <a:pt x="2100" y="1112"/>
                  </a:cubicBezTo>
                  <a:lnTo>
                    <a:pt x="1235" y="1112"/>
                  </a:lnTo>
                  <a:cubicBezTo>
                    <a:pt x="556" y="1112"/>
                    <a:pt x="1" y="1667"/>
                    <a:pt x="1" y="2346"/>
                  </a:cubicBezTo>
                  <a:lnTo>
                    <a:pt x="1" y="9722"/>
                  </a:lnTo>
                  <a:cubicBezTo>
                    <a:pt x="1" y="10383"/>
                    <a:pt x="527" y="10927"/>
                    <a:pt x="1182" y="10927"/>
                  </a:cubicBezTo>
                  <a:cubicBezTo>
                    <a:pt x="1199" y="10927"/>
                    <a:pt x="1217" y="10927"/>
                    <a:pt x="1235" y="10926"/>
                  </a:cubicBezTo>
                  <a:lnTo>
                    <a:pt x="1266" y="10926"/>
                  </a:lnTo>
                  <a:lnTo>
                    <a:pt x="1266" y="11173"/>
                  </a:lnTo>
                  <a:cubicBezTo>
                    <a:pt x="1266" y="11574"/>
                    <a:pt x="1606" y="11944"/>
                    <a:pt x="2038" y="11944"/>
                  </a:cubicBezTo>
                  <a:lnTo>
                    <a:pt x="7007" y="11944"/>
                  </a:lnTo>
                  <a:lnTo>
                    <a:pt x="7007" y="12932"/>
                  </a:lnTo>
                  <a:cubicBezTo>
                    <a:pt x="6142" y="13179"/>
                    <a:pt x="6297" y="14444"/>
                    <a:pt x="7192" y="14444"/>
                  </a:cubicBezTo>
                  <a:cubicBezTo>
                    <a:pt x="8087" y="14444"/>
                    <a:pt x="8272" y="13179"/>
                    <a:pt x="7408" y="12932"/>
                  </a:cubicBezTo>
                  <a:lnTo>
                    <a:pt x="7408" y="11975"/>
                  </a:lnTo>
                  <a:lnTo>
                    <a:pt x="10494" y="11975"/>
                  </a:lnTo>
                  <a:cubicBezTo>
                    <a:pt x="10772" y="11975"/>
                    <a:pt x="10772" y="11543"/>
                    <a:pt x="10494" y="11543"/>
                  </a:cubicBezTo>
                  <a:lnTo>
                    <a:pt x="2069" y="11543"/>
                  </a:lnTo>
                  <a:cubicBezTo>
                    <a:pt x="1853" y="11543"/>
                    <a:pt x="1698" y="11358"/>
                    <a:pt x="1698" y="11173"/>
                  </a:cubicBezTo>
                  <a:lnTo>
                    <a:pt x="1698" y="10957"/>
                  </a:lnTo>
                  <a:lnTo>
                    <a:pt x="12809" y="10957"/>
                  </a:lnTo>
                  <a:lnTo>
                    <a:pt x="12809" y="11173"/>
                  </a:lnTo>
                  <a:cubicBezTo>
                    <a:pt x="12809" y="11358"/>
                    <a:pt x="12654" y="11543"/>
                    <a:pt x="12438" y="11543"/>
                  </a:cubicBezTo>
                  <a:lnTo>
                    <a:pt x="11605" y="11543"/>
                  </a:lnTo>
                  <a:cubicBezTo>
                    <a:pt x="11327" y="11543"/>
                    <a:pt x="11327" y="11975"/>
                    <a:pt x="11605" y="11975"/>
                  </a:cubicBezTo>
                  <a:lnTo>
                    <a:pt x="12438" y="11975"/>
                  </a:lnTo>
                  <a:cubicBezTo>
                    <a:pt x="12870" y="11975"/>
                    <a:pt x="13210" y="11605"/>
                    <a:pt x="13210" y="11204"/>
                  </a:cubicBezTo>
                  <a:lnTo>
                    <a:pt x="13210" y="10957"/>
                  </a:lnTo>
                  <a:lnTo>
                    <a:pt x="13241" y="10957"/>
                  </a:lnTo>
                  <a:cubicBezTo>
                    <a:pt x="13920" y="10957"/>
                    <a:pt x="14475" y="10432"/>
                    <a:pt x="14475" y="9753"/>
                  </a:cubicBezTo>
                  <a:lnTo>
                    <a:pt x="14475" y="2346"/>
                  </a:lnTo>
                  <a:cubicBezTo>
                    <a:pt x="14475" y="1667"/>
                    <a:pt x="13920" y="1112"/>
                    <a:pt x="13241" y="1112"/>
                  </a:cubicBezTo>
                  <a:lnTo>
                    <a:pt x="8766" y="1112"/>
                  </a:lnTo>
                  <a:lnTo>
                    <a:pt x="8766" y="217"/>
                  </a:lnTo>
                  <a:cubicBezTo>
                    <a:pt x="8766" y="93"/>
                    <a:pt x="8673" y="1"/>
                    <a:pt x="85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3" name="Google Shape;12743;p23"/>
            <p:cNvSpPr/>
            <p:nvPr/>
          </p:nvSpPr>
          <p:spPr>
            <a:xfrm>
              <a:off x="1775875" y="3759400"/>
              <a:ext cx="116525" cy="10050"/>
            </a:xfrm>
            <a:custGeom>
              <a:avLst/>
              <a:gdLst/>
              <a:ahLst/>
              <a:cxnLst/>
              <a:rect l="l" t="t" r="r" b="b"/>
              <a:pathLst>
                <a:path w="4661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4445" y="402"/>
                  </a:lnTo>
                  <a:cubicBezTo>
                    <a:pt x="4563" y="402"/>
                    <a:pt x="4653" y="317"/>
                    <a:pt x="4660" y="201"/>
                  </a:cubicBezTo>
                  <a:lnTo>
                    <a:pt x="4660" y="201"/>
                  </a:lnTo>
                  <a:cubicBezTo>
                    <a:pt x="4661" y="206"/>
                    <a:pt x="4661" y="212"/>
                    <a:pt x="4661" y="217"/>
                  </a:cubicBezTo>
                  <a:lnTo>
                    <a:pt x="4661" y="186"/>
                  </a:lnTo>
                  <a:cubicBezTo>
                    <a:pt x="4661" y="191"/>
                    <a:pt x="4661" y="196"/>
                    <a:pt x="4660" y="201"/>
                  </a:cubicBezTo>
                  <a:lnTo>
                    <a:pt x="4660" y="201"/>
                  </a:lnTo>
                  <a:cubicBezTo>
                    <a:pt x="4653" y="86"/>
                    <a:pt x="4563" y="1"/>
                    <a:pt x="44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4" name="Google Shape;12744;p23"/>
            <p:cNvSpPr/>
            <p:nvPr/>
          </p:nvSpPr>
          <p:spPr>
            <a:xfrm>
              <a:off x="1775875" y="3784100"/>
              <a:ext cx="85675" cy="10825"/>
            </a:xfrm>
            <a:custGeom>
              <a:avLst/>
              <a:gdLst/>
              <a:ahLst/>
              <a:cxnLst/>
              <a:rect l="l" t="t" r="r" b="b"/>
              <a:pathLst>
                <a:path w="3427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3118" y="432"/>
                  </a:lnTo>
                  <a:cubicBezTo>
                    <a:pt x="3426" y="432"/>
                    <a:pt x="3426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5" name="Google Shape;12745;p23"/>
            <p:cNvSpPr/>
            <p:nvPr/>
          </p:nvSpPr>
          <p:spPr>
            <a:xfrm>
              <a:off x="1927100" y="3695375"/>
              <a:ext cx="38600" cy="99550"/>
            </a:xfrm>
            <a:custGeom>
              <a:avLst/>
              <a:gdLst/>
              <a:ahLst/>
              <a:cxnLst/>
              <a:rect l="l" t="t" r="r" b="b"/>
              <a:pathLst>
                <a:path w="1544" h="3982" extrusionOk="0">
                  <a:moveTo>
                    <a:pt x="1112" y="432"/>
                  </a:moveTo>
                  <a:lnTo>
                    <a:pt x="1112" y="3549"/>
                  </a:lnTo>
                  <a:lnTo>
                    <a:pt x="433" y="3549"/>
                  </a:ln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765"/>
                  </a:lnTo>
                  <a:cubicBezTo>
                    <a:pt x="1" y="3889"/>
                    <a:pt x="93" y="3981"/>
                    <a:pt x="217" y="3981"/>
                  </a:cubicBezTo>
                  <a:lnTo>
                    <a:pt x="1328" y="3981"/>
                  </a:lnTo>
                  <a:cubicBezTo>
                    <a:pt x="1451" y="3981"/>
                    <a:pt x="1544" y="3889"/>
                    <a:pt x="1544" y="3765"/>
                  </a:cubicBezTo>
                  <a:lnTo>
                    <a:pt x="1544" y="216"/>
                  </a:lnTo>
                  <a:cubicBezTo>
                    <a:pt x="1544" y="93"/>
                    <a:pt x="1451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6" name="Google Shape;12746;p23"/>
            <p:cNvSpPr/>
            <p:nvPr/>
          </p:nvSpPr>
          <p:spPr>
            <a:xfrm>
              <a:off x="2035900" y="3673000"/>
              <a:ext cx="38600" cy="121925"/>
            </a:xfrm>
            <a:custGeom>
              <a:avLst/>
              <a:gdLst/>
              <a:ahLst/>
              <a:cxnLst/>
              <a:rect l="l" t="t" r="r" b="b"/>
              <a:pathLst>
                <a:path w="1544" h="4877" extrusionOk="0">
                  <a:moveTo>
                    <a:pt x="1111" y="432"/>
                  </a:moveTo>
                  <a:lnTo>
                    <a:pt x="1111" y="4444"/>
                  </a:lnTo>
                  <a:lnTo>
                    <a:pt x="432" y="4444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660"/>
                  </a:lnTo>
                  <a:cubicBezTo>
                    <a:pt x="0" y="4784"/>
                    <a:pt x="93" y="4876"/>
                    <a:pt x="216" y="4876"/>
                  </a:cubicBezTo>
                  <a:lnTo>
                    <a:pt x="1327" y="4876"/>
                  </a:lnTo>
                  <a:cubicBezTo>
                    <a:pt x="1451" y="4876"/>
                    <a:pt x="1543" y="4784"/>
                    <a:pt x="1543" y="4660"/>
                  </a:cubicBezTo>
                  <a:lnTo>
                    <a:pt x="1543" y="216"/>
                  </a:lnTo>
                  <a:cubicBezTo>
                    <a:pt x="1543" y="93"/>
                    <a:pt x="1451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7" name="Google Shape;12747;p23"/>
            <p:cNvSpPr/>
            <p:nvPr/>
          </p:nvSpPr>
          <p:spPr>
            <a:xfrm>
              <a:off x="1981875" y="3720050"/>
              <a:ext cx="37825" cy="74875"/>
            </a:xfrm>
            <a:custGeom>
              <a:avLst/>
              <a:gdLst/>
              <a:ahLst/>
              <a:cxnLst/>
              <a:rect l="l" t="t" r="r" b="b"/>
              <a:pathLst>
                <a:path w="1513" h="2995" extrusionOk="0">
                  <a:moveTo>
                    <a:pt x="1081" y="433"/>
                  </a:moveTo>
                  <a:lnTo>
                    <a:pt x="1081" y="2562"/>
                  </a:lnTo>
                  <a:lnTo>
                    <a:pt x="402" y="2562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778"/>
                  </a:lnTo>
                  <a:cubicBezTo>
                    <a:pt x="1" y="2902"/>
                    <a:pt x="93" y="2994"/>
                    <a:pt x="217" y="2994"/>
                  </a:cubicBezTo>
                  <a:lnTo>
                    <a:pt x="1297" y="2994"/>
                  </a:lnTo>
                  <a:cubicBezTo>
                    <a:pt x="1420" y="2994"/>
                    <a:pt x="1513" y="2902"/>
                    <a:pt x="1513" y="2778"/>
                  </a:cubicBezTo>
                  <a:lnTo>
                    <a:pt x="1513" y="217"/>
                  </a:lnTo>
                  <a:cubicBezTo>
                    <a:pt x="1513" y="93"/>
                    <a:pt x="1420" y="1"/>
                    <a:pt x="1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8" name="Google Shape;12748;p23"/>
            <p:cNvSpPr/>
            <p:nvPr/>
          </p:nvSpPr>
          <p:spPr>
            <a:xfrm>
              <a:off x="1930075" y="3621700"/>
              <a:ext cx="145175" cy="85850"/>
            </a:xfrm>
            <a:custGeom>
              <a:avLst/>
              <a:gdLst/>
              <a:ahLst/>
              <a:cxnLst/>
              <a:rect l="l" t="t" r="r" b="b"/>
              <a:pathLst>
                <a:path w="5807" h="3434" extrusionOk="0">
                  <a:moveTo>
                    <a:pt x="5005" y="447"/>
                  </a:moveTo>
                  <a:cubicBezTo>
                    <a:pt x="5097" y="447"/>
                    <a:pt x="5159" y="509"/>
                    <a:pt x="5159" y="602"/>
                  </a:cubicBezTo>
                  <a:cubicBezTo>
                    <a:pt x="5159" y="694"/>
                    <a:pt x="5097" y="756"/>
                    <a:pt x="5005" y="756"/>
                  </a:cubicBezTo>
                  <a:cubicBezTo>
                    <a:pt x="4912" y="756"/>
                    <a:pt x="4850" y="694"/>
                    <a:pt x="4850" y="602"/>
                  </a:cubicBezTo>
                  <a:cubicBezTo>
                    <a:pt x="4850" y="509"/>
                    <a:pt x="4912" y="447"/>
                    <a:pt x="5005" y="447"/>
                  </a:cubicBezTo>
                  <a:close/>
                  <a:moveTo>
                    <a:pt x="632" y="1186"/>
                  </a:moveTo>
                  <a:cubicBezTo>
                    <a:pt x="639" y="1186"/>
                    <a:pt x="646" y="1187"/>
                    <a:pt x="653" y="1188"/>
                  </a:cubicBezTo>
                  <a:cubicBezTo>
                    <a:pt x="838" y="1219"/>
                    <a:pt x="838" y="1466"/>
                    <a:pt x="653" y="1497"/>
                  </a:cubicBezTo>
                  <a:cubicBezTo>
                    <a:pt x="646" y="1498"/>
                    <a:pt x="639" y="1499"/>
                    <a:pt x="632" y="1499"/>
                  </a:cubicBezTo>
                  <a:cubicBezTo>
                    <a:pt x="475" y="1499"/>
                    <a:pt x="475" y="1186"/>
                    <a:pt x="632" y="1186"/>
                  </a:cubicBezTo>
                  <a:close/>
                  <a:moveTo>
                    <a:pt x="2813" y="2700"/>
                  </a:moveTo>
                  <a:cubicBezTo>
                    <a:pt x="3026" y="2700"/>
                    <a:pt x="2823" y="2935"/>
                    <a:pt x="2716" y="2935"/>
                  </a:cubicBezTo>
                  <a:cubicBezTo>
                    <a:pt x="2683" y="2935"/>
                    <a:pt x="2659" y="2913"/>
                    <a:pt x="2659" y="2855"/>
                  </a:cubicBezTo>
                  <a:cubicBezTo>
                    <a:pt x="2659" y="2762"/>
                    <a:pt x="2752" y="2700"/>
                    <a:pt x="2813" y="2700"/>
                  </a:cubicBezTo>
                  <a:close/>
                  <a:moveTo>
                    <a:pt x="5038" y="0"/>
                  </a:moveTo>
                  <a:cubicBezTo>
                    <a:pt x="4737" y="0"/>
                    <a:pt x="4449" y="243"/>
                    <a:pt x="4449" y="602"/>
                  </a:cubicBezTo>
                  <a:cubicBezTo>
                    <a:pt x="4449" y="694"/>
                    <a:pt x="4480" y="787"/>
                    <a:pt x="4511" y="880"/>
                  </a:cubicBezTo>
                  <a:lnTo>
                    <a:pt x="3122" y="2330"/>
                  </a:lnTo>
                  <a:cubicBezTo>
                    <a:pt x="3037" y="2294"/>
                    <a:pt x="2952" y="2276"/>
                    <a:pt x="2868" y="2276"/>
                  </a:cubicBezTo>
                  <a:cubicBezTo>
                    <a:pt x="2740" y="2276"/>
                    <a:pt x="2617" y="2317"/>
                    <a:pt x="2505" y="2392"/>
                  </a:cubicBezTo>
                  <a:lnTo>
                    <a:pt x="1239" y="1466"/>
                  </a:lnTo>
                  <a:cubicBezTo>
                    <a:pt x="1239" y="1435"/>
                    <a:pt x="1239" y="1373"/>
                    <a:pt x="1239" y="1342"/>
                  </a:cubicBezTo>
                  <a:cubicBezTo>
                    <a:pt x="1239" y="1003"/>
                    <a:pt x="993" y="756"/>
                    <a:pt x="684" y="756"/>
                  </a:cubicBezTo>
                  <a:lnTo>
                    <a:pt x="653" y="756"/>
                  </a:lnTo>
                  <a:cubicBezTo>
                    <a:pt x="1" y="756"/>
                    <a:pt x="258" y="1905"/>
                    <a:pt x="750" y="1905"/>
                  </a:cubicBezTo>
                  <a:cubicBezTo>
                    <a:pt x="817" y="1905"/>
                    <a:pt x="888" y="1884"/>
                    <a:pt x="962" y="1836"/>
                  </a:cubicBezTo>
                  <a:lnTo>
                    <a:pt x="2258" y="2762"/>
                  </a:lnTo>
                  <a:cubicBezTo>
                    <a:pt x="2258" y="2793"/>
                    <a:pt x="2258" y="2824"/>
                    <a:pt x="2258" y="2855"/>
                  </a:cubicBezTo>
                  <a:cubicBezTo>
                    <a:pt x="2258" y="3240"/>
                    <a:pt x="2543" y="3433"/>
                    <a:pt x="2829" y="3433"/>
                  </a:cubicBezTo>
                  <a:cubicBezTo>
                    <a:pt x="3114" y="3433"/>
                    <a:pt x="3400" y="3240"/>
                    <a:pt x="3400" y="2855"/>
                  </a:cubicBezTo>
                  <a:cubicBezTo>
                    <a:pt x="3400" y="2793"/>
                    <a:pt x="3400" y="2731"/>
                    <a:pt x="3369" y="2670"/>
                  </a:cubicBezTo>
                  <a:lnTo>
                    <a:pt x="4850" y="1157"/>
                  </a:lnTo>
                  <a:cubicBezTo>
                    <a:pt x="4881" y="1157"/>
                    <a:pt x="4943" y="1157"/>
                    <a:pt x="5035" y="1188"/>
                  </a:cubicBezTo>
                  <a:cubicBezTo>
                    <a:pt x="5529" y="1188"/>
                    <a:pt x="5807" y="540"/>
                    <a:pt x="5437" y="170"/>
                  </a:cubicBezTo>
                  <a:cubicBezTo>
                    <a:pt x="5319" y="52"/>
                    <a:pt x="5177" y="0"/>
                    <a:pt x="5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9" name="Google Shape;12749;p23"/>
          <p:cNvGrpSpPr/>
          <p:nvPr/>
        </p:nvGrpSpPr>
        <p:grpSpPr>
          <a:xfrm>
            <a:off x="3962613" y="3422728"/>
            <a:ext cx="388100" cy="361875"/>
            <a:chOff x="980425" y="2463975"/>
            <a:chExt cx="388100" cy="361875"/>
          </a:xfrm>
        </p:grpSpPr>
        <p:sp>
          <p:nvSpPr>
            <p:cNvPr id="12750" name="Google Shape;12750;p23"/>
            <p:cNvSpPr/>
            <p:nvPr/>
          </p:nvSpPr>
          <p:spPr>
            <a:xfrm>
              <a:off x="1016675" y="2754850"/>
              <a:ext cx="60975" cy="44000"/>
            </a:xfrm>
            <a:custGeom>
              <a:avLst/>
              <a:gdLst/>
              <a:ahLst/>
              <a:cxnLst/>
              <a:rect l="l" t="t" r="r" b="b"/>
              <a:pathLst>
                <a:path w="2439" h="1760" extrusionOk="0">
                  <a:moveTo>
                    <a:pt x="1976" y="927"/>
                  </a:moveTo>
                  <a:lnTo>
                    <a:pt x="1976" y="1328"/>
                  </a:lnTo>
                  <a:lnTo>
                    <a:pt x="402" y="1328"/>
                  </a:lnTo>
                  <a:lnTo>
                    <a:pt x="402" y="927"/>
                  </a:lnTo>
                  <a:close/>
                  <a:moveTo>
                    <a:pt x="1204" y="1"/>
                  </a:moveTo>
                  <a:cubicBezTo>
                    <a:pt x="1081" y="1"/>
                    <a:pt x="988" y="93"/>
                    <a:pt x="988" y="217"/>
                  </a:cubicBezTo>
                  <a:lnTo>
                    <a:pt x="988" y="495"/>
                  </a:lnTo>
                  <a:lnTo>
                    <a:pt x="217" y="495"/>
                  </a:lnTo>
                  <a:cubicBezTo>
                    <a:pt x="93" y="495"/>
                    <a:pt x="1" y="587"/>
                    <a:pt x="1" y="711"/>
                  </a:cubicBezTo>
                  <a:lnTo>
                    <a:pt x="1" y="1544"/>
                  </a:lnTo>
                  <a:cubicBezTo>
                    <a:pt x="1" y="1667"/>
                    <a:pt x="93" y="1760"/>
                    <a:pt x="217" y="1760"/>
                  </a:cubicBezTo>
                  <a:lnTo>
                    <a:pt x="2223" y="1760"/>
                  </a:lnTo>
                  <a:cubicBezTo>
                    <a:pt x="2315" y="1760"/>
                    <a:pt x="2439" y="1667"/>
                    <a:pt x="2439" y="1544"/>
                  </a:cubicBezTo>
                  <a:lnTo>
                    <a:pt x="2439" y="711"/>
                  </a:lnTo>
                  <a:cubicBezTo>
                    <a:pt x="2439" y="587"/>
                    <a:pt x="2315" y="495"/>
                    <a:pt x="2223" y="495"/>
                  </a:cubicBezTo>
                  <a:lnTo>
                    <a:pt x="1451" y="495"/>
                  </a:lnTo>
                  <a:lnTo>
                    <a:pt x="1451" y="217"/>
                  </a:lnTo>
                  <a:cubicBezTo>
                    <a:pt x="1451" y="124"/>
                    <a:pt x="1358" y="32"/>
                    <a:pt x="1235" y="32"/>
                  </a:cubicBezTo>
                  <a:lnTo>
                    <a:pt x="120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1" name="Google Shape;12751;p23"/>
            <p:cNvSpPr/>
            <p:nvPr/>
          </p:nvSpPr>
          <p:spPr>
            <a:xfrm>
              <a:off x="980425" y="2463975"/>
              <a:ext cx="388100" cy="361875"/>
            </a:xfrm>
            <a:custGeom>
              <a:avLst/>
              <a:gdLst/>
              <a:ahLst/>
              <a:cxnLst/>
              <a:rect l="l" t="t" r="r" b="b"/>
              <a:pathLst>
                <a:path w="15524" h="14475" extrusionOk="0">
                  <a:moveTo>
                    <a:pt x="1543" y="4414"/>
                  </a:moveTo>
                  <a:lnTo>
                    <a:pt x="1543" y="6420"/>
                  </a:lnTo>
                  <a:lnTo>
                    <a:pt x="833" y="6420"/>
                  </a:lnTo>
                  <a:cubicBezTo>
                    <a:pt x="648" y="6420"/>
                    <a:pt x="525" y="6297"/>
                    <a:pt x="525" y="6142"/>
                  </a:cubicBezTo>
                  <a:lnTo>
                    <a:pt x="525" y="4723"/>
                  </a:lnTo>
                  <a:cubicBezTo>
                    <a:pt x="525" y="4568"/>
                    <a:pt x="679" y="4414"/>
                    <a:pt x="833" y="4414"/>
                  </a:cubicBezTo>
                  <a:close/>
                  <a:moveTo>
                    <a:pt x="1636" y="6852"/>
                  </a:moveTo>
                  <a:cubicBezTo>
                    <a:pt x="1728" y="7161"/>
                    <a:pt x="1852" y="7500"/>
                    <a:pt x="2037" y="7778"/>
                  </a:cubicBezTo>
                  <a:lnTo>
                    <a:pt x="1852" y="7809"/>
                  </a:lnTo>
                  <a:cubicBezTo>
                    <a:pt x="1420" y="7809"/>
                    <a:pt x="1080" y="7439"/>
                    <a:pt x="1080" y="7037"/>
                  </a:cubicBezTo>
                  <a:lnTo>
                    <a:pt x="1080" y="6852"/>
                  </a:lnTo>
                  <a:close/>
                  <a:moveTo>
                    <a:pt x="4845" y="7809"/>
                  </a:moveTo>
                  <a:cubicBezTo>
                    <a:pt x="4907" y="7809"/>
                    <a:pt x="5000" y="7871"/>
                    <a:pt x="5000" y="7963"/>
                  </a:cubicBezTo>
                  <a:lnTo>
                    <a:pt x="5000" y="7994"/>
                  </a:lnTo>
                  <a:cubicBezTo>
                    <a:pt x="5000" y="8087"/>
                    <a:pt x="4907" y="8148"/>
                    <a:pt x="4845" y="8179"/>
                  </a:cubicBezTo>
                  <a:lnTo>
                    <a:pt x="4321" y="8179"/>
                  </a:lnTo>
                  <a:cubicBezTo>
                    <a:pt x="4228" y="8148"/>
                    <a:pt x="4166" y="8087"/>
                    <a:pt x="4166" y="7994"/>
                  </a:cubicBezTo>
                  <a:lnTo>
                    <a:pt x="4166" y="7963"/>
                  </a:lnTo>
                  <a:cubicBezTo>
                    <a:pt x="4166" y="7871"/>
                    <a:pt x="4228" y="7809"/>
                    <a:pt x="4321" y="7809"/>
                  </a:cubicBezTo>
                  <a:close/>
                  <a:moveTo>
                    <a:pt x="6296" y="3210"/>
                  </a:moveTo>
                  <a:cubicBezTo>
                    <a:pt x="6543" y="3210"/>
                    <a:pt x="6790" y="3303"/>
                    <a:pt x="6944" y="3488"/>
                  </a:cubicBezTo>
                  <a:cubicBezTo>
                    <a:pt x="7098" y="3643"/>
                    <a:pt x="7222" y="3859"/>
                    <a:pt x="7222" y="4105"/>
                  </a:cubicBezTo>
                  <a:lnTo>
                    <a:pt x="7222" y="5124"/>
                  </a:lnTo>
                  <a:cubicBezTo>
                    <a:pt x="7222" y="5402"/>
                    <a:pt x="7376" y="5649"/>
                    <a:pt x="7623" y="5803"/>
                  </a:cubicBezTo>
                  <a:lnTo>
                    <a:pt x="8086" y="6019"/>
                  </a:lnTo>
                  <a:lnTo>
                    <a:pt x="8086" y="6081"/>
                  </a:lnTo>
                  <a:cubicBezTo>
                    <a:pt x="8086" y="7624"/>
                    <a:pt x="6851" y="8858"/>
                    <a:pt x="5308" y="8889"/>
                  </a:cubicBezTo>
                  <a:lnTo>
                    <a:pt x="4784" y="8889"/>
                  </a:lnTo>
                  <a:cubicBezTo>
                    <a:pt x="4105" y="8889"/>
                    <a:pt x="3487" y="8642"/>
                    <a:pt x="2963" y="8210"/>
                  </a:cubicBezTo>
                  <a:lnTo>
                    <a:pt x="3765" y="8210"/>
                  </a:lnTo>
                  <a:cubicBezTo>
                    <a:pt x="3858" y="8426"/>
                    <a:pt x="4074" y="8580"/>
                    <a:pt x="4321" y="8580"/>
                  </a:cubicBezTo>
                  <a:lnTo>
                    <a:pt x="4845" y="8580"/>
                  </a:lnTo>
                  <a:cubicBezTo>
                    <a:pt x="5154" y="8580"/>
                    <a:pt x="5401" y="8334"/>
                    <a:pt x="5401" y="7994"/>
                  </a:cubicBezTo>
                  <a:lnTo>
                    <a:pt x="5401" y="7963"/>
                  </a:lnTo>
                  <a:cubicBezTo>
                    <a:pt x="5401" y="7624"/>
                    <a:pt x="5154" y="7377"/>
                    <a:pt x="4845" y="7377"/>
                  </a:cubicBezTo>
                  <a:lnTo>
                    <a:pt x="4321" y="7377"/>
                  </a:lnTo>
                  <a:cubicBezTo>
                    <a:pt x="4043" y="7377"/>
                    <a:pt x="3827" y="7562"/>
                    <a:pt x="3765" y="7809"/>
                  </a:cubicBezTo>
                  <a:lnTo>
                    <a:pt x="2562" y="7809"/>
                  </a:lnTo>
                  <a:cubicBezTo>
                    <a:pt x="2191" y="7315"/>
                    <a:pt x="1975" y="6698"/>
                    <a:pt x="1975" y="6081"/>
                  </a:cubicBezTo>
                  <a:lnTo>
                    <a:pt x="1975" y="6019"/>
                  </a:lnTo>
                  <a:lnTo>
                    <a:pt x="2438" y="5803"/>
                  </a:lnTo>
                  <a:cubicBezTo>
                    <a:pt x="2716" y="5679"/>
                    <a:pt x="2870" y="5402"/>
                    <a:pt x="2870" y="5124"/>
                  </a:cubicBezTo>
                  <a:lnTo>
                    <a:pt x="2870" y="4105"/>
                  </a:lnTo>
                  <a:cubicBezTo>
                    <a:pt x="2870" y="3643"/>
                    <a:pt x="3271" y="3241"/>
                    <a:pt x="3734" y="3210"/>
                  </a:cubicBezTo>
                  <a:close/>
                  <a:moveTo>
                    <a:pt x="5895" y="9259"/>
                  </a:moveTo>
                  <a:lnTo>
                    <a:pt x="5895" y="10093"/>
                  </a:lnTo>
                  <a:cubicBezTo>
                    <a:pt x="5895" y="10556"/>
                    <a:pt x="5524" y="10926"/>
                    <a:pt x="5061" y="10926"/>
                  </a:cubicBezTo>
                  <a:cubicBezTo>
                    <a:pt x="4598" y="10895"/>
                    <a:pt x="4228" y="10525"/>
                    <a:pt x="4259" y="10093"/>
                  </a:cubicBezTo>
                  <a:lnTo>
                    <a:pt x="4259" y="9259"/>
                  </a:lnTo>
                  <a:cubicBezTo>
                    <a:pt x="4368" y="9281"/>
                    <a:pt x="4493" y="9303"/>
                    <a:pt x="4633" y="9303"/>
                  </a:cubicBezTo>
                  <a:cubicBezTo>
                    <a:pt x="4691" y="9303"/>
                    <a:pt x="4751" y="9299"/>
                    <a:pt x="4814" y="9290"/>
                  </a:cubicBezTo>
                  <a:lnTo>
                    <a:pt x="5339" y="9290"/>
                  </a:lnTo>
                  <a:cubicBezTo>
                    <a:pt x="5393" y="9299"/>
                    <a:pt x="5448" y="9303"/>
                    <a:pt x="5502" y="9303"/>
                  </a:cubicBezTo>
                  <a:cubicBezTo>
                    <a:pt x="5633" y="9303"/>
                    <a:pt x="5764" y="9281"/>
                    <a:pt x="5895" y="9259"/>
                  </a:cubicBezTo>
                  <a:close/>
                  <a:moveTo>
                    <a:pt x="5709" y="1"/>
                  </a:moveTo>
                  <a:cubicBezTo>
                    <a:pt x="5154" y="1"/>
                    <a:pt x="4629" y="155"/>
                    <a:pt x="4197" y="433"/>
                  </a:cubicBezTo>
                  <a:lnTo>
                    <a:pt x="3580" y="433"/>
                  </a:lnTo>
                  <a:cubicBezTo>
                    <a:pt x="3179" y="433"/>
                    <a:pt x="2808" y="556"/>
                    <a:pt x="2500" y="772"/>
                  </a:cubicBezTo>
                  <a:cubicBezTo>
                    <a:pt x="2294" y="901"/>
                    <a:pt x="2410" y="1180"/>
                    <a:pt x="2597" y="1180"/>
                  </a:cubicBezTo>
                  <a:cubicBezTo>
                    <a:pt x="2634" y="1180"/>
                    <a:pt x="2675" y="1168"/>
                    <a:pt x="2716" y="1143"/>
                  </a:cubicBezTo>
                  <a:cubicBezTo>
                    <a:pt x="2963" y="958"/>
                    <a:pt x="3271" y="865"/>
                    <a:pt x="3580" y="865"/>
                  </a:cubicBezTo>
                  <a:lnTo>
                    <a:pt x="3673" y="865"/>
                  </a:lnTo>
                  <a:cubicBezTo>
                    <a:pt x="3580" y="958"/>
                    <a:pt x="3487" y="1050"/>
                    <a:pt x="3426" y="1174"/>
                  </a:cubicBezTo>
                  <a:cubicBezTo>
                    <a:pt x="3291" y="1331"/>
                    <a:pt x="3450" y="1504"/>
                    <a:pt x="3606" y="1504"/>
                  </a:cubicBezTo>
                  <a:cubicBezTo>
                    <a:pt x="3665" y="1504"/>
                    <a:pt x="3723" y="1479"/>
                    <a:pt x="3765" y="1420"/>
                  </a:cubicBezTo>
                  <a:cubicBezTo>
                    <a:pt x="4228" y="803"/>
                    <a:pt x="4938" y="433"/>
                    <a:pt x="5709" y="433"/>
                  </a:cubicBezTo>
                  <a:cubicBezTo>
                    <a:pt x="7006" y="433"/>
                    <a:pt x="8086" y="1482"/>
                    <a:pt x="8117" y="2809"/>
                  </a:cubicBezTo>
                  <a:lnTo>
                    <a:pt x="8117" y="5556"/>
                  </a:lnTo>
                  <a:lnTo>
                    <a:pt x="7808" y="5402"/>
                  </a:lnTo>
                  <a:cubicBezTo>
                    <a:pt x="7685" y="5340"/>
                    <a:pt x="7623" y="5247"/>
                    <a:pt x="7623" y="5124"/>
                  </a:cubicBezTo>
                  <a:lnTo>
                    <a:pt x="7623" y="4105"/>
                  </a:lnTo>
                  <a:cubicBezTo>
                    <a:pt x="7623" y="3383"/>
                    <a:pt x="7066" y="2808"/>
                    <a:pt x="6352" y="2808"/>
                  </a:cubicBezTo>
                  <a:cubicBezTo>
                    <a:pt x="6333" y="2808"/>
                    <a:pt x="6315" y="2808"/>
                    <a:pt x="6296" y="2809"/>
                  </a:cubicBezTo>
                  <a:lnTo>
                    <a:pt x="3734" y="2809"/>
                  </a:lnTo>
                  <a:cubicBezTo>
                    <a:pt x="3024" y="2809"/>
                    <a:pt x="2438" y="3396"/>
                    <a:pt x="2438" y="4105"/>
                  </a:cubicBezTo>
                  <a:lnTo>
                    <a:pt x="2438" y="5155"/>
                  </a:lnTo>
                  <a:cubicBezTo>
                    <a:pt x="2438" y="5247"/>
                    <a:pt x="2376" y="5371"/>
                    <a:pt x="2253" y="5432"/>
                  </a:cubicBezTo>
                  <a:lnTo>
                    <a:pt x="1975" y="5556"/>
                  </a:lnTo>
                  <a:lnTo>
                    <a:pt x="1975" y="2470"/>
                  </a:lnTo>
                  <a:cubicBezTo>
                    <a:pt x="1975" y="2223"/>
                    <a:pt x="2037" y="1976"/>
                    <a:pt x="2129" y="1760"/>
                  </a:cubicBezTo>
                  <a:cubicBezTo>
                    <a:pt x="2212" y="1595"/>
                    <a:pt x="2075" y="1458"/>
                    <a:pt x="1937" y="1458"/>
                  </a:cubicBezTo>
                  <a:cubicBezTo>
                    <a:pt x="1869" y="1458"/>
                    <a:pt x="1800" y="1492"/>
                    <a:pt x="1759" y="1575"/>
                  </a:cubicBezTo>
                  <a:cubicBezTo>
                    <a:pt x="1605" y="1853"/>
                    <a:pt x="1543" y="2161"/>
                    <a:pt x="1543" y="2470"/>
                  </a:cubicBezTo>
                  <a:lnTo>
                    <a:pt x="1543" y="4013"/>
                  </a:lnTo>
                  <a:lnTo>
                    <a:pt x="833" y="4013"/>
                  </a:lnTo>
                  <a:cubicBezTo>
                    <a:pt x="432" y="4013"/>
                    <a:pt x="123" y="4321"/>
                    <a:pt x="93" y="4723"/>
                  </a:cubicBezTo>
                  <a:lnTo>
                    <a:pt x="93" y="6142"/>
                  </a:lnTo>
                  <a:cubicBezTo>
                    <a:pt x="93" y="6451"/>
                    <a:pt x="339" y="6760"/>
                    <a:pt x="648" y="6821"/>
                  </a:cubicBezTo>
                  <a:lnTo>
                    <a:pt x="648" y="7037"/>
                  </a:lnTo>
                  <a:cubicBezTo>
                    <a:pt x="648" y="7685"/>
                    <a:pt x="1173" y="8210"/>
                    <a:pt x="1852" y="8210"/>
                  </a:cubicBezTo>
                  <a:lnTo>
                    <a:pt x="2376" y="8210"/>
                  </a:lnTo>
                  <a:cubicBezTo>
                    <a:pt x="2747" y="8642"/>
                    <a:pt x="3240" y="8982"/>
                    <a:pt x="3796" y="9136"/>
                  </a:cubicBezTo>
                  <a:lnTo>
                    <a:pt x="3796" y="9877"/>
                  </a:lnTo>
                  <a:lnTo>
                    <a:pt x="2716" y="9877"/>
                  </a:lnTo>
                  <a:cubicBezTo>
                    <a:pt x="1204" y="9907"/>
                    <a:pt x="0" y="11111"/>
                    <a:pt x="0" y="12592"/>
                  </a:cubicBezTo>
                  <a:cubicBezTo>
                    <a:pt x="0" y="12731"/>
                    <a:pt x="108" y="12801"/>
                    <a:pt x="216" y="12801"/>
                  </a:cubicBezTo>
                  <a:cubicBezTo>
                    <a:pt x="324" y="12801"/>
                    <a:pt x="432" y="12731"/>
                    <a:pt x="432" y="12592"/>
                  </a:cubicBezTo>
                  <a:cubicBezTo>
                    <a:pt x="432" y="11327"/>
                    <a:pt x="1451" y="10340"/>
                    <a:pt x="2716" y="10309"/>
                  </a:cubicBezTo>
                  <a:lnTo>
                    <a:pt x="3827" y="10309"/>
                  </a:lnTo>
                  <a:cubicBezTo>
                    <a:pt x="3950" y="11003"/>
                    <a:pt x="4506" y="11350"/>
                    <a:pt x="5061" y="11350"/>
                  </a:cubicBezTo>
                  <a:cubicBezTo>
                    <a:pt x="5617" y="11350"/>
                    <a:pt x="6172" y="11003"/>
                    <a:pt x="6296" y="10309"/>
                  </a:cubicBezTo>
                  <a:lnTo>
                    <a:pt x="7499" y="10309"/>
                  </a:lnTo>
                  <a:cubicBezTo>
                    <a:pt x="7438" y="10525"/>
                    <a:pt x="7438" y="10741"/>
                    <a:pt x="7438" y="10957"/>
                  </a:cubicBezTo>
                  <a:cubicBezTo>
                    <a:pt x="7438" y="12253"/>
                    <a:pt x="8148" y="13426"/>
                    <a:pt x="9289" y="14043"/>
                  </a:cubicBezTo>
                  <a:lnTo>
                    <a:pt x="432" y="14043"/>
                  </a:lnTo>
                  <a:lnTo>
                    <a:pt x="432" y="13580"/>
                  </a:lnTo>
                  <a:cubicBezTo>
                    <a:pt x="432" y="13441"/>
                    <a:pt x="324" y="13372"/>
                    <a:pt x="216" y="13372"/>
                  </a:cubicBezTo>
                  <a:cubicBezTo>
                    <a:pt x="108" y="13372"/>
                    <a:pt x="0" y="13441"/>
                    <a:pt x="0" y="1358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10956" y="14475"/>
                  </a:lnTo>
                  <a:cubicBezTo>
                    <a:pt x="11697" y="14475"/>
                    <a:pt x="12406" y="14259"/>
                    <a:pt x="13024" y="13827"/>
                  </a:cubicBezTo>
                  <a:cubicBezTo>
                    <a:pt x="13202" y="13674"/>
                    <a:pt x="13066" y="13417"/>
                    <a:pt x="12892" y="13417"/>
                  </a:cubicBezTo>
                  <a:cubicBezTo>
                    <a:pt x="12854" y="13417"/>
                    <a:pt x="12815" y="13429"/>
                    <a:pt x="12777" y="13457"/>
                  </a:cubicBezTo>
                  <a:cubicBezTo>
                    <a:pt x="12160" y="13909"/>
                    <a:pt x="11523" y="14103"/>
                    <a:pt x="10920" y="14103"/>
                  </a:cubicBezTo>
                  <a:cubicBezTo>
                    <a:pt x="8478" y="14103"/>
                    <a:pt x="6587" y="10913"/>
                    <a:pt x="8765" y="8735"/>
                  </a:cubicBezTo>
                  <a:cubicBezTo>
                    <a:pt x="9426" y="8081"/>
                    <a:pt x="10179" y="7804"/>
                    <a:pt x="10907" y="7804"/>
                  </a:cubicBezTo>
                  <a:cubicBezTo>
                    <a:pt x="13167" y="7804"/>
                    <a:pt x="15183" y="10474"/>
                    <a:pt x="13456" y="12808"/>
                  </a:cubicBezTo>
                  <a:cubicBezTo>
                    <a:pt x="13322" y="12964"/>
                    <a:pt x="13462" y="13152"/>
                    <a:pt x="13619" y="13152"/>
                  </a:cubicBezTo>
                  <a:cubicBezTo>
                    <a:pt x="13680" y="13152"/>
                    <a:pt x="13744" y="13124"/>
                    <a:pt x="13795" y="13055"/>
                  </a:cubicBezTo>
                  <a:cubicBezTo>
                    <a:pt x="15524" y="10741"/>
                    <a:pt x="13857" y="7439"/>
                    <a:pt x="10956" y="7439"/>
                  </a:cubicBezTo>
                  <a:cubicBezTo>
                    <a:pt x="9413" y="7439"/>
                    <a:pt x="8055" y="8426"/>
                    <a:pt x="7592" y="9907"/>
                  </a:cubicBezTo>
                  <a:lnTo>
                    <a:pt x="6327" y="9907"/>
                  </a:lnTo>
                  <a:lnTo>
                    <a:pt x="6327" y="9167"/>
                  </a:lnTo>
                  <a:cubicBezTo>
                    <a:pt x="7623" y="8704"/>
                    <a:pt x="8518" y="7469"/>
                    <a:pt x="8518" y="6111"/>
                  </a:cubicBezTo>
                  <a:lnTo>
                    <a:pt x="8518" y="2809"/>
                  </a:lnTo>
                  <a:cubicBezTo>
                    <a:pt x="8518" y="1266"/>
                    <a:pt x="7253" y="1"/>
                    <a:pt x="5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2" name="Google Shape;12752;p23"/>
            <p:cNvSpPr/>
            <p:nvPr/>
          </p:nvSpPr>
          <p:spPr>
            <a:xfrm>
              <a:off x="1225775" y="2694200"/>
              <a:ext cx="66375" cy="72825"/>
            </a:xfrm>
            <a:custGeom>
              <a:avLst/>
              <a:gdLst/>
              <a:ahLst/>
              <a:cxnLst/>
              <a:rect l="l" t="t" r="r" b="b"/>
              <a:pathLst>
                <a:path w="2655" h="2913" extrusionOk="0">
                  <a:moveTo>
                    <a:pt x="1189" y="1"/>
                  </a:moveTo>
                  <a:cubicBezTo>
                    <a:pt x="594" y="1"/>
                    <a:pt x="22" y="467"/>
                    <a:pt x="0" y="1161"/>
                  </a:cubicBezTo>
                  <a:cubicBezTo>
                    <a:pt x="0" y="1300"/>
                    <a:pt x="108" y="1370"/>
                    <a:pt x="216" y="1370"/>
                  </a:cubicBezTo>
                  <a:cubicBezTo>
                    <a:pt x="324" y="1370"/>
                    <a:pt x="432" y="1300"/>
                    <a:pt x="432" y="1161"/>
                  </a:cubicBezTo>
                  <a:cubicBezTo>
                    <a:pt x="432" y="698"/>
                    <a:pt x="791" y="393"/>
                    <a:pt x="1167" y="393"/>
                  </a:cubicBezTo>
                  <a:cubicBezTo>
                    <a:pt x="1341" y="393"/>
                    <a:pt x="1520" y="459"/>
                    <a:pt x="1667" y="606"/>
                  </a:cubicBezTo>
                  <a:cubicBezTo>
                    <a:pt x="2160" y="1069"/>
                    <a:pt x="1821" y="1871"/>
                    <a:pt x="1173" y="1871"/>
                  </a:cubicBezTo>
                  <a:cubicBezTo>
                    <a:pt x="1049" y="1871"/>
                    <a:pt x="957" y="1964"/>
                    <a:pt x="957" y="2087"/>
                  </a:cubicBezTo>
                  <a:lnTo>
                    <a:pt x="957" y="2704"/>
                  </a:lnTo>
                  <a:cubicBezTo>
                    <a:pt x="957" y="2843"/>
                    <a:pt x="1065" y="2913"/>
                    <a:pt x="1173" y="2913"/>
                  </a:cubicBezTo>
                  <a:cubicBezTo>
                    <a:pt x="1281" y="2913"/>
                    <a:pt x="1389" y="2843"/>
                    <a:pt x="1389" y="2704"/>
                  </a:cubicBezTo>
                  <a:lnTo>
                    <a:pt x="1389" y="2303"/>
                  </a:lnTo>
                  <a:cubicBezTo>
                    <a:pt x="2346" y="2118"/>
                    <a:pt x="2654" y="914"/>
                    <a:pt x="1914" y="266"/>
                  </a:cubicBezTo>
                  <a:cubicBezTo>
                    <a:pt x="1694" y="83"/>
                    <a:pt x="143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3" name="Google Shape;12753;p23"/>
            <p:cNvSpPr/>
            <p:nvPr/>
          </p:nvSpPr>
          <p:spPr>
            <a:xfrm>
              <a:off x="1247375" y="277877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54" name="Google Shape;12754;p23"/>
          <p:cNvGrpSpPr/>
          <p:nvPr/>
        </p:nvGrpSpPr>
        <p:grpSpPr>
          <a:xfrm>
            <a:off x="1768794" y="2909768"/>
            <a:ext cx="363450" cy="308075"/>
            <a:chOff x="4004075" y="3040325"/>
            <a:chExt cx="363450" cy="308075"/>
          </a:xfrm>
        </p:grpSpPr>
        <p:sp>
          <p:nvSpPr>
            <p:cNvPr id="12755" name="Google Shape;12755;p23"/>
            <p:cNvSpPr/>
            <p:nvPr/>
          </p:nvSpPr>
          <p:spPr>
            <a:xfrm>
              <a:off x="4068500" y="3040325"/>
              <a:ext cx="235575" cy="60300"/>
            </a:xfrm>
            <a:custGeom>
              <a:avLst/>
              <a:gdLst/>
              <a:ahLst/>
              <a:cxnLst/>
              <a:rect l="l" t="t" r="r" b="b"/>
              <a:pathLst>
                <a:path w="9423" h="2412" extrusionOk="0">
                  <a:moveTo>
                    <a:pt x="4677" y="1"/>
                  </a:moveTo>
                  <a:cubicBezTo>
                    <a:pt x="2949" y="1"/>
                    <a:pt x="1282" y="741"/>
                    <a:pt x="140" y="2037"/>
                  </a:cubicBezTo>
                  <a:cubicBezTo>
                    <a:pt x="0" y="2178"/>
                    <a:pt x="143" y="2389"/>
                    <a:pt x="302" y="2389"/>
                  </a:cubicBezTo>
                  <a:cubicBezTo>
                    <a:pt x="352" y="2389"/>
                    <a:pt x="404" y="2368"/>
                    <a:pt x="449" y="2315"/>
                  </a:cubicBezTo>
                  <a:cubicBezTo>
                    <a:pt x="1584" y="1058"/>
                    <a:pt x="3138" y="433"/>
                    <a:pt x="4695" y="433"/>
                  </a:cubicBezTo>
                  <a:cubicBezTo>
                    <a:pt x="6271" y="433"/>
                    <a:pt x="7849" y="1073"/>
                    <a:pt x="8998" y="2346"/>
                  </a:cubicBezTo>
                  <a:cubicBezTo>
                    <a:pt x="9044" y="2392"/>
                    <a:pt x="9095" y="2411"/>
                    <a:pt x="9144" y="2411"/>
                  </a:cubicBezTo>
                  <a:cubicBezTo>
                    <a:pt x="9294" y="2411"/>
                    <a:pt x="9423" y="2231"/>
                    <a:pt x="9306" y="2068"/>
                  </a:cubicBezTo>
                  <a:cubicBezTo>
                    <a:pt x="8134" y="741"/>
                    <a:pt x="6436" y="1"/>
                    <a:pt x="46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6" name="Google Shape;12756;p23"/>
            <p:cNvSpPr/>
            <p:nvPr/>
          </p:nvSpPr>
          <p:spPr>
            <a:xfrm>
              <a:off x="4068325" y="3288375"/>
              <a:ext cx="235175" cy="60025"/>
            </a:xfrm>
            <a:custGeom>
              <a:avLst/>
              <a:gdLst/>
              <a:ahLst/>
              <a:cxnLst/>
              <a:rect l="l" t="t" r="r" b="b"/>
              <a:pathLst>
                <a:path w="9407" h="2401" extrusionOk="0">
                  <a:moveTo>
                    <a:pt x="9148" y="1"/>
                  </a:moveTo>
                  <a:cubicBezTo>
                    <a:pt x="9090" y="1"/>
                    <a:pt x="9036" y="16"/>
                    <a:pt x="9005" y="47"/>
                  </a:cubicBezTo>
                  <a:cubicBezTo>
                    <a:pt x="7856" y="1335"/>
                    <a:pt x="6270" y="1984"/>
                    <a:pt x="4687" y="1984"/>
                  </a:cubicBezTo>
                  <a:cubicBezTo>
                    <a:pt x="3122" y="1984"/>
                    <a:pt x="1560" y="1351"/>
                    <a:pt x="425" y="78"/>
                  </a:cubicBezTo>
                  <a:cubicBezTo>
                    <a:pt x="380" y="32"/>
                    <a:pt x="328" y="13"/>
                    <a:pt x="279" y="13"/>
                  </a:cubicBezTo>
                  <a:cubicBezTo>
                    <a:pt x="129" y="13"/>
                    <a:pt x="0" y="193"/>
                    <a:pt x="117" y="356"/>
                  </a:cubicBezTo>
                  <a:cubicBezTo>
                    <a:pt x="1344" y="1721"/>
                    <a:pt x="3022" y="2400"/>
                    <a:pt x="4698" y="2400"/>
                  </a:cubicBezTo>
                  <a:cubicBezTo>
                    <a:pt x="6394" y="2400"/>
                    <a:pt x="8088" y="1706"/>
                    <a:pt x="9313" y="325"/>
                  </a:cubicBezTo>
                  <a:cubicBezTo>
                    <a:pt x="9406" y="263"/>
                    <a:pt x="9406" y="109"/>
                    <a:pt x="9313" y="47"/>
                  </a:cubicBezTo>
                  <a:cubicBezTo>
                    <a:pt x="9267" y="16"/>
                    <a:pt x="9205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7" name="Google Shape;12757;p23"/>
            <p:cNvSpPr/>
            <p:nvPr/>
          </p:nvSpPr>
          <p:spPr>
            <a:xfrm>
              <a:off x="41345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309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97" y="5555"/>
                  </a:lnTo>
                  <a:lnTo>
                    <a:pt x="1297" y="5432"/>
                  </a:lnTo>
                  <a:cubicBezTo>
                    <a:pt x="1297" y="5278"/>
                    <a:pt x="1188" y="5200"/>
                    <a:pt x="1080" y="5200"/>
                  </a:cubicBezTo>
                  <a:cubicBezTo>
                    <a:pt x="972" y="5200"/>
                    <a:pt x="864" y="5278"/>
                    <a:pt x="864" y="5432"/>
                  </a:cubicBezTo>
                  <a:lnTo>
                    <a:pt x="864" y="5771"/>
                  </a:lnTo>
                  <a:cubicBezTo>
                    <a:pt x="864" y="5895"/>
                    <a:pt x="957" y="5987"/>
                    <a:pt x="1080" y="5987"/>
                  </a:cubicBezTo>
                  <a:lnTo>
                    <a:pt x="3580" y="5987"/>
                  </a:lnTo>
                  <a:cubicBezTo>
                    <a:pt x="3858" y="5987"/>
                    <a:pt x="3858" y="6419"/>
                    <a:pt x="3580" y="6419"/>
                  </a:cubicBezTo>
                  <a:lnTo>
                    <a:pt x="648" y="6419"/>
                  </a:lnTo>
                  <a:cubicBezTo>
                    <a:pt x="525" y="6419"/>
                    <a:pt x="432" y="6327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94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4537"/>
                  </a:lnTo>
                  <a:cubicBezTo>
                    <a:pt x="864" y="4676"/>
                    <a:pt x="972" y="4745"/>
                    <a:pt x="1080" y="4745"/>
                  </a:cubicBezTo>
                  <a:cubicBezTo>
                    <a:pt x="1188" y="4745"/>
                    <a:pt x="1297" y="4676"/>
                    <a:pt x="1297" y="4537"/>
                  </a:cubicBezTo>
                  <a:lnTo>
                    <a:pt x="1297" y="4043"/>
                  </a:lnTo>
                  <a:lnTo>
                    <a:pt x="2840" y="4043"/>
                  </a:lnTo>
                  <a:cubicBezTo>
                    <a:pt x="3673" y="4043"/>
                    <a:pt x="3673" y="2778"/>
                    <a:pt x="2840" y="2778"/>
                  </a:cubicBezTo>
                  <a:lnTo>
                    <a:pt x="1297" y="2778"/>
                  </a:lnTo>
                  <a:lnTo>
                    <a:pt x="1297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8" name="Google Shape;12758;p23"/>
            <p:cNvSpPr/>
            <p:nvPr/>
          </p:nvSpPr>
          <p:spPr>
            <a:xfrm>
              <a:off x="4247925" y="3109775"/>
              <a:ext cx="119600" cy="170525"/>
            </a:xfrm>
            <a:custGeom>
              <a:avLst/>
              <a:gdLst/>
              <a:ahLst/>
              <a:cxnLst/>
              <a:rect l="l" t="t" r="r" b="b"/>
              <a:pathLst>
                <a:path w="4784" h="6821" extrusionOk="0">
                  <a:moveTo>
                    <a:pt x="2361" y="409"/>
                  </a:moveTo>
                  <a:cubicBezTo>
                    <a:pt x="3341" y="409"/>
                    <a:pt x="4321" y="1065"/>
                    <a:pt x="4321" y="2377"/>
                  </a:cubicBezTo>
                  <a:lnTo>
                    <a:pt x="4321" y="4444"/>
                  </a:lnTo>
                  <a:cubicBezTo>
                    <a:pt x="4321" y="5524"/>
                    <a:pt x="3457" y="6389"/>
                    <a:pt x="2376" y="6389"/>
                  </a:cubicBezTo>
                  <a:cubicBezTo>
                    <a:pt x="1296" y="6389"/>
                    <a:pt x="401" y="5524"/>
                    <a:pt x="401" y="4444"/>
                  </a:cubicBezTo>
                  <a:lnTo>
                    <a:pt x="401" y="2377"/>
                  </a:lnTo>
                  <a:cubicBezTo>
                    <a:pt x="401" y="1065"/>
                    <a:pt x="1381" y="409"/>
                    <a:pt x="2361" y="409"/>
                  </a:cubicBezTo>
                  <a:close/>
                  <a:moveTo>
                    <a:pt x="2407" y="0"/>
                  </a:moveTo>
                  <a:cubicBezTo>
                    <a:pt x="1080" y="0"/>
                    <a:pt x="0" y="1049"/>
                    <a:pt x="0" y="2377"/>
                  </a:cubicBezTo>
                  <a:lnTo>
                    <a:pt x="0" y="4444"/>
                  </a:lnTo>
                  <a:cubicBezTo>
                    <a:pt x="0" y="5771"/>
                    <a:pt x="1080" y="6821"/>
                    <a:pt x="2407" y="6821"/>
                  </a:cubicBezTo>
                  <a:cubicBezTo>
                    <a:pt x="3703" y="6821"/>
                    <a:pt x="4784" y="5771"/>
                    <a:pt x="4784" y="4444"/>
                  </a:cubicBezTo>
                  <a:lnTo>
                    <a:pt x="4784" y="2377"/>
                  </a:lnTo>
                  <a:cubicBezTo>
                    <a:pt x="4784" y="1049"/>
                    <a:pt x="3703" y="0"/>
                    <a:pt x="2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9" name="Google Shape;12759;p23"/>
            <p:cNvSpPr/>
            <p:nvPr/>
          </p:nvSpPr>
          <p:spPr>
            <a:xfrm>
              <a:off x="4269525" y="3130600"/>
              <a:ext cx="76400" cy="124425"/>
            </a:xfrm>
            <a:custGeom>
              <a:avLst/>
              <a:gdLst/>
              <a:ahLst/>
              <a:cxnLst/>
              <a:rect l="l" t="t" r="r" b="b"/>
              <a:pathLst>
                <a:path w="3056" h="4977" extrusionOk="0">
                  <a:moveTo>
                    <a:pt x="1512" y="0"/>
                  </a:moveTo>
                  <a:cubicBezTo>
                    <a:pt x="1517" y="0"/>
                    <a:pt x="1522" y="0"/>
                    <a:pt x="1528" y="0"/>
                  </a:cubicBezTo>
                  <a:lnTo>
                    <a:pt x="1528" y="0"/>
                  </a:lnTo>
                  <a:cubicBezTo>
                    <a:pt x="1533" y="0"/>
                    <a:pt x="1538" y="0"/>
                    <a:pt x="1543" y="0"/>
                  </a:cubicBezTo>
                  <a:close/>
                  <a:moveTo>
                    <a:pt x="1528" y="0"/>
                  </a:moveTo>
                  <a:lnTo>
                    <a:pt x="1528" y="0"/>
                  </a:lnTo>
                  <a:cubicBezTo>
                    <a:pt x="671" y="9"/>
                    <a:pt x="0" y="715"/>
                    <a:pt x="0" y="1544"/>
                  </a:cubicBezTo>
                  <a:lnTo>
                    <a:pt x="0" y="2130"/>
                  </a:lnTo>
                  <a:cubicBezTo>
                    <a:pt x="0" y="2269"/>
                    <a:pt x="100" y="2338"/>
                    <a:pt x="201" y="2338"/>
                  </a:cubicBezTo>
                  <a:cubicBezTo>
                    <a:pt x="301" y="2338"/>
                    <a:pt x="401" y="2269"/>
                    <a:pt x="401" y="2130"/>
                  </a:cubicBezTo>
                  <a:lnTo>
                    <a:pt x="401" y="1544"/>
                  </a:lnTo>
                  <a:cubicBezTo>
                    <a:pt x="401" y="803"/>
                    <a:pt x="957" y="432"/>
                    <a:pt x="1512" y="432"/>
                  </a:cubicBezTo>
                  <a:cubicBezTo>
                    <a:pt x="2068" y="432"/>
                    <a:pt x="2623" y="803"/>
                    <a:pt x="2623" y="1544"/>
                  </a:cubicBezTo>
                  <a:lnTo>
                    <a:pt x="2623" y="3611"/>
                  </a:lnTo>
                  <a:cubicBezTo>
                    <a:pt x="2623" y="4352"/>
                    <a:pt x="2068" y="4722"/>
                    <a:pt x="1512" y="4722"/>
                  </a:cubicBezTo>
                  <a:cubicBezTo>
                    <a:pt x="957" y="4722"/>
                    <a:pt x="401" y="4352"/>
                    <a:pt x="401" y="3611"/>
                  </a:cubicBezTo>
                  <a:lnTo>
                    <a:pt x="401" y="3148"/>
                  </a:lnTo>
                  <a:cubicBezTo>
                    <a:pt x="401" y="2994"/>
                    <a:pt x="301" y="2917"/>
                    <a:pt x="201" y="2917"/>
                  </a:cubicBezTo>
                  <a:cubicBezTo>
                    <a:pt x="100" y="2917"/>
                    <a:pt x="0" y="2994"/>
                    <a:pt x="0" y="3148"/>
                  </a:cubicBezTo>
                  <a:lnTo>
                    <a:pt x="0" y="3611"/>
                  </a:lnTo>
                  <a:cubicBezTo>
                    <a:pt x="108" y="4522"/>
                    <a:pt x="818" y="4977"/>
                    <a:pt x="1528" y="4977"/>
                  </a:cubicBezTo>
                  <a:cubicBezTo>
                    <a:pt x="2238" y="4977"/>
                    <a:pt x="2947" y="4522"/>
                    <a:pt x="3055" y="3611"/>
                  </a:cubicBezTo>
                  <a:lnTo>
                    <a:pt x="3055" y="1544"/>
                  </a:lnTo>
                  <a:cubicBezTo>
                    <a:pt x="3055" y="715"/>
                    <a:pt x="2354" y="9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0" name="Google Shape;12760;p23"/>
            <p:cNvSpPr/>
            <p:nvPr/>
          </p:nvSpPr>
          <p:spPr>
            <a:xfrm>
              <a:off x="4004075" y="3109100"/>
              <a:ext cx="118875" cy="171225"/>
            </a:xfrm>
            <a:custGeom>
              <a:avLst/>
              <a:gdLst/>
              <a:ahLst/>
              <a:cxnLst/>
              <a:rect l="l" t="t" r="r" b="b"/>
              <a:pathLst>
                <a:path w="4755" h="6849" extrusionOk="0">
                  <a:moveTo>
                    <a:pt x="2393" y="1"/>
                  </a:moveTo>
                  <a:cubicBezTo>
                    <a:pt x="2080" y="1"/>
                    <a:pt x="1768" y="70"/>
                    <a:pt x="1483" y="212"/>
                  </a:cubicBezTo>
                  <a:cubicBezTo>
                    <a:pt x="1360" y="274"/>
                    <a:pt x="1329" y="397"/>
                    <a:pt x="1360" y="490"/>
                  </a:cubicBezTo>
                  <a:cubicBezTo>
                    <a:pt x="1401" y="572"/>
                    <a:pt x="1469" y="614"/>
                    <a:pt x="1547" y="614"/>
                  </a:cubicBezTo>
                  <a:cubicBezTo>
                    <a:pt x="1586" y="614"/>
                    <a:pt x="1627" y="603"/>
                    <a:pt x="1668" y="583"/>
                  </a:cubicBezTo>
                  <a:cubicBezTo>
                    <a:pt x="1892" y="477"/>
                    <a:pt x="2137" y="425"/>
                    <a:pt x="2385" y="425"/>
                  </a:cubicBezTo>
                  <a:cubicBezTo>
                    <a:pt x="2788" y="425"/>
                    <a:pt x="3195" y="562"/>
                    <a:pt x="3520" y="830"/>
                  </a:cubicBezTo>
                  <a:cubicBezTo>
                    <a:pt x="3705" y="984"/>
                    <a:pt x="3859" y="1169"/>
                    <a:pt x="3983" y="1385"/>
                  </a:cubicBezTo>
                  <a:cubicBezTo>
                    <a:pt x="4024" y="1550"/>
                    <a:pt x="3901" y="1659"/>
                    <a:pt x="3777" y="1659"/>
                  </a:cubicBezTo>
                  <a:cubicBezTo>
                    <a:pt x="3715" y="1659"/>
                    <a:pt x="3654" y="1632"/>
                    <a:pt x="3612" y="1570"/>
                  </a:cubicBezTo>
                  <a:cubicBezTo>
                    <a:pt x="3520" y="1416"/>
                    <a:pt x="3396" y="1262"/>
                    <a:pt x="3242" y="1138"/>
                  </a:cubicBezTo>
                  <a:cubicBezTo>
                    <a:pt x="3001" y="948"/>
                    <a:pt x="2701" y="845"/>
                    <a:pt x="2403" y="845"/>
                  </a:cubicBezTo>
                  <a:cubicBezTo>
                    <a:pt x="2168" y="845"/>
                    <a:pt x="1934" y="909"/>
                    <a:pt x="1730" y="1046"/>
                  </a:cubicBezTo>
                  <a:cubicBezTo>
                    <a:pt x="1329" y="1262"/>
                    <a:pt x="1144" y="1755"/>
                    <a:pt x="1267" y="2187"/>
                  </a:cubicBezTo>
                  <a:cubicBezTo>
                    <a:pt x="1390" y="2712"/>
                    <a:pt x="1792" y="2805"/>
                    <a:pt x="2440" y="2928"/>
                  </a:cubicBezTo>
                  <a:cubicBezTo>
                    <a:pt x="2841" y="2990"/>
                    <a:pt x="3211" y="3113"/>
                    <a:pt x="3551" y="3298"/>
                  </a:cubicBezTo>
                  <a:cubicBezTo>
                    <a:pt x="4261" y="3700"/>
                    <a:pt x="4538" y="4626"/>
                    <a:pt x="4168" y="5366"/>
                  </a:cubicBezTo>
                  <a:cubicBezTo>
                    <a:pt x="3859" y="6014"/>
                    <a:pt x="3211" y="6416"/>
                    <a:pt x="2471" y="6416"/>
                  </a:cubicBezTo>
                  <a:lnTo>
                    <a:pt x="2347" y="6416"/>
                  </a:lnTo>
                  <a:cubicBezTo>
                    <a:pt x="1668" y="6416"/>
                    <a:pt x="1082" y="6045"/>
                    <a:pt x="742" y="5490"/>
                  </a:cubicBezTo>
                  <a:cubicBezTo>
                    <a:pt x="588" y="5243"/>
                    <a:pt x="495" y="4965"/>
                    <a:pt x="465" y="4656"/>
                  </a:cubicBezTo>
                  <a:cubicBezTo>
                    <a:pt x="465" y="4549"/>
                    <a:pt x="558" y="4465"/>
                    <a:pt x="663" y="4465"/>
                  </a:cubicBezTo>
                  <a:cubicBezTo>
                    <a:pt x="679" y="4465"/>
                    <a:pt x="695" y="4467"/>
                    <a:pt x="711" y="4471"/>
                  </a:cubicBezTo>
                  <a:cubicBezTo>
                    <a:pt x="835" y="4471"/>
                    <a:pt x="866" y="4595"/>
                    <a:pt x="897" y="4687"/>
                  </a:cubicBezTo>
                  <a:cubicBezTo>
                    <a:pt x="928" y="4903"/>
                    <a:pt x="1020" y="5119"/>
                    <a:pt x="1113" y="5305"/>
                  </a:cubicBezTo>
                  <a:cubicBezTo>
                    <a:pt x="1390" y="5737"/>
                    <a:pt x="1853" y="5983"/>
                    <a:pt x="2378" y="5983"/>
                  </a:cubicBezTo>
                  <a:cubicBezTo>
                    <a:pt x="2428" y="5989"/>
                    <a:pt x="2477" y="5991"/>
                    <a:pt x="2526" y="5991"/>
                  </a:cubicBezTo>
                  <a:cubicBezTo>
                    <a:pt x="3056" y="5991"/>
                    <a:pt x="3541" y="5692"/>
                    <a:pt x="3767" y="5212"/>
                  </a:cubicBezTo>
                  <a:cubicBezTo>
                    <a:pt x="4045" y="4656"/>
                    <a:pt x="3859" y="3977"/>
                    <a:pt x="3304" y="3669"/>
                  </a:cubicBezTo>
                  <a:cubicBezTo>
                    <a:pt x="3026" y="3515"/>
                    <a:pt x="2687" y="3422"/>
                    <a:pt x="2378" y="3360"/>
                  </a:cubicBezTo>
                  <a:cubicBezTo>
                    <a:pt x="2069" y="3329"/>
                    <a:pt x="1761" y="3237"/>
                    <a:pt x="1483" y="3113"/>
                  </a:cubicBezTo>
                  <a:cubicBezTo>
                    <a:pt x="1144" y="2959"/>
                    <a:pt x="928" y="2650"/>
                    <a:pt x="835" y="2311"/>
                  </a:cubicBezTo>
                  <a:cubicBezTo>
                    <a:pt x="742" y="1910"/>
                    <a:pt x="804" y="1478"/>
                    <a:pt x="1020" y="1138"/>
                  </a:cubicBezTo>
                  <a:cubicBezTo>
                    <a:pt x="1151" y="964"/>
                    <a:pt x="989" y="789"/>
                    <a:pt x="839" y="789"/>
                  </a:cubicBezTo>
                  <a:cubicBezTo>
                    <a:pt x="777" y="789"/>
                    <a:pt x="717" y="819"/>
                    <a:pt x="681" y="891"/>
                  </a:cubicBezTo>
                  <a:cubicBezTo>
                    <a:pt x="372" y="1354"/>
                    <a:pt x="310" y="1910"/>
                    <a:pt x="434" y="2434"/>
                  </a:cubicBezTo>
                  <a:cubicBezTo>
                    <a:pt x="526" y="2897"/>
                    <a:pt x="835" y="3268"/>
                    <a:pt x="1267" y="3484"/>
                  </a:cubicBezTo>
                  <a:cubicBezTo>
                    <a:pt x="1606" y="3638"/>
                    <a:pt x="1946" y="3731"/>
                    <a:pt x="2285" y="3792"/>
                  </a:cubicBezTo>
                  <a:cubicBezTo>
                    <a:pt x="2563" y="3823"/>
                    <a:pt x="2810" y="3885"/>
                    <a:pt x="3057" y="4039"/>
                  </a:cubicBezTo>
                  <a:cubicBezTo>
                    <a:pt x="3427" y="4224"/>
                    <a:pt x="3582" y="4687"/>
                    <a:pt x="3366" y="5058"/>
                  </a:cubicBezTo>
                  <a:cubicBezTo>
                    <a:pt x="3194" y="5401"/>
                    <a:pt x="2836" y="5586"/>
                    <a:pt x="2464" y="5586"/>
                  </a:cubicBezTo>
                  <a:cubicBezTo>
                    <a:pt x="2436" y="5586"/>
                    <a:pt x="2407" y="5584"/>
                    <a:pt x="2378" y="5582"/>
                  </a:cubicBezTo>
                  <a:cubicBezTo>
                    <a:pt x="2008" y="5582"/>
                    <a:pt x="1668" y="5397"/>
                    <a:pt x="1452" y="5088"/>
                  </a:cubicBezTo>
                  <a:cubicBezTo>
                    <a:pt x="1390" y="4934"/>
                    <a:pt x="1329" y="4780"/>
                    <a:pt x="1298" y="4626"/>
                  </a:cubicBezTo>
                  <a:cubicBezTo>
                    <a:pt x="1268" y="4255"/>
                    <a:pt x="961" y="4077"/>
                    <a:pt x="657" y="4077"/>
                  </a:cubicBezTo>
                  <a:cubicBezTo>
                    <a:pt x="327" y="4077"/>
                    <a:pt x="0" y="4286"/>
                    <a:pt x="33" y="4687"/>
                  </a:cubicBezTo>
                  <a:cubicBezTo>
                    <a:pt x="63" y="5058"/>
                    <a:pt x="187" y="5397"/>
                    <a:pt x="372" y="5706"/>
                  </a:cubicBezTo>
                  <a:cubicBezTo>
                    <a:pt x="773" y="6385"/>
                    <a:pt x="1483" y="6817"/>
                    <a:pt x="2285" y="6848"/>
                  </a:cubicBezTo>
                  <a:lnTo>
                    <a:pt x="2471" y="6848"/>
                  </a:lnTo>
                  <a:cubicBezTo>
                    <a:pt x="2496" y="6848"/>
                    <a:pt x="2521" y="6849"/>
                    <a:pt x="2545" y="6849"/>
                  </a:cubicBezTo>
                  <a:cubicBezTo>
                    <a:pt x="3410" y="6849"/>
                    <a:pt x="4178" y="6331"/>
                    <a:pt x="4538" y="5521"/>
                  </a:cubicBezTo>
                  <a:cubicBezTo>
                    <a:pt x="4724" y="5058"/>
                    <a:pt x="4754" y="4564"/>
                    <a:pt x="4631" y="4070"/>
                  </a:cubicBezTo>
                  <a:lnTo>
                    <a:pt x="4631" y="4070"/>
                  </a:lnTo>
                  <a:lnTo>
                    <a:pt x="4631" y="4101"/>
                  </a:lnTo>
                  <a:cubicBezTo>
                    <a:pt x="4477" y="3607"/>
                    <a:pt x="4168" y="3206"/>
                    <a:pt x="3767" y="2959"/>
                  </a:cubicBezTo>
                  <a:cubicBezTo>
                    <a:pt x="3366" y="2743"/>
                    <a:pt x="2934" y="2589"/>
                    <a:pt x="2501" y="2527"/>
                  </a:cubicBezTo>
                  <a:cubicBezTo>
                    <a:pt x="1823" y="2404"/>
                    <a:pt x="1730" y="2342"/>
                    <a:pt x="1668" y="2126"/>
                  </a:cubicBezTo>
                  <a:cubicBezTo>
                    <a:pt x="1576" y="1848"/>
                    <a:pt x="1699" y="1539"/>
                    <a:pt x="1946" y="1416"/>
                  </a:cubicBezTo>
                  <a:cubicBezTo>
                    <a:pt x="2085" y="1319"/>
                    <a:pt x="2243" y="1271"/>
                    <a:pt x="2402" y="1271"/>
                  </a:cubicBezTo>
                  <a:cubicBezTo>
                    <a:pt x="2597" y="1271"/>
                    <a:pt x="2795" y="1342"/>
                    <a:pt x="2964" y="1478"/>
                  </a:cubicBezTo>
                  <a:cubicBezTo>
                    <a:pt x="3057" y="1539"/>
                    <a:pt x="3150" y="1663"/>
                    <a:pt x="3211" y="1755"/>
                  </a:cubicBezTo>
                  <a:cubicBezTo>
                    <a:pt x="3349" y="1978"/>
                    <a:pt x="3557" y="2073"/>
                    <a:pt x="3761" y="2073"/>
                  </a:cubicBezTo>
                  <a:cubicBezTo>
                    <a:pt x="4149" y="2073"/>
                    <a:pt x="4526" y="1727"/>
                    <a:pt x="4384" y="1262"/>
                  </a:cubicBezTo>
                  <a:cubicBezTo>
                    <a:pt x="4230" y="953"/>
                    <a:pt x="4045" y="706"/>
                    <a:pt x="3798" y="521"/>
                  </a:cubicBezTo>
                  <a:cubicBezTo>
                    <a:pt x="3399" y="179"/>
                    <a:pt x="2894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1" name="Google Shape;12761;p23"/>
          <p:cNvGrpSpPr/>
          <p:nvPr/>
        </p:nvGrpSpPr>
        <p:grpSpPr>
          <a:xfrm>
            <a:off x="1073763" y="2909768"/>
            <a:ext cx="363450" cy="308075"/>
            <a:chOff x="3251825" y="3040325"/>
            <a:chExt cx="363450" cy="308075"/>
          </a:xfrm>
        </p:grpSpPr>
        <p:sp>
          <p:nvSpPr>
            <p:cNvPr id="12762" name="Google Shape;12762;p23"/>
            <p:cNvSpPr/>
            <p:nvPr/>
          </p:nvSpPr>
          <p:spPr>
            <a:xfrm>
              <a:off x="3496425" y="3109375"/>
              <a:ext cx="118850" cy="170350"/>
            </a:xfrm>
            <a:custGeom>
              <a:avLst/>
              <a:gdLst/>
              <a:ahLst/>
              <a:cxnLst/>
              <a:rect l="l" t="t" r="r" b="b"/>
              <a:pathLst>
                <a:path w="4754" h="6814" extrusionOk="0">
                  <a:moveTo>
                    <a:pt x="644" y="0"/>
                  </a:moveTo>
                  <a:cubicBezTo>
                    <a:pt x="322" y="0"/>
                    <a:pt x="1" y="243"/>
                    <a:pt x="1" y="633"/>
                  </a:cubicBezTo>
                  <a:lnTo>
                    <a:pt x="1" y="6158"/>
                  </a:lnTo>
                  <a:cubicBezTo>
                    <a:pt x="1" y="6590"/>
                    <a:pt x="317" y="6806"/>
                    <a:pt x="633" y="6806"/>
                  </a:cubicBezTo>
                  <a:cubicBezTo>
                    <a:pt x="950" y="6806"/>
                    <a:pt x="1266" y="6590"/>
                    <a:pt x="1266" y="6158"/>
                  </a:cubicBezTo>
                  <a:lnTo>
                    <a:pt x="1266" y="5695"/>
                  </a:lnTo>
                  <a:cubicBezTo>
                    <a:pt x="1266" y="5556"/>
                    <a:pt x="1158" y="5486"/>
                    <a:pt x="1050" y="5486"/>
                  </a:cubicBezTo>
                  <a:cubicBezTo>
                    <a:pt x="942" y="5486"/>
                    <a:pt x="834" y="5556"/>
                    <a:pt x="834" y="5695"/>
                  </a:cubicBezTo>
                  <a:lnTo>
                    <a:pt x="834" y="6158"/>
                  </a:lnTo>
                  <a:cubicBezTo>
                    <a:pt x="834" y="6312"/>
                    <a:pt x="734" y="6389"/>
                    <a:pt x="633" y="6389"/>
                  </a:cubicBezTo>
                  <a:cubicBezTo>
                    <a:pt x="533" y="6389"/>
                    <a:pt x="433" y="6312"/>
                    <a:pt x="433" y="6158"/>
                  </a:cubicBezTo>
                  <a:lnTo>
                    <a:pt x="433" y="664"/>
                  </a:lnTo>
                  <a:cubicBezTo>
                    <a:pt x="433" y="530"/>
                    <a:pt x="528" y="455"/>
                    <a:pt x="630" y="455"/>
                  </a:cubicBezTo>
                  <a:cubicBezTo>
                    <a:pt x="692" y="455"/>
                    <a:pt x="756" y="483"/>
                    <a:pt x="803" y="541"/>
                  </a:cubicBezTo>
                  <a:lnTo>
                    <a:pt x="2192" y="2547"/>
                  </a:lnTo>
                  <a:cubicBezTo>
                    <a:pt x="2223" y="2609"/>
                    <a:pt x="2284" y="2639"/>
                    <a:pt x="2377" y="2639"/>
                  </a:cubicBezTo>
                  <a:cubicBezTo>
                    <a:pt x="2439" y="2639"/>
                    <a:pt x="2500" y="2609"/>
                    <a:pt x="2531" y="2547"/>
                  </a:cubicBezTo>
                  <a:lnTo>
                    <a:pt x="3920" y="541"/>
                  </a:lnTo>
                  <a:cubicBezTo>
                    <a:pt x="3966" y="472"/>
                    <a:pt x="4033" y="442"/>
                    <a:pt x="4099" y="442"/>
                  </a:cubicBezTo>
                  <a:cubicBezTo>
                    <a:pt x="4212" y="442"/>
                    <a:pt x="4321" y="529"/>
                    <a:pt x="4321" y="664"/>
                  </a:cubicBezTo>
                  <a:lnTo>
                    <a:pt x="4321" y="6189"/>
                  </a:lnTo>
                  <a:cubicBezTo>
                    <a:pt x="4321" y="6327"/>
                    <a:pt x="4213" y="6397"/>
                    <a:pt x="4105" y="6397"/>
                  </a:cubicBezTo>
                  <a:cubicBezTo>
                    <a:pt x="3997" y="6397"/>
                    <a:pt x="3889" y="6327"/>
                    <a:pt x="3889" y="6189"/>
                  </a:cubicBezTo>
                  <a:lnTo>
                    <a:pt x="3889" y="2022"/>
                  </a:lnTo>
                  <a:cubicBezTo>
                    <a:pt x="3889" y="1886"/>
                    <a:pt x="3779" y="1799"/>
                    <a:pt x="3667" y="1799"/>
                  </a:cubicBezTo>
                  <a:cubicBezTo>
                    <a:pt x="3601" y="1799"/>
                    <a:pt x="3534" y="1830"/>
                    <a:pt x="3488" y="1899"/>
                  </a:cubicBezTo>
                  <a:lnTo>
                    <a:pt x="2531" y="3287"/>
                  </a:lnTo>
                  <a:cubicBezTo>
                    <a:pt x="2500" y="3349"/>
                    <a:pt x="2439" y="3380"/>
                    <a:pt x="2373" y="3380"/>
                  </a:cubicBezTo>
                  <a:cubicBezTo>
                    <a:pt x="2307" y="3380"/>
                    <a:pt x="2238" y="3349"/>
                    <a:pt x="2192" y="3287"/>
                  </a:cubicBezTo>
                  <a:lnTo>
                    <a:pt x="1235" y="1899"/>
                  </a:lnTo>
                  <a:cubicBezTo>
                    <a:pt x="1188" y="1840"/>
                    <a:pt x="1124" y="1813"/>
                    <a:pt x="1061" y="1813"/>
                  </a:cubicBezTo>
                  <a:cubicBezTo>
                    <a:pt x="956" y="1813"/>
                    <a:pt x="853" y="1888"/>
                    <a:pt x="834" y="2022"/>
                  </a:cubicBezTo>
                  <a:lnTo>
                    <a:pt x="834" y="4738"/>
                  </a:lnTo>
                  <a:cubicBezTo>
                    <a:pt x="834" y="4877"/>
                    <a:pt x="942" y="4946"/>
                    <a:pt x="1050" y="4946"/>
                  </a:cubicBezTo>
                  <a:cubicBezTo>
                    <a:pt x="1158" y="4946"/>
                    <a:pt x="1266" y="4877"/>
                    <a:pt x="1266" y="4738"/>
                  </a:cubicBezTo>
                  <a:lnTo>
                    <a:pt x="1266" y="2701"/>
                  </a:lnTo>
                  <a:lnTo>
                    <a:pt x="1852" y="3534"/>
                  </a:lnTo>
                  <a:cubicBezTo>
                    <a:pt x="1976" y="3704"/>
                    <a:pt x="2169" y="3789"/>
                    <a:pt x="2365" y="3789"/>
                  </a:cubicBezTo>
                  <a:cubicBezTo>
                    <a:pt x="2562" y="3789"/>
                    <a:pt x="2763" y="3704"/>
                    <a:pt x="2902" y="3534"/>
                  </a:cubicBezTo>
                  <a:lnTo>
                    <a:pt x="3457" y="2701"/>
                  </a:lnTo>
                  <a:lnTo>
                    <a:pt x="3457" y="6189"/>
                  </a:lnTo>
                  <a:cubicBezTo>
                    <a:pt x="3457" y="6605"/>
                    <a:pt x="3781" y="6813"/>
                    <a:pt x="4105" y="6813"/>
                  </a:cubicBezTo>
                  <a:cubicBezTo>
                    <a:pt x="4429" y="6813"/>
                    <a:pt x="4753" y="6605"/>
                    <a:pt x="4753" y="6189"/>
                  </a:cubicBezTo>
                  <a:lnTo>
                    <a:pt x="4753" y="664"/>
                  </a:lnTo>
                  <a:cubicBezTo>
                    <a:pt x="4753" y="356"/>
                    <a:pt x="4568" y="109"/>
                    <a:pt x="4290" y="47"/>
                  </a:cubicBezTo>
                  <a:lnTo>
                    <a:pt x="4290" y="47"/>
                  </a:lnTo>
                  <a:cubicBezTo>
                    <a:pt x="4339" y="58"/>
                    <a:pt x="4362" y="62"/>
                    <a:pt x="4369" y="62"/>
                  </a:cubicBezTo>
                  <a:cubicBezTo>
                    <a:pt x="4390" y="62"/>
                    <a:pt x="4228" y="17"/>
                    <a:pt x="4212" y="17"/>
                  </a:cubicBezTo>
                  <a:cubicBezTo>
                    <a:pt x="4205" y="17"/>
                    <a:pt x="4223" y="25"/>
                    <a:pt x="4290" y="47"/>
                  </a:cubicBezTo>
                  <a:cubicBezTo>
                    <a:pt x="4218" y="23"/>
                    <a:pt x="4145" y="11"/>
                    <a:pt x="4075" y="11"/>
                  </a:cubicBezTo>
                  <a:cubicBezTo>
                    <a:pt x="3876" y="11"/>
                    <a:pt x="3694" y="103"/>
                    <a:pt x="3581" y="263"/>
                  </a:cubicBezTo>
                  <a:lnTo>
                    <a:pt x="2377" y="2022"/>
                  </a:lnTo>
                  <a:lnTo>
                    <a:pt x="1142" y="263"/>
                  </a:lnTo>
                  <a:cubicBezTo>
                    <a:pt x="1018" y="82"/>
                    <a:pt x="831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3" name="Google Shape;12763;p23"/>
            <p:cNvSpPr/>
            <p:nvPr/>
          </p:nvSpPr>
          <p:spPr>
            <a:xfrm>
              <a:off x="33807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278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66" y="5555"/>
                  </a:lnTo>
                  <a:lnTo>
                    <a:pt x="1266" y="4043"/>
                  </a:lnTo>
                  <a:lnTo>
                    <a:pt x="2809" y="4043"/>
                  </a:lnTo>
                  <a:cubicBezTo>
                    <a:pt x="3642" y="4043"/>
                    <a:pt x="3642" y="2778"/>
                    <a:pt x="2809" y="2778"/>
                  </a:cubicBezTo>
                  <a:lnTo>
                    <a:pt x="1266" y="2778"/>
                  </a:lnTo>
                  <a:lnTo>
                    <a:pt x="1266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lnTo>
                    <a:pt x="3426" y="0"/>
                  </a:lnTo>
                  <a:cubicBezTo>
                    <a:pt x="3179" y="31"/>
                    <a:pt x="3179" y="370"/>
                    <a:pt x="3426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63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5771"/>
                  </a:lnTo>
                  <a:cubicBezTo>
                    <a:pt x="864" y="5864"/>
                    <a:pt x="957" y="5956"/>
                    <a:pt x="1080" y="5956"/>
                  </a:cubicBezTo>
                  <a:lnTo>
                    <a:pt x="3580" y="5956"/>
                  </a:lnTo>
                  <a:cubicBezTo>
                    <a:pt x="3858" y="5956"/>
                    <a:pt x="3858" y="6389"/>
                    <a:pt x="3580" y="6389"/>
                  </a:cubicBezTo>
                  <a:lnTo>
                    <a:pt x="648" y="6389"/>
                  </a:lnTo>
                  <a:cubicBezTo>
                    <a:pt x="525" y="6389"/>
                    <a:pt x="432" y="6296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2500" y="401"/>
                  </a:lnTo>
                  <a:cubicBezTo>
                    <a:pt x="2747" y="370"/>
                    <a:pt x="2747" y="31"/>
                    <a:pt x="2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4" name="Google Shape;12764;p23"/>
            <p:cNvSpPr/>
            <p:nvPr/>
          </p:nvSpPr>
          <p:spPr>
            <a:xfrm>
              <a:off x="3251825" y="3109175"/>
              <a:ext cx="120400" cy="171150"/>
            </a:xfrm>
            <a:custGeom>
              <a:avLst/>
              <a:gdLst/>
              <a:ahLst/>
              <a:cxnLst/>
              <a:rect l="l" t="t" r="r" b="b"/>
              <a:pathLst>
                <a:path w="4816" h="6846" extrusionOk="0">
                  <a:moveTo>
                    <a:pt x="2412" y="0"/>
                  </a:moveTo>
                  <a:cubicBezTo>
                    <a:pt x="2033" y="0"/>
                    <a:pt x="1648" y="97"/>
                    <a:pt x="1298" y="302"/>
                  </a:cubicBezTo>
                  <a:cubicBezTo>
                    <a:pt x="557" y="734"/>
                    <a:pt x="217" y="1598"/>
                    <a:pt x="464" y="2401"/>
                  </a:cubicBezTo>
                  <a:cubicBezTo>
                    <a:pt x="557" y="2894"/>
                    <a:pt x="865" y="3265"/>
                    <a:pt x="1298" y="3481"/>
                  </a:cubicBezTo>
                  <a:cubicBezTo>
                    <a:pt x="1606" y="3635"/>
                    <a:pt x="1946" y="3728"/>
                    <a:pt x="2316" y="3789"/>
                  </a:cubicBezTo>
                  <a:cubicBezTo>
                    <a:pt x="2563" y="3820"/>
                    <a:pt x="2841" y="3882"/>
                    <a:pt x="3088" y="4005"/>
                  </a:cubicBezTo>
                  <a:cubicBezTo>
                    <a:pt x="3458" y="4221"/>
                    <a:pt x="3581" y="4684"/>
                    <a:pt x="3365" y="5055"/>
                  </a:cubicBezTo>
                  <a:cubicBezTo>
                    <a:pt x="3222" y="5398"/>
                    <a:pt x="2866" y="5583"/>
                    <a:pt x="2495" y="5583"/>
                  </a:cubicBezTo>
                  <a:cubicBezTo>
                    <a:pt x="2466" y="5583"/>
                    <a:pt x="2437" y="5581"/>
                    <a:pt x="2409" y="5579"/>
                  </a:cubicBezTo>
                  <a:cubicBezTo>
                    <a:pt x="2038" y="5579"/>
                    <a:pt x="1699" y="5394"/>
                    <a:pt x="1483" y="5085"/>
                  </a:cubicBezTo>
                  <a:cubicBezTo>
                    <a:pt x="1390" y="4931"/>
                    <a:pt x="1328" y="4777"/>
                    <a:pt x="1328" y="4623"/>
                  </a:cubicBezTo>
                  <a:cubicBezTo>
                    <a:pt x="1299" y="4252"/>
                    <a:pt x="985" y="4074"/>
                    <a:pt x="673" y="4074"/>
                  </a:cubicBezTo>
                  <a:cubicBezTo>
                    <a:pt x="335" y="4074"/>
                    <a:pt x="0" y="4283"/>
                    <a:pt x="32" y="4684"/>
                  </a:cubicBezTo>
                  <a:cubicBezTo>
                    <a:pt x="94" y="5055"/>
                    <a:pt x="187" y="5394"/>
                    <a:pt x="372" y="5703"/>
                  </a:cubicBezTo>
                  <a:cubicBezTo>
                    <a:pt x="773" y="6382"/>
                    <a:pt x="1514" y="6814"/>
                    <a:pt x="2316" y="6845"/>
                  </a:cubicBezTo>
                  <a:lnTo>
                    <a:pt x="2501" y="6845"/>
                  </a:lnTo>
                  <a:cubicBezTo>
                    <a:pt x="2526" y="6845"/>
                    <a:pt x="2551" y="6846"/>
                    <a:pt x="2576" y="6846"/>
                  </a:cubicBezTo>
                  <a:cubicBezTo>
                    <a:pt x="3442" y="6846"/>
                    <a:pt x="4239" y="6328"/>
                    <a:pt x="4569" y="5518"/>
                  </a:cubicBezTo>
                  <a:cubicBezTo>
                    <a:pt x="4785" y="5055"/>
                    <a:pt x="4816" y="4530"/>
                    <a:pt x="4661" y="4036"/>
                  </a:cubicBezTo>
                  <a:cubicBezTo>
                    <a:pt x="4616" y="3967"/>
                    <a:pt x="4548" y="3937"/>
                    <a:pt x="4482" y="3937"/>
                  </a:cubicBezTo>
                  <a:cubicBezTo>
                    <a:pt x="4370" y="3937"/>
                    <a:pt x="4260" y="4024"/>
                    <a:pt x="4260" y="4160"/>
                  </a:cubicBezTo>
                  <a:cubicBezTo>
                    <a:pt x="4384" y="4561"/>
                    <a:pt x="4353" y="4993"/>
                    <a:pt x="4199" y="5363"/>
                  </a:cubicBezTo>
                  <a:cubicBezTo>
                    <a:pt x="3901" y="6018"/>
                    <a:pt x="3288" y="6414"/>
                    <a:pt x="2608" y="6414"/>
                  </a:cubicBezTo>
                  <a:cubicBezTo>
                    <a:pt x="2583" y="6414"/>
                    <a:pt x="2558" y="6414"/>
                    <a:pt x="2532" y="6413"/>
                  </a:cubicBezTo>
                  <a:lnTo>
                    <a:pt x="2378" y="6413"/>
                  </a:lnTo>
                  <a:cubicBezTo>
                    <a:pt x="1730" y="6413"/>
                    <a:pt x="1112" y="6073"/>
                    <a:pt x="773" y="5518"/>
                  </a:cubicBezTo>
                  <a:cubicBezTo>
                    <a:pt x="619" y="5240"/>
                    <a:pt x="526" y="4962"/>
                    <a:pt x="495" y="4684"/>
                  </a:cubicBezTo>
                  <a:cubicBezTo>
                    <a:pt x="495" y="4561"/>
                    <a:pt x="619" y="4468"/>
                    <a:pt x="742" y="4468"/>
                  </a:cubicBezTo>
                  <a:cubicBezTo>
                    <a:pt x="896" y="4499"/>
                    <a:pt x="896" y="4623"/>
                    <a:pt x="927" y="4715"/>
                  </a:cubicBezTo>
                  <a:cubicBezTo>
                    <a:pt x="958" y="4931"/>
                    <a:pt x="1051" y="5147"/>
                    <a:pt x="1143" y="5332"/>
                  </a:cubicBezTo>
                  <a:cubicBezTo>
                    <a:pt x="1421" y="5734"/>
                    <a:pt x="1884" y="6011"/>
                    <a:pt x="2409" y="6011"/>
                  </a:cubicBezTo>
                  <a:lnTo>
                    <a:pt x="2501" y="6011"/>
                  </a:lnTo>
                  <a:cubicBezTo>
                    <a:pt x="3057" y="6011"/>
                    <a:pt x="3550" y="5734"/>
                    <a:pt x="3797" y="5240"/>
                  </a:cubicBezTo>
                  <a:cubicBezTo>
                    <a:pt x="4075" y="4684"/>
                    <a:pt x="3859" y="3974"/>
                    <a:pt x="3334" y="3697"/>
                  </a:cubicBezTo>
                  <a:cubicBezTo>
                    <a:pt x="3026" y="3512"/>
                    <a:pt x="2717" y="3419"/>
                    <a:pt x="2378" y="3388"/>
                  </a:cubicBezTo>
                  <a:cubicBezTo>
                    <a:pt x="2069" y="3357"/>
                    <a:pt x="1760" y="3265"/>
                    <a:pt x="1483" y="3141"/>
                  </a:cubicBezTo>
                  <a:cubicBezTo>
                    <a:pt x="1174" y="2987"/>
                    <a:pt x="927" y="2678"/>
                    <a:pt x="865" y="2339"/>
                  </a:cubicBezTo>
                  <a:cubicBezTo>
                    <a:pt x="680" y="1691"/>
                    <a:pt x="958" y="1012"/>
                    <a:pt x="1514" y="703"/>
                  </a:cubicBezTo>
                  <a:cubicBezTo>
                    <a:pt x="1799" y="527"/>
                    <a:pt x="2113" y="440"/>
                    <a:pt x="2427" y="440"/>
                  </a:cubicBezTo>
                  <a:cubicBezTo>
                    <a:pt x="2826" y="440"/>
                    <a:pt x="3222" y="581"/>
                    <a:pt x="3550" y="857"/>
                  </a:cubicBezTo>
                  <a:cubicBezTo>
                    <a:pt x="3736" y="1012"/>
                    <a:pt x="3890" y="1197"/>
                    <a:pt x="4013" y="1413"/>
                  </a:cubicBezTo>
                  <a:cubicBezTo>
                    <a:pt x="4054" y="1555"/>
                    <a:pt x="3934" y="1658"/>
                    <a:pt x="3812" y="1658"/>
                  </a:cubicBezTo>
                  <a:cubicBezTo>
                    <a:pt x="3749" y="1658"/>
                    <a:pt x="3685" y="1630"/>
                    <a:pt x="3643" y="1567"/>
                  </a:cubicBezTo>
                  <a:cubicBezTo>
                    <a:pt x="3520" y="1413"/>
                    <a:pt x="3427" y="1289"/>
                    <a:pt x="3273" y="1166"/>
                  </a:cubicBezTo>
                  <a:cubicBezTo>
                    <a:pt x="3031" y="959"/>
                    <a:pt x="2731" y="858"/>
                    <a:pt x="2433" y="858"/>
                  </a:cubicBezTo>
                  <a:cubicBezTo>
                    <a:pt x="2198" y="858"/>
                    <a:pt x="1964" y="920"/>
                    <a:pt x="1760" y="1043"/>
                  </a:cubicBezTo>
                  <a:cubicBezTo>
                    <a:pt x="1359" y="1289"/>
                    <a:pt x="1174" y="1752"/>
                    <a:pt x="1298" y="2215"/>
                  </a:cubicBezTo>
                  <a:cubicBezTo>
                    <a:pt x="1421" y="2740"/>
                    <a:pt x="1822" y="2833"/>
                    <a:pt x="2470" y="2956"/>
                  </a:cubicBezTo>
                  <a:cubicBezTo>
                    <a:pt x="2841" y="2987"/>
                    <a:pt x="3211" y="3110"/>
                    <a:pt x="3550" y="3295"/>
                  </a:cubicBezTo>
                  <a:cubicBezTo>
                    <a:pt x="3643" y="3357"/>
                    <a:pt x="3736" y="3419"/>
                    <a:pt x="3797" y="3481"/>
                  </a:cubicBezTo>
                  <a:cubicBezTo>
                    <a:pt x="3844" y="3521"/>
                    <a:pt x="3893" y="3538"/>
                    <a:pt x="3938" y="3538"/>
                  </a:cubicBezTo>
                  <a:cubicBezTo>
                    <a:pt x="4100" y="3538"/>
                    <a:pt x="4220" y="3317"/>
                    <a:pt x="4075" y="3172"/>
                  </a:cubicBezTo>
                  <a:cubicBezTo>
                    <a:pt x="3983" y="3079"/>
                    <a:pt x="3890" y="3018"/>
                    <a:pt x="3797" y="2956"/>
                  </a:cubicBezTo>
                  <a:cubicBezTo>
                    <a:pt x="3396" y="2740"/>
                    <a:pt x="2995" y="2586"/>
                    <a:pt x="2532" y="2524"/>
                  </a:cubicBezTo>
                  <a:cubicBezTo>
                    <a:pt x="1853" y="2401"/>
                    <a:pt x="1760" y="2339"/>
                    <a:pt x="1699" y="2092"/>
                  </a:cubicBezTo>
                  <a:cubicBezTo>
                    <a:pt x="1606" y="1845"/>
                    <a:pt x="1730" y="1536"/>
                    <a:pt x="1976" y="1382"/>
                  </a:cubicBezTo>
                  <a:cubicBezTo>
                    <a:pt x="2113" y="1300"/>
                    <a:pt x="2268" y="1260"/>
                    <a:pt x="2425" y="1260"/>
                  </a:cubicBezTo>
                  <a:cubicBezTo>
                    <a:pt x="2622" y="1260"/>
                    <a:pt x="2823" y="1323"/>
                    <a:pt x="2995" y="1444"/>
                  </a:cubicBezTo>
                  <a:cubicBezTo>
                    <a:pt x="3088" y="1536"/>
                    <a:pt x="3180" y="1629"/>
                    <a:pt x="3242" y="1752"/>
                  </a:cubicBezTo>
                  <a:cubicBezTo>
                    <a:pt x="3371" y="2000"/>
                    <a:pt x="3591" y="2105"/>
                    <a:pt x="3809" y="2105"/>
                  </a:cubicBezTo>
                  <a:cubicBezTo>
                    <a:pt x="4215" y="2105"/>
                    <a:pt x="4615" y="1741"/>
                    <a:pt x="4415" y="1259"/>
                  </a:cubicBezTo>
                  <a:cubicBezTo>
                    <a:pt x="4034" y="456"/>
                    <a:pt x="3235" y="0"/>
                    <a:pt x="24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5" name="Google Shape;12765;p23"/>
            <p:cNvSpPr/>
            <p:nvPr/>
          </p:nvSpPr>
          <p:spPr>
            <a:xfrm>
              <a:off x="3316350" y="3040325"/>
              <a:ext cx="236250" cy="60300"/>
            </a:xfrm>
            <a:custGeom>
              <a:avLst/>
              <a:gdLst/>
              <a:ahLst/>
              <a:cxnLst/>
              <a:rect l="l" t="t" r="r" b="b"/>
              <a:pathLst>
                <a:path w="9450" h="2412" extrusionOk="0">
                  <a:moveTo>
                    <a:pt x="4735" y="1"/>
                  </a:moveTo>
                  <a:cubicBezTo>
                    <a:pt x="3840" y="1"/>
                    <a:pt x="2975" y="186"/>
                    <a:pt x="2173" y="556"/>
                  </a:cubicBezTo>
                  <a:cubicBezTo>
                    <a:pt x="1402" y="896"/>
                    <a:pt x="723" y="1389"/>
                    <a:pt x="167" y="2007"/>
                  </a:cubicBezTo>
                  <a:cubicBezTo>
                    <a:pt x="1" y="2173"/>
                    <a:pt x="164" y="2376"/>
                    <a:pt x="332" y="2376"/>
                  </a:cubicBezTo>
                  <a:cubicBezTo>
                    <a:pt x="382" y="2376"/>
                    <a:pt x="433" y="2358"/>
                    <a:pt x="476" y="2315"/>
                  </a:cubicBezTo>
                  <a:cubicBezTo>
                    <a:pt x="1611" y="1058"/>
                    <a:pt x="3165" y="433"/>
                    <a:pt x="4721" y="433"/>
                  </a:cubicBezTo>
                  <a:cubicBezTo>
                    <a:pt x="6297" y="433"/>
                    <a:pt x="7876" y="1073"/>
                    <a:pt x="9024" y="2346"/>
                  </a:cubicBezTo>
                  <a:cubicBezTo>
                    <a:pt x="9070" y="2392"/>
                    <a:pt x="9121" y="2411"/>
                    <a:pt x="9171" y="2411"/>
                  </a:cubicBezTo>
                  <a:cubicBezTo>
                    <a:pt x="9320" y="2411"/>
                    <a:pt x="9449" y="2231"/>
                    <a:pt x="9333" y="2068"/>
                  </a:cubicBezTo>
                  <a:cubicBezTo>
                    <a:pt x="8160" y="772"/>
                    <a:pt x="6494" y="1"/>
                    <a:pt x="4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6" name="Google Shape;12766;p23"/>
            <p:cNvSpPr/>
            <p:nvPr/>
          </p:nvSpPr>
          <p:spPr>
            <a:xfrm>
              <a:off x="3316725" y="3288375"/>
              <a:ext cx="235275" cy="60025"/>
            </a:xfrm>
            <a:custGeom>
              <a:avLst/>
              <a:gdLst/>
              <a:ahLst/>
              <a:cxnLst/>
              <a:rect l="l" t="t" r="r" b="b"/>
              <a:pathLst>
                <a:path w="9411" h="2401" extrusionOk="0">
                  <a:moveTo>
                    <a:pt x="9148" y="1"/>
                  </a:moveTo>
                  <a:cubicBezTo>
                    <a:pt x="9094" y="1"/>
                    <a:pt x="9040" y="16"/>
                    <a:pt x="9009" y="47"/>
                  </a:cubicBezTo>
                  <a:cubicBezTo>
                    <a:pt x="7861" y="1335"/>
                    <a:pt x="6275" y="1984"/>
                    <a:pt x="4691" y="1984"/>
                  </a:cubicBezTo>
                  <a:cubicBezTo>
                    <a:pt x="3127" y="1984"/>
                    <a:pt x="1565" y="1351"/>
                    <a:pt x="430" y="78"/>
                  </a:cubicBezTo>
                  <a:cubicBezTo>
                    <a:pt x="389" y="44"/>
                    <a:pt x="344" y="29"/>
                    <a:pt x="300" y="29"/>
                  </a:cubicBezTo>
                  <a:cubicBezTo>
                    <a:pt x="143" y="29"/>
                    <a:pt x="1" y="211"/>
                    <a:pt x="121" y="356"/>
                  </a:cubicBezTo>
                  <a:cubicBezTo>
                    <a:pt x="1349" y="1721"/>
                    <a:pt x="3026" y="2400"/>
                    <a:pt x="4703" y="2400"/>
                  </a:cubicBezTo>
                  <a:cubicBezTo>
                    <a:pt x="6398" y="2400"/>
                    <a:pt x="8092" y="1706"/>
                    <a:pt x="9318" y="325"/>
                  </a:cubicBezTo>
                  <a:cubicBezTo>
                    <a:pt x="9411" y="263"/>
                    <a:pt x="9411" y="109"/>
                    <a:pt x="9318" y="47"/>
                  </a:cubicBezTo>
                  <a:lnTo>
                    <a:pt x="9287" y="47"/>
                  </a:lnTo>
                  <a:cubicBezTo>
                    <a:pt x="9256" y="16"/>
                    <a:pt x="9202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7" name="Google Shape;12767;p23"/>
          <p:cNvGrpSpPr/>
          <p:nvPr/>
        </p:nvGrpSpPr>
        <p:grpSpPr>
          <a:xfrm>
            <a:off x="3224381" y="3975199"/>
            <a:ext cx="367050" cy="363225"/>
            <a:chOff x="3252625" y="1904050"/>
            <a:chExt cx="367050" cy="363225"/>
          </a:xfrm>
        </p:grpSpPr>
        <p:sp>
          <p:nvSpPr>
            <p:cNvPr id="12768" name="Google Shape;12768;p23"/>
            <p:cNvSpPr/>
            <p:nvPr/>
          </p:nvSpPr>
          <p:spPr>
            <a:xfrm>
              <a:off x="3542725" y="1925625"/>
              <a:ext cx="37050" cy="67550"/>
            </a:xfrm>
            <a:custGeom>
              <a:avLst/>
              <a:gdLst/>
              <a:ahLst/>
              <a:cxnLst/>
              <a:rect l="l" t="t" r="r" b="b"/>
              <a:pathLst>
                <a:path w="1482" h="2702" extrusionOk="0">
                  <a:moveTo>
                    <a:pt x="710" y="1"/>
                  </a:moveTo>
                  <a:cubicBezTo>
                    <a:pt x="602" y="1"/>
                    <a:pt x="494" y="70"/>
                    <a:pt x="494" y="209"/>
                  </a:cubicBezTo>
                  <a:lnTo>
                    <a:pt x="494" y="394"/>
                  </a:lnTo>
                  <a:cubicBezTo>
                    <a:pt x="247" y="487"/>
                    <a:pt x="62" y="734"/>
                    <a:pt x="124" y="1012"/>
                  </a:cubicBezTo>
                  <a:cubicBezTo>
                    <a:pt x="124" y="1166"/>
                    <a:pt x="216" y="1320"/>
                    <a:pt x="340" y="1413"/>
                  </a:cubicBezTo>
                  <a:cubicBezTo>
                    <a:pt x="463" y="1475"/>
                    <a:pt x="617" y="1505"/>
                    <a:pt x="741" y="1505"/>
                  </a:cubicBezTo>
                  <a:cubicBezTo>
                    <a:pt x="834" y="1536"/>
                    <a:pt x="957" y="1567"/>
                    <a:pt x="988" y="1691"/>
                  </a:cubicBezTo>
                  <a:cubicBezTo>
                    <a:pt x="988" y="1814"/>
                    <a:pt x="895" y="1907"/>
                    <a:pt x="772" y="1938"/>
                  </a:cubicBezTo>
                  <a:cubicBezTo>
                    <a:pt x="756" y="1941"/>
                    <a:pt x="740" y="1942"/>
                    <a:pt x="724" y="1942"/>
                  </a:cubicBezTo>
                  <a:cubicBezTo>
                    <a:pt x="587" y="1942"/>
                    <a:pt x="460" y="1829"/>
                    <a:pt x="432" y="1691"/>
                  </a:cubicBezTo>
                  <a:cubicBezTo>
                    <a:pt x="417" y="1567"/>
                    <a:pt x="309" y="1505"/>
                    <a:pt x="205" y="1505"/>
                  </a:cubicBezTo>
                  <a:cubicBezTo>
                    <a:pt x="101" y="1505"/>
                    <a:pt x="0" y="1567"/>
                    <a:pt x="0" y="1691"/>
                  </a:cubicBezTo>
                  <a:cubicBezTo>
                    <a:pt x="31" y="1968"/>
                    <a:pt x="216" y="2215"/>
                    <a:pt x="494" y="2308"/>
                  </a:cubicBezTo>
                  <a:lnTo>
                    <a:pt x="525" y="2308"/>
                  </a:lnTo>
                  <a:lnTo>
                    <a:pt x="525" y="2493"/>
                  </a:lnTo>
                  <a:cubicBezTo>
                    <a:pt x="525" y="2632"/>
                    <a:pt x="625" y="2701"/>
                    <a:pt x="726" y="2701"/>
                  </a:cubicBezTo>
                  <a:cubicBezTo>
                    <a:pt x="826" y="2701"/>
                    <a:pt x="926" y="2632"/>
                    <a:pt x="926" y="2493"/>
                  </a:cubicBezTo>
                  <a:lnTo>
                    <a:pt x="926" y="2339"/>
                  </a:lnTo>
                  <a:cubicBezTo>
                    <a:pt x="1050" y="2308"/>
                    <a:pt x="1142" y="2246"/>
                    <a:pt x="1204" y="2154"/>
                  </a:cubicBezTo>
                  <a:cubicBezTo>
                    <a:pt x="1482" y="1907"/>
                    <a:pt x="1451" y="1475"/>
                    <a:pt x="1173" y="1259"/>
                  </a:cubicBezTo>
                  <a:cubicBezTo>
                    <a:pt x="1050" y="1166"/>
                    <a:pt x="926" y="1104"/>
                    <a:pt x="772" y="1104"/>
                  </a:cubicBezTo>
                  <a:cubicBezTo>
                    <a:pt x="679" y="1104"/>
                    <a:pt x="556" y="1104"/>
                    <a:pt x="525" y="981"/>
                  </a:cubicBezTo>
                  <a:cubicBezTo>
                    <a:pt x="508" y="849"/>
                    <a:pt x="607" y="787"/>
                    <a:pt x="712" y="787"/>
                  </a:cubicBezTo>
                  <a:cubicBezTo>
                    <a:pt x="802" y="787"/>
                    <a:pt x="897" y="833"/>
                    <a:pt x="926" y="919"/>
                  </a:cubicBezTo>
                  <a:cubicBezTo>
                    <a:pt x="972" y="989"/>
                    <a:pt x="1053" y="1023"/>
                    <a:pt x="1130" y="1023"/>
                  </a:cubicBezTo>
                  <a:cubicBezTo>
                    <a:pt x="1156" y="1023"/>
                    <a:pt x="1181" y="1019"/>
                    <a:pt x="1204" y="1012"/>
                  </a:cubicBezTo>
                  <a:cubicBezTo>
                    <a:pt x="1296" y="919"/>
                    <a:pt x="1327" y="796"/>
                    <a:pt x="1296" y="703"/>
                  </a:cubicBezTo>
                  <a:cubicBezTo>
                    <a:pt x="1204" y="549"/>
                    <a:pt x="1080" y="456"/>
                    <a:pt x="926" y="394"/>
                  </a:cubicBezTo>
                  <a:lnTo>
                    <a:pt x="926" y="209"/>
                  </a:lnTo>
                  <a:cubicBezTo>
                    <a:pt x="926" y="70"/>
                    <a:pt x="818" y="1"/>
                    <a:pt x="7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9" name="Google Shape;12769;p23"/>
            <p:cNvSpPr/>
            <p:nvPr/>
          </p:nvSpPr>
          <p:spPr>
            <a:xfrm>
              <a:off x="3252625" y="1904050"/>
              <a:ext cx="367050" cy="363225"/>
            </a:xfrm>
            <a:custGeom>
              <a:avLst/>
              <a:gdLst/>
              <a:ahLst/>
              <a:cxnLst/>
              <a:rect l="l" t="t" r="r" b="b"/>
              <a:pathLst>
                <a:path w="14682" h="14529" extrusionOk="0">
                  <a:moveTo>
                    <a:pt x="1435" y="1035"/>
                  </a:moveTo>
                  <a:cubicBezTo>
                    <a:pt x="1471" y="1035"/>
                    <a:pt x="1508" y="1046"/>
                    <a:pt x="1543" y="1072"/>
                  </a:cubicBezTo>
                  <a:cubicBezTo>
                    <a:pt x="1698" y="1165"/>
                    <a:pt x="1790" y="1288"/>
                    <a:pt x="1852" y="1443"/>
                  </a:cubicBezTo>
                  <a:lnTo>
                    <a:pt x="1266" y="1443"/>
                  </a:lnTo>
                  <a:lnTo>
                    <a:pt x="1266" y="1196"/>
                  </a:lnTo>
                  <a:cubicBezTo>
                    <a:pt x="1266" y="1107"/>
                    <a:pt x="1345" y="1035"/>
                    <a:pt x="1435" y="1035"/>
                  </a:cubicBezTo>
                  <a:close/>
                  <a:moveTo>
                    <a:pt x="2951" y="1026"/>
                  </a:moveTo>
                  <a:cubicBezTo>
                    <a:pt x="2986" y="1026"/>
                    <a:pt x="3025" y="1041"/>
                    <a:pt x="3056" y="1072"/>
                  </a:cubicBezTo>
                  <a:cubicBezTo>
                    <a:pt x="3117" y="1072"/>
                    <a:pt x="3148" y="1165"/>
                    <a:pt x="3148" y="1227"/>
                  </a:cubicBezTo>
                  <a:lnTo>
                    <a:pt x="3148" y="1474"/>
                  </a:lnTo>
                  <a:lnTo>
                    <a:pt x="2562" y="1474"/>
                  </a:lnTo>
                  <a:cubicBezTo>
                    <a:pt x="2623" y="1319"/>
                    <a:pt x="2716" y="1196"/>
                    <a:pt x="2870" y="1103"/>
                  </a:cubicBezTo>
                  <a:lnTo>
                    <a:pt x="2870" y="1072"/>
                  </a:lnTo>
                  <a:cubicBezTo>
                    <a:pt x="2886" y="1041"/>
                    <a:pt x="2917" y="1026"/>
                    <a:pt x="2951" y="1026"/>
                  </a:cubicBezTo>
                  <a:close/>
                  <a:moveTo>
                    <a:pt x="1605" y="1875"/>
                  </a:moveTo>
                  <a:lnTo>
                    <a:pt x="1605" y="2523"/>
                  </a:lnTo>
                  <a:lnTo>
                    <a:pt x="494" y="2523"/>
                  </a:lnTo>
                  <a:lnTo>
                    <a:pt x="494" y="1875"/>
                  </a:lnTo>
                  <a:close/>
                  <a:moveTo>
                    <a:pt x="3920" y="1875"/>
                  </a:moveTo>
                  <a:lnTo>
                    <a:pt x="3920" y="2523"/>
                  </a:lnTo>
                  <a:lnTo>
                    <a:pt x="2778" y="2523"/>
                  </a:lnTo>
                  <a:lnTo>
                    <a:pt x="2778" y="1875"/>
                  </a:lnTo>
                  <a:close/>
                  <a:moveTo>
                    <a:pt x="12352" y="455"/>
                  </a:moveTo>
                  <a:cubicBezTo>
                    <a:pt x="13901" y="455"/>
                    <a:pt x="14682" y="2347"/>
                    <a:pt x="13579" y="3449"/>
                  </a:cubicBezTo>
                  <a:cubicBezTo>
                    <a:pt x="13218" y="3820"/>
                    <a:pt x="12771" y="3986"/>
                    <a:pt x="12334" y="3986"/>
                  </a:cubicBezTo>
                  <a:cubicBezTo>
                    <a:pt x="11428" y="3986"/>
                    <a:pt x="10565" y="3276"/>
                    <a:pt x="10586" y="2214"/>
                  </a:cubicBezTo>
                  <a:cubicBezTo>
                    <a:pt x="10586" y="1227"/>
                    <a:pt x="11357" y="455"/>
                    <a:pt x="12345" y="455"/>
                  </a:cubicBezTo>
                  <a:lnTo>
                    <a:pt x="12314" y="455"/>
                  </a:lnTo>
                  <a:cubicBezTo>
                    <a:pt x="12327" y="455"/>
                    <a:pt x="12339" y="455"/>
                    <a:pt x="12352" y="455"/>
                  </a:cubicBezTo>
                  <a:close/>
                  <a:moveTo>
                    <a:pt x="2377" y="1875"/>
                  </a:moveTo>
                  <a:lnTo>
                    <a:pt x="2377" y="4436"/>
                  </a:lnTo>
                  <a:lnTo>
                    <a:pt x="2037" y="4436"/>
                  </a:lnTo>
                  <a:lnTo>
                    <a:pt x="2037" y="3757"/>
                  </a:lnTo>
                  <a:cubicBezTo>
                    <a:pt x="2037" y="3618"/>
                    <a:pt x="1929" y="3549"/>
                    <a:pt x="1821" y="3549"/>
                  </a:cubicBezTo>
                  <a:cubicBezTo>
                    <a:pt x="1713" y="3549"/>
                    <a:pt x="1605" y="3618"/>
                    <a:pt x="1605" y="3757"/>
                  </a:cubicBezTo>
                  <a:lnTo>
                    <a:pt x="1605" y="4436"/>
                  </a:lnTo>
                  <a:lnTo>
                    <a:pt x="803" y="4436"/>
                  </a:lnTo>
                  <a:cubicBezTo>
                    <a:pt x="741" y="4436"/>
                    <a:pt x="710" y="4405"/>
                    <a:pt x="710" y="4375"/>
                  </a:cubicBezTo>
                  <a:lnTo>
                    <a:pt x="710" y="2955"/>
                  </a:lnTo>
                  <a:lnTo>
                    <a:pt x="1821" y="2955"/>
                  </a:lnTo>
                  <a:cubicBezTo>
                    <a:pt x="1914" y="2924"/>
                    <a:pt x="2037" y="2831"/>
                    <a:pt x="2037" y="2708"/>
                  </a:cubicBezTo>
                  <a:lnTo>
                    <a:pt x="2037" y="1875"/>
                  </a:lnTo>
                  <a:close/>
                  <a:moveTo>
                    <a:pt x="3673" y="2955"/>
                  </a:moveTo>
                  <a:lnTo>
                    <a:pt x="3673" y="4375"/>
                  </a:lnTo>
                  <a:cubicBezTo>
                    <a:pt x="3673" y="4405"/>
                    <a:pt x="3642" y="4436"/>
                    <a:pt x="3611" y="4436"/>
                  </a:cubicBezTo>
                  <a:lnTo>
                    <a:pt x="2809" y="4436"/>
                  </a:lnTo>
                  <a:lnTo>
                    <a:pt x="2809" y="2955"/>
                  </a:lnTo>
                  <a:close/>
                  <a:moveTo>
                    <a:pt x="6605" y="5825"/>
                  </a:moveTo>
                  <a:lnTo>
                    <a:pt x="6605" y="6381"/>
                  </a:lnTo>
                  <a:lnTo>
                    <a:pt x="6173" y="6381"/>
                  </a:lnTo>
                  <a:cubicBezTo>
                    <a:pt x="5895" y="6103"/>
                    <a:pt x="5524" y="5918"/>
                    <a:pt x="5154" y="5825"/>
                  </a:cubicBezTo>
                  <a:close/>
                  <a:moveTo>
                    <a:pt x="7268" y="5185"/>
                  </a:moveTo>
                  <a:cubicBezTo>
                    <a:pt x="7376" y="5185"/>
                    <a:pt x="7484" y="5254"/>
                    <a:pt x="7500" y="5393"/>
                  </a:cubicBezTo>
                  <a:lnTo>
                    <a:pt x="7500" y="6381"/>
                  </a:lnTo>
                  <a:lnTo>
                    <a:pt x="7037" y="6381"/>
                  </a:lnTo>
                  <a:lnTo>
                    <a:pt x="7037" y="5393"/>
                  </a:lnTo>
                  <a:cubicBezTo>
                    <a:pt x="7052" y="5254"/>
                    <a:pt x="7160" y="5185"/>
                    <a:pt x="7268" y="5185"/>
                  </a:cubicBezTo>
                  <a:close/>
                  <a:moveTo>
                    <a:pt x="9382" y="5825"/>
                  </a:moveTo>
                  <a:cubicBezTo>
                    <a:pt x="9012" y="5918"/>
                    <a:pt x="8642" y="6103"/>
                    <a:pt x="8364" y="6381"/>
                  </a:cubicBezTo>
                  <a:lnTo>
                    <a:pt x="7932" y="6381"/>
                  </a:lnTo>
                  <a:lnTo>
                    <a:pt x="7932" y="5825"/>
                  </a:lnTo>
                  <a:close/>
                  <a:moveTo>
                    <a:pt x="11018" y="9621"/>
                  </a:moveTo>
                  <a:lnTo>
                    <a:pt x="11018" y="10701"/>
                  </a:lnTo>
                  <a:cubicBezTo>
                    <a:pt x="11018" y="11081"/>
                    <a:pt x="10721" y="11302"/>
                    <a:pt x="10420" y="11302"/>
                  </a:cubicBezTo>
                  <a:cubicBezTo>
                    <a:pt x="10207" y="11302"/>
                    <a:pt x="9991" y="11191"/>
                    <a:pt x="9876" y="10948"/>
                  </a:cubicBezTo>
                  <a:lnTo>
                    <a:pt x="9444" y="9961"/>
                  </a:lnTo>
                  <a:lnTo>
                    <a:pt x="9444" y="9961"/>
                  </a:lnTo>
                  <a:cubicBezTo>
                    <a:pt x="9567" y="9991"/>
                    <a:pt x="9691" y="9991"/>
                    <a:pt x="9845" y="9991"/>
                  </a:cubicBezTo>
                  <a:cubicBezTo>
                    <a:pt x="10246" y="9991"/>
                    <a:pt x="10678" y="9868"/>
                    <a:pt x="11018" y="9621"/>
                  </a:cubicBezTo>
                  <a:close/>
                  <a:moveTo>
                    <a:pt x="3488" y="9621"/>
                  </a:moveTo>
                  <a:cubicBezTo>
                    <a:pt x="3858" y="9868"/>
                    <a:pt x="4259" y="9991"/>
                    <a:pt x="4691" y="10022"/>
                  </a:cubicBezTo>
                  <a:lnTo>
                    <a:pt x="4691" y="9991"/>
                  </a:lnTo>
                  <a:cubicBezTo>
                    <a:pt x="4815" y="9991"/>
                    <a:pt x="4969" y="9991"/>
                    <a:pt x="5092" y="9961"/>
                  </a:cubicBezTo>
                  <a:lnTo>
                    <a:pt x="5092" y="9961"/>
                  </a:lnTo>
                  <a:lnTo>
                    <a:pt x="4629" y="10979"/>
                  </a:lnTo>
                  <a:cubicBezTo>
                    <a:pt x="4516" y="11207"/>
                    <a:pt x="4308" y="11310"/>
                    <a:pt x="4101" y="11310"/>
                  </a:cubicBezTo>
                  <a:cubicBezTo>
                    <a:pt x="3803" y="11310"/>
                    <a:pt x="3506" y="11096"/>
                    <a:pt x="3488" y="10732"/>
                  </a:cubicBezTo>
                  <a:lnTo>
                    <a:pt x="3488" y="9621"/>
                  </a:lnTo>
                  <a:close/>
                  <a:moveTo>
                    <a:pt x="12777" y="5825"/>
                  </a:moveTo>
                  <a:cubicBezTo>
                    <a:pt x="13178" y="5825"/>
                    <a:pt x="13487" y="6165"/>
                    <a:pt x="13487" y="6566"/>
                  </a:cubicBezTo>
                  <a:lnTo>
                    <a:pt x="13549" y="6566"/>
                  </a:lnTo>
                  <a:lnTo>
                    <a:pt x="13549" y="12707"/>
                  </a:lnTo>
                  <a:lnTo>
                    <a:pt x="13116" y="12707"/>
                  </a:lnTo>
                  <a:lnTo>
                    <a:pt x="13116" y="10917"/>
                  </a:lnTo>
                  <a:cubicBezTo>
                    <a:pt x="13116" y="10778"/>
                    <a:pt x="13008" y="10709"/>
                    <a:pt x="12900" y="10709"/>
                  </a:cubicBezTo>
                  <a:cubicBezTo>
                    <a:pt x="12792" y="10709"/>
                    <a:pt x="12684" y="10778"/>
                    <a:pt x="12684" y="10917"/>
                  </a:cubicBezTo>
                  <a:lnTo>
                    <a:pt x="12684" y="12707"/>
                  </a:lnTo>
                  <a:lnTo>
                    <a:pt x="1852" y="12707"/>
                  </a:lnTo>
                  <a:lnTo>
                    <a:pt x="1852" y="6782"/>
                  </a:lnTo>
                  <a:lnTo>
                    <a:pt x="2932" y="6782"/>
                  </a:lnTo>
                  <a:cubicBezTo>
                    <a:pt x="2438" y="7522"/>
                    <a:pt x="2500" y="8541"/>
                    <a:pt x="3086" y="9251"/>
                  </a:cubicBezTo>
                  <a:lnTo>
                    <a:pt x="3086" y="10732"/>
                  </a:lnTo>
                  <a:cubicBezTo>
                    <a:pt x="3104" y="11347"/>
                    <a:pt x="3600" y="11708"/>
                    <a:pt x="4101" y="11708"/>
                  </a:cubicBezTo>
                  <a:cubicBezTo>
                    <a:pt x="4453" y="11708"/>
                    <a:pt x="4808" y="11529"/>
                    <a:pt x="5000" y="11133"/>
                  </a:cubicBezTo>
                  <a:lnTo>
                    <a:pt x="5617" y="9775"/>
                  </a:lnTo>
                  <a:cubicBezTo>
                    <a:pt x="5895" y="9621"/>
                    <a:pt x="6142" y="9436"/>
                    <a:pt x="6327" y="9189"/>
                  </a:cubicBezTo>
                  <a:lnTo>
                    <a:pt x="8179" y="9189"/>
                  </a:lnTo>
                  <a:cubicBezTo>
                    <a:pt x="8364" y="9436"/>
                    <a:pt x="8611" y="9621"/>
                    <a:pt x="8888" y="9775"/>
                  </a:cubicBezTo>
                  <a:lnTo>
                    <a:pt x="9475" y="11164"/>
                  </a:lnTo>
                  <a:cubicBezTo>
                    <a:pt x="9676" y="11542"/>
                    <a:pt x="10032" y="11714"/>
                    <a:pt x="10385" y="11714"/>
                  </a:cubicBezTo>
                  <a:cubicBezTo>
                    <a:pt x="10896" y="11714"/>
                    <a:pt x="11401" y="11353"/>
                    <a:pt x="11419" y="10732"/>
                  </a:cubicBezTo>
                  <a:lnTo>
                    <a:pt x="11419" y="9251"/>
                  </a:lnTo>
                  <a:cubicBezTo>
                    <a:pt x="12005" y="8541"/>
                    <a:pt x="12067" y="7522"/>
                    <a:pt x="11573" y="6782"/>
                  </a:cubicBezTo>
                  <a:lnTo>
                    <a:pt x="12654" y="6782"/>
                  </a:lnTo>
                  <a:lnTo>
                    <a:pt x="12654" y="9744"/>
                  </a:lnTo>
                  <a:cubicBezTo>
                    <a:pt x="12654" y="9883"/>
                    <a:pt x="12754" y="9953"/>
                    <a:pt x="12854" y="9953"/>
                  </a:cubicBezTo>
                  <a:cubicBezTo>
                    <a:pt x="12954" y="9953"/>
                    <a:pt x="13055" y="9883"/>
                    <a:pt x="13055" y="9744"/>
                  </a:cubicBezTo>
                  <a:lnTo>
                    <a:pt x="13055" y="6566"/>
                  </a:lnTo>
                  <a:cubicBezTo>
                    <a:pt x="13055" y="6442"/>
                    <a:pt x="12962" y="6350"/>
                    <a:pt x="12870" y="6350"/>
                  </a:cubicBezTo>
                  <a:lnTo>
                    <a:pt x="11203" y="6350"/>
                  </a:lnTo>
                  <a:cubicBezTo>
                    <a:pt x="10956" y="6103"/>
                    <a:pt x="10617" y="5918"/>
                    <a:pt x="10246" y="5825"/>
                  </a:cubicBezTo>
                  <a:close/>
                  <a:moveTo>
                    <a:pt x="4197" y="5825"/>
                  </a:moveTo>
                  <a:cubicBezTo>
                    <a:pt x="4074" y="5856"/>
                    <a:pt x="4012" y="5979"/>
                    <a:pt x="4043" y="6103"/>
                  </a:cubicBezTo>
                  <a:cubicBezTo>
                    <a:pt x="4070" y="6183"/>
                    <a:pt x="4143" y="6263"/>
                    <a:pt x="4242" y="6263"/>
                  </a:cubicBezTo>
                  <a:cubicBezTo>
                    <a:pt x="4257" y="6263"/>
                    <a:pt x="4273" y="6261"/>
                    <a:pt x="4290" y="6257"/>
                  </a:cubicBezTo>
                  <a:cubicBezTo>
                    <a:pt x="4413" y="6226"/>
                    <a:pt x="4568" y="6195"/>
                    <a:pt x="4691" y="6195"/>
                  </a:cubicBezTo>
                  <a:cubicBezTo>
                    <a:pt x="5185" y="6195"/>
                    <a:pt x="5617" y="6381"/>
                    <a:pt x="5957" y="6751"/>
                  </a:cubicBezTo>
                  <a:cubicBezTo>
                    <a:pt x="5987" y="6782"/>
                    <a:pt x="6049" y="6813"/>
                    <a:pt x="6111" y="6813"/>
                  </a:cubicBezTo>
                  <a:lnTo>
                    <a:pt x="8487" y="6813"/>
                  </a:lnTo>
                  <a:cubicBezTo>
                    <a:pt x="8518" y="6813"/>
                    <a:pt x="8580" y="6782"/>
                    <a:pt x="8611" y="6751"/>
                  </a:cubicBezTo>
                  <a:cubicBezTo>
                    <a:pt x="8950" y="6411"/>
                    <a:pt x="9382" y="6226"/>
                    <a:pt x="9845" y="6226"/>
                  </a:cubicBezTo>
                  <a:cubicBezTo>
                    <a:pt x="12098" y="6226"/>
                    <a:pt x="12098" y="9559"/>
                    <a:pt x="9845" y="9559"/>
                  </a:cubicBezTo>
                  <a:cubicBezTo>
                    <a:pt x="9320" y="9559"/>
                    <a:pt x="8796" y="9312"/>
                    <a:pt x="8487" y="8849"/>
                  </a:cubicBezTo>
                  <a:cubicBezTo>
                    <a:pt x="8456" y="8788"/>
                    <a:pt x="8364" y="8757"/>
                    <a:pt x="8302" y="8757"/>
                  </a:cubicBezTo>
                  <a:lnTo>
                    <a:pt x="6265" y="8757"/>
                  </a:lnTo>
                  <a:cubicBezTo>
                    <a:pt x="6203" y="8757"/>
                    <a:pt x="6142" y="8788"/>
                    <a:pt x="6080" y="8849"/>
                  </a:cubicBezTo>
                  <a:cubicBezTo>
                    <a:pt x="5738" y="9351"/>
                    <a:pt x="5231" y="9575"/>
                    <a:pt x="4729" y="9575"/>
                  </a:cubicBezTo>
                  <a:cubicBezTo>
                    <a:pt x="3871" y="9575"/>
                    <a:pt x="3025" y="8924"/>
                    <a:pt x="3025" y="7893"/>
                  </a:cubicBezTo>
                  <a:cubicBezTo>
                    <a:pt x="3025" y="7461"/>
                    <a:pt x="3210" y="7059"/>
                    <a:pt x="3518" y="6720"/>
                  </a:cubicBezTo>
                  <a:cubicBezTo>
                    <a:pt x="3642" y="6597"/>
                    <a:pt x="3611" y="6350"/>
                    <a:pt x="3395" y="6350"/>
                  </a:cubicBezTo>
                  <a:lnTo>
                    <a:pt x="1667" y="6350"/>
                  </a:lnTo>
                  <a:cubicBezTo>
                    <a:pt x="1543" y="6350"/>
                    <a:pt x="1451" y="6442"/>
                    <a:pt x="1451" y="6566"/>
                  </a:cubicBezTo>
                  <a:lnTo>
                    <a:pt x="1451" y="12738"/>
                  </a:lnTo>
                  <a:lnTo>
                    <a:pt x="1019" y="12738"/>
                  </a:lnTo>
                  <a:lnTo>
                    <a:pt x="1019" y="6566"/>
                  </a:lnTo>
                  <a:cubicBezTo>
                    <a:pt x="1019" y="6165"/>
                    <a:pt x="1327" y="5825"/>
                    <a:pt x="1728" y="5825"/>
                  </a:cubicBezTo>
                  <a:close/>
                  <a:moveTo>
                    <a:pt x="7963" y="13139"/>
                  </a:moveTo>
                  <a:cubicBezTo>
                    <a:pt x="7963" y="13294"/>
                    <a:pt x="7870" y="13417"/>
                    <a:pt x="7716" y="13417"/>
                  </a:cubicBezTo>
                  <a:lnTo>
                    <a:pt x="6821" y="13417"/>
                  </a:lnTo>
                  <a:cubicBezTo>
                    <a:pt x="6666" y="13417"/>
                    <a:pt x="6574" y="13294"/>
                    <a:pt x="6574" y="13139"/>
                  </a:cubicBezTo>
                  <a:close/>
                  <a:moveTo>
                    <a:pt x="12275" y="0"/>
                  </a:moveTo>
                  <a:cubicBezTo>
                    <a:pt x="11269" y="0"/>
                    <a:pt x="10272" y="637"/>
                    <a:pt x="10154" y="1967"/>
                  </a:cubicBezTo>
                  <a:lnTo>
                    <a:pt x="7284" y="1967"/>
                  </a:lnTo>
                  <a:cubicBezTo>
                    <a:pt x="7160" y="1967"/>
                    <a:pt x="7068" y="2060"/>
                    <a:pt x="7068" y="2183"/>
                  </a:cubicBezTo>
                  <a:lnTo>
                    <a:pt x="7068" y="3449"/>
                  </a:lnTo>
                  <a:lnTo>
                    <a:pt x="4105" y="3449"/>
                  </a:lnTo>
                  <a:lnTo>
                    <a:pt x="4105" y="2893"/>
                  </a:lnTo>
                  <a:cubicBezTo>
                    <a:pt x="4259" y="2831"/>
                    <a:pt x="4352" y="2708"/>
                    <a:pt x="4352" y="2554"/>
                  </a:cubicBezTo>
                  <a:lnTo>
                    <a:pt x="4352" y="1875"/>
                  </a:lnTo>
                  <a:cubicBezTo>
                    <a:pt x="4352" y="1659"/>
                    <a:pt x="4167" y="1474"/>
                    <a:pt x="3951" y="1474"/>
                  </a:cubicBezTo>
                  <a:lnTo>
                    <a:pt x="3580" y="1474"/>
                  </a:lnTo>
                  <a:lnTo>
                    <a:pt x="3580" y="1196"/>
                  </a:lnTo>
                  <a:cubicBezTo>
                    <a:pt x="3580" y="837"/>
                    <a:pt x="3286" y="592"/>
                    <a:pt x="2972" y="592"/>
                  </a:cubicBezTo>
                  <a:cubicBezTo>
                    <a:pt x="2854" y="592"/>
                    <a:pt x="2733" y="626"/>
                    <a:pt x="2623" y="702"/>
                  </a:cubicBezTo>
                  <a:cubicBezTo>
                    <a:pt x="2469" y="825"/>
                    <a:pt x="2346" y="980"/>
                    <a:pt x="2253" y="1165"/>
                  </a:cubicBezTo>
                  <a:lnTo>
                    <a:pt x="2222" y="1165"/>
                  </a:lnTo>
                  <a:cubicBezTo>
                    <a:pt x="2130" y="980"/>
                    <a:pt x="2006" y="825"/>
                    <a:pt x="1852" y="702"/>
                  </a:cubicBezTo>
                  <a:cubicBezTo>
                    <a:pt x="1742" y="626"/>
                    <a:pt x="1622" y="592"/>
                    <a:pt x="1504" y="592"/>
                  </a:cubicBezTo>
                  <a:cubicBezTo>
                    <a:pt x="1189" y="592"/>
                    <a:pt x="895" y="837"/>
                    <a:pt x="895" y="1196"/>
                  </a:cubicBezTo>
                  <a:lnTo>
                    <a:pt x="895" y="1474"/>
                  </a:lnTo>
                  <a:lnTo>
                    <a:pt x="494" y="1474"/>
                  </a:lnTo>
                  <a:cubicBezTo>
                    <a:pt x="278" y="1474"/>
                    <a:pt x="124" y="1628"/>
                    <a:pt x="124" y="1844"/>
                  </a:cubicBezTo>
                  <a:lnTo>
                    <a:pt x="124" y="2554"/>
                  </a:lnTo>
                  <a:cubicBezTo>
                    <a:pt x="124" y="2677"/>
                    <a:pt x="216" y="2831"/>
                    <a:pt x="340" y="2893"/>
                  </a:cubicBezTo>
                  <a:lnTo>
                    <a:pt x="340" y="4375"/>
                  </a:lnTo>
                  <a:cubicBezTo>
                    <a:pt x="340" y="4652"/>
                    <a:pt x="556" y="4868"/>
                    <a:pt x="833" y="4868"/>
                  </a:cubicBezTo>
                  <a:lnTo>
                    <a:pt x="3642" y="4868"/>
                  </a:lnTo>
                  <a:cubicBezTo>
                    <a:pt x="3889" y="4868"/>
                    <a:pt x="4136" y="4652"/>
                    <a:pt x="4136" y="4375"/>
                  </a:cubicBezTo>
                  <a:lnTo>
                    <a:pt x="4136" y="3850"/>
                  </a:lnTo>
                  <a:lnTo>
                    <a:pt x="7068" y="3850"/>
                  </a:lnTo>
                  <a:lnTo>
                    <a:pt x="7068" y="4776"/>
                  </a:lnTo>
                  <a:cubicBezTo>
                    <a:pt x="6790" y="4868"/>
                    <a:pt x="6605" y="5115"/>
                    <a:pt x="6605" y="5424"/>
                  </a:cubicBezTo>
                  <a:lnTo>
                    <a:pt x="1728" y="5424"/>
                  </a:lnTo>
                  <a:cubicBezTo>
                    <a:pt x="1080" y="5424"/>
                    <a:pt x="556" y="5948"/>
                    <a:pt x="556" y="6597"/>
                  </a:cubicBezTo>
                  <a:lnTo>
                    <a:pt x="556" y="12769"/>
                  </a:lnTo>
                  <a:lnTo>
                    <a:pt x="216" y="12769"/>
                  </a:lnTo>
                  <a:cubicBezTo>
                    <a:pt x="124" y="12769"/>
                    <a:pt x="31" y="12862"/>
                    <a:pt x="31" y="12954"/>
                  </a:cubicBezTo>
                  <a:lnTo>
                    <a:pt x="31" y="13479"/>
                  </a:lnTo>
                  <a:cubicBezTo>
                    <a:pt x="0" y="14065"/>
                    <a:pt x="494" y="14528"/>
                    <a:pt x="1080" y="14528"/>
                  </a:cubicBezTo>
                  <a:lnTo>
                    <a:pt x="2037" y="14528"/>
                  </a:lnTo>
                  <a:cubicBezTo>
                    <a:pt x="2315" y="14528"/>
                    <a:pt x="2315" y="14096"/>
                    <a:pt x="2037" y="14096"/>
                  </a:cubicBezTo>
                  <a:lnTo>
                    <a:pt x="1080" y="14096"/>
                  </a:lnTo>
                  <a:cubicBezTo>
                    <a:pt x="710" y="14096"/>
                    <a:pt x="432" y="13818"/>
                    <a:pt x="432" y="13479"/>
                  </a:cubicBezTo>
                  <a:lnTo>
                    <a:pt x="432" y="13139"/>
                  </a:lnTo>
                  <a:lnTo>
                    <a:pt x="6142" y="13139"/>
                  </a:lnTo>
                  <a:cubicBezTo>
                    <a:pt x="6142" y="13510"/>
                    <a:pt x="6450" y="13818"/>
                    <a:pt x="6821" y="13818"/>
                  </a:cubicBezTo>
                  <a:lnTo>
                    <a:pt x="7716" y="13818"/>
                  </a:lnTo>
                  <a:cubicBezTo>
                    <a:pt x="8086" y="13818"/>
                    <a:pt x="8395" y="13510"/>
                    <a:pt x="8395" y="13139"/>
                  </a:cubicBezTo>
                  <a:lnTo>
                    <a:pt x="14073" y="13139"/>
                  </a:lnTo>
                  <a:lnTo>
                    <a:pt x="14073" y="13448"/>
                  </a:lnTo>
                  <a:cubicBezTo>
                    <a:pt x="14073" y="13787"/>
                    <a:pt x="13795" y="14065"/>
                    <a:pt x="13456" y="14065"/>
                  </a:cubicBezTo>
                  <a:lnTo>
                    <a:pt x="3241" y="14065"/>
                  </a:lnTo>
                  <a:cubicBezTo>
                    <a:pt x="2963" y="14065"/>
                    <a:pt x="2963" y="14497"/>
                    <a:pt x="3241" y="14497"/>
                  </a:cubicBezTo>
                  <a:lnTo>
                    <a:pt x="13487" y="14497"/>
                  </a:lnTo>
                  <a:cubicBezTo>
                    <a:pt x="14042" y="14497"/>
                    <a:pt x="14536" y="14034"/>
                    <a:pt x="14536" y="13448"/>
                  </a:cubicBezTo>
                  <a:lnTo>
                    <a:pt x="14536" y="12923"/>
                  </a:lnTo>
                  <a:cubicBezTo>
                    <a:pt x="14536" y="12831"/>
                    <a:pt x="14413" y="12738"/>
                    <a:pt x="14320" y="12738"/>
                  </a:cubicBezTo>
                  <a:lnTo>
                    <a:pt x="13950" y="12738"/>
                  </a:lnTo>
                  <a:lnTo>
                    <a:pt x="13950" y="6566"/>
                  </a:lnTo>
                  <a:cubicBezTo>
                    <a:pt x="13950" y="5918"/>
                    <a:pt x="13425" y="5393"/>
                    <a:pt x="12808" y="5393"/>
                  </a:cubicBezTo>
                  <a:lnTo>
                    <a:pt x="7932" y="5393"/>
                  </a:lnTo>
                  <a:cubicBezTo>
                    <a:pt x="7932" y="5115"/>
                    <a:pt x="7747" y="4868"/>
                    <a:pt x="7500" y="4776"/>
                  </a:cubicBezTo>
                  <a:lnTo>
                    <a:pt x="7500" y="2399"/>
                  </a:lnTo>
                  <a:lnTo>
                    <a:pt x="10154" y="2399"/>
                  </a:lnTo>
                  <a:cubicBezTo>
                    <a:pt x="10243" y="3503"/>
                    <a:pt x="11197" y="4347"/>
                    <a:pt x="12292" y="4347"/>
                  </a:cubicBezTo>
                  <a:cubicBezTo>
                    <a:pt x="12330" y="4347"/>
                    <a:pt x="12368" y="4346"/>
                    <a:pt x="12407" y="4344"/>
                  </a:cubicBezTo>
                  <a:cubicBezTo>
                    <a:pt x="13579" y="4282"/>
                    <a:pt x="14474" y="3325"/>
                    <a:pt x="14474" y="2183"/>
                  </a:cubicBezTo>
                  <a:cubicBezTo>
                    <a:pt x="14474" y="753"/>
                    <a:pt x="13369" y="0"/>
                    <a:pt x="12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0" name="Google Shape;12770;p23"/>
            <p:cNvSpPr/>
            <p:nvPr/>
          </p:nvSpPr>
          <p:spPr>
            <a:xfrm>
              <a:off x="3346750" y="2079950"/>
              <a:ext cx="46325" cy="43625"/>
            </a:xfrm>
            <a:custGeom>
              <a:avLst/>
              <a:gdLst/>
              <a:ahLst/>
              <a:cxnLst/>
              <a:rect l="l" t="t" r="r" b="b"/>
              <a:pathLst>
                <a:path w="1853" h="1745" extrusionOk="0">
                  <a:moveTo>
                    <a:pt x="926" y="0"/>
                  </a:moveTo>
                  <a:cubicBezTo>
                    <a:pt x="818" y="0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10" y="1104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104"/>
                  </a:lnTo>
                  <a:lnTo>
                    <a:pt x="1574" y="1104"/>
                  </a:lnTo>
                  <a:cubicBezTo>
                    <a:pt x="1852" y="1104"/>
                    <a:pt x="1852" y="672"/>
                    <a:pt x="1574" y="672"/>
                  </a:cubicBezTo>
                  <a:lnTo>
                    <a:pt x="1142" y="672"/>
                  </a:lnTo>
                  <a:lnTo>
                    <a:pt x="1142" y="209"/>
                  </a:lnTo>
                  <a:cubicBezTo>
                    <a:pt x="1142" y="70"/>
                    <a:pt x="1034" y="0"/>
                    <a:pt x="9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1" name="Google Shape;12771;p23"/>
            <p:cNvSpPr/>
            <p:nvPr/>
          </p:nvSpPr>
          <p:spPr>
            <a:xfrm>
              <a:off x="3474825" y="2079950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57" y="0"/>
                  </a:moveTo>
                  <a:cubicBezTo>
                    <a:pt x="849" y="0"/>
                    <a:pt x="741" y="70"/>
                    <a:pt x="741" y="209"/>
                  </a:cubicBezTo>
                  <a:lnTo>
                    <a:pt x="741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41" y="1104"/>
                  </a:lnTo>
                  <a:lnTo>
                    <a:pt x="741" y="1536"/>
                  </a:lnTo>
                  <a:cubicBezTo>
                    <a:pt x="741" y="1675"/>
                    <a:pt x="849" y="1744"/>
                    <a:pt x="957" y="1744"/>
                  </a:cubicBezTo>
                  <a:cubicBezTo>
                    <a:pt x="1065" y="1744"/>
                    <a:pt x="1173" y="1675"/>
                    <a:pt x="1173" y="1536"/>
                  </a:cubicBezTo>
                  <a:lnTo>
                    <a:pt x="1173" y="1104"/>
                  </a:lnTo>
                  <a:lnTo>
                    <a:pt x="1605" y="1104"/>
                  </a:lnTo>
                  <a:cubicBezTo>
                    <a:pt x="1883" y="1104"/>
                    <a:pt x="1883" y="672"/>
                    <a:pt x="1605" y="672"/>
                  </a:cubicBezTo>
                  <a:lnTo>
                    <a:pt x="1173" y="672"/>
                  </a:lnTo>
                  <a:lnTo>
                    <a:pt x="1173" y="209"/>
                  </a:lnTo>
                  <a:cubicBezTo>
                    <a:pt x="1173" y="70"/>
                    <a:pt x="1065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2" name="Google Shape;12772;p23"/>
            <p:cNvSpPr/>
            <p:nvPr/>
          </p:nvSpPr>
          <p:spPr>
            <a:xfrm>
              <a:off x="3423900" y="2085150"/>
              <a:ext cx="20850" cy="10825"/>
            </a:xfrm>
            <a:custGeom>
              <a:avLst/>
              <a:gdLst/>
              <a:ahLst/>
              <a:cxnLst/>
              <a:rect l="l" t="t" r="r" b="b"/>
              <a:pathLst>
                <a:path w="83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649" y="433"/>
                  </a:lnTo>
                  <a:cubicBezTo>
                    <a:pt x="741" y="433"/>
                    <a:pt x="834" y="340"/>
                    <a:pt x="834" y="217"/>
                  </a:cubicBezTo>
                  <a:cubicBezTo>
                    <a:pt x="834" y="93"/>
                    <a:pt x="741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3" name="Google Shape;12773;p23"/>
            <p:cNvSpPr/>
            <p:nvPr/>
          </p:nvSpPr>
          <p:spPr>
            <a:xfrm>
              <a:off x="3423900" y="2103550"/>
              <a:ext cx="20850" cy="10175"/>
            </a:xfrm>
            <a:custGeom>
              <a:avLst/>
              <a:gdLst/>
              <a:ahLst/>
              <a:cxnLst/>
              <a:rect l="l" t="t" r="r" b="b"/>
              <a:pathLst>
                <a:path w="834" h="407" extrusionOk="0">
                  <a:moveTo>
                    <a:pt x="678" y="1"/>
                  </a:moveTo>
                  <a:cubicBezTo>
                    <a:pt x="668" y="1"/>
                    <a:pt x="659" y="2"/>
                    <a:pt x="649" y="5"/>
                  </a:cubicBezTo>
                  <a:lnTo>
                    <a:pt x="217" y="5"/>
                  </a:lnTo>
                  <a:cubicBezTo>
                    <a:pt x="93" y="5"/>
                    <a:pt x="1" y="98"/>
                    <a:pt x="1" y="191"/>
                  </a:cubicBezTo>
                  <a:cubicBezTo>
                    <a:pt x="1" y="314"/>
                    <a:pt x="93" y="407"/>
                    <a:pt x="217" y="407"/>
                  </a:cubicBezTo>
                  <a:lnTo>
                    <a:pt x="649" y="407"/>
                  </a:lnTo>
                  <a:cubicBezTo>
                    <a:pt x="741" y="407"/>
                    <a:pt x="834" y="314"/>
                    <a:pt x="834" y="191"/>
                  </a:cubicBezTo>
                  <a:cubicBezTo>
                    <a:pt x="834" y="108"/>
                    <a:pt x="760" y="1"/>
                    <a:pt x="6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74" name="Google Shape;12774;p23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بازاریابی دیجیتال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775" name="Google Shape;12775;p2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042813" y="1767791"/>
            <a:ext cx="362447" cy="354614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2541658" y="1767756"/>
            <a:ext cx="356737" cy="353239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3272903" y="1766411"/>
            <a:ext cx="342506" cy="355302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1797586" y="1765574"/>
            <a:ext cx="357455" cy="356139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4822994" y="1767099"/>
            <a:ext cx="288391" cy="354734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5516509" y="1765693"/>
            <a:ext cx="356019" cy="355302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6274094" y="1767099"/>
            <a:ext cx="356019" cy="353897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7034468" y="1768508"/>
            <a:ext cx="302622" cy="357455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7742296" y="1767816"/>
            <a:ext cx="354614" cy="355332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7740143" y="2291860"/>
            <a:ext cx="356767" cy="354584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7007492" y="2291860"/>
            <a:ext cx="355302" cy="354584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6273377" y="2292547"/>
            <a:ext cx="356019" cy="354614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5514356" y="2292547"/>
            <a:ext cx="356049" cy="355332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4770285" y="2355930"/>
            <a:ext cx="355332" cy="22784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4088105" y="2577914"/>
            <a:ext cx="10733" cy="18656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4318814" y="254457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4318814" y="2572324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4318814" y="251608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4318814" y="248831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4318814" y="2461256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4318814" y="243351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4273250" y="2591547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4273250" y="253602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4273250" y="256308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4273250" y="250897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4135821" y="2522485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4135821" y="2466966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4135821" y="2494740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4135821" y="255097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4135821" y="257875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4261860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4316691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4073874" y="2358738"/>
            <a:ext cx="17849" cy="10703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4288916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4101648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4233368" y="2358738"/>
            <a:ext cx="18566" cy="10703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4129423" y="2358738"/>
            <a:ext cx="18536" cy="10703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4385036" y="2344507"/>
            <a:ext cx="39196" cy="39196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4073874" y="2322443"/>
            <a:ext cx="296224" cy="247790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4399267" y="2470524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4399267" y="241569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4399267" y="249829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4399267" y="244346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4399267" y="255453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4399267" y="258230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4399267" y="2526043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4022630" y="2292516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3245846" y="2291082"/>
            <a:ext cx="361730" cy="35891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2544498" y="2291052"/>
            <a:ext cx="353179" cy="355332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1781203" y="2291860"/>
            <a:ext cx="368158" cy="355302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042813" y="2292426"/>
            <a:ext cx="356019" cy="355421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041406" y="2835815"/>
            <a:ext cx="356767" cy="356737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1775487" y="2834342"/>
            <a:ext cx="361730" cy="354614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2543093" y="2836502"/>
            <a:ext cx="356019" cy="356737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3233738" y="2836323"/>
            <a:ext cx="370281" cy="356946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4022685" y="2836502"/>
            <a:ext cx="356019" cy="352492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4769597" y="2833722"/>
            <a:ext cx="356019" cy="358112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5512951" y="2843648"/>
            <a:ext cx="357455" cy="338201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6296159" y="2835994"/>
            <a:ext cx="309768" cy="355123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6997425" y="2836465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7749323" y="2835777"/>
            <a:ext cx="341071" cy="356019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7751534" y="3421058"/>
            <a:ext cx="351056" cy="355302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7126312" y="3574088"/>
            <a:ext cx="103984" cy="10703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7126312" y="3600427"/>
            <a:ext cx="103984" cy="10733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7149811" y="3625362"/>
            <a:ext cx="56985" cy="10703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7007411" y="3422450"/>
            <a:ext cx="337513" cy="355302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6273377" y="3422493"/>
            <a:ext cx="356019" cy="355302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5513639" y="3420341"/>
            <a:ext cx="356049" cy="355332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4760267" y="3419579"/>
            <a:ext cx="366005" cy="35578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4024091" y="3421058"/>
            <a:ext cx="351056" cy="355302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3247951" y="3420895"/>
            <a:ext cx="356019" cy="356139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2543093" y="3421058"/>
            <a:ext cx="354584" cy="354614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1778362" y="3430745"/>
            <a:ext cx="359577" cy="338051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091246" y="3420341"/>
            <a:ext cx="291261" cy="356737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058508" y="3989230"/>
            <a:ext cx="357455" cy="356019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1781920" y="3990486"/>
            <a:ext cx="353897" cy="354046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2544498" y="4004837"/>
            <a:ext cx="356019" cy="326899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3247999" y="3991263"/>
            <a:ext cx="356019" cy="356139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4031151" y="3989898"/>
            <a:ext cx="355330" cy="353179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4769597" y="3989948"/>
            <a:ext cx="356019" cy="356019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5522189" y="3989948"/>
            <a:ext cx="356019" cy="353179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6273377" y="3989230"/>
            <a:ext cx="364570" cy="355750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6997507" y="3989948"/>
            <a:ext cx="356019" cy="356737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7740860" y="3992609"/>
            <a:ext cx="356049" cy="353359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4023373" y="1767816"/>
            <a:ext cx="358172" cy="355332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عناصر اینفوگرافیک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">
            <a:extLst>
              <a:ext uri="{FF2B5EF4-FFF2-40B4-BE49-F238E27FC236}">
                <a16:creationId xmlns:a16="http://schemas.microsoft.com/office/drawing/2014/main" id="{98C3F581-15DE-45BF-AB9F-7D3F5F699410}"/>
              </a:ext>
            </a:extLst>
          </p:cNvPr>
          <p:cNvSpPr txBox="1"/>
          <p:nvPr/>
        </p:nvSpPr>
        <p:spPr>
          <a:xfrm>
            <a:off x="5192484" y="1232212"/>
            <a:ext cx="3334597" cy="23083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b="0" i="0" u="none" strike="noStrike" kern="0" cap="none" spc="0" baseline="0" dirty="0">
                <a:solidFill>
                  <a:srgbClr val="CE1126"/>
                </a:solidFill>
                <a:uFillTx/>
                <a:latin typeface="Century Gothic" pitchFamily="34"/>
                <a:ea typeface="Arial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900" b="0" i="0" u="none" strike="noStrike" kern="0" cap="none" spc="0" baseline="0" dirty="0">
              <a:solidFill>
                <a:srgbClr val="CE1126"/>
              </a:solidFill>
              <a:uFillTx/>
              <a:latin typeface="Century Gothic" pitchFamily="34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3" name="TextBox 4">
            <a:extLst>
              <a:ext uri="{FF2B5EF4-FFF2-40B4-BE49-F238E27FC236}">
                <a16:creationId xmlns:a16="http://schemas.microsoft.com/office/drawing/2014/main" id="{FC156FA4-983E-433B-BBD5-3A4E55FC4D1E}"/>
              </a:ext>
            </a:extLst>
          </p:cNvPr>
          <p:cNvSpPr txBox="1"/>
          <p:nvPr/>
        </p:nvSpPr>
        <p:spPr>
          <a:xfrm>
            <a:off x="6138407" y="621471"/>
            <a:ext cx="2388664" cy="5539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500" b="0" i="0" u="none" strike="noStrike" kern="0" cap="none" spc="0" baseline="0" dirty="0">
                <a:solidFill>
                  <a:srgbClr val="04267C"/>
                </a:solidFill>
                <a:uFillTx/>
                <a:latin typeface="Century Gothic" pitchFamily="34"/>
                <a:ea typeface="Arial"/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sz="1500" b="0" i="0" u="none" strike="noStrike" kern="0" cap="none" spc="0" baseline="0" dirty="0">
              <a:solidFill>
                <a:srgbClr val="04267C"/>
              </a:solidFill>
              <a:uFillTx/>
              <a:latin typeface="Century Gothic" pitchFamily="34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4" name="TextBox 5">
            <a:extLst>
              <a:ext uri="{FF2B5EF4-FFF2-40B4-BE49-F238E27FC236}">
                <a16:creationId xmlns:a16="http://schemas.microsoft.com/office/drawing/2014/main" id="{D850E12C-05B3-496B-A586-8D9E83C47F80}"/>
              </a:ext>
            </a:extLst>
          </p:cNvPr>
          <p:cNvSpPr txBox="1"/>
          <p:nvPr/>
        </p:nvSpPr>
        <p:spPr>
          <a:xfrm>
            <a:off x="5303519" y="1574157"/>
            <a:ext cx="3223561" cy="114262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75" b="0" i="0" u="none" strike="noStrike" kern="0" cap="none" spc="0" baseline="0" dirty="0">
                <a:solidFill>
                  <a:srgbClr val="0633A8"/>
                </a:solidFill>
                <a:uFillTx/>
                <a:latin typeface="Century Gothic" pitchFamily="34"/>
                <a:ea typeface="Arial"/>
                <a:cs typeface="B Nazanin" panose="000004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من امیدوارم و معتقدم که این الگو زمان، پول و اعتبار شما را جلب کند.</a:t>
            </a:r>
            <a:endParaRPr lang="en-US" sz="975" b="0" i="0" u="none" strike="noStrike" kern="0" cap="none" spc="0" baseline="0" dirty="0">
              <a:solidFill>
                <a:srgbClr val="0633A8"/>
              </a:solidFill>
              <a:uFillTx/>
              <a:latin typeface="Century Gothic" pitchFamily="34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5" name="TextBox 6">
            <a:extLst>
              <a:ext uri="{FF2B5EF4-FFF2-40B4-BE49-F238E27FC236}">
                <a16:creationId xmlns:a16="http://schemas.microsoft.com/office/drawing/2014/main" id="{F25A3C52-DB7B-42A1-BC1D-CB4853BCD4E1}"/>
              </a:ext>
            </a:extLst>
          </p:cNvPr>
          <p:cNvSpPr txBox="1"/>
          <p:nvPr/>
        </p:nvSpPr>
        <p:spPr>
          <a:xfrm>
            <a:off x="5192483" y="3415549"/>
            <a:ext cx="3334597" cy="64633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MX" sz="3600" b="1" i="0" u="none" strike="noStrike" kern="0" cap="none" spc="0" baseline="0" dirty="0">
                <a:solidFill>
                  <a:srgbClr val="CE1126"/>
                </a:solidFill>
                <a:uFillTx/>
                <a:latin typeface="Century Gothic" pitchFamily="34"/>
                <a:ea typeface="Roboto Black" pitchFamily="2"/>
                <a:cs typeface="B Nazanin" panose="00000400000000000000" pitchFamily="2" charset="-78"/>
              </a:rPr>
              <a:t>20brgir.com</a:t>
            </a:r>
            <a:endParaRPr lang="en-US" sz="3600" b="1" i="0" u="none" strike="noStrike" kern="0" cap="none" spc="0" baseline="0" dirty="0">
              <a:solidFill>
                <a:srgbClr val="CE1126"/>
              </a:solidFill>
              <a:uFillTx/>
              <a:latin typeface="Century Gothic" pitchFamily="34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6" name="TextBox 6">
            <a:extLst>
              <a:ext uri="{FF2B5EF4-FFF2-40B4-BE49-F238E27FC236}">
                <a16:creationId xmlns:a16="http://schemas.microsoft.com/office/drawing/2014/main" id="{BEB856E7-E2D2-4F8E-B88F-44585FFC618A}"/>
              </a:ext>
            </a:extLst>
          </p:cNvPr>
          <p:cNvSpPr txBox="1"/>
          <p:nvPr/>
        </p:nvSpPr>
        <p:spPr>
          <a:xfrm>
            <a:off x="5192483" y="4141345"/>
            <a:ext cx="3334598" cy="58477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200" kern="0" dirty="0">
                <a:solidFill>
                  <a:srgbClr val="0082E5"/>
                </a:solidFill>
                <a:latin typeface="Century Gothic" pitchFamily="34"/>
                <a:ea typeface="Roboto Black" pitchFamily="2"/>
                <a:cs typeface="B Nazanin" panose="00000400000000000000" pitchFamily="2" charset="-78"/>
              </a:rPr>
              <a:t>قالب پاورپوینت</a:t>
            </a:r>
            <a:endParaRPr lang="en-US" sz="3200" b="0" i="0" u="none" strike="noStrike" kern="0" cap="none" spc="0" baseline="0" dirty="0">
              <a:solidFill>
                <a:srgbClr val="0082E5"/>
              </a:solidFill>
              <a:uFillTx/>
              <a:latin typeface="Century Gothic" pitchFamily="34"/>
              <a:ea typeface="Arial"/>
              <a:cs typeface="B Nazanin" panose="00000400000000000000" pitchFamily="2" charset="-78"/>
            </a:endParaRPr>
          </a:p>
        </p:txBody>
      </p:sp>
      <p:pic>
        <p:nvPicPr>
          <p:cNvPr id="7" name="Marcador de posición de imagen 6">
            <a:extLst>
              <a:ext uri="{FF2B5EF4-FFF2-40B4-BE49-F238E27FC236}">
                <a16:creationId xmlns:a16="http://schemas.microsoft.com/office/drawing/2014/main" id="{1E5D8DB6-319E-4BA5-B282-95ABB52DF0E1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3"/>
          <a:srcRect/>
          <a:stretch>
            <a:fillRect/>
          </a:stretch>
        </p:blipFill>
        <p:spPr>
          <a:xfrm>
            <a:off x="0" y="0"/>
            <a:ext cx="5192484" cy="5143499"/>
          </a:xfrm>
          <a:solidFill>
            <a:srgbClr val="F2F2F2"/>
          </a:solidFill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81;p31">
            <a:extLst>
              <a:ext uri="{FF2B5EF4-FFF2-40B4-BE49-F238E27FC236}">
                <a16:creationId xmlns:a16="http://schemas.microsoft.com/office/drawing/2014/main" id="{67EE577D-CFED-409D-B10E-8F10E3097688}"/>
              </a:ext>
            </a:extLst>
          </p:cNvPr>
          <p:cNvGrpSpPr/>
          <p:nvPr/>
        </p:nvGrpSpPr>
        <p:grpSpPr>
          <a:xfrm>
            <a:off x="6856857" y="1982236"/>
            <a:ext cx="844264" cy="844302"/>
            <a:chOff x="6856857" y="1982236"/>
            <a:chExt cx="844264" cy="844302"/>
          </a:xfrm>
        </p:grpSpPr>
        <p:sp>
          <p:nvSpPr>
            <p:cNvPr id="3" name="Google Shape;582;p31">
              <a:extLst>
                <a:ext uri="{FF2B5EF4-FFF2-40B4-BE49-F238E27FC236}">
                  <a16:creationId xmlns:a16="http://schemas.microsoft.com/office/drawing/2014/main" id="{7D42BDC0-3941-473F-8119-997626FB5FFD}"/>
                </a:ext>
              </a:extLst>
            </p:cNvPr>
            <p:cNvSpPr/>
            <p:nvPr/>
          </p:nvSpPr>
          <p:spPr>
            <a:xfrm>
              <a:off x="7209632" y="2335011"/>
              <a:ext cx="486497" cy="4864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460"/>
                <a:gd name="f4" fmla="val 19428"/>
                <a:gd name="f5" fmla="val 1"/>
                <a:gd name="f6" fmla="val 19196"/>
                <a:gd name="f7" fmla="val 232"/>
                <a:gd name="f8" fmla="val 18083"/>
                <a:gd name="f9" fmla="val 1345"/>
                <a:gd name="f10" fmla="val 16971"/>
                <a:gd name="f11" fmla="val 2458"/>
                <a:gd name="f12" fmla="val 15858"/>
                <a:gd name="f13" fmla="val 3571"/>
                <a:gd name="f14" fmla="val 14745"/>
                <a:gd name="f15" fmla="val 4684"/>
                <a:gd name="f16" fmla="val 13632"/>
                <a:gd name="f17" fmla="val 5797"/>
                <a:gd name="f18" fmla="val 12519"/>
                <a:gd name="f19" fmla="val 6909"/>
                <a:gd name="f20" fmla="val 11407"/>
                <a:gd name="f21" fmla="val 8022"/>
                <a:gd name="f22" fmla="val 10294"/>
                <a:gd name="f23" fmla="val 9135"/>
                <a:gd name="f24" fmla="val 9196"/>
                <a:gd name="f25" fmla="val 10248"/>
                <a:gd name="f26" fmla="val 8084"/>
                <a:gd name="f27" fmla="val 11361"/>
                <a:gd name="f28" fmla="val 6971"/>
                <a:gd name="f29" fmla="val 12473"/>
                <a:gd name="f30" fmla="val 5858"/>
                <a:gd name="f31" fmla="val 13586"/>
                <a:gd name="f32" fmla="val 4745"/>
                <a:gd name="f33" fmla="val 14715"/>
                <a:gd name="f34" fmla="val 3632"/>
                <a:gd name="f35" fmla="val 15827"/>
                <a:gd name="f36" fmla="val 2519"/>
                <a:gd name="f37" fmla="val 16940"/>
                <a:gd name="f38" fmla="val 1407"/>
                <a:gd name="f39" fmla="val 18038"/>
                <a:gd name="f40" fmla="val 278"/>
                <a:gd name="f41" fmla="val 19150"/>
                <a:gd name="f42" fmla="val 19429"/>
                <a:gd name="f43" fmla="val 62"/>
                <a:gd name="f44" fmla="val 124"/>
                <a:gd name="f45" fmla="val 19459"/>
                <a:gd name="f46" fmla="val 186"/>
                <a:gd name="f47" fmla="val 1669"/>
                <a:gd name="f48" fmla="val 17976"/>
                <a:gd name="f49" fmla="val 2782"/>
                <a:gd name="f50" fmla="val 16863"/>
                <a:gd name="f51" fmla="val 3895"/>
                <a:gd name="f52" fmla="val 15750"/>
                <a:gd name="f53" fmla="val 6059"/>
                <a:gd name="f54" fmla="val 6121"/>
                <a:gd name="f55" fmla="val 13524"/>
                <a:gd name="f56" fmla="val 7233"/>
                <a:gd name="f57" fmla="val 12412"/>
                <a:gd name="f58" fmla="val 8346"/>
                <a:gd name="f59" fmla="val 11299"/>
                <a:gd name="f60" fmla="val 9459"/>
                <a:gd name="f61" fmla="val 10186"/>
                <a:gd name="f62" fmla="val 10572"/>
                <a:gd name="f63" fmla="val 9073"/>
                <a:gd name="f64" fmla="val 11685"/>
                <a:gd name="f65" fmla="val 7960"/>
                <a:gd name="f66" fmla="val 12798"/>
                <a:gd name="f67" fmla="val 6848"/>
                <a:gd name="f68" fmla="val 13910"/>
                <a:gd name="f69" fmla="val 5735"/>
                <a:gd name="f70" fmla="val 15023"/>
                <a:gd name="f71" fmla="val 4622"/>
                <a:gd name="f72" fmla="val 16136"/>
                <a:gd name="f73" fmla="val 3509"/>
                <a:gd name="f74" fmla="val 17249"/>
                <a:gd name="f75" fmla="val 2396"/>
                <a:gd name="f76" fmla="val 18362"/>
                <a:gd name="f77" fmla="val 1283"/>
                <a:gd name="f78" fmla="val 19444"/>
                <a:gd name="f79" fmla="*/ f0 1 19460"/>
                <a:gd name="f80" fmla="*/ f1 1 19460"/>
                <a:gd name="f81" fmla="val f2"/>
                <a:gd name="f82" fmla="val f3"/>
                <a:gd name="f83" fmla="+- f82 0 f81"/>
                <a:gd name="f84" fmla="*/ f83 1 19460"/>
                <a:gd name="f85" fmla="*/ f81 1 f84"/>
                <a:gd name="f86" fmla="*/ f82 1 f84"/>
                <a:gd name="f87" fmla="*/ f85 f79 1"/>
                <a:gd name="f88" fmla="*/ f86 f79 1"/>
                <a:gd name="f89" fmla="*/ f86 f80 1"/>
                <a:gd name="f90" fmla="*/ f85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19460" h="19460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2" y="f42"/>
                  </a:lnTo>
                  <a:cubicBezTo>
                    <a:pt x="f43" y="f42"/>
                    <a:pt x="f44" y="f45"/>
                    <a:pt x="f46" y="f45"/>
                  </a:cubicBez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31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45" y="f46"/>
                  </a:lnTo>
                  <a:cubicBezTo>
                    <a:pt x="f45" y="f44"/>
                    <a:pt x="f78" y="f43"/>
                    <a:pt x="f4" y="f5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" name="Google Shape;583;p31">
              <a:extLst>
                <a:ext uri="{FF2B5EF4-FFF2-40B4-BE49-F238E27FC236}">
                  <a16:creationId xmlns:a16="http://schemas.microsoft.com/office/drawing/2014/main" id="{D07B51CF-C9A4-4E0F-AD7F-1712E30CD7DD}"/>
                </a:ext>
              </a:extLst>
            </p:cNvPr>
            <p:cNvSpPr/>
            <p:nvPr/>
          </p:nvSpPr>
          <p:spPr>
            <a:xfrm>
              <a:off x="7234348" y="2359737"/>
              <a:ext cx="465246" cy="46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10"/>
                <a:gd name="f4" fmla="val 18595"/>
                <a:gd name="f5" fmla="val 18578"/>
                <a:gd name="f6" fmla="val 1"/>
                <a:gd name="f7" fmla="val 18223"/>
                <a:gd name="f8" fmla="val 372"/>
                <a:gd name="f9" fmla="val 17110"/>
                <a:gd name="f10" fmla="val 1485"/>
                <a:gd name="f11" fmla="val 15997"/>
                <a:gd name="f12" fmla="val 2597"/>
                <a:gd name="f13" fmla="val 14884"/>
                <a:gd name="f14" fmla="val 3710"/>
                <a:gd name="f15" fmla="val 13215"/>
                <a:gd name="f16" fmla="val 5379"/>
                <a:gd name="f17" fmla="val 12643"/>
                <a:gd name="f18" fmla="val 5920"/>
                <a:gd name="f19" fmla="val 11530"/>
                <a:gd name="f20" fmla="val 7033"/>
                <a:gd name="f21" fmla="val 10418"/>
                <a:gd name="f22" fmla="val 8146"/>
                <a:gd name="f23" fmla="val 9305"/>
                <a:gd name="f24" fmla="val 9259"/>
                <a:gd name="f25" fmla="val 8207"/>
                <a:gd name="f26" fmla="val 10372"/>
                <a:gd name="f27" fmla="val 7095"/>
                <a:gd name="f28" fmla="val 11484"/>
                <a:gd name="f29" fmla="val 5982"/>
                <a:gd name="f30" fmla="val 12597"/>
                <a:gd name="f31" fmla="val 4869"/>
                <a:gd name="f32" fmla="val 13726"/>
                <a:gd name="f33" fmla="val 3756"/>
                <a:gd name="f34" fmla="val 14823"/>
                <a:gd name="f35" fmla="val 2643"/>
                <a:gd name="f36" fmla="val 15936"/>
                <a:gd name="f37" fmla="val 1530"/>
                <a:gd name="f38" fmla="val 17049"/>
                <a:gd name="f39" fmla="val 402"/>
                <a:gd name="f40" fmla="val 18161"/>
                <a:gd name="f41" fmla="val 18579"/>
                <a:gd name="f42" fmla="val 186"/>
                <a:gd name="f43" fmla="val 18594"/>
                <a:gd name="f44" fmla="val 680"/>
                <a:gd name="f45" fmla="val 18100"/>
                <a:gd name="f46" fmla="val 1793"/>
                <a:gd name="f47" fmla="val 16987"/>
                <a:gd name="f48" fmla="val 2906"/>
                <a:gd name="f49" fmla="val 15874"/>
                <a:gd name="f50" fmla="val 4019"/>
                <a:gd name="f51" fmla="val 14761"/>
                <a:gd name="f52" fmla="val 5132"/>
                <a:gd name="f53" fmla="val 13648"/>
                <a:gd name="f54" fmla="val 6244"/>
                <a:gd name="f55" fmla="val 12535"/>
                <a:gd name="f56" fmla="val 7357"/>
                <a:gd name="f57" fmla="val 11423"/>
                <a:gd name="f58" fmla="val 8470"/>
                <a:gd name="f59" fmla="val 10310"/>
                <a:gd name="f60" fmla="val 10696"/>
                <a:gd name="f61" fmla="val 8084"/>
                <a:gd name="f62" fmla="val 11809"/>
                <a:gd name="f63" fmla="val 6971"/>
                <a:gd name="f64" fmla="val 12921"/>
                <a:gd name="f65" fmla="val 5859"/>
                <a:gd name="f66" fmla="val 14714"/>
                <a:gd name="f67" fmla="val 4066"/>
                <a:gd name="f68" fmla="val 15147"/>
                <a:gd name="f69" fmla="val 3633"/>
                <a:gd name="f70" fmla="val 16260"/>
                <a:gd name="f71" fmla="val 2520"/>
                <a:gd name="f72" fmla="val 17373"/>
                <a:gd name="f73" fmla="val 1407"/>
                <a:gd name="f74" fmla="val 18485"/>
                <a:gd name="f75" fmla="val 294"/>
                <a:gd name="f76" fmla="val 18609"/>
                <a:gd name="f77" fmla="val 124"/>
                <a:gd name="f78" fmla="val 63"/>
                <a:gd name="f79" fmla="*/ f0 1 18610"/>
                <a:gd name="f80" fmla="*/ f1 1 18595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18610"/>
                <a:gd name="f87" fmla="*/ f84 1 18595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18610" h="1859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2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42"/>
                  </a:lnTo>
                  <a:cubicBezTo>
                    <a:pt x="f43" y="f77"/>
                    <a:pt x="f43" y="f78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" name="Google Shape;584;p31">
              <a:extLst>
                <a:ext uri="{FF2B5EF4-FFF2-40B4-BE49-F238E27FC236}">
                  <a16:creationId xmlns:a16="http://schemas.microsoft.com/office/drawing/2014/main" id="{D9829729-21D6-472D-8356-3FE18E6167C8}"/>
                </a:ext>
              </a:extLst>
            </p:cNvPr>
            <p:cNvSpPr/>
            <p:nvPr/>
          </p:nvSpPr>
          <p:spPr>
            <a:xfrm>
              <a:off x="7260226" y="2385642"/>
              <a:ext cx="440521" cy="440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621"/>
                <a:gd name="f4" fmla="val 17620"/>
                <a:gd name="f5" fmla="val 17188"/>
                <a:gd name="f6" fmla="val 433"/>
                <a:gd name="f7" fmla="val 16075"/>
                <a:gd name="f8" fmla="val 1546"/>
                <a:gd name="f9" fmla="val 14962"/>
                <a:gd name="f10" fmla="val 2659"/>
                <a:gd name="f11" fmla="val 13849"/>
                <a:gd name="f12" fmla="val 3772"/>
                <a:gd name="f13" fmla="val 12736"/>
                <a:gd name="f14" fmla="val 4884"/>
                <a:gd name="f15" fmla="val 11608"/>
                <a:gd name="f16" fmla="val 5997"/>
                <a:gd name="f17" fmla="val 10495"/>
                <a:gd name="f18" fmla="val 7110"/>
                <a:gd name="f19" fmla="val 9383"/>
                <a:gd name="f20" fmla="val 8223"/>
                <a:gd name="f21" fmla="val 8270"/>
                <a:gd name="f22" fmla="val 9336"/>
                <a:gd name="f23" fmla="val 7172"/>
                <a:gd name="f24" fmla="val 10448"/>
                <a:gd name="f25" fmla="val 6060"/>
                <a:gd name="f26" fmla="val 11561"/>
                <a:gd name="f27" fmla="val 4947"/>
                <a:gd name="f28" fmla="val 12690"/>
                <a:gd name="f29" fmla="val 3834"/>
                <a:gd name="f30" fmla="val 13802"/>
                <a:gd name="f31" fmla="val 2721"/>
                <a:gd name="f32" fmla="val 14900"/>
                <a:gd name="f33" fmla="val 495"/>
                <a:gd name="f34" fmla="val 17125"/>
                <a:gd name="f35" fmla="val 1"/>
                <a:gd name="f36" fmla="val 186"/>
                <a:gd name="f37" fmla="val 743"/>
                <a:gd name="f38" fmla="val 17064"/>
                <a:gd name="f39" fmla="val 1856"/>
                <a:gd name="f40" fmla="val 15951"/>
                <a:gd name="f41" fmla="val 2968"/>
                <a:gd name="f42" fmla="val 14838"/>
                <a:gd name="f43" fmla="val 4081"/>
                <a:gd name="f44" fmla="val 13725"/>
                <a:gd name="f45" fmla="val 5194"/>
                <a:gd name="f46" fmla="val 12612"/>
                <a:gd name="f47" fmla="val 6307"/>
                <a:gd name="f48" fmla="val 11499"/>
                <a:gd name="f49" fmla="val 7420"/>
                <a:gd name="f50" fmla="val 10387"/>
                <a:gd name="f51" fmla="val 8532"/>
                <a:gd name="f52" fmla="val 9274"/>
                <a:gd name="f53" fmla="val 9645"/>
                <a:gd name="f54" fmla="val 8161"/>
                <a:gd name="f55" fmla="val 10758"/>
                <a:gd name="f56" fmla="val 7048"/>
                <a:gd name="f57" fmla="val 11871"/>
                <a:gd name="f58" fmla="val 5935"/>
                <a:gd name="f59" fmla="val 12984"/>
                <a:gd name="f60" fmla="val 4823"/>
                <a:gd name="f61" fmla="val 14097"/>
                <a:gd name="f62" fmla="val 3710"/>
                <a:gd name="f63" fmla="val 15209"/>
                <a:gd name="f64" fmla="val 2597"/>
                <a:gd name="f65" fmla="val 16322"/>
                <a:gd name="f66" fmla="val 1484"/>
                <a:gd name="f67" fmla="val 17435"/>
                <a:gd name="f68" fmla="val 371"/>
                <a:gd name="f69" fmla="val 124"/>
                <a:gd name="f70" fmla="val 62"/>
                <a:gd name="f71" fmla="*/ f0 1 17621"/>
                <a:gd name="f72" fmla="*/ f1 1 17620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17621"/>
                <a:gd name="f79" fmla="*/ f76 1 17620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17621" h="17620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4"/>
                  </a:lnTo>
                  <a:lnTo>
                    <a:pt x="f36" y="f4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3" y="f36"/>
                  </a:lnTo>
                  <a:cubicBezTo>
                    <a:pt x="f3" y="f69"/>
                    <a:pt x="f3" y="f70"/>
                    <a:pt x="f3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" name="Google Shape;585;p31">
              <a:extLst>
                <a:ext uri="{FF2B5EF4-FFF2-40B4-BE49-F238E27FC236}">
                  <a16:creationId xmlns:a16="http://schemas.microsoft.com/office/drawing/2014/main" id="{77B64DB4-EF2F-43B0-805A-5D198771C89B}"/>
                </a:ext>
              </a:extLst>
            </p:cNvPr>
            <p:cNvSpPr/>
            <p:nvPr/>
          </p:nvSpPr>
          <p:spPr>
            <a:xfrm>
              <a:off x="7287676" y="2413065"/>
              <a:ext cx="413445" cy="413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538"/>
                <a:gd name="f4" fmla="val 16539"/>
                <a:gd name="f5" fmla="val 1"/>
                <a:gd name="f6" fmla="val 16090"/>
                <a:gd name="f7" fmla="val 449"/>
                <a:gd name="f8" fmla="val 14977"/>
                <a:gd name="f9" fmla="val 1562"/>
                <a:gd name="f10" fmla="val 13864"/>
                <a:gd name="f11" fmla="val 2675"/>
                <a:gd name="f12" fmla="val 12751"/>
                <a:gd name="f13" fmla="val 3787"/>
                <a:gd name="f14" fmla="val 11638"/>
                <a:gd name="f15" fmla="val 4900"/>
                <a:gd name="f16" fmla="val 10510"/>
                <a:gd name="f17" fmla="val 6013"/>
                <a:gd name="f18" fmla="val 9397"/>
                <a:gd name="f19" fmla="val 7126"/>
                <a:gd name="f20" fmla="val 8285"/>
                <a:gd name="f21" fmla="val 8239"/>
                <a:gd name="f22" fmla="val 7172"/>
                <a:gd name="f23" fmla="val 9351"/>
                <a:gd name="f24" fmla="val 5008"/>
                <a:gd name="f25" fmla="val 11531"/>
                <a:gd name="f26" fmla="val 4946"/>
                <a:gd name="f27" fmla="val 11577"/>
                <a:gd name="f28" fmla="val 3833"/>
                <a:gd name="f29" fmla="val 12690"/>
                <a:gd name="f30" fmla="val 2720"/>
                <a:gd name="f31" fmla="val 13803"/>
                <a:gd name="f32" fmla="val 1623"/>
                <a:gd name="f33" fmla="val 14916"/>
                <a:gd name="f34" fmla="val 510"/>
                <a:gd name="f35" fmla="val 16028"/>
                <a:gd name="f36" fmla="val 201"/>
                <a:gd name="f37" fmla="val 773"/>
                <a:gd name="f38" fmla="val 15982"/>
                <a:gd name="f39" fmla="val 1886"/>
                <a:gd name="f40" fmla="val 14869"/>
                <a:gd name="f41" fmla="val 2999"/>
                <a:gd name="f42" fmla="val 13756"/>
                <a:gd name="f43" fmla="val 4111"/>
                <a:gd name="f44" fmla="val 12644"/>
                <a:gd name="f45" fmla="val 5224"/>
                <a:gd name="f46" fmla="val 6337"/>
                <a:gd name="f47" fmla="val 10418"/>
                <a:gd name="f48" fmla="val 7450"/>
                <a:gd name="f49" fmla="val 9305"/>
                <a:gd name="f50" fmla="val 8563"/>
                <a:gd name="f51" fmla="val 8192"/>
                <a:gd name="f52" fmla="val 9676"/>
                <a:gd name="f53" fmla="val 7079"/>
                <a:gd name="f54" fmla="val 10788"/>
                <a:gd name="f55" fmla="val 5967"/>
                <a:gd name="f56" fmla="val 11901"/>
                <a:gd name="f57" fmla="val 4854"/>
                <a:gd name="f58" fmla="val 13014"/>
                <a:gd name="f59" fmla="val 3741"/>
                <a:gd name="f60" fmla="val 14127"/>
                <a:gd name="f61" fmla="val 2628"/>
                <a:gd name="f62" fmla="val 15240"/>
                <a:gd name="f63" fmla="val 1515"/>
                <a:gd name="f64" fmla="val 16352"/>
                <a:gd name="f65" fmla="val 403"/>
                <a:gd name="f66" fmla="val 16523"/>
                <a:gd name="f67" fmla="val 217"/>
                <a:gd name="f68" fmla="*/ f0 1 16538"/>
                <a:gd name="f69" fmla="*/ f1 1 1653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6538"/>
                <a:gd name="f76" fmla="*/ f73 1 1653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6538" h="16539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2" y="f3"/>
                  </a:lnTo>
                  <a:lnTo>
                    <a:pt x="f36" y="f3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2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" name="Google Shape;586;p31">
              <a:extLst>
                <a:ext uri="{FF2B5EF4-FFF2-40B4-BE49-F238E27FC236}">
                  <a16:creationId xmlns:a16="http://schemas.microsoft.com/office/drawing/2014/main" id="{02C0ED08-D92E-4E17-88CE-1ACAFEE59C61}"/>
                </a:ext>
              </a:extLst>
            </p:cNvPr>
            <p:cNvSpPr/>
            <p:nvPr/>
          </p:nvSpPr>
          <p:spPr>
            <a:xfrm>
              <a:off x="7317431" y="2442435"/>
              <a:ext cx="382173" cy="3821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87"/>
                <a:gd name="f4" fmla="val 15286"/>
                <a:gd name="f5" fmla="val 14900"/>
                <a:gd name="f6" fmla="val 387"/>
                <a:gd name="f7" fmla="val 13787"/>
                <a:gd name="f8" fmla="val 1500"/>
                <a:gd name="f9" fmla="val 12674"/>
                <a:gd name="f10" fmla="val 2612"/>
                <a:gd name="f11" fmla="val 11561"/>
                <a:gd name="f12" fmla="val 3725"/>
                <a:gd name="f13" fmla="val 9382"/>
                <a:gd name="f14" fmla="val 5889"/>
                <a:gd name="f15" fmla="val 9336"/>
                <a:gd name="f16" fmla="val 5951"/>
                <a:gd name="f17" fmla="val 8223"/>
                <a:gd name="f18" fmla="val 7064"/>
                <a:gd name="f19" fmla="val 7110"/>
                <a:gd name="f20" fmla="val 8176"/>
                <a:gd name="f21" fmla="val 5997"/>
                <a:gd name="f22" fmla="val 9289"/>
                <a:gd name="f23" fmla="val 4884"/>
                <a:gd name="f24" fmla="val 10418"/>
                <a:gd name="f25" fmla="val 3772"/>
                <a:gd name="f26" fmla="val 11530"/>
                <a:gd name="f27" fmla="val 2659"/>
                <a:gd name="f28" fmla="val 12643"/>
                <a:gd name="f29" fmla="val 1546"/>
                <a:gd name="f30" fmla="val 13741"/>
                <a:gd name="f31" fmla="val 433"/>
                <a:gd name="f32" fmla="val 14853"/>
                <a:gd name="f33" fmla="val 217"/>
                <a:gd name="f34" fmla="val 15271"/>
                <a:gd name="f35" fmla="val 1762"/>
                <a:gd name="f36" fmla="val 1809"/>
                <a:gd name="f37" fmla="val 13679"/>
                <a:gd name="f38" fmla="val 2921"/>
                <a:gd name="f39" fmla="val 12566"/>
                <a:gd name="f40" fmla="val 4034"/>
                <a:gd name="f41" fmla="val 11453"/>
                <a:gd name="f42" fmla="val 5147"/>
                <a:gd name="f43" fmla="val 10340"/>
                <a:gd name="f44" fmla="val 6260"/>
                <a:gd name="f45" fmla="val 9227"/>
                <a:gd name="f46" fmla="val 7373"/>
                <a:gd name="f47" fmla="val 8115"/>
                <a:gd name="f48" fmla="val 8486"/>
                <a:gd name="f49" fmla="val 7002"/>
                <a:gd name="f50" fmla="val 9598"/>
                <a:gd name="f51" fmla="val 10711"/>
                <a:gd name="f52" fmla="val 4776"/>
                <a:gd name="f53" fmla="val 11824"/>
                <a:gd name="f54" fmla="val 3663"/>
                <a:gd name="f55" fmla="val 12937"/>
                <a:gd name="f56" fmla="val 2551"/>
                <a:gd name="f57" fmla="val 14050"/>
                <a:gd name="f58" fmla="val 1438"/>
                <a:gd name="f59" fmla="val 15162"/>
                <a:gd name="f60" fmla="val 325"/>
                <a:gd name="f61" fmla="val 232"/>
                <a:gd name="f62" fmla="val 155"/>
                <a:gd name="f63" fmla="val 78"/>
                <a:gd name="f64" fmla="*/ f0 1 15287"/>
                <a:gd name="f65" fmla="*/ f1 1 15287"/>
                <a:gd name="f66" fmla="val f2"/>
                <a:gd name="f67" fmla="val f3"/>
                <a:gd name="f68" fmla="+- f67 0 f66"/>
                <a:gd name="f69" fmla="*/ f68 1 15287"/>
                <a:gd name="f70" fmla="*/ f66 1 f69"/>
                <a:gd name="f71" fmla="*/ f67 1 f69"/>
                <a:gd name="f72" fmla="*/ f70 f64 1"/>
                <a:gd name="f73" fmla="*/ f71 f64 1"/>
                <a:gd name="f74" fmla="*/ f71 f65 1"/>
                <a:gd name="f75" fmla="*/ f70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5287" h="15287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2" y="f4"/>
                  </a:lnTo>
                  <a:lnTo>
                    <a:pt x="f33" y="f34"/>
                  </a:lnTo>
                  <a:lnTo>
                    <a:pt x="f35" y="f30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14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34" y="f61"/>
                  </a:lnTo>
                  <a:cubicBezTo>
                    <a:pt x="f34" y="f62"/>
                    <a:pt x="f34" y="f63"/>
                    <a:pt x="f4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Google Shape;587;p31">
              <a:extLst>
                <a:ext uri="{FF2B5EF4-FFF2-40B4-BE49-F238E27FC236}">
                  <a16:creationId xmlns:a16="http://schemas.microsoft.com/office/drawing/2014/main" id="{11B4E414-2E7C-4962-9F9C-E562A2001367}"/>
                </a:ext>
              </a:extLst>
            </p:cNvPr>
            <p:cNvSpPr/>
            <p:nvPr/>
          </p:nvSpPr>
          <p:spPr>
            <a:xfrm>
              <a:off x="7102976" y="2228758"/>
              <a:ext cx="561450" cy="561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458"/>
                <a:gd name="f4" fmla="val 22396"/>
                <a:gd name="f5" fmla="val 22365"/>
                <a:gd name="f6" fmla="val 31"/>
                <a:gd name="f7" fmla="val 21252"/>
                <a:gd name="f8" fmla="val 1144"/>
                <a:gd name="f9" fmla="val 20139"/>
                <a:gd name="f10" fmla="val 2257"/>
                <a:gd name="f11" fmla="val 19026"/>
                <a:gd name="f12" fmla="val 3370"/>
                <a:gd name="f13" fmla="val 17898"/>
                <a:gd name="f14" fmla="val 4482"/>
                <a:gd name="f15" fmla="val 16785"/>
                <a:gd name="f16" fmla="val 5595"/>
                <a:gd name="f17" fmla="val 15673"/>
                <a:gd name="f18" fmla="val 6708"/>
                <a:gd name="f19" fmla="val 14560"/>
                <a:gd name="f20" fmla="val 7821"/>
                <a:gd name="f21" fmla="val 13462"/>
                <a:gd name="f22" fmla="val 8934"/>
                <a:gd name="f23" fmla="val 12350"/>
                <a:gd name="f24" fmla="val 10047"/>
                <a:gd name="f25" fmla="val 11237"/>
                <a:gd name="f26" fmla="val 11159"/>
                <a:gd name="f27" fmla="val 10124"/>
                <a:gd name="f28" fmla="val 12272"/>
                <a:gd name="f29" fmla="val 9011"/>
                <a:gd name="f30" fmla="val 13385"/>
                <a:gd name="f31" fmla="val 7898"/>
                <a:gd name="f32" fmla="val 14498"/>
                <a:gd name="f33" fmla="val 6785"/>
                <a:gd name="f34" fmla="val 15611"/>
                <a:gd name="f35" fmla="val 5673"/>
                <a:gd name="f36" fmla="val 16723"/>
                <a:gd name="f37" fmla="val 4560"/>
                <a:gd name="f38" fmla="val 17836"/>
                <a:gd name="f39" fmla="val 3432"/>
                <a:gd name="f40" fmla="val 18965"/>
                <a:gd name="f41" fmla="val 2319"/>
                <a:gd name="f42" fmla="val 20077"/>
                <a:gd name="f43" fmla="val 1206"/>
                <a:gd name="f44" fmla="val 21190"/>
                <a:gd name="f45" fmla="val 93"/>
                <a:gd name="f46" fmla="val 22288"/>
                <a:gd name="f47" fmla="val 22380"/>
                <a:gd name="f48" fmla="val 155"/>
                <a:gd name="f49" fmla="val 310"/>
                <a:gd name="f50" fmla="val 356"/>
                <a:gd name="f51" fmla="val 22241"/>
                <a:gd name="f52" fmla="val 1469"/>
                <a:gd name="f53" fmla="val 21128"/>
                <a:gd name="f54" fmla="val 2582"/>
                <a:gd name="f55" fmla="val 20016"/>
                <a:gd name="f56" fmla="val 3710"/>
                <a:gd name="f57" fmla="val 18903"/>
                <a:gd name="f58" fmla="val 4823"/>
                <a:gd name="f59" fmla="val 17790"/>
                <a:gd name="f60" fmla="val 5935"/>
                <a:gd name="f61" fmla="val 16677"/>
                <a:gd name="f62" fmla="val 7048"/>
                <a:gd name="f63" fmla="val 15564"/>
                <a:gd name="f64" fmla="val 8161"/>
                <a:gd name="f65" fmla="val 14451"/>
                <a:gd name="f66" fmla="val 9274"/>
                <a:gd name="f67" fmla="val 13339"/>
                <a:gd name="f68" fmla="val 10387"/>
                <a:gd name="f69" fmla="val 12226"/>
                <a:gd name="f70" fmla="val 11499"/>
                <a:gd name="f71" fmla="val 11113"/>
                <a:gd name="f72" fmla="val 12612"/>
                <a:gd name="f73" fmla="val 10000"/>
                <a:gd name="f74" fmla="val 13725"/>
                <a:gd name="f75" fmla="val 8887"/>
                <a:gd name="f76" fmla="val 14838"/>
                <a:gd name="f77" fmla="val 7775"/>
                <a:gd name="f78" fmla="val 15951"/>
                <a:gd name="f79" fmla="val 6662"/>
                <a:gd name="f80" fmla="val 17064"/>
                <a:gd name="f81" fmla="val 5549"/>
                <a:gd name="f82" fmla="val 18176"/>
                <a:gd name="f83" fmla="val 4436"/>
                <a:gd name="f84" fmla="val 19289"/>
                <a:gd name="f85" fmla="val 3323"/>
                <a:gd name="f86" fmla="val 20402"/>
                <a:gd name="f87" fmla="val 2210"/>
                <a:gd name="f88" fmla="val 21515"/>
                <a:gd name="f89" fmla="val 1098"/>
                <a:gd name="f90" fmla="val 139"/>
                <a:gd name="f91" fmla="*/ f0 1 22458"/>
                <a:gd name="f92" fmla="*/ f1 1 22458"/>
                <a:gd name="f93" fmla="val f2"/>
                <a:gd name="f94" fmla="val f3"/>
                <a:gd name="f95" fmla="+- f94 0 f93"/>
                <a:gd name="f96" fmla="*/ f95 1 22458"/>
                <a:gd name="f97" fmla="*/ f93 1 f96"/>
                <a:gd name="f98" fmla="*/ f94 1 f96"/>
                <a:gd name="f99" fmla="*/ f97 f91 1"/>
                <a:gd name="f100" fmla="*/ f98 f91 1"/>
                <a:gd name="f101" fmla="*/ f98 f92 1"/>
                <a:gd name="f102" fmla="*/ f97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2458" h="22458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7"/>
                  </a:lnTo>
                  <a:lnTo>
                    <a:pt x="f48" y="f3"/>
                  </a:lnTo>
                  <a:lnTo>
                    <a:pt x="f49" y="f46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3" y="f90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Google Shape;588;p31">
              <a:extLst>
                <a:ext uri="{FF2B5EF4-FFF2-40B4-BE49-F238E27FC236}">
                  <a16:creationId xmlns:a16="http://schemas.microsoft.com/office/drawing/2014/main" id="{502DDCFB-D34B-4AD1-B8E6-64622D1AB918}"/>
                </a:ext>
              </a:extLst>
            </p:cNvPr>
            <p:cNvSpPr/>
            <p:nvPr/>
          </p:nvSpPr>
          <p:spPr>
            <a:xfrm>
              <a:off x="7122682" y="2248088"/>
              <a:ext cx="550249" cy="5502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10"/>
                <a:gd name="f4" fmla="val 21948"/>
                <a:gd name="f5" fmla="val 21577"/>
                <a:gd name="f6" fmla="val 371"/>
                <a:gd name="f7" fmla="val 20464"/>
                <a:gd name="f8" fmla="val 1484"/>
                <a:gd name="f9" fmla="val 19351"/>
                <a:gd name="f10" fmla="val 2597"/>
                <a:gd name="f11" fmla="val 18238"/>
                <a:gd name="f12" fmla="val 3709"/>
                <a:gd name="f13" fmla="val 17110"/>
                <a:gd name="f14" fmla="val 4822"/>
                <a:gd name="f15" fmla="val 15997"/>
                <a:gd name="f16" fmla="val 5935"/>
                <a:gd name="f17" fmla="val 14885"/>
                <a:gd name="f18" fmla="val 7048"/>
                <a:gd name="f19" fmla="val 13772"/>
                <a:gd name="f20" fmla="val 8161"/>
                <a:gd name="f21" fmla="val 12103"/>
                <a:gd name="f22" fmla="val 9830"/>
                <a:gd name="f23" fmla="val 11546"/>
                <a:gd name="f24" fmla="val 10386"/>
                <a:gd name="f25" fmla="val 10433"/>
                <a:gd name="f26" fmla="val 11499"/>
                <a:gd name="f27" fmla="val 9320"/>
                <a:gd name="f28" fmla="val 12612"/>
                <a:gd name="f29" fmla="val 8223"/>
                <a:gd name="f30" fmla="val 13725"/>
                <a:gd name="f31" fmla="val 7110"/>
                <a:gd name="f32" fmla="val 14838"/>
                <a:gd name="f33" fmla="val 5997"/>
                <a:gd name="f34" fmla="val 15950"/>
                <a:gd name="f35" fmla="val 4885"/>
                <a:gd name="f36" fmla="val 17063"/>
                <a:gd name="f37" fmla="val 3756"/>
                <a:gd name="f38" fmla="val 18192"/>
                <a:gd name="f39" fmla="val 2644"/>
                <a:gd name="f40" fmla="val 19304"/>
                <a:gd name="f41" fmla="val 1531"/>
                <a:gd name="f42" fmla="val 20417"/>
                <a:gd name="f43" fmla="val 418"/>
                <a:gd name="f44" fmla="val 21515"/>
                <a:gd name="f45" fmla="val 1"/>
                <a:gd name="f46" fmla="val 21947"/>
                <a:gd name="f47" fmla="val 155"/>
                <a:gd name="f48" fmla="val 22009"/>
                <a:gd name="f49" fmla="val 696"/>
                <a:gd name="f50" fmla="val 21468"/>
                <a:gd name="f51" fmla="val 1809"/>
                <a:gd name="f52" fmla="val 20355"/>
                <a:gd name="f53" fmla="val 2922"/>
                <a:gd name="f54" fmla="val 19243"/>
                <a:gd name="f55" fmla="val 5147"/>
                <a:gd name="f56" fmla="val 17017"/>
                <a:gd name="f57" fmla="val 6260"/>
                <a:gd name="f58" fmla="val 15904"/>
                <a:gd name="f59" fmla="val 7373"/>
                <a:gd name="f60" fmla="val 14791"/>
                <a:gd name="f61" fmla="val 9599"/>
                <a:gd name="f62" fmla="val 12566"/>
                <a:gd name="f63" fmla="val 10711"/>
                <a:gd name="f64" fmla="val 11453"/>
                <a:gd name="f65" fmla="val 11824"/>
                <a:gd name="f66" fmla="val 10340"/>
                <a:gd name="f67" fmla="val 12922"/>
                <a:gd name="f68" fmla="val 9227"/>
                <a:gd name="f69" fmla="val 14034"/>
                <a:gd name="f70" fmla="val 8114"/>
                <a:gd name="f71" fmla="val 15147"/>
                <a:gd name="f72" fmla="val 7002"/>
                <a:gd name="f73" fmla="val 16260"/>
                <a:gd name="f74" fmla="val 5889"/>
                <a:gd name="f75" fmla="val 17373"/>
                <a:gd name="f76" fmla="val 4776"/>
                <a:gd name="f77" fmla="val 18486"/>
                <a:gd name="f78" fmla="val 3663"/>
                <a:gd name="f79" fmla="val 19599"/>
                <a:gd name="f80" fmla="val 2550"/>
                <a:gd name="f81" fmla="val 20711"/>
                <a:gd name="f82" fmla="val 1437"/>
                <a:gd name="f83" fmla="val 21824"/>
                <a:gd name="f84" fmla="val 325"/>
                <a:gd name="f85" fmla="*/ f0 1 22010"/>
                <a:gd name="f86" fmla="*/ f1 1 22010"/>
                <a:gd name="f87" fmla="val f2"/>
                <a:gd name="f88" fmla="val f3"/>
                <a:gd name="f89" fmla="+- f88 0 f87"/>
                <a:gd name="f90" fmla="*/ f89 1 22010"/>
                <a:gd name="f91" fmla="*/ f87 1 f90"/>
                <a:gd name="f92" fmla="*/ f88 1 f90"/>
                <a:gd name="f93" fmla="*/ f91 f85 1"/>
                <a:gd name="f94" fmla="*/ f92 f85 1"/>
                <a:gd name="f95" fmla="*/ f92 f86 1"/>
                <a:gd name="f96" fmla="*/ f91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22010" h="22010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3" y="f47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Google Shape;589;p31">
              <a:extLst>
                <a:ext uri="{FF2B5EF4-FFF2-40B4-BE49-F238E27FC236}">
                  <a16:creationId xmlns:a16="http://schemas.microsoft.com/office/drawing/2014/main" id="{7DE27A83-4A2A-4C70-B98D-C2FC7AEF8D52}"/>
                </a:ext>
              </a:extLst>
            </p:cNvPr>
            <p:cNvSpPr/>
            <p:nvPr/>
          </p:nvSpPr>
          <p:spPr>
            <a:xfrm>
              <a:off x="7049274" y="2174662"/>
              <a:ext cx="586176" cy="586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447"/>
                <a:gd name="f4" fmla="val 23369"/>
                <a:gd name="f5" fmla="val 22287"/>
                <a:gd name="f6" fmla="val 1082"/>
                <a:gd name="f7" fmla="val 21174"/>
                <a:gd name="f8" fmla="val 2195"/>
                <a:gd name="f9" fmla="val 20046"/>
                <a:gd name="f10" fmla="val 3308"/>
                <a:gd name="f11" fmla="val 18933"/>
                <a:gd name="f12" fmla="val 4421"/>
                <a:gd name="f13" fmla="val 17821"/>
                <a:gd name="f14" fmla="val 5534"/>
                <a:gd name="f15" fmla="val 16708"/>
                <a:gd name="f16" fmla="val 6646"/>
                <a:gd name="f17" fmla="val 15610"/>
                <a:gd name="f18" fmla="val 7759"/>
                <a:gd name="f19" fmla="val 14498"/>
                <a:gd name="f20" fmla="val 8872"/>
                <a:gd name="f21" fmla="val 13385"/>
                <a:gd name="f22" fmla="val 9985"/>
                <a:gd name="f23" fmla="val 12272"/>
                <a:gd name="f24" fmla="val 11098"/>
                <a:gd name="f25" fmla="val 11159"/>
                <a:gd name="f26" fmla="val 12211"/>
                <a:gd name="f27" fmla="val 10046"/>
                <a:gd name="f28" fmla="val 13323"/>
                <a:gd name="f29" fmla="val 8933"/>
                <a:gd name="f30" fmla="val 14436"/>
                <a:gd name="f31" fmla="val 7821"/>
                <a:gd name="f32" fmla="val 15549"/>
                <a:gd name="f33" fmla="val 6708"/>
                <a:gd name="f34" fmla="val 16662"/>
                <a:gd name="f35" fmla="val 5595"/>
                <a:gd name="f36" fmla="val 17775"/>
                <a:gd name="f37" fmla="val 4482"/>
                <a:gd name="f38" fmla="val 18887"/>
                <a:gd name="f39" fmla="val 3369"/>
                <a:gd name="f40" fmla="val 20000"/>
                <a:gd name="f41" fmla="val 2241"/>
                <a:gd name="f42" fmla="val 21129"/>
                <a:gd name="f43" fmla="val 1128"/>
                <a:gd name="f44" fmla="val 22241"/>
                <a:gd name="f45" fmla="val 15"/>
                <a:gd name="f46" fmla="val 23354"/>
                <a:gd name="f47" fmla="val 23370"/>
                <a:gd name="f48" fmla="val 124"/>
                <a:gd name="f49" fmla="val 294"/>
                <a:gd name="f50" fmla="val 23292"/>
                <a:gd name="f51" fmla="val 1407"/>
                <a:gd name="f52" fmla="val 22180"/>
                <a:gd name="f53" fmla="val 2519"/>
                <a:gd name="f54" fmla="val 21067"/>
                <a:gd name="f55" fmla="val 3632"/>
                <a:gd name="f56" fmla="val 19938"/>
                <a:gd name="f57" fmla="val 4745"/>
                <a:gd name="f58" fmla="val 18826"/>
                <a:gd name="f59" fmla="val 5858"/>
                <a:gd name="f60" fmla="val 17713"/>
                <a:gd name="f61" fmla="val 8083"/>
                <a:gd name="f62" fmla="val 15487"/>
                <a:gd name="f63" fmla="val 9181"/>
                <a:gd name="f64" fmla="val 14374"/>
                <a:gd name="f65" fmla="val 10294"/>
                <a:gd name="f66" fmla="val 13262"/>
                <a:gd name="f67" fmla="val 12102"/>
                <a:gd name="f68" fmla="val 11469"/>
                <a:gd name="f69" fmla="val 12519"/>
                <a:gd name="f70" fmla="val 11036"/>
                <a:gd name="f71" fmla="val 13632"/>
                <a:gd name="f72" fmla="val 9923"/>
                <a:gd name="f73" fmla="val 14745"/>
                <a:gd name="f74" fmla="val 8810"/>
                <a:gd name="f75" fmla="val 15858"/>
                <a:gd name="f76" fmla="val 7697"/>
                <a:gd name="f77" fmla="val 16970"/>
                <a:gd name="f78" fmla="val 6585"/>
                <a:gd name="f79" fmla="val 18083"/>
                <a:gd name="f80" fmla="val 5472"/>
                <a:gd name="f81" fmla="val 19196"/>
                <a:gd name="f82" fmla="val 4359"/>
                <a:gd name="f83" fmla="val 20309"/>
                <a:gd name="f84" fmla="val 3246"/>
                <a:gd name="f85" fmla="val 21422"/>
                <a:gd name="f86" fmla="val 2133"/>
                <a:gd name="f87" fmla="val 22550"/>
                <a:gd name="f88" fmla="val 1036"/>
                <a:gd name="f89" fmla="val 23446"/>
                <a:gd name="f90" fmla="val 140"/>
                <a:gd name="f91" fmla="*/ f0 1 23447"/>
                <a:gd name="f92" fmla="*/ f1 1 23447"/>
                <a:gd name="f93" fmla="val f2"/>
                <a:gd name="f94" fmla="val f3"/>
                <a:gd name="f95" fmla="+- f94 0 f93"/>
                <a:gd name="f96" fmla="*/ f95 1 23447"/>
                <a:gd name="f97" fmla="*/ f93 1 f96"/>
                <a:gd name="f98" fmla="*/ f94 1 f96"/>
                <a:gd name="f99" fmla="*/ f97 f91 1"/>
                <a:gd name="f100" fmla="*/ f98 f91 1"/>
                <a:gd name="f101" fmla="*/ f98 f92 1"/>
                <a:gd name="f102" fmla="*/ f97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3447" h="23447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7"/>
                  </a:lnTo>
                  <a:lnTo>
                    <a:pt x="f48" y="f3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Google Shape;590;p31">
              <a:extLst>
                <a:ext uri="{FF2B5EF4-FFF2-40B4-BE49-F238E27FC236}">
                  <a16:creationId xmlns:a16="http://schemas.microsoft.com/office/drawing/2014/main" id="{3D1748B6-3AE9-403E-90D8-CFCF2066089B}"/>
                </a:ext>
              </a:extLst>
            </p:cNvPr>
            <p:cNvSpPr/>
            <p:nvPr/>
          </p:nvSpPr>
          <p:spPr>
            <a:xfrm>
              <a:off x="7066656" y="2192036"/>
              <a:ext cx="579226" cy="57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169"/>
                <a:gd name="f4" fmla="val 23170"/>
                <a:gd name="f5" fmla="val 23091"/>
                <a:gd name="f6" fmla="val 1"/>
                <a:gd name="f7" fmla="val 22705"/>
                <a:gd name="f8" fmla="val 387"/>
                <a:gd name="f9" fmla="val 21592"/>
                <a:gd name="f10" fmla="val 1500"/>
                <a:gd name="f11" fmla="val 20479"/>
                <a:gd name="f12" fmla="val 2613"/>
                <a:gd name="f13" fmla="val 19351"/>
                <a:gd name="f14" fmla="val 3726"/>
                <a:gd name="f15" fmla="val 18238"/>
                <a:gd name="f16" fmla="val 4839"/>
                <a:gd name="f17" fmla="val 17126"/>
                <a:gd name="f18" fmla="val 5951"/>
                <a:gd name="f19" fmla="val 16013"/>
                <a:gd name="f20" fmla="val 7064"/>
                <a:gd name="f21" fmla="val 14915"/>
                <a:gd name="f22" fmla="val 8177"/>
                <a:gd name="f23" fmla="val 13803"/>
                <a:gd name="f24" fmla="val 9290"/>
                <a:gd name="f25" fmla="val 12690"/>
                <a:gd name="f26" fmla="val 10403"/>
                <a:gd name="f27" fmla="val 11577"/>
                <a:gd name="f28" fmla="val 11516"/>
                <a:gd name="f29" fmla="val 10464"/>
                <a:gd name="f30" fmla="val 12628"/>
                <a:gd name="f31" fmla="val 9351"/>
                <a:gd name="f32" fmla="val 13741"/>
                <a:gd name="f33" fmla="val 8238"/>
                <a:gd name="f34" fmla="val 14854"/>
                <a:gd name="f35" fmla="val 7126"/>
                <a:gd name="f36" fmla="val 15967"/>
                <a:gd name="f37" fmla="val 6013"/>
                <a:gd name="f38" fmla="val 17080"/>
                <a:gd name="f39" fmla="val 4900"/>
                <a:gd name="f40" fmla="val 18192"/>
                <a:gd name="f41" fmla="val 3787"/>
                <a:gd name="f42" fmla="val 19305"/>
                <a:gd name="f43" fmla="val 2659"/>
                <a:gd name="f44" fmla="val 20434"/>
                <a:gd name="f45" fmla="val 1546"/>
                <a:gd name="f46" fmla="val 21546"/>
                <a:gd name="f47" fmla="val 433"/>
                <a:gd name="f48" fmla="val 22659"/>
                <a:gd name="f49" fmla="val 23092"/>
                <a:gd name="f50" fmla="val 124"/>
                <a:gd name="f51" fmla="val 712"/>
                <a:gd name="f52" fmla="val 22582"/>
                <a:gd name="f53" fmla="val 1824"/>
                <a:gd name="f54" fmla="val 21469"/>
                <a:gd name="f55" fmla="val 2937"/>
                <a:gd name="f56" fmla="val 20356"/>
                <a:gd name="f57" fmla="val 4050"/>
                <a:gd name="f58" fmla="val 19259"/>
                <a:gd name="f59" fmla="val 5163"/>
                <a:gd name="f60" fmla="val 18146"/>
                <a:gd name="f61" fmla="val 6276"/>
                <a:gd name="f62" fmla="val 17033"/>
                <a:gd name="f63" fmla="val 7388"/>
                <a:gd name="f64" fmla="val 15920"/>
                <a:gd name="f65" fmla="val 8501"/>
                <a:gd name="f66" fmla="val 14808"/>
                <a:gd name="f67" fmla="val 9614"/>
                <a:gd name="f68" fmla="val 13695"/>
                <a:gd name="f69" fmla="val 10727"/>
                <a:gd name="f70" fmla="val 12582"/>
                <a:gd name="f71" fmla="val 11840"/>
                <a:gd name="f72" fmla="val 11469"/>
                <a:gd name="f73" fmla="val 12952"/>
                <a:gd name="f74" fmla="val 10356"/>
                <a:gd name="f75" fmla="val 14065"/>
                <a:gd name="f76" fmla="val 9244"/>
                <a:gd name="f77" fmla="val 15178"/>
                <a:gd name="f78" fmla="val 8131"/>
                <a:gd name="f79" fmla="val 16291"/>
                <a:gd name="f80" fmla="val 7018"/>
                <a:gd name="f81" fmla="val 17404"/>
                <a:gd name="f82" fmla="val 5905"/>
                <a:gd name="f83" fmla="val 18517"/>
                <a:gd name="f84" fmla="val 4792"/>
                <a:gd name="f85" fmla="val 19629"/>
                <a:gd name="f86" fmla="val 3679"/>
                <a:gd name="f87" fmla="val 20742"/>
                <a:gd name="f88" fmla="val 2567"/>
                <a:gd name="f89" fmla="val 21855"/>
                <a:gd name="f90" fmla="val 1454"/>
                <a:gd name="f91" fmla="val 22968"/>
                <a:gd name="f92" fmla="val 341"/>
                <a:gd name="f93" fmla="val 125"/>
                <a:gd name="f94" fmla="*/ f0 1 23169"/>
                <a:gd name="f95" fmla="*/ f1 1 23170"/>
                <a:gd name="f96" fmla="val f2"/>
                <a:gd name="f97" fmla="val f3"/>
                <a:gd name="f98" fmla="val f4"/>
                <a:gd name="f99" fmla="+- f98 0 f96"/>
                <a:gd name="f100" fmla="+- f97 0 f96"/>
                <a:gd name="f101" fmla="*/ f100 1 23169"/>
                <a:gd name="f102" fmla="*/ f99 1 23170"/>
                <a:gd name="f103" fmla="*/ f96 1 f101"/>
                <a:gd name="f104" fmla="*/ f97 1 f101"/>
                <a:gd name="f105" fmla="*/ f96 1 f102"/>
                <a:gd name="f106" fmla="*/ f98 1 f102"/>
                <a:gd name="f107" fmla="*/ f103 f94 1"/>
                <a:gd name="f108" fmla="*/ f104 f94 1"/>
                <a:gd name="f109" fmla="*/ f106 f95 1"/>
                <a:gd name="f110" fmla="*/ f105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7" t="f110" r="f108" b="f109"/>
              <a:pathLst>
                <a:path w="23169" h="23170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6" y="f49"/>
                  </a:lnTo>
                  <a:lnTo>
                    <a:pt x="f50" y="f3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91" y="f92"/>
                  </a:lnTo>
                  <a:lnTo>
                    <a:pt x="f3" y="f93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Google Shape;591;p31">
              <a:extLst>
                <a:ext uri="{FF2B5EF4-FFF2-40B4-BE49-F238E27FC236}">
                  <a16:creationId xmlns:a16="http://schemas.microsoft.com/office/drawing/2014/main" id="{716FC19E-499C-4620-BA68-18B815FD205C}"/>
                </a:ext>
              </a:extLst>
            </p:cNvPr>
            <p:cNvSpPr/>
            <p:nvPr/>
          </p:nvSpPr>
          <p:spPr>
            <a:xfrm>
              <a:off x="7001725" y="2127141"/>
              <a:ext cx="598173" cy="5981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27"/>
                <a:gd name="f4" fmla="val 23926"/>
                <a:gd name="f5" fmla="val 23834"/>
                <a:gd name="f6" fmla="val 23076"/>
                <a:gd name="f7" fmla="val 758"/>
                <a:gd name="f8" fmla="val 21948"/>
                <a:gd name="f9" fmla="val 1871"/>
                <a:gd name="f10" fmla="val 20835"/>
                <a:gd name="f11" fmla="val 2983"/>
                <a:gd name="f12" fmla="val 19723"/>
                <a:gd name="f13" fmla="val 4096"/>
                <a:gd name="f14" fmla="val 18610"/>
                <a:gd name="f15" fmla="val 5209"/>
                <a:gd name="f16" fmla="val 17512"/>
                <a:gd name="f17" fmla="val 6322"/>
                <a:gd name="f18" fmla="val 16400"/>
                <a:gd name="f19" fmla="val 7435"/>
                <a:gd name="f20" fmla="val 15287"/>
                <a:gd name="f21" fmla="val 8547"/>
                <a:gd name="f22" fmla="val 14174"/>
                <a:gd name="f23" fmla="val 9660"/>
                <a:gd name="f24" fmla="val 13061"/>
                <a:gd name="f25" fmla="val 10773"/>
                <a:gd name="f26" fmla="val 11948"/>
                <a:gd name="f27" fmla="val 11886"/>
                <a:gd name="f28" fmla="val 10835"/>
                <a:gd name="f29" fmla="val 12999"/>
                <a:gd name="f30" fmla="val 9723"/>
                <a:gd name="f31" fmla="val 14112"/>
                <a:gd name="f32" fmla="val 8610"/>
                <a:gd name="f33" fmla="val 15224"/>
                <a:gd name="f34" fmla="val 7497"/>
                <a:gd name="f35" fmla="val 16337"/>
                <a:gd name="f36" fmla="val 6384"/>
                <a:gd name="f37" fmla="val 17450"/>
                <a:gd name="f38" fmla="val 5271"/>
                <a:gd name="f39" fmla="val 18563"/>
                <a:gd name="f40" fmla="val 4159"/>
                <a:gd name="f41" fmla="val 19676"/>
                <a:gd name="f42" fmla="val 3046"/>
                <a:gd name="f43" fmla="val 20788"/>
                <a:gd name="f44" fmla="val 805"/>
                <a:gd name="f45" fmla="val 23030"/>
                <a:gd name="f46" fmla="val 1"/>
                <a:gd name="f47" fmla="val 23833"/>
                <a:gd name="f48" fmla="val 109"/>
                <a:gd name="f49" fmla="val 1083"/>
                <a:gd name="f50" fmla="val 22952"/>
                <a:gd name="f51" fmla="val 2196"/>
                <a:gd name="f52" fmla="val 21839"/>
                <a:gd name="f53" fmla="val 3309"/>
                <a:gd name="f54" fmla="val 20727"/>
                <a:gd name="f55" fmla="val 4421"/>
                <a:gd name="f56" fmla="val 19614"/>
                <a:gd name="f57" fmla="val 5534"/>
                <a:gd name="f58" fmla="val 18501"/>
                <a:gd name="f59" fmla="val 6647"/>
                <a:gd name="f60" fmla="val 17388"/>
                <a:gd name="f61" fmla="val 7760"/>
                <a:gd name="f62" fmla="val 16275"/>
                <a:gd name="f63" fmla="val 8873"/>
                <a:gd name="f64" fmla="val 15163"/>
                <a:gd name="f65" fmla="val 9985"/>
                <a:gd name="f66" fmla="val 14050"/>
                <a:gd name="f67" fmla="val 11098"/>
                <a:gd name="f68" fmla="val 12937"/>
                <a:gd name="f69" fmla="val 12211"/>
                <a:gd name="f70" fmla="val 11824"/>
                <a:gd name="f71" fmla="val 13324"/>
                <a:gd name="f72" fmla="val 10711"/>
                <a:gd name="f73" fmla="val 14437"/>
                <a:gd name="f74" fmla="val 9598"/>
                <a:gd name="f75" fmla="val 15549"/>
                <a:gd name="f76" fmla="val 8486"/>
                <a:gd name="f77" fmla="val 16662"/>
                <a:gd name="f78" fmla="val 7373"/>
                <a:gd name="f79" fmla="val 17775"/>
                <a:gd name="f80" fmla="val 6260"/>
                <a:gd name="f81" fmla="val 18888"/>
                <a:gd name="f82" fmla="val 5147"/>
                <a:gd name="f83" fmla="val 20001"/>
                <a:gd name="f84" fmla="val 4034"/>
                <a:gd name="f85" fmla="val 21114"/>
                <a:gd name="f86" fmla="val 2937"/>
                <a:gd name="f87" fmla="val 22226"/>
                <a:gd name="f88" fmla="val 1809"/>
                <a:gd name="f89" fmla="val 23339"/>
                <a:gd name="f90" fmla="val 696"/>
                <a:gd name="f91" fmla="*/ f0 1 23927"/>
                <a:gd name="f92" fmla="*/ f1 1 23926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927"/>
                <a:gd name="f99" fmla="*/ f96 1 23926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927" h="2392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4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Google Shape;592;p31">
              <a:extLst>
                <a:ext uri="{FF2B5EF4-FFF2-40B4-BE49-F238E27FC236}">
                  <a16:creationId xmlns:a16="http://schemas.microsoft.com/office/drawing/2014/main" id="{4A574045-BD45-4F15-8778-964EBE7F75D9}"/>
                </a:ext>
              </a:extLst>
            </p:cNvPr>
            <p:cNvSpPr/>
            <p:nvPr/>
          </p:nvSpPr>
          <p:spPr>
            <a:xfrm>
              <a:off x="6987049" y="2112465"/>
              <a:ext cx="599727" cy="5997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89"/>
                <a:gd name="f4" fmla="val 23988"/>
                <a:gd name="f5" fmla="val 23880"/>
                <a:gd name="f6" fmla="val 23663"/>
                <a:gd name="f7" fmla="val 232"/>
                <a:gd name="f8" fmla="val 22535"/>
                <a:gd name="f9" fmla="val 1345"/>
                <a:gd name="f10" fmla="val 21422"/>
                <a:gd name="f11" fmla="val 2458"/>
                <a:gd name="f12" fmla="val 20310"/>
                <a:gd name="f13" fmla="val 3570"/>
                <a:gd name="f14" fmla="val 19197"/>
                <a:gd name="f15" fmla="val 4683"/>
                <a:gd name="f16" fmla="val 18099"/>
                <a:gd name="f17" fmla="val 5796"/>
                <a:gd name="f18" fmla="val 16987"/>
                <a:gd name="f19" fmla="val 6909"/>
                <a:gd name="f20" fmla="val 15874"/>
                <a:gd name="f21" fmla="val 8022"/>
                <a:gd name="f22" fmla="val 14761"/>
                <a:gd name="f23" fmla="val 9134"/>
                <a:gd name="f24" fmla="val 13648"/>
                <a:gd name="f25" fmla="val 10247"/>
                <a:gd name="f26" fmla="val 12535"/>
                <a:gd name="f27" fmla="val 11360"/>
                <a:gd name="f28" fmla="val 11422"/>
                <a:gd name="f29" fmla="val 12473"/>
                <a:gd name="f30" fmla="val 10310"/>
                <a:gd name="f31" fmla="val 13586"/>
                <a:gd name="f32" fmla="val 9197"/>
                <a:gd name="f33" fmla="val 14699"/>
                <a:gd name="f34" fmla="val 8084"/>
                <a:gd name="f35" fmla="val 15811"/>
                <a:gd name="f36" fmla="val 6971"/>
                <a:gd name="f37" fmla="val 16924"/>
                <a:gd name="f38" fmla="val 5858"/>
                <a:gd name="f39" fmla="val 18037"/>
                <a:gd name="f40" fmla="val 4746"/>
                <a:gd name="f41" fmla="val 19150"/>
                <a:gd name="f42" fmla="val 3633"/>
                <a:gd name="f43" fmla="val 20263"/>
                <a:gd name="f44" fmla="val 2520"/>
                <a:gd name="f45" fmla="val 21375"/>
                <a:gd name="f46" fmla="val 1407"/>
                <a:gd name="f47" fmla="val 22488"/>
                <a:gd name="f48" fmla="val 279"/>
                <a:gd name="f49" fmla="val 23617"/>
                <a:gd name="f50" fmla="val 1"/>
                <a:gd name="f51" fmla="val 23879"/>
                <a:gd name="f52" fmla="val 109"/>
                <a:gd name="f53" fmla="val 23987"/>
                <a:gd name="f54" fmla="val 557"/>
                <a:gd name="f55" fmla="val 23555"/>
                <a:gd name="f56" fmla="val 1670"/>
                <a:gd name="f57" fmla="val 22426"/>
                <a:gd name="f58" fmla="val 2783"/>
                <a:gd name="f59" fmla="val 21314"/>
                <a:gd name="f60" fmla="val 3896"/>
                <a:gd name="f61" fmla="val 20201"/>
                <a:gd name="f62" fmla="val 5008"/>
                <a:gd name="f63" fmla="val 19088"/>
                <a:gd name="f64" fmla="val 6121"/>
                <a:gd name="f65" fmla="val 17975"/>
                <a:gd name="f66" fmla="val 7234"/>
                <a:gd name="f67" fmla="val 16862"/>
                <a:gd name="f68" fmla="val 8347"/>
                <a:gd name="f69" fmla="val 15750"/>
                <a:gd name="f70" fmla="val 10495"/>
                <a:gd name="f71" fmla="val 13617"/>
                <a:gd name="f72" fmla="val 10572"/>
                <a:gd name="f73" fmla="val 13524"/>
                <a:gd name="f74" fmla="val 11685"/>
                <a:gd name="f75" fmla="val 12411"/>
                <a:gd name="f76" fmla="val 12798"/>
                <a:gd name="f77" fmla="val 11298"/>
                <a:gd name="f78" fmla="val 13911"/>
                <a:gd name="f79" fmla="val 10185"/>
                <a:gd name="f80" fmla="val 15024"/>
                <a:gd name="f81" fmla="val 9073"/>
                <a:gd name="f82" fmla="val 16136"/>
                <a:gd name="f83" fmla="val 7960"/>
                <a:gd name="f84" fmla="val 17249"/>
                <a:gd name="f85" fmla="val 6847"/>
                <a:gd name="f86" fmla="val 18362"/>
                <a:gd name="f87" fmla="val 5734"/>
                <a:gd name="f88" fmla="val 19475"/>
                <a:gd name="f89" fmla="val 4621"/>
                <a:gd name="f90" fmla="val 20588"/>
                <a:gd name="f91" fmla="val 3524"/>
                <a:gd name="f92" fmla="val 21701"/>
                <a:gd name="f93" fmla="val 2396"/>
                <a:gd name="f94" fmla="val 22813"/>
                <a:gd name="f95" fmla="val 1283"/>
                <a:gd name="f96" fmla="val 23926"/>
                <a:gd name="f97" fmla="val 170"/>
                <a:gd name="f98" fmla="val 108"/>
                <a:gd name="f99" fmla="val 23957"/>
                <a:gd name="f100" fmla="val 77"/>
                <a:gd name="f101" fmla="val 23911"/>
                <a:gd name="f102" fmla="val 46"/>
                <a:gd name="f103" fmla="*/ f0 1 23989"/>
                <a:gd name="f104" fmla="*/ f1 1 23988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23989"/>
                <a:gd name="f111" fmla="*/ f108 1 23988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23989" h="239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92" y="f93"/>
                  </a:lnTo>
                  <a:lnTo>
                    <a:pt x="f94" y="f95"/>
                  </a:lnTo>
                  <a:lnTo>
                    <a:pt x="f96" y="f97"/>
                  </a:lnTo>
                  <a:lnTo>
                    <a:pt x="f4" y="f98"/>
                  </a:lnTo>
                  <a:cubicBezTo>
                    <a:pt x="f99" y="f100"/>
                    <a:pt x="f101" y="f102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Google Shape;593;p31">
              <a:extLst>
                <a:ext uri="{FF2B5EF4-FFF2-40B4-BE49-F238E27FC236}">
                  <a16:creationId xmlns:a16="http://schemas.microsoft.com/office/drawing/2014/main" id="{887D1764-5DB4-4413-9820-DDDA2B8B9E69}"/>
                </a:ext>
              </a:extLst>
            </p:cNvPr>
            <p:cNvSpPr/>
            <p:nvPr/>
          </p:nvSpPr>
          <p:spPr>
            <a:xfrm>
              <a:off x="7017206" y="2142210"/>
              <a:ext cx="595073" cy="5954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03"/>
                <a:gd name="f4" fmla="val 23818"/>
                <a:gd name="f5" fmla="val 23709"/>
                <a:gd name="f6" fmla="val 23570"/>
                <a:gd name="f7" fmla="val 155"/>
                <a:gd name="f8" fmla="val 22457"/>
                <a:gd name="f9" fmla="val 1268"/>
                <a:gd name="f10" fmla="val 21329"/>
                <a:gd name="f11" fmla="val 2380"/>
                <a:gd name="f12" fmla="val 20216"/>
                <a:gd name="f13" fmla="val 3493"/>
                <a:gd name="f14" fmla="val 19104"/>
                <a:gd name="f15" fmla="val 4606"/>
                <a:gd name="f16" fmla="val 17991"/>
                <a:gd name="f17" fmla="val 5719"/>
                <a:gd name="f18" fmla="val 16893"/>
                <a:gd name="f19" fmla="val 6832"/>
                <a:gd name="f20" fmla="val 15781"/>
                <a:gd name="f21" fmla="val 7944"/>
                <a:gd name="f22" fmla="val 14668"/>
                <a:gd name="f23" fmla="val 9057"/>
                <a:gd name="f24" fmla="val 13555"/>
                <a:gd name="f25" fmla="val 10170"/>
                <a:gd name="f26" fmla="val 12442"/>
                <a:gd name="f27" fmla="val 11283"/>
                <a:gd name="f28" fmla="val 11329"/>
                <a:gd name="f29" fmla="val 12396"/>
                <a:gd name="f30" fmla="val 10216"/>
                <a:gd name="f31" fmla="val 13509"/>
                <a:gd name="f32" fmla="val 9104"/>
                <a:gd name="f33" fmla="val 14621"/>
                <a:gd name="f34" fmla="val 7991"/>
                <a:gd name="f35" fmla="val 15734"/>
                <a:gd name="f36" fmla="val 5812"/>
                <a:gd name="f37" fmla="val 17913"/>
                <a:gd name="f38" fmla="val 5765"/>
                <a:gd name="f39" fmla="val 17960"/>
                <a:gd name="f40" fmla="val 4652"/>
                <a:gd name="f41" fmla="val 19073"/>
                <a:gd name="f42" fmla="val 3540"/>
                <a:gd name="f43" fmla="val 20185"/>
                <a:gd name="f44" fmla="val 2427"/>
                <a:gd name="f45" fmla="val 21298"/>
                <a:gd name="f46" fmla="val 1298"/>
                <a:gd name="f47" fmla="val 22427"/>
                <a:gd name="f48" fmla="val 186"/>
                <a:gd name="f49" fmla="val 23539"/>
                <a:gd name="f50" fmla="val 23725"/>
                <a:gd name="f51" fmla="val 108"/>
                <a:gd name="f52" fmla="val 464"/>
                <a:gd name="f53" fmla="val 23462"/>
                <a:gd name="f54" fmla="val 1577"/>
                <a:gd name="f55" fmla="val 22349"/>
                <a:gd name="f56" fmla="val 2690"/>
                <a:gd name="f57" fmla="val 21236"/>
                <a:gd name="f58" fmla="val 3802"/>
                <a:gd name="f59" fmla="val 20124"/>
                <a:gd name="f60" fmla="val 4915"/>
                <a:gd name="f61" fmla="val 19011"/>
                <a:gd name="f62" fmla="val 6028"/>
                <a:gd name="f63" fmla="val 17898"/>
                <a:gd name="f64" fmla="val 7141"/>
                <a:gd name="f65" fmla="val 16785"/>
                <a:gd name="f66" fmla="val 8254"/>
                <a:gd name="f67" fmla="val 15672"/>
                <a:gd name="f68" fmla="val 9366"/>
                <a:gd name="f69" fmla="val 14560"/>
                <a:gd name="f70" fmla="val 10479"/>
                <a:gd name="f71" fmla="val 13447"/>
                <a:gd name="f72" fmla="val 11592"/>
                <a:gd name="f73" fmla="val 12334"/>
                <a:gd name="f74" fmla="val 12705"/>
                <a:gd name="f75" fmla="val 11221"/>
                <a:gd name="f76" fmla="val 13818"/>
                <a:gd name="f77" fmla="val 10108"/>
                <a:gd name="f78" fmla="val 14930"/>
                <a:gd name="f79" fmla="val 8995"/>
                <a:gd name="f80" fmla="val 16043"/>
                <a:gd name="f81" fmla="val 7883"/>
                <a:gd name="f82" fmla="val 17156"/>
                <a:gd name="f83" fmla="val 6770"/>
                <a:gd name="f84" fmla="val 18269"/>
                <a:gd name="f85" fmla="val 5657"/>
                <a:gd name="f86" fmla="val 19382"/>
                <a:gd name="f87" fmla="val 4544"/>
                <a:gd name="f88" fmla="val 20495"/>
                <a:gd name="f89" fmla="val 3431"/>
                <a:gd name="f90" fmla="val 21607"/>
                <a:gd name="f91" fmla="val 2334"/>
                <a:gd name="f92" fmla="val 22720"/>
                <a:gd name="f93" fmla="val 1206"/>
                <a:gd name="f94" fmla="val 23802"/>
                <a:gd name="f95" fmla="val 124"/>
                <a:gd name="f96" fmla="*/ f0 1 23803"/>
                <a:gd name="f97" fmla="*/ f1 1 23818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23803"/>
                <a:gd name="f104" fmla="*/ f101 1 23818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23803" h="2381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2" y="f50"/>
                  </a:lnTo>
                  <a:lnTo>
                    <a:pt x="f51" y="f4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92" y="f93"/>
                  </a:lnTo>
                  <a:lnTo>
                    <a:pt x="f94" y="f9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Google Shape;594;p31">
              <a:extLst>
                <a:ext uri="{FF2B5EF4-FFF2-40B4-BE49-F238E27FC236}">
                  <a16:creationId xmlns:a16="http://schemas.microsoft.com/office/drawing/2014/main" id="{1D673D87-97FA-4FAF-B197-40AAD75E802C}"/>
                </a:ext>
              </a:extLst>
            </p:cNvPr>
            <p:cNvSpPr/>
            <p:nvPr/>
          </p:nvSpPr>
          <p:spPr>
            <a:xfrm>
              <a:off x="6973525" y="2098941"/>
              <a:ext cx="599325" cy="5993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73"/>
                <a:gd name="f4" fmla="val 23864"/>
                <a:gd name="f5" fmla="val 23076"/>
                <a:gd name="f6" fmla="val 773"/>
                <a:gd name="f7" fmla="val 21963"/>
                <a:gd name="f8" fmla="val 1886"/>
                <a:gd name="f9" fmla="val 20851"/>
                <a:gd name="f10" fmla="val 2999"/>
                <a:gd name="f11" fmla="val 19738"/>
                <a:gd name="f12" fmla="val 4111"/>
                <a:gd name="f13" fmla="val 18640"/>
                <a:gd name="f14" fmla="val 5224"/>
                <a:gd name="f15" fmla="val 17528"/>
                <a:gd name="f16" fmla="val 6337"/>
                <a:gd name="f17" fmla="val 16415"/>
                <a:gd name="f18" fmla="val 7450"/>
                <a:gd name="f19" fmla="val 15302"/>
                <a:gd name="f20" fmla="val 8563"/>
                <a:gd name="f21" fmla="val 14189"/>
                <a:gd name="f22" fmla="val 9675"/>
                <a:gd name="f23" fmla="val 13076"/>
                <a:gd name="f24" fmla="val 10788"/>
                <a:gd name="f25" fmla="val 11963"/>
                <a:gd name="f26" fmla="val 11901"/>
                <a:gd name="f27" fmla="val 10851"/>
                <a:gd name="f28" fmla="val 13014"/>
                <a:gd name="f29" fmla="val 9738"/>
                <a:gd name="f30" fmla="val 14127"/>
                <a:gd name="f31" fmla="val 8069"/>
                <a:gd name="f32" fmla="val 15796"/>
                <a:gd name="f33" fmla="val 7512"/>
                <a:gd name="f34" fmla="val 16352"/>
                <a:gd name="f35" fmla="val 6399"/>
                <a:gd name="f36" fmla="val 17465"/>
                <a:gd name="f37" fmla="val 5287"/>
                <a:gd name="f38" fmla="val 18578"/>
                <a:gd name="f39" fmla="val 4174"/>
                <a:gd name="f40" fmla="val 19691"/>
                <a:gd name="f41" fmla="val 3061"/>
                <a:gd name="f42" fmla="val 20804"/>
                <a:gd name="f43" fmla="val 1948"/>
                <a:gd name="f44" fmla="val 21916"/>
                <a:gd name="f45" fmla="val 835"/>
                <a:gd name="f46" fmla="val 23029"/>
                <a:gd name="f47" fmla="val 1"/>
                <a:gd name="f48" fmla="val 109"/>
                <a:gd name="f49" fmla="val 23972"/>
                <a:gd name="f50" fmla="val 1098"/>
                <a:gd name="f51" fmla="val 22967"/>
                <a:gd name="f52" fmla="val 2211"/>
                <a:gd name="f53" fmla="val 21855"/>
                <a:gd name="f54" fmla="val 3324"/>
                <a:gd name="f55" fmla="val 20742"/>
                <a:gd name="f56" fmla="val 5549"/>
                <a:gd name="f57" fmla="val 18516"/>
                <a:gd name="f58" fmla="val 6662"/>
                <a:gd name="f59" fmla="val 17403"/>
                <a:gd name="f60" fmla="val 7775"/>
                <a:gd name="f61" fmla="val 16291"/>
                <a:gd name="f62" fmla="val 8888"/>
                <a:gd name="f63" fmla="val 15178"/>
                <a:gd name="f64" fmla="val 10001"/>
                <a:gd name="f65" fmla="val 14065"/>
                <a:gd name="f66" fmla="val 11113"/>
                <a:gd name="f67" fmla="val 12952"/>
                <a:gd name="f68" fmla="val 12226"/>
                <a:gd name="f69" fmla="val 11839"/>
                <a:gd name="f70" fmla="val 13339"/>
                <a:gd name="f71" fmla="val 10726"/>
                <a:gd name="f72" fmla="val 14452"/>
                <a:gd name="f73" fmla="val 9614"/>
                <a:gd name="f74" fmla="val 15565"/>
                <a:gd name="f75" fmla="val 8501"/>
                <a:gd name="f76" fmla="val 16677"/>
                <a:gd name="f77" fmla="val 7388"/>
                <a:gd name="f78" fmla="val 17790"/>
                <a:gd name="f79" fmla="val 6275"/>
                <a:gd name="f80" fmla="val 18903"/>
                <a:gd name="f81" fmla="val 5162"/>
                <a:gd name="f82" fmla="val 20016"/>
                <a:gd name="f83" fmla="val 4065"/>
                <a:gd name="f84" fmla="val 21129"/>
                <a:gd name="f85" fmla="val 2937"/>
                <a:gd name="f86" fmla="val 22242"/>
                <a:gd name="f87" fmla="val 1824"/>
                <a:gd name="f88" fmla="val 23354"/>
                <a:gd name="f89" fmla="val 711"/>
                <a:gd name="f90" fmla="val 93"/>
                <a:gd name="f91" fmla="*/ f0 1 23973"/>
                <a:gd name="f92" fmla="*/ f1 1 23973"/>
                <a:gd name="f93" fmla="val f2"/>
                <a:gd name="f94" fmla="val f3"/>
                <a:gd name="f95" fmla="+- f94 0 f93"/>
                <a:gd name="f96" fmla="*/ f95 1 23973"/>
                <a:gd name="f97" fmla="*/ f93 1 f96"/>
                <a:gd name="f98" fmla="*/ f94 1 f96"/>
                <a:gd name="f99" fmla="*/ f97 f91 1"/>
                <a:gd name="f100" fmla="*/ f98 f91 1"/>
                <a:gd name="f101" fmla="*/ f98 f92 1"/>
                <a:gd name="f102" fmla="*/ f97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3973" h="23973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3" y="f90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Google Shape;595;p31">
              <a:extLst>
                <a:ext uri="{FF2B5EF4-FFF2-40B4-BE49-F238E27FC236}">
                  <a16:creationId xmlns:a16="http://schemas.microsoft.com/office/drawing/2014/main" id="{973226BD-9DAE-45D3-B8F8-2CBB52ADE9FD}"/>
                </a:ext>
              </a:extLst>
            </p:cNvPr>
            <p:cNvSpPr/>
            <p:nvPr/>
          </p:nvSpPr>
          <p:spPr>
            <a:xfrm>
              <a:off x="7474680" y="2600087"/>
              <a:ext cx="178545" cy="178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42"/>
                <a:gd name="f4" fmla="val 7141"/>
                <a:gd name="f5" fmla="val 6369"/>
                <a:gd name="f6" fmla="val 758"/>
                <a:gd name="f7" fmla="val 5256"/>
                <a:gd name="f8" fmla="val 1870"/>
                <a:gd name="f9" fmla="val 3092"/>
                <a:gd name="f10" fmla="val 4050"/>
                <a:gd name="f11" fmla="val 3030"/>
                <a:gd name="f12" fmla="val 4112"/>
                <a:gd name="f13" fmla="val 1917"/>
                <a:gd name="f14" fmla="val 5224"/>
                <a:gd name="f15" fmla="val 805"/>
                <a:gd name="f16" fmla="val 6337"/>
                <a:gd name="f17" fmla="val 1"/>
                <a:gd name="f18" fmla="val 155"/>
                <a:gd name="f19" fmla="val 7064"/>
                <a:gd name="f20" fmla="val 295"/>
                <a:gd name="f21" fmla="val 6971"/>
                <a:gd name="f22" fmla="val 449"/>
                <a:gd name="f23" fmla="val 6894"/>
                <a:gd name="f24" fmla="val 1083"/>
                <a:gd name="f25" fmla="val 6260"/>
                <a:gd name="f26" fmla="val 2196"/>
                <a:gd name="f27" fmla="val 5147"/>
                <a:gd name="f28" fmla="val 3308"/>
                <a:gd name="f29" fmla="val 4034"/>
                <a:gd name="f30" fmla="val 4421"/>
                <a:gd name="f31" fmla="val 2921"/>
                <a:gd name="f32" fmla="val 5534"/>
                <a:gd name="f33" fmla="val 1809"/>
                <a:gd name="f34" fmla="val 6647"/>
                <a:gd name="f35" fmla="val 696"/>
                <a:gd name="f36" fmla="val 448"/>
                <a:gd name="f37" fmla="val 294"/>
                <a:gd name="f38" fmla="*/ f0 1 7142"/>
                <a:gd name="f39" fmla="*/ f1 1 714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7142"/>
                <a:gd name="f46" fmla="*/ f43 1 714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7142" h="7141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4"/>
                  </a:ln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23" y="f36"/>
                  </a:lnTo>
                  <a:cubicBezTo>
                    <a:pt x="f21" y="f37"/>
                    <a:pt x="f19" y="f18"/>
                    <a:pt x="f4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Google Shape;596;p31">
              <a:extLst>
                <a:ext uri="{FF2B5EF4-FFF2-40B4-BE49-F238E27FC236}">
                  <a16:creationId xmlns:a16="http://schemas.microsoft.com/office/drawing/2014/main" id="{29D30EBC-3A0C-45BB-97DE-1D8334D4AA78}"/>
                </a:ext>
              </a:extLst>
            </p:cNvPr>
            <p:cNvSpPr/>
            <p:nvPr/>
          </p:nvSpPr>
          <p:spPr>
            <a:xfrm>
              <a:off x="7424854" y="2549859"/>
              <a:ext cx="250774" cy="2507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31"/>
                <a:gd name="f4" fmla="val 9490"/>
                <a:gd name="f5" fmla="val 541"/>
                <a:gd name="f6" fmla="val 8377"/>
                <a:gd name="f7" fmla="val 1654"/>
                <a:gd name="f8" fmla="val 7264"/>
                <a:gd name="f9" fmla="val 2767"/>
                <a:gd name="f10" fmla="val 6151"/>
                <a:gd name="f11" fmla="val 3879"/>
                <a:gd name="f12" fmla="val 5023"/>
                <a:gd name="f13" fmla="val 4992"/>
                <a:gd name="f14" fmla="val 3926"/>
                <a:gd name="f15" fmla="val 6121"/>
                <a:gd name="f16" fmla="val 2813"/>
                <a:gd name="f17" fmla="val 7233"/>
                <a:gd name="f18" fmla="val 1700"/>
                <a:gd name="f19" fmla="val 8346"/>
                <a:gd name="f20" fmla="val 325"/>
                <a:gd name="f21" fmla="val 9907"/>
                <a:gd name="f22" fmla="val 850"/>
                <a:gd name="f23" fmla="val 9382"/>
                <a:gd name="f24" fmla="val 1963"/>
                <a:gd name="f25" fmla="val 8269"/>
                <a:gd name="f26" fmla="val 3076"/>
                <a:gd name="f27" fmla="val 7156"/>
                <a:gd name="f28" fmla="val 4189"/>
                <a:gd name="f29" fmla="val 6043"/>
                <a:gd name="f30" fmla="val 5301"/>
                <a:gd name="f31" fmla="val 4930"/>
                <a:gd name="f32" fmla="val 6414"/>
                <a:gd name="f33" fmla="val 3818"/>
                <a:gd name="f34" fmla="val 7527"/>
                <a:gd name="f35" fmla="val 2705"/>
                <a:gd name="f36" fmla="val 8640"/>
                <a:gd name="f37" fmla="val 1592"/>
                <a:gd name="f38" fmla="val 9753"/>
                <a:gd name="f39" fmla="val 479"/>
                <a:gd name="f40" fmla="val 340"/>
                <a:gd name="f41" fmla="val 9954"/>
                <a:gd name="f42" fmla="val 232"/>
                <a:gd name="f43" fmla="val 9985"/>
                <a:gd name="f44" fmla="val 124"/>
                <a:gd name="f45" fmla="*/ f0 1 10031"/>
                <a:gd name="f46" fmla="*/ f1 1 10031"/>
                <a:gd name="f47" fmla="val f2"/>
                <a:gd name="f48" fmla="val f3"/>
                <a:gd name="f49" fmla="+- f48 0 f47"/>
                <a:gd name="f50" fmla="*/ f49 1 10031"/>
                <a:gd name="f51" fmla="*/ f47 1 f50"/>
                <a:gd name="f52" fmla="*/ f48 1 f50"/>
                <a:gd name="f53" fmla="*/ f51 f45 1"/>
                <a:gd name="f54" fmla="*/ f52 f45 1"/>
                <a:gd name="f55" fmla="*/ f52 f46 1"/>
                <a:gd name="f56" fmla="*/ f51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0031" h="10031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" y="f3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21" y="f40"/>
                  </a:lnTo>
                  <a:cubicBezTo>
                    <a:pt x="f41" y="f42"/>
                    <a:pt x="f43" y="f44"/>
                    <a:pt x="f3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Google Shape;597;p31">
              <a:extLst>
                <a:ext uri="{FF2B5EF4-FFF2-40B4-BE49-F238E27FC236}">
                  <a16:creationId xmlns:a16="http://schemas.microsoft.com/office/drawing/2014/main" id="{6D1D86CA-5472-4E11-A89E-6FD15A14B27F}"/>
                </a:ext>
              </a:extLst>
            </p:cNvPr>
            <p:cNvSpPr/>
            <p:nvPr/>
          </p:nvSpPr>
          <p:spPr>
            <a:xfrm>
              <a:off x="7384273" y="2509662"/>
              <a:ext cx="303727" cy="303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49"/>
                <a:gd name="f4" fmla="val 12148"/>
                <a:gd name="f5" fmla="val 1"/>
                <a:gd name="f6" fmla="val 11097"/>
                <a:gd name="f7" fmla="val 1036"/>
                <a:gd name="f8" fmla="val 9985"/>
                <a:gd name="f9" fmla="val 2149"/>
                <a:gd name="f10" fmla="val 8872"/>
                <a:gd name="f11" fmla="val 3262"/>
                <a:gd name="f12" fmla="val 7759"/>
                <a:gd name="f13" fmla="val 4375"/>
                <a:gd name="f14" fmla="val 6646"/>
                <a:gd name="f15" fmla="val 5487"/>
                <a:gd name="f16" fmla="val 5533"/>
                <a:gd name="f17" fmla="val 6600"/>
                <a:gd name="f18" fmla="val 4436"/>
                <a:gd name="f19" fmla="val 7729"/>
                <a:gd name="f20" fmla="val 3323"/>
                <a:gd name="f21" fmla="val 8841"/>
                <a:gd name="f22" fmla="val 2210"/>
                <a:gd name="f23" fmla="val 9939"/>
                <a:gd name="f24" fmla="val 1098"/>
                <a:gd name="f25" fmla="val 11052"/>
                <a:gd name="f26" fmla="val 278"/>
                <a:gd name="f27" fmla="val 12072"/>
                <a:gd name="f28" fmla="val 1360"/>
                <a:gd name="f29" fmla="val 10990"/>
                <a:gd name="f30" fmla="val 2473"/>
                <a:gd name="f31" fmla="val 9877"/>
                <a:gd name="f32" fmla="val 3586"/>
                <a:gd name="f33" fmla="val 8764"/>
                <a:gd name="f34" fmla="val 4699"/>
                <a:gd name="f35" fmla="val 7651"/>
                <a:gd name="f36" fmla="val 5812"/>
                <a:gd name="f37" fmla="val 6538"/>
                <a:gd name="f38" fmla="val 6924"/>
                <a:gd name="f39" fmla="val 5426"/>
                <a:gd name="f40" fmla="val 8037"/>
                <a:gd name="f41" fmla="val 4313"/>
                <a:gd name="f42" fmla="val 9150"/>
                <a:gd name="f43" fmla="val 3200"/>
                <a:gd name="f44" fmla="val 10263"/>
                <a:gd name="f45" fmla="val 2087"/>
                <a:gd name="f46" fmla="val 11376"/>
                <a:gd name="f47" fmla="val 974"/>
                <a:gd name="f48" fmla="val 12071"/>
                <a:gd name="f49" fmla="val 279"/>
                <a:gd name="f50" fmla="val 12087"/>
                <a:gd name="f51" fmla="val 186"/>
                <a:gd name="f52" fmla="val 12118"/>
                <a:gd name="f53" fmla="val 93"/>
                <a:gd name="f54" fmla="*/ f0 1 12149"/>
                <a:gd name="f55" fmla="*/ f1 1 12149"/>
                <a:gd name="f56" fmla="val f2"/>
                <a:gd name="f57" fmla="val f3"/>
                <a:gd name="f58" fmla="+- f57 0 f56"/>
                <a:gd name="f59" fmla="*/ f58 1 12149"/>
                <a:gd name="f60" fmla="*/ f56 1 f59"/>
                <a:gd name="f61" fmla="*/ f57 1 f59"/>
                <a:gd name="f62" fmla="*/ f60 f54 1"/>
                <a:gd name="f63" fmla="*/ f61 f54 1"/>
                <a:gd name="f64" fmla="*/ f61 f55 1"/>
                <a:gd name="f65" fmla="*/ f60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2149" h="12149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" y="f3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cubicBezTo>
                    <a:pt x="f50" y="f51"/>
                    <a:pt x="f52" y="f53"/>
                    <a:pt x="f4" y="f5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Google Shape;598;p31">
              <a:extLst>
                <a:ext uri="{FF2B5EF4-FFF2-40B4-BE49-F238E27FC236}">
                  <a16:creationId xmlns:a16="http://schemas.microsoft.com/office/drawing/2014/main" id="{E941C11E-2FF1-4BEF-9D6F-8A4DB11E3156}"/>
                </a:ext>
              </a:extLst>
            </p:cNvPr>
            <p:cNvSpPr/>
            <p:nvPr/>
          </p:nvSpPr>
          <p:spPr>
            <a:xfrm>
              <a:off x="7349105" y="2474512"/>
              <a:ext cx="346246" cy="3462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50"/>
                <a:gd name="f4" fmla="val 13849"/>
                <a:gd name="f5" fmla="val 13061"/>
                <a:gd name="f6" fmla="val 773"/>
                <a:gd name="f7" fmla="val 12504"/>
                <a:gd name="f8" fmla="val 1329"/>
                <a:gd name="f9" fmla="val 11392"/>
                <a:gd name="f10" fmla="val 2442"/>
                <a:gd name="f11" fmla="val 10279"/>
                <a:gd name="f12" fmla="val 3555"/>
                <a:gd name="f13" fmla="val 9166"/>
                <a:gd name="f14" fmla="val 4668"/>
                <a:gd name="f15" fmla="val 8053"/>
                <a:gd name="f16" fmla="val 5781"/>
                <a:gd name="f17" fmla="val 6940"/>
                <a:gd name="f18" fmla="val 6893"/>
                <a:gd name="f19" fmla="val 5828"/>
                <a:gd name="f20" fmla="val 8006"/>
                <a:gd name="f21" fmla="val 4730"/>
                <a:gd name="f22" fmla="val 9135"/>
                <a:gd name="f23" fmla="val 3617"/>
                <a:gd name="f24" fmla="val 10232"/>
                <a:gd name="f25" fmla="val 2505"/>
                <a:gd name="f26" fmla="val 11345"/>
                <a:gd name="f27" fmla="val 1392"/>
                <a:gd name="f28" fmla="val 12458"/>
                <a:gd name="f29" fmla="val 279"/>
                <a:gd name="f30" fmla="val 13570"/>
                <a:gd name="f31" fmla="val 1"/>
                <a:gd name="f32" fmla="val 248"/>
                <a:gd name="f33" fmla="val 13802"/>
                <a:gd name="f34" fmla="val 542"/>
                <a:gd name="f35" fmla="val 13509"/>
                <a:gd name="f36" fmla="val 1654"/>
                <a:gd name="f37" fmla="val 12396"/>
                <a:gd name="f38" fmla="val 2767"/>
                <a:gd name="f39" fmla="val 11283"/>
                <a:gd name="f40" fmla="val 3880"/>
                <a:gd name="f41" fmla="val 10170"/>
                <a:gd name="f42" fmla="val 6044"/>
                <a:gd name="f43" fmla="val 6106"/>
                <a:gd name="f44" fmla="val 7944"/>
                <a:gd name="f45" fmla="val 7219"/>
                <a:gd name="f46" fmla="val 6832"/>
                <a:gd name="f47" fmla="val 8331"/>
                <a:gd name="f48" fmla="val 5719"/>
                <a:gd name="f49" fmla="val 10557"/>
                <a:gd name="f50" fmla="val 3493"/>
                <a:gd name="f51" fmla="val 11670"/>
                <a:gd name="f52" fmla="val 2380"/>
                <a:gd name="f53" fmla="val 12783"/>
                <a:gd name="f54" fmla="val 1268"/>
                <a:gd name="f55" fmla="val 13803"/>
                <a:gd name="f56" fmla="val 247"/>
                <a:gd name="f57" fmla="val 13818"/>
                <a:gd name="f58" fmla="val 155"/>
                <a:gd name="f59" fmla="val 13834"/>
                <a:gd name="f60" fmla="val 77"/>
                <a:gd name="f61" fmla="*/ f0 1 13850"/>
                <a:gd name="f62" fmla="*/ f1 1 13849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13850"/>
                <a:gd name="f69" fmla="*/ f66 1 13849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3850" h="1384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4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20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cubicBezTo>
                    <a:pt x="f57" y="f58"/>
                    <a:pt x="f59" y="f60"/>
                    <a:pt x="f4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Google Shape;599;p31">
              <a:extLst>
                <a:ext uri="{FF2B5EF4-FFF2-40B4-BE49-F238E27FC236}">
                  <a16:creationId xmlns:a16="http://schemas.microsoft.com/office/drawing/2014/main" id="{D43FBA48-8EC1-4E20-913D-7D7B9A62C6DC}"/>
                </a:ext>
              </a:extLst>
            </p:cNvPr>
            <p:cNvSpPr/>
            <p:nvPr/>
          </p:nvSpPr>
          <p:spPr>
            <a:xfrm>
              <a:off x="6862251" y="1988033"/>
              <a:ext cx="489578" cy="4892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583"/>
                <a:gd name="f4" fmla="val 19568"/>
                <a:gd name="f5" fmla="val 19413"/>
                <a:gd name="f6" fmla="val 18640"/>
                <a:gd name="f7" fmla="val 773"/>
                <a:gd name="f8" fmla="val 17527"/>
                <a:gd name="f9" fmla="val 1886"/>
                <a:gd name="f10" fmla="val 16414"/>
                <a:gd name="f11" fmla="val 2999"/>
                <a:gd name="f12" fmla="val 15302"/>
                <a:gd name="f13" fmla="val 4096"/>
                <a:gd name="f14" fmla="val 14173"/>
                <a:gd name="f15" fmla="val 5209"/>
                <a:gd name="f16" fmla="val 13061"/>
                <a:gd name="f17" fmla="val 6322"/>
                <a:gd name="f18" fmla="val 11948"/>
                <a:gd name="f19" fmla="val 7435"/>
                <a:gd name="f20" fmla="val 10835"/>
                <a:gd name="f21" fmla="val 8547"/>
                <a:gd name="f22" fmla="val 9722"/>
                <a:gd name="f23" fmla="val 9660"/>
                <a:gd name="f24" fmla="val 8609"/>
                <a:gd name="f25" fmla="val 10773"/>
                <a:gd name="f26" fmla="val 7496"/>
                <a:gd name="f27" fmla="val 11886"/>
                <a:gd name="f28" fmla="val 6384"/>
                <a:gd name="f29" fmla="val 12999"/>
                <a:gd name="f30" fmla="val 5271"/>
                <a:gd name="f31" fmla="val 14111"/>
                <a:gd name="f32" fmla="val 4158"/>
                <a:gd name="f33" fmla="val 15224"/>
                <a:gd name="f34" fmla="val 3045"/>
                <a:gd name="f35" fmla="val 16337"/>
                <a:gd name="f36" fmla="val 1932"/>
                <a:gd name="f37" fmla="val 17450"/>
                <a:gd name="f38" fmla="val 820"/>
                <a:gd name="f39" fmla="val 18563"/>
                <a:gd name="f40" fmla="val 19382"/>
                <a:gd name="f41" fmla="val 31"/>
                <a:gd name="f42" fmla="val 19567"/>
                <a:gd name="f43" fmla="val 1098"/>
                <a:gd name="f44" fmla="val 18501"/>
                <a:gd name="f45" fmla="val 2211"/>
                <a:gd name="f46" fmla="val 17388"/>
                <a:gd name="f47" fmla="val 3323"/>
                <a:gd name="f48" fmla="val 16275"/>
                <a:gd name="f49" fmla="val 4436"/>
                <a:gd name="f50" fmla="val 15162"/>
                <a:gd name="f51" fmla="val 5549"/>
                <a:gd name="f52" fmla="val 14050"/>
                <a:gd name="f53" fmla="val 6662"/>
                <a:gd name="f54" fmla="val 12937"/>
                <a:gd name="f55" fmla="val 7775"/>
                <a:gd name="f56" fmla="val 11824"/>
                <a:gd name="f57" fmla="val 8888"/>
                <a:gd name="f58" fmla="val 10711"/>
                <a:gd name="f59" fmla="val 10000"/>
                <a:gd name="f60" fmla="val 9598"/>
                <a:gd name="f61" fmla="val 11113"/>
                <a:gd name="f62" fmla="val 8501"/>
                <a:gd name="f63" fmla="val 12226"/>
                <a:gd name="f64" fmla="val 7373"/>
                <a:gd name="f65" fmla="val 13339"/>
                <a:gd name="f66" fmla="val 6260"/>
                <a:gd name="f67" fmla="val 14452"/>
                <a:gd name="f68" fmla="val 5147"/>
                <a:gd name="f69" fmla="val 15564"/>
                <a:gd name="f70" fmla="val 4034"/>
                <a:gd name="f71" fmla="val 16677"/>
                <a:gd name="f72" fmla="val 2937"/>
                <a:gd name="f73" fmla="val 17790"/>
                <a:gd name="f74" fmla="val 1824"/>
                <a:gd name="f75" fmla="val 18903"/>
                <a:gd name="f76" fmla="val 711"/>
                <a:gd name="f77" fmla="val 16"/>
                <a:gd name="f78" fmla="*/ f0 1 19583"/>
                <a:gd name="f79" fmla="*/ f1 1 19568"/>
                <a:gd name="f80" fmla="val f2"/>
                <a:gd name="f81" fmla="val f3"/>
                <a:gd name="f82" fmla="val f4"/>
                <a:gd name="f83" fmla="+- f82 0 f80"/>
                <a:gd name="f84" fmla="+- f81 0 f80"/>
                <a:gd name="f85" fmla="*/ f84 1 19583"/>
                <a:gd name="f86" fmla="*/ f83 1 19568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19583" h="1956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2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3" y="f7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Google Shape;600;p31">
              <a:extLst>
                <a:ext uri="{FF2B5EF4-FFF2-40B4-BE49-F238E27FC236}">
                  <a16:creationId xmlns:a16="http://schemas.microsoft.com/office/drawing/2014/main" id="{653890F5-18F8-435E-8796-0B6E30F89959}"/>
                </a:ext>
              </a:extLst>
            </p:cNvPr>
            <p:cNvSpPr/>
            <p:nvPr/>
          </p:nvSpPr>
          <p:spPr>
            <a:xfrm>
              <a:off x="6859152" y="1984558"/>
              <a:ext cx="468346" cy="4683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734"/>
                <a:gd name="f4" fmla="val 18733"/>
                <a:gd name="f5" fmla="val 18548"/>
                <a:gd name="f6" fmla="val 17651"/>
                <a:gd name="f7" fmla="val 912"/>
                <a:gd name="f8" fmla="val 16538"/>
                <a:gd name="f9" fmla="val 2025"/>
                <a:gd name="f10" fmla="val 15410"/>
                <a:gd name="f11" fmla="val 3138"/>
                <a:gd name="f12" fmla="val 14297"/>
                <a:gd name="f13" fmla="val 4235"/>
                <a:gd name="f14" fmla="val 13185"/>
                <a:gd name="f15" fmla="val 5348"/>
                <a:gd name="f16" fmla="val 12072"/>
                <a:gd name="f17" fmla="val 6461"/>
                <a:gd name="f18" fmla="val 10959"/>
                <a:gd name="f19" fmla="val 7574"/>
                <a:gd name="f20" fmla="val 9846"/>
                <a:gd name="f21" fmla="val 8686"/>
                <a:gd name="f22" fmla="val 8733"/>
                <a:gd name="f23" fmla="val 9799"/>
                <a:gd name="f24" fmla="val 7620"/>
                <a:gd name="f25" fmla="val 10912"/>
                <a:gd name="f26" fmla="val 6508"/>
                <a:gd name="f27" fmla="val 12025"/>
                <a:gd name="f28" fmla="val 5395"/>
                <a:gd name="f29" fmla="val 13138"/>
                <a:gd name="f30" fmla="val 4282"/>
                <a:gd name="f31" fmla="val 14250"/>
                <a:gd name="f32" fmla="val 3169"/>
                <a:gd name="f33" fmla="val 15363"/>
                <a:gd name="f34" fmla="val 2056"/>
                <a:gd name="f35" fmla="val 16476"/>
                <a:gd name="f36" fmla="val 944"/>
                <a:gd name="f37" fmla="val 17589"/>
                <a:gd name="f38" fmla="val 1"/>
                <a:gd name="f39" fmla="val 18547"/>
                <a:gd name="f40" fmla="val 18609"/>
                <a:gd name="f41" fmla="val 16"/>
                <a:gd name="f42" fmla="val 18671"/>
                <a:gd name="f43" fmla="val 109"/>
                <a:gd name="f44" fmla="val 18640"/>
                <a:gd name="f45" fmla="val 1222"/>
                <a:gd name="f46" fmla="val 17527"/>
                <a:gd name="f47" fmla="val 2335"/>
                <a:gd name="f48" fmla="val 16414"/>
                <a:gd name="f49" fmla="val 3447"/>
                <a:gd name="f50" fmla="val 15301"/>
                <a:gd name="f51" fmla="val 4560"/>
                <a:gd name="f52" fmla="val 14189"/>
                <a:gd name="f53" fmla="val 5673"/>
                <a:gd name="f54" fmla="val 13076"/>
                <a:gd name="f55" fmla="val 6786"/>
                <a:gd name="f56" fmla="val 11963"/>
                <a:gd name="f57" fmla="val 7899"/>
                <a:gd name="f58" fmla="val 10850"/>
                <a:gd name="f59" fmla="val 9012"/>
                <a:gd name="f60" fmla="val 9737"/>
                <a:gd name="f61" fmla="val 10124"/>
                <a:gd name="f62" fmla="val 8640"/>
                <a:gd name="f63" fmla="val 11237"/>
                <a:gd name="f64" fmla="val 7512"/>
                <a:gd name="f65" fmla="val 12350"/>
                <a:gd name="f66" fmla="val 6399"/>
                <a:gd name="f67" fmla="val 13463"/>
                <a:gd name="f68" fmla="val 5286"/>
                <a:gd name="f69" fmla="val 14576"/>
                <a:gd name="f70" fmla="val 4173"/>
                <a:gd name="f71" fmla="val 15688"/>
                <a:gd name="f72" fmla="val 3060"/>
                <a:gd name="f73" fmla="val 16786"/>
                <a:gd name="f74" fmla="val 1948"/>
                <a:gd name="f75" fmla="val 17899"/>
                <a:gd name="f76" fmla="val 835"/>
                <a:gd name="f77" fmla="*/ f0 1 18734"/>
                <a:gd name="f78" fmla="*/ f1 1 18733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18734"/>
                <a:gd name="f85" fmla="*/ f82 1 18733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18734" h="18733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cubicBezTo>
                    <a:pt x="f38" y="f40"/>
                    <a:pt x="f41" y="f42"/>
                    <a:pt x="f41" y="f4"/>
                  </a:cubicBez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4" y="f41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Google Shape;601;p31">
              <a:extLst>
                <a:ext uri="{FF2B5EF4-FFF2-40B4-BE49-F238E27FC236}">
                  <a16:creationId xmlns:a16="http://schemas.microsoft.com/office/drawing/2014/main" id="{504779BB-22E2-4B9A-9612-1129B84DB08B}"/>
                </a:ext>
              </a:extLst>
            </p:cNvPr>
            <p:cNvSpPr/>
            <p:nvPr/>
          </p:nvSpPr>
          <p:spPr>
            <a:xfrm>
              <a:off x="6857231" y="1983013"/>
              <a:ext cx="444773" cy="4439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791"/>
                <a:gd name="f4" fmla="val 17760"/>
                <a:gd name="f5" fmla="val 17589"/>
                <a:gd name="f6" fmla="val 16615"/>
                <a:gd name="f7" fmla="val 974"/>
                <a:gd name="f8" fmla="val 15487"/>
                <a:gd name="f9" fmla="val 2087"/>
                <a:gd name="f10" fmla="val 14374"/>
                <a:gd name="f11" fmla="val 3200"/>
                <a:gd name="f12" fmla="val 13262"/>
                <a:gd name="f13" fmla="val 4297"/>
                <a:gd name="f14" fmla="val 12149"/>
                <a:gd name="f15" fmla="val 5410"/>
                <a:gd name="f16" fmla="val 11036"/>
                <a:gd name="f17" fmla="val 6523"/>
                <a:gd name="f18" fmla="val 9923"/>
                <a:gd name="f19" fmla="val 7636"/>
                <a:gd name="f20" fmla="val 8810"/>
                <a:gd name="f21" fmla="val 8748"/>
                <a:gd name="f22" fmla="val 7697"/>
                <a:gd name="f23" fmla="val 9861"/>
                <a:gd name="f24" fmla="val 6585"/>
                <a:gd name="f25" fmla="val 10974"/>
                <a:gd name="f26" fmla="val 5472"/>
                <a:gd name="f27" fmla="val 12087"/>
                <a:gd name="f28" fmla="val 4359"/>
                <a:gd name="f29" fmla="val 13200"/>
                <a:gd name="f30" fmla="val 3246"/>
                <a:gd name="f31" fmla="val 14312"/>
                <a:gd name="f32" fmla="val 2133"/>
                <a:gd name="f33" fmla="val 15425"/>
                <a:gd name="f34" fmla="val 1021"/>
                <a:gd name="f35" fmla="val 16538"/>
                <a:gd name="f36" fmla="val 17558"/>
                <a:gd name="f37" fmla="val 17759"/>
                <a:gd name="f38" fmla="val 171"/>
                <a:gd name="f39" fmla="val 1283"/>
                <a:gd name="f40" fmla="val 16476"/>
                <a:gd name="f41" fmla="val 2396"/>
                <a:gd name="f42" fmla="val 15363"/>
                <a:gd name="f43" fmla="val 3509"/>
                <a:gd name="f44" fmla="val 14251"/>
                <a:gd name="f45" fmla="val 4622"/>
                <a:gd name="f46" fmla="val 13138"/>
                <a:gd name="f47" fmla="val 5735"/>
                <a:gd name="f48" fmla="val 12025"/>
                <a:gd name="f49" fmla="val 6863"/>
                <a:gd name="f50" fmla="val 10912"/>
                <a:gd name="f51" fmla="val 7976"/>
                <a:gd name="f52" fmla="val 9799"/>
                <a:gd name="f53" fmla="val 9089"/>
                <a:gd name="f54" fmla="val 8702"/>
                <a:gd name="f55" fmla="val 10201"/>
                <a:gd name="f56" fmla="val 7574"/>
                <a:gd name="f57" fmla="val 11314"/>
                <a:gd name="f58" fmla="val 6461"/>
                <a:gd name="f59" fmla="val 12427"/>
                <a:gd name="f60" fmla="val 5348"/>
                <a:gd name="f61" fmla="val 13540"/>
                <a:gd name="f62" fmla="val 4235"/>
                <a:gd name="f63" fmla="val 14653"/>
                <a:gd name="f64" fmla="val 3122"/>
                <a:gd name="f65" fmla="val 15765"/>
                <a:gd name="f66" fmla="val 2010"/>
                <a:gd name="f67" fmla="val 16878"/>
                <a:gd name="f68" fmla="val 897"/>
                <a:gd name="f69" fmla="val 17790"/>
                <a:gd name="f70" fmla="*/ f0 1 17791"/>
                <a:gd name="f71" fmla="*/ f1 1 17760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7791"/>
                <a:gd name="f78" fmla="*/ f75 1 17760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7791" h="1776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2" y="f36"/>
                  </a:lnTo>
                  <a:lnTo>
                    <a:pt x="f2" y="f37"/>
                  </a:lnTo>
                  <a:lnTo>
                    <a:pt x="f38" y="f5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Google Shape;602;p31">
              <a:extLst>
                <a:ext uri="{FF2B5EF4-FFF2-40B4-BE49-F238E27FC236}">
                  <a16:creationId xmlns:a16="http://schemas.microsoft.com/office/drawing/2014/main" id="{B8AA5E7A-0F08-4080-A2CF-7278B260E527}"/>
                </a:ext>
              </a:extLst>
            </p:cNvPr>
            <p:cNvSpPr/>
            <p:nvPr/>
          </p:nvSpPr>
          <p:spPr>
            <a:xfrm>
              <a:off x="6856857" y="1982236"/>
              <a:ext cx="417697" cy="4177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8"/>
                <a:gd name="f4" fmla="val 16709"/>
                <a:gd name="f5" fmla="val 16507"/>
                <a:gd name="f6" fmla="val 15502"/>
                <a:gd name="f7" fmla="val 1005"/>
                <a:gd name="f8" fmla="val 14389"/>
                <a:gd name="f9" fmla="val 2118"/>
                <a:gd name="f10" fmla="val 13277"/>
                <a:gd name="f11" fmla="val 3231"/>
                <a:gd name="f12" fmla="val 12164"/>
                <a:gd name="f13" fmla="val 4328"/>
                <a:gd name="f14" fmla="val 11051"/>
                <a:gd name="f15" fmla="val 5441"/>
                <a:gd name="f16" fmla="val 9938"/>
                <a:gd name="f17" fmla="val 6554"/>
                <a:gd name="f18" fmla="val 8825"/>
                <a:gd name="f19" fmla="val 7667"/>
                <a:gd name="f20" fmla="val 7712"/>
                <a:gd name="f21" fmla="val 8779"/>
                <a:gd name="f22" fmla="val 6600"/>
                <a:gd name="f23" fmla="val 9892"/>
                <a:gd name="f24" fmla="val 5487"/>
                <a:gd name="f25" fmla="val 11005"/>
                <a:gd name="f26" fmla="val 4374"/>
                <a:gd name="f27" fmla="val 12118"/>
                <a:gd name="f28" fmla="val 3261"/>
                <a:gd name="f29" fmla="val 13231"/>
                <a:gd name="f30" fmla="val 2148"/>
                <a:gd name="f31" fmla="val 14343"/>
                <a:gd name="f32" fmla="val 1036"/>
                <a:gd name="f33" fmla="val 15456"/>
                <a:gd name="f34" fmla="val 16492"/>
                <a:gd name="f35" fmla="val 201"/>
                <a:gd name="f36" fmla="val 1314"/>
                <a:gd name="f37" fmla="val 15394"/>
                <a:gd name="f38" fmla="val 2427"/>
                <a:gd name="f39" fmla="val 14282"/>
                <a:gd name="f40" fmla="val 3539"/>
                <a:gd name="f41" fmla="val 13169"/>
                <a:gd name="f42" fmla="val 4652"/>
                <a:gd name="f43" fmla="val 12056"/>
                <a:gd name="f44" fmla="val 5765"/>
                <a:gd name="f45" fmla="val 10943"/>
                <a:gd name="f46" fmla="val 6878"/>
                <a:gd name="f47" fmla="val 9830"/>
                <a:gd name="f48" fmla="val 7991"/>
                <a:gd name="f49" fmla="val 8733"/>
                <a:gd name="f50" fmla="val 9104"/>
                <a:gd name="f51" fmla="val 7605"/>
                <a:gd name="f52" fmla="val 10216"/>
                <a:gd name="f53" fmla="val 6492"/>
                <a:gd name="f54" fmla="val 11329"/>
                <a:gd name="f55" fmla="val 5379"/>
                <a:gd name="f56" fmla="val 12442"/>
                <a:gd name="f57" fmla="val 4266"/>
                <a:gd name="f58" fmla="val 13555"/>
                <a:gd name="f59" fmla="val 3153"/>
                <a:gd name="f60" fmla="val 14668"/>
                <a:gd name="f61" fmla="val 2041"/>
                <a:gd name="f62" fmla="val 15780"/>
                <a:gd name="f63" fmla="val 928"/>
                <a:gd name="f64" fmla="*/ f0 1 16708"/>
                <a:gd name="f65" fmla="*/ f1 1 16709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16708"/>
                <a:gd name="f72" fmla="*/ f69 1 16709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6708" h="1670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2" y="f34"/>
                  </a:lnTo>
                  <a:lnTo>
                    <a:pt x="f2" y="f3"/>
                  </a:lnTo>
                  <a:lnTo>
                    <a:pt x="f35" y="f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Google Shape;603;p31">
              <a:extLst>
                <a:ext uri="{FF2B5EF4-FFF2-40B4-BE49-F238E27FC236}">
                  <a16:creationId xmlns:a16="http://schemas.microsoft.com/office/drawing/2014/main" id="{F1034F15-63FE-4173-A7B8-4461023D0A38}"/>
                </a:ext>
              </a:extLst>
            </p:cNvPr>
            <p:cNvSpPr/>
            <p:nvPr/>
          </p:nvSpPr>
          <p:spPr>
            <a:xfrm>
              <a:off x="6861849" y="1987265"/>
              <a:ext cx="352053" cy="3520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82"/>
                <a:gd name="f4" fmla="val 14081"/>
                <a:gd name="f5" fmla="val 14004"/>
                <a:gd name="f6" fmla="val 16"/>
                <a:gd name="f7" fmla="val 13911"/>
                <a:gd name="f8" fmla="val 31"/>
                <a:gd name="f9" fmla="val 13834"/>
                <a:gd name="f10" fmla="val 13077"/>
                <a:gd name="f11" fmla="val 804"/>
                <a:gd name="f12" fmla="val 11964"/>
                <a:gd name="f13" fmla="val 1917"/>
                <a:gd name="f14" fmla="val 10851"/>
                <a:gd name="f15" fmla="val 3030"/>
                <a:gd name="f16" fmla="val 9738"/>
                <a:gd name="f17" fmla="val 4127"/>
                <a:gd name="f18" fmla="val 8625"/>
                <a:gd name="f19" fmla="val 5240"/>
                <a:gd name="f20" fmla="val 7512"/>
                <a:gd name="f21" fmla="val 6353"/>
                <a:gd name="f22" fmla="val 6400"/>
                <a:gd name="f23" fmla="val 7466"/>
                <a:gd name="f24" fmla="val 5287"/>
                <a:gd name="f25" fmla="val 8578"/>
                <a:gd name="f26" fmla="val 4174"/>
                <a:gd name="f27" fmla="val 9691"/>
                <a:gd name="f28" fmla="val 3061"/>
                <a:gd name="f29" fmla="val 10804"/>
                <a:gd name="f30" fmla="val 1948"/>
                <a:gd name="f31" fmla="val 11917"/>
                <a:gd name="f32" fmla="val 836"/>
                <a:gd name="f33" fmla="val 13030"/>
                <a:gd name="f34" fmla="val 47"/>
                <a:gd name="f35" fmla="val 13833"/>
                <a:gd name="f36" fmla="val 1"/>
                <a:gd name="f37" fmla="val 1114"/>
                <a:gd name="f38" fmla="val 12968"/>
                <a:gd name="f39" fmla="val 2227"/>
                <a:gd name="f40" fmla="val 11855"/>
                <a:gd name="f41" fmla="val 3339"/>
                <a:gd name="f42" fmla="val 10742"/>
                <a:gd name="f43" fmla="val 4452"/>
                <a:gd name="f44" fmla="val 9629"/>
                <a:gd name="f45" fmla="val 5565"/>
                <a:gd name="f46" fmla="val 8532"/>
                <a:gd name="f47" fmla="val 6678"/>
                <a:gd name="f48" fmla="val 7404"/>
                <a:gd name="f49" fmla="val 7791"/>
                <a:gd name="f50" fmla="val 6291"/>
                <a:gd name="f51" fmla="val 8904"/>
                <a:gd name="f52" fmla="val 5178"/>
                <a:gd name="f53" fmla="val 10016"/>
                <a:gd name="f54" fmla="val 4065"/>
                <a:gd name="f55" fmla="val 11129"/>
                <a:gd name="f56" fmla="val 2952"/>
                <a:gd name="f57" fmla="val 12242"/>
                <a:gd name="f58" fmla="val 1840"/>
                <a:gd name="f59" fmla="val 13355"/>
                <a:gd name="f60" fmla="val 727"/>
                <a:gd name="f61" fmla="*/ f0 1 14082"/>
                <a:gd name="f62" fmla="*/ f1 1 14081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14082"/>
                <a:gd name="f69" fmla="*/ f66 1 14081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4082" h="14081">
                  <a:moveTo>
                    <a:pt x="f4" y="f2"/>
                  </a:moveTo>
                  <a:cubicBezTo>
                    <a:pt x="f5" y="f6"/>
                    <a:pt x="f7" y="f8"/>
                    <a:pt x="f9" y="f8"/>
                  </a:cubicBez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4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Google Shape;604;p31">
              <a:extLst>
                <a:ext uri="{FF2B5EF4-FFF2-40B4-BE49-F238E27FC236}">
                  <a16:creationId xmlns:a16="http://schemas.microsoft.com/office/drawing/2014/main" id="{A9F1FF88-F06A-483F-8263-D70BEC5DF27B}"/>
                </a:ext>
              </a:extLst>
            </p:cNvPr>
            <p:cNvSpPr/>
            <p:nvPr/>
          </p:nvSpPr>
          <p:spPr>
            <a:xfrm>
              <a:off x="7186425" y="2311840"/>
              <a:ext cx="505452" cy="5054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218"/>
                <a:gd name="f4" fmla="val 20217"/>
                <a:gd name="f5" fmla="val 20186"/>
                <a:gd name="f6" fmla="val 20124"/>
                <a:gd name="f7" fmla="val 47"/>
                <a:gd name="f8" fmla="val 19011"/>
                <a:gd name="f9" fmla="val 1159"/>
                <a:gd name="f10" fmla="val 17899"/>
                <a:gd name="f11" fmla="val 2272"/>
                <a:gd name="f12" fmla="val 16786"/>
                <a:gd name="f13" fmla="val 3385"/>
                <a:gd name="f14" fmla="val 15673"/>
                <a:gd name="f15" fmla="val 4498"/>
                <a:gd name="f16" fmla="val 14560"/>
                <a:gd name="f17" fmla="val 5611"/>
                <a:gd name="f18" fmla="val 13447"/>
                <a:gd name="f19" fmla="val 6724"/>
                <a:gd name="f20" fmla="val 12335"/>
                <a:gd name="f21" fmla="val 7836"/>
                <a:gd name="f22" fmla="val 11222"/>
                <a:gd name="f23" fmla="val 8949"/>
                <a:gd name="f24" fmla="val 9058"/>
                <a:gd name="f25" fmla="val 11128"/>
                <a:gd name="f26" fmla="val 8996"/>
                <a:gd name="f27" fmla="val 11175"/>
                <a:gd name="f28" fmla="val 7883"/>
                <a:gd name="f29" fmla="val 12288"/>
                <a:gd name="f30" fmla="val 6770"/>
                <a:gd name="f31" fmla="val 13400"/>
                <a:gd name="f32" fmla="val 5673"/>
                <a:gd name="f33" fmla="val 14513"/>
                <a:gd name="f34" fmla="val 4560"/>
                <a:gd name="f35" fmla="val 15642"/>
                <a:gd name="f36" fmla="val 3447"/>
                <a:gd name="f37" fmla="val 16754"/>
                <a:gd name="f38" fmla="val 2319"/>
                <a:gd name="f39" fmla="val 17867"/>
                <a:gd name="f40" fmla="val 1206"/>
                <a:gd name="f41" fmla="val 18965"/>
                <a:gd name="f42" fmla="val 94"/>
                <a:gd name="f43" fmla="val 20077"/>
                <a:gd name="f44" fmla="val 1"/>
                <a:gd name="f45" fmla="val 171"/>
                <a:gd name="f46" fmla="val 20216"/>
                <a:gd name="f47" fmla="val 356"/>
                <a:gd name="f48" fmla="val 20016"/>
                <a:gd name="f49" fmla="val 372"/>
                <a:gd name="f50" fmla="val 1485"/>
                <a:gd name="f51" fmla="val 18903"/>
                <a:gd name="f52" fmla="val 2597"/>
                <a:gd name="f53" fmla="val 17790"/>
                <a:gd name="f54" fmla="val 3710"/>
                <a:gd name="f55" fmla="val 16677"/>
                <a:gd name="f56" fmla="val 4823"/>
                <a:gd name="f57" fmla="val 15564"/>
                <a:gd name="f58" fmla="val 5936"/>
                <a:gd name="f59" fmla="val 14451"/>
                <a:gd name="f60" fmla="val 7049"/>
                <a:gd name="f61" fmla="val 13339"/>
                <a:gd name="f62" fmla="val 8161"/>
                <a:gd name="f63" fmla="val 12226"/>
                <a:gd name="f64" fmla="val 9274"/>
                <a:gd name="f65" fmla="val 11113"/>
                <a:gd name="f66" fmla="val 10387"/>
                <a:gd name="f67" fmla="val 10000"/>
                <a:gd name="f68" fmla="val 11500"/>
                <a:gd name="f69" fmla="val 8887"/>
                <a:gd name="f70" fmla="val 12613"/>
                <a:gd name="f71" fmla="val 7775"/>
                <a:gd name="f72" fmla="val 13726"/>
                <a:gd name="f73" fmla="val 6662"/>
                <a:gd name="f74" fmla="val 14838"/>
                <a:gd name="f75" fmla="val 5549"/>
                <a:gd name="f76" fmla="val 15951"/>
                <a:gd name="f77" fmla="val 4436"/>
                <a:gd name="f78" fmla="val 17064"/>
                <a:gd name="f79" fmla="val 3323"/>
                <a:gd name="f80" fmla="val 18177"/>
                <a:gd name="f81" fmla="val 2210"/>
                <a:gd name="f82" fmla="val 19290"/>
                <a:gd name="f83" fmla="val 1098"/>
                <a:gd name="f84" fmla="val 170"/>
                <a:gd name="f85" fmla="val 20202"/>
                <a:gd name="f86" fmla="val 108"/>
                <a:gd name="f87" fmla="val 62"/>
                <a:gd name="f88" fmla="*/ f0 1 20218"/>
                <a:gd name="f89" fmla="*/ f1 1 20217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20218"/>
                <a:gd name="f96" fmla="*/ f93 1 20217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20218" h="20217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5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48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4" y="f84"/>
                  </a:lnTo>
                  <a:cubicBezTo>
                    <a:pt x="f85" y="f86"/>
                    <a:pt x="f5" y="f87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Google Shape;605;p31">
              <a:extLst>
                <a:ext uri="{FF2B5EF4-FFF2-40B4-BE49-F238E27FC236}">
                  <a16:creationId xmlns:a16="http://schemas.microsoft.com/office/drawing/2014/main" id="{457B169B-0264-490C-8642-743EE26A9F3D}"/>
                </a:ext>
              </a:extLst>
            </p:cNvPr>
            <p:cNvSpPr/>
            <p:nvPr/>
          </p:nvSpPr>
          <p:spPr>
            <a:xfrm>
              <a:off x="7164031" y="2289410"/>
              <a:ext cx="522424" cy="5224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97"/>
                <a:gd name="f4" fmla="val 20898"/>
                <a:gd name="f5" fmla="val 20850"/>
                <a:gd name="f6" fmla="val 1"/>
                <a:gd name="f7" fmla="val 19907"/>
                <a:gd name="f8" fmla="val 944"/>
                <a:gd name="f9" fmla="val 18795"/>
                <a:gd name="f10" fmla="val 2056"/>
                <a:gd name="f11" fmla="val 17682"/>
                <a:gd name="f12" fmla="val 3169"/>
                <a:gd name="f13" fmla="val 16569"/>
                <a:gd name="f14" fmla="val 4282"/>
                <a:gd name="f15" fmla="val 15456"/>
                <a:gd name="f16" fmla="val 5395"/>
                <a:gd name="f17" fmla="val 14343"/>
                <a:gd name="f18" fmla="val 6508"/>
                <a:gd name="f19" fmla="val 13231"/>
                <a:gd name="f20" fmla="val 7621"/>
                <a:gd name="f21" fmla="val 12118"/>
                <a:gd name="f22" fmla="val 8733"/>
                <a:gd name="f23" fmla="val 11020"/>
                <a:gd name="f24" fmla="val 9846"/>
                <a:gd name="f25" fmla="val 9908"/>
                <a:gd name="f26" fmla="val 10959"/>
                <a:gd name="f27" fmla="val 8795"/>
                <a:gd name="f28" fmla="val 12072"/>
                <a:gd name="f29" fmla="val 7682"/>
                <a:gd name="f30" fmla="val 13185"/>
                <a:gd name="f31" fmla="val 6569"/>
                <a:gd name="f32" fmla="val 14297"/>
                <a:gd name="f33" fmla="val 4343"/>
                <a:gd name="f34" fmla="val 16539"/>
                <a:gd name="f35" fmla="val 3215"/>
                <a:gd name="f36" fmla="val 17651"/>
                <a:gd name="f37" fmla="val 2102"/>
                <a:gd name="f38" fmla="val 18764"/>
                <a:gd name="f39" fmla="val 20851"/>
                <a:gd name="f40" fmla="val 155"/>
                <a:gd name="f41" fmla="val 1268"/>
                <a:gd name="f42" fmla="val 19800"/>
                <a:gd name="f43" fmla="val 2381"/>
                <a:gd name="f44" fmla="val 18687"/>
                <a:gd name="f45" fmla="val 3493"/>
                <a:gd name="f46" fmla="val 17574"/>
                <a:gd name="f47" fmla="val 4591"/>
                <a:gd name="f48" fmla="val 16461"/>
                <a:gd name="f49" fmla="val 5704"/>
                <a:gd name="f50" fmla="val 15348"/>
                <a:gd name="f51" fmla="val 6816"/>
                <a:gd name="f52" fmla="val 14236"/>
                <a:gd name="f53" fmla="val 7929"/>
                <a:gd name="f54" fmla="val 13123"/>
                <a:gd name="f55" fmla="val 9042"/>
                <a:gd name="f56" fmla="val 12010"/>
                <a:gd name="f57" fmla="val 10155"/>
                <a:gd name="f58" fmla="val 10897"/>
                <a:gd name="f59" fmla="val 11268"/>
                <a:gd name="f60" fmla="val 9784"/>
                <a:gd name="f61" fmla="val 12380"/>
                <a:gd name="f62" fmla="val 8672"/>
                <a:gd name="f63" fmla="val 13493"/>
                <a:gd name="f64" fmla="val 7559"/>
                <a:gd name="f65" fmla="val 14606"/>
                <a:gd name="f66" fmla="val 6446"/>
                <a:gd name="f67" fmla="val 15719"/>
                <a:gd name="f68" fmla="val 5333"/>
                <a:gd name="f69" fmla="val 16832"/>
                <a:gd name="f70" fmla="val 4220"/>
                <a:gd name="f71" fmla="val 17945"/>
                <a:gd name="f72" fmla="val 3107"/>
                <a:gd name="f73" fmla="val 19057"/>
                <a:gd name="f74" fmla="val 1995"/>
                <a:gd name="f75" fmla="val 20170"/>
                <a:gd name="f76" fmla="val 882"/>
                <a:gd name="f77" fmla="val 171"/>
                <a:gd name="f78" fmla="val 20881"/>
                <a:gd name="f79" fmla="val 109"/>
                <a:gd name="f80" fmla="val 20866"/>
                <a:gd name="f81" fmla="val 63"/>
                <a:gd name="f82" fmla="*/ f0 1 20897"/>
                <a:gd name="f83" fmla="*/ f1 1 20898"/>
                <a:gd name="f84" fmla="val f2"/>
                <a:gd name="f85" fmla="val f3"/>
                <a:gd name="f86" fmla="val f4"/>
                <a:gd name="f87" fmla="+- f86 0 f84"/>
                <a:gd name="f88" fmla="+- f85 0 f84"/>
                <a:gd name="f89" fmla="*/ f88 1 20897"/>
                <a:gd name="f90" fmla="*/ f87 1 20898"/>
                <a:gd name="f91" fmla="*/ f84 1 f89"/>
                <a:gd name="f92" fmla="*/ f85 1 f89"/>
                <a:gd name="f93" fmla="*/ f84 1 f90"/>
                <a:gd name="f94" fmla="*/ f86 1 f90"/>
                <a:gd name="f95" fmla="*/ f91 f82 1"/>
                <a:gd name="f96" fmla="*/ f92 f82 1"/>
                <a:gd name="f97" fmla="*/ f94 f83 1"/>
                <a:gd name="f98" fmla="*/ f93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20897" h="20898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2" y="f39"/>
                  </a:lnTo>
                  <a:lnTo>
                    <a:pt x="f40" y="f3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3" y="f77"/>
                  </a:lnTo>
                  <a:cubicBezTo>
                    <a:pt x="f78" y="f79"/>
                    <a:pt x="f80" y="f81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Google Shape;606;p31">
              <a:extLst>
                <a:ext uri="{FF2B5EF4-FFF2-40B4-BE49-F238E27FC236}">
                  <a16:creationId xmlns:a16="http://schemas.microsoft.com/office/drawing/2014/main" id="{4AFF6965-BC04-4DAF-9427-1829DB6876CC}"/>
                </a:ext>
              </a:extLst>
            </p:cNvPr>
            <p:cNvSpPr/>
            <p:nvPr/>
          </p:nvSpPr>
          <p:spPr>
            <a:xfrm>
              <a:off x="7143155" y="2268160"/>
              <a:ext cx="537127" cy="5371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85"/>
                <a:gd name="f4" fmla="val 21423"/>
                <a:gd name="f5" fmla="val 1"/>
                <a:gd name="f6" fmla="val 20758"/>
                <a:gd name="f7" fmla="val 681"/>
                <a:gd name="f8" fmla="val 19645"/>
                <a:gd name="f9" fmla="val 1794"/>
                <a:gd name="f10" fmla="val 18532"/>
                <a:gd name="f11" fmla="val 2906"/>
                <a:gd name="f12" fmla="val 17419"/>
                <a:gd name="f13" fmla="val 4019"/>
                <a:gd name="f14" fmla="val 16291"/>
                <a:gd name="f15" fmla="val 5132"/>
                <a:gd name="f16" fmla="val 15178"/>
                <a:gd name="f17" fmla="val 6245"/>
                <a:gd name="f18" fmla="val 14066"/>
                <a:gd name="f19" fmla="val 7358"/>
                <a:gd name="f20" fmla="val 12953"/>
                <a:gd name="f21" fmla="val 8471"/>
                <a:gd name="f22" fmla="val 11855"/>
                <a:gd name="f23" fmla="val 9583"/>
                <a:gd name="f24" fmla="val 10743"/>
                <a:gd name="f25" fmla="val 10696"/>
                <a:gd name="f26" fmla="val 9630"/>
                <a:gd name="f27" fmla="val 11809"/>
                <a:gd name="f28" fmla="val 8517"/>
                <a:gd name="f29" fmla="val 12922"/>
                <a:gd name="f30" fmla="val 7404"/>
                <a:gd name="f31" fmla="val 14035"/>
                <a:gd name="f32" fmla="val 6291"/>
                <a:gd name="f33" fmla="val 15147"/>
                <a:gd name="f34" fmla="val 5178"/>
                <a:gd name="f35" fmla="val 16260"/>
                <a:gd name="f36" fmla="val 4050"/>
                <a:gd name="f37" fmla="val 17389"/>
                <a:gd name="f38" fmla="val 2937"/>
                <a:gd name="f39" fmla="val 18501"/>
                <a:gd name="f40" fmla="val 1825"/>
                <a:gd name="f41" fmla="val 19614"/>
                <a:gd name="f42" fmla="val 712"/>
                <a:gd name="f43" fmla="val 20712"/>
                <a:gd name="f44" fmla="val 21438"/>
                <a:gd name="f45" fmla="val 155"/>
                <a:gd name="f46" fmla="val 21484"/>
                <a:gd name="f47" fmla="val 990"/>
                <a:gd name="f48" fmla="val 20650"/>
                <a:gd name="f49" fmla="val 2103"/>
                <a:gd name="f50" fmla="val 19537"/>
                <a:gd name="f51" fmla="val 3216"/>
                <a:gd name="f52" fmla="val 18424"/>
                <a:gd name="f53" fmla="val 4328"/>
                <a:gd name="f54" fmla="val 17311"/>
                <a:gd name="f55" fmla="val 5426"/>
                <a:gd name="f56" fmla="val 16198"/>
                <a:gd name="f57" fmla="val 6539"/>
                <a:gd name="f58" fmla="val 15086"/>
                <a:gd name="f59" fmla="val 7651"/>
                <a:gd name="f60" fmla="val 13973"/>
                <a:gd name="f61" fmla="val 8764"/>
                <a:gd name="f62" fmla="val 12860"/>
                <a:gd name="f63" fmla="val 9877"/>
                <a:gd name="f64" fmla="val 11747"/>
                <a:gd name="f65" fmla="val 10990"/>
                <a:gd name="f66" fmla="val 10634"/>
                <a:gd name="f67" fmla="val 12103"/>
                <a:gd name="f68" fmla="val 9522"/>
                <a:gd name="f69" fmla="val 13911"/>
                <a:gd name="f70" fmla="val 7729"/>
                <a:gd name="f71" fmla="val 14328"/>
                <a:gd name="f72" fmla="val 7296"/>
                <a:gd name="f73" fmla="val 15441"/>
                <a:gd name="f74" fmla="val 6183"/>
                <a:gd name="f75" fmla="val 16554"/>
                <a:gd name="f76" fmla="val 5070"/>
                <a:gd name="f77" fmla="val 17667"/>
                <a:gd name="f78" fmla="val 3957"/>
                <a:gd name="f79" fmla="val 18780"/>
                <a:gd name="f80" fmla="val 2845"/>
                <a:gd name="f81" fmla="val 19908"/>
                <a:gd name="f82" fmla="val 1732"/>
                <a:gd name="f83" fmla="val 21021"/>
                <a:gd name="f84" fmla="val 619"/>
                <a:gd name="f85" fmla="val 21453"/>
                <a:gd name="f86" fmla="val 109"/>
                <a:gd name="f87" fmla="val 63"/>
                <a:gd name="f88" fmla="*/ f0 1 21485"/>
                <a:gd name="f89" fmla="*/ f1 1 21485"/>
                <a:gd name="f90" fmla="val f2"/>
                <a:gd name="f91" fmla="val f3"/>
                <a:gd name="f92" fmla="+- f91 0 f90"/>
                <a:gd name="f93" fmla="*/ f92 1 21485"/>
                <a:gd name="f94" fmla="*/ f90 1 f93"/>
                <a:gd name="f95" fmla="*/ f91 1 f93"/>
                <a:gd name="f96" fmla="*/ f94 f88 1"/>
                <a:gd name="f97" fmla="*/ f95 f88 1"/>
                <a:gd name="f98" fmla="*/ f95 f89 1"/>
                <a:gd name="f99" fmla="*/ f94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21485" h="2148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5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46" y="f45"/>
                  </a:lnTo>
                  <a:cubicBezTo>
                    <a:pt x="f85" y="f86"/>
                    <a:pt x="f44" y="f87"/>
                    <a:pt x="f4" y="f5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Google Shape;607;p31">
              <a:extLst>
                <a:ext uri="{FF2B5EF4-FFF2-40B4-BE49-F238E27FC236}">
                  <a16:creationId xmlns:a16="http://schemas.microsoft.com/office/drawing/2014/main" id="{C21B8ECE-A112-4374-9989-B3BD3869931F}"/>
                </a:ext>
              </a:extLst>
            </p:cNvPr>
            <p:cNvSpPr/>
            <p:nvPr/>
          </p:nvSpPr>
          <p:spPr>
            <a:xfrm>
              <a:off x="6880402" y="2005809"/>
              <a:ext cx="259698" cy="259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88"/>
                <a:gd name="f4" fmla="val 10372"/>
                <a:gd name="f5" fmla="val 10387"/>
                <a:gd name="f6" fmla="val 10063"/>
                <a:gd name="f7" fmla="val 108"/>
                <a:gd name="f8" fmla="val 9012"/>
                <a:gd name="f9" fmla="val 1159"/>
                <a:gd name="f10" fmla="val 7899"/>
                <a:gd name="f11" fmla="val 2272"/>
                <a:gd name="f12" fmla="val 6786"/>
                <a:gd name="f13" fmla="val 3385"/>
                <a:gd name="f14" fmla="val 5658"/>
                <a:gd name="f15" fmla="val 4498"/>
                <a:gd name="f16" fmla="val 4545"/>
                <a:gd name="f17" fmla="val 5611"/>
                <a:gd name="f18" fmla="val 3432"/>
                <a:gd name="f19" fmla="val 6724"/>
                <a:gd name="f20" fmla="val 2319"/>
                <a:gd name="f21" fmla="val 7836"/>
                <a:gd name="f22" fmla="val 1206"/>
                <a:gd name="f23" fmla="val 8949"/>
                <a:gd name="f24" fmla="val 109"/>
                <a:gd name="f25" fmla="val 10047"/>
                <a:gd name="f26" fmla="val 1"/>
                <a:gd name="f27" fmla="val 10371"/>
                <a:gd name="f28" fmla="val 356"/>
                <a:gd name="f29" fmla="val 10000"/>
                <a:gd name="f30" fmla="val 1469"/>
                <a:gd name="f31" fmla="val 8887"/>
                <a:gd name="f32" fmla="val 2597"/>
                <a:gd name="f33" fmla="val 7790"/>
                <a:gd name="f34" fmla="val 3710"/>
                <a:gd name="f35" fmla="val 6662"/>
                <a:gd name="f36" fmla="val 4823"/>
                <a:gd name="f37" fmla="val 5549"/>
                <a:gd name="f38" fmla="val 5936"/>
                <a:gd name="f39" fmla="val 4436"/>
                <a:gd name="f40" fmla="val 7049"/>
                <a:gd name="f41" fmla="val 3323"/>
                <a:gd name="f42" fmla="val 8162"/>
                <a:gd name="f43" fmla="val 2210"/>
                <a:gd name="f44" fmla="val 9274"/>
                <a:gd name="f45" fmla="val 1098"/>
                <a:gd name="f46" fmla="*/ f0 1 10388"/>
                <a:gd name="f47" fmla="*/ f1 1 1037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88"/>
                <a:gd name="f54" fmla="*/ f51 1 1037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88" h="10372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Google Shape;608;p31">
              <a:extLst>
                <a:ext uri="{FF2B5EF4-FFF2-40B4-BE49-F238E27FC236}">
                  <a16:creationId xmlns:a16="http://schemas.microsoft.com/office/drawing/2014/main" id="{CF5BB032-4F36-45DA-8EB4-17C6C89E84CF}"/>
                </a:ext>
              </a:extLst>
            </p:cNvPr>
            <p:cNvSpPr/>
            <p:nvPr/>
          </p:nvSpPr>
          <p:spPr>
            <a:xfrm>
              <a:off x="7084798" y="2209812"/>
              <a:ext cx="570750" cy="5711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830"/>
                <a:gd name="f4" fmla="val 22845"/>
                <a:gd name="f5" fmla="val 22752"/>
                <a:gd name="f6" fmla="val 1"/>
                <a:gd name="f7" fmla="val 21964"/>
                <a:gd name="f8" fmla="val 789"/>
                <a:gd name="f9" fmla="val 20851"/>
                <a:gd name="f10" fmla="val 1902"/>
                <a:gd name="f11" fmla="val 19738"/>
                <a:gd name="f12" fmla="val 3015"/>
                <a:gd name="f13" fmla="val 18625"/>
                <a:gd name="f14" fmla="val 4128"/>
                <a:gd name="f15" fmla="val 17512"/>
                <a:gd name="f16" fmla="val 5240"/>
                <a:gd name="f17" fmla="val 16400"/>
                <a:gd name="f18" fmla="val 6353"/>
                <a:gd name="f19" fmla="val 15287"/>
                <a:gd name="f20" fmla="val 7466"/>
                <a:gd name="f21" fmla="val 14189"/>
                <a:gd name="f22" fmla="val 8579"/>
                <a:gd name="f23" fmla="val 13077"/>
                <a:gd name="f24" fmla="val 9692"/>
                <a:gd name="f25" fmla="val 11964"/>
                <a:gd name="f26" fmla="val 10805"/>
                <a:gd name="f27" fmla="val 10851"/>
                <a:gd name="f28" fmla="val 11917"/>
                <a:gd name="f29" fmla="val 9738"/>
                <a:gd name="f30" fmla="val 13030"/>
                <a:gd name="f31" fmla="val 7512"/>
                <a:gd name="f32" fmla="val 15256"/>
                <a:gd name="f33" fmla="val 6400"/>
                <a:gd name="f34" fmla="val 16369"/>
                <a:gd name="f35" fmla="val 5287"/>
                <a:gd name="f36" fmla="val 17481"/>
                <a:gd name="f37" fmla="val 3108"/>
                <a:gd name="f38" fmla="val 19661"/>
                <a:gd name="f39" fmla="val 3061"/>
                <a:gd name="f40" fmla="val 19707"/>
                <a:gd name="f41" fmla="val 1948"/>
                <a:gd name="f42" fmla="val 20820"/>
                <a:gd name="f43" fmla="val 836"/>
                <a:gd name="f44" fmla="val 21933"/>
                <a:gd name="f45" fmla="val 22767"/>
                <a:gd name="f46" fmla="val 140"/>
                <a:gd name="f47" fmla="val 1098"/>
                <a:gd name="f48" fmla="val 21871"/>
                <a:gd name="f49" fmla="val 2211"/>
                <a:gd name="f50" fmla="val 20758"/>
                <a:gd name="f51" fmla="val 3324"/>
                <a:gd name="f52" fmla="val 19645"/>
                <a:gd name="f53" fmla="val 4437"/>
                <a:gd name="f54" fmla="val 18532"/>
                <a:gd name="f55" fmla="val 5550"/>
                <a:gd name="f56" fmla="val 17420"/>
                <a:gd name="f57" fmla="val 6662"/>
                <a:gd name="f58" fmla="val 16307"/>
                <a:gd name="f59" fmla="val 7760"/>
                <a:gd name="f60" fmla="val 15194"/>
                <a:gd name="f61" fmla="val 8873"/>
                <a:gd name="f62" fmla="val 14081"/>
                <a:gd name="f63" fmla="val 9985"/>
                <a:gd name="f64" fmla="val 12968"/>
                <a:gd name="f65" fmla="val 11098"/>
                <a:gd name="f66" fmla="val 11856"/>
                <a:gd name="f67" fmla="val 12211"/>
                <a:gd name="f68" fmla="val 10743"/>
                <a:gd name="f69" fmla="val 13324"/>
                <a:gd name="f70" fmla="val 9630"/>
                <a:gd name="f71" fmla="val 14437"/>
                <a:gd name="f72" fmla="val 8517"/>
                <a:gd name="f73" fmla="val 15549"/>
                <a:gd name="f74" fmla="val 7404"/>
                <a:gd name="f75" fmla="val 16662"/>
                <a:gd name="f76" fmla="val 6291"/>
                <a:gd name="f77" fmla="val 17775"/>
                <a:gd name="f78" fmla="val 5179"/>
                <a:gd name="f79" fmla="val 18888"/>
                <a:gd name="f80" fmla="val 4066"/>
                <a:gd name="f81" fmla="val 20001"/>
                <a:gd name="f82" fmla="val 2953"/>
                <a:gd name="f83" fmla="val 21114"/>
                <a:gd name="f84" fmla="val 1840"/>
                <a:gd name="f85" fmla="val 22226"/>
                <a:gd name="f86" fmla="val 727"/>
                <a:gd name="f87" fmla="val 22829"/>
                <a:gd name="f88" fmla="*/ f0 1 22830"/>
                <a:gd name="f89" fmla="*/ f1 1 22845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22830"/>
                <a:gd name="f96" fmla="*/ f93 1 22845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22830" h="2284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6" y="f45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4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Google Shape;609;p31">
              <a:extLst>
                <a:ext uri="{FF2B5EF4-FFF2-40B4-BE49-F238E27FC236}">
                  <a16:creationId xmlns:a16="http://schemas.microsoft.com/office/drawing/2014/main" id="{BF1B9489-807F-4E63-9E61-E5B3117B8E02}"/>
                </a:ext>
              </a:extLst>
            </p:cNvPr>
            <p:cNvSpPr/>
            <p:nvPr/>
          </p:nvSpPr>
          <p:spPr>
            <a:xfrm>
              <a:off x="6900501" y="2025889"/>
              <a:ext cx="191301" cy="1913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2"/>
                <a:gd name="f4" fmla="val 7651"/>
                <a:gd name="f5" fmla="val 1"/>
                <a:gd name="f6" fmla="val 7497"/>
                <a:gd name="f7" fmla="val 78"/>
                <a:gd name="f8" fmla="val 7373"/>
                <a:gd name="f9" fmla="val 140"/>
                <a:gd name="f10" fmla="val 7218"/>
                <a:gd name="f11" fmla="val 217"/>
                <a:gd name="f12" fmla="val 7079"/>
                <a:gd name="f13" fmla="val 356"/>
                <a:gd name="f14" fmla="val 5966"/>
                <a:gd name="f15" fmla="val 1469"/>
                <a:gd name="f16" fmla="val 4854"/>
                <a:gd name="f17" fmla="val 2582"/>
                <a:gd name="f18" fmla="val 3741"/>
                <a:gd name="f19" fmla="val 3695"/>
                <a:gd name="f20" fmla="val 2628"/>
                <a:gd name="f21" fmla="val 4808"/>
                <a:gd name="f22" fmla="val 1515"/>
                <a:gd name="f23" fmla="val 5921"/>
                <a:gd name="f24" fmla="val 402"/>
                <a:gd name="f25" fmla="val 7033"/>
                <a:gd name="f26" fmla="val 7234"/>
                <a:gd name="f27" fmla="val 7512"/>
                <a:gd name="f28" fmla="val 681"/>
                <a:gd name="f29" fmla="val 6987"/>
                <a:gd name="f30" fmla="val 1793"/>
                <a:gd name="f31" fmla="val 5859"/>
                <a:gd name="f32" fmla="val 2906"/>
                <a:gd name="f33" fmla="val 4746"/>
                <a:gd name="f34" fmla="val 4019"/>
                <a:gd name="f35" fmla="val 3633"/>
                <a:gd name="f36" fmla="val 5132"/>
                <a:gd name="f37" fmla="val 2520"/>
                <a:gd name="f38" fmla="val 6245"/>
                <a:gd name="f39" fmla="val 1407"/>
                <a:gd name="f40" fmla="val 7358"/>
                <a:gd name="f41" fmla="val 295"/>
                <a:gd name="f42" fmla="*/ f0 1 7652"/>
                <a:gd name="f43" fmla="*/ f1 1 7652"/>
                <a:gd name="f44" fmla="val f2"/>
                <a:gd name="f45" fmla="val f3"/>
                <a:gd name="f46" fmla="+- f45 0 f44"/>
                <a:gd name="f47" fmla="*/ f46 1 7652"/>
                <a:gd name="f48" fmla="*/ f44 1 f47"/>
                <a:gd name="f49" fmla="*/ f45 1 f47"/>
                <a:gd name="f50" fmla="*/ f48 f42 1"/>
                <a:gd name="f51" fmla="*/ f49 f42 1"/>
                <a:gd name="f52" fmla="*/ f49 f43 1"/>
                <a:gd name="f53" fmla="*/ f4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7652" h="7652">
                  <a:moveTo>
                    <a:pt x="f4" y="f5"/>
                  </a:moveTo>
                  <a:lnTo>
                    <a:pt x="f4" y="f5"/>
                  </a:lnTo>
                  <a:cubicBezTo>
                    <a:pt x="f6" y="f7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11" y="f26"/>
                  </a:lnTo>
                  <a:cubicBezTo>
                    <a:pt x="f9" y="f8"/>
                    <a:pt x="f7" y="f27"/>
                    <a:pt x="f5" y="f3"/>
                  </a:cubicBez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Google Shape;610;p31">
              <a:extLst>
                <a:ext uri="{FF2B5EF4-FFF2-40B4-BE49-F238E27FC236}">
                  <a16:creationId xmlns:a16="http://schemas.microsoft.com/office/drawing/2014/main" id="{0D790622-EAF5-463B-AC69-FFE3EBAFD9E0}"/>
                </a:ext>
              </a:extLst>
            </p:cNvPr>
            <p:cNvSpPr/>
            <p:nvPr/>
          </p:nvSpPr>
          <p:spPr>
            <a:xfrm>
              <a:off x="7033025" y="2158441"/>
              <a:ext cx="591223" cy="591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49"/>
                <a:gd name="f4" fmla="val 23648"/>
                <a:gd name="f5" fmla="val 23556"/>
                <a:gd name="f6" fmla="val 22937"/>
                <a:gd name="f7" fmla="val 619"/>
                <a:gd name="f8" fmla="val 21824"/>
                <a:gd name="f9" fmla="val 1731"/>
                <a:gd name="f10" fmla="val 20696"/>
                <a:gd name="f11" fmla="val 2844"/>
                <a:gd name="f12" fmla="val 19583"/>
                <a:gd name="f13" fmla="val 3957"/>
                <a:gd name="f14" fmla="val 18471"/>
                <a:gd name="f15" fmla="val 5070"/>
                <a:gd name="f16" fmla="val 17358"/>
                <a:gd name="f17" fmla="val 6183"/>
                <a:gd name="f18" fmla="val 16260"/>
                <a:gd name="f19" fmla="val 7295"/>
                <a:gd name="f20" fmla="val 15148"/>
                <a:gd name="f21" fmla="val 8408"/>
                <a:gd name="f22" fmla="val 14035"/>
                <a:gd name="f23" fmla="val 9521"/>
                <a:gd name="f24" fmla="val 12922"/>
                <a:gd name="f25" fmla="val 10634"/>
                <a:gd name="f26" fmla="val 11809"/>
                <a:gd name="f27" fmla="val 11747"/>
                <a:gd name="f28" fmla="val 9583"/>
                <a:gd name="f29" fmla="val 13972"/>
                <a:gd name="f30" fmla="val 8471"/>
                <a:gd name="f31" fmla="val 15085"/>
                <a:gd name="f32" fmla="val 7358"/>
                <a:gd name="f33" fmla="val 16198"/>
                <a:gd name="f34" fmla="val 6245"/>
                <a:gd name="f35" fmla="val 17311"/>
                <a:gd name="f36" fmla="val 5132"/>
                <a:gd name="f37" fmla="val 18424"/>
                <a:gd name="f38" fmla="val 4019"/>
                <a:gd name="f39" fmla="val 19536"/>
                <a:gd name="f40" fmla="val 2907"/>
                <a:gd name="f41" fmla="val 20649"/>
                <a:gd name="f42" fmla="val 1778"/>
                <a:gd name="f43" fmla="val 21778"/>
                <a:gd name="f44" fmla="val 665"/>
                <a:gd name="f45" fmla="val 22890"/>
                <a:gd name="f46" fmla="val 1"/>
                <a:gd name="f47" fmla="val 23555"/>
                <a:gd name="f48" fmla="val 109"/>
                <a:gd name="f49" fmla="val 944"/>
                <a:gd name="f50" fmla="val 22813"/>
                <a:gd name="f51" fmla="val 3123"/>
                <a:gd name="f52" fmla="val 3169"/>
                <a:gd name="f53" fmla="val 20587"/>
                <a:gd name="f54" fmla="val 4282"/>
                <a:gd name="f55" fmla="val 19475"/>
                <a:gd name="f56" fmla="val 5395"/>
                <a:gd name="f57" fmla="val 18362"/>
                <a:gd name="f58" fmla="val 6508"/>
                <a:gd name="f59" fmla="val 17249"/>
                <a:gd name="f60" fmla="val 7621"/>
                <a:gd name="f61" fmla="val 16136"/>
                <a:gd name="f62" fmla="val 8733"/>
                <a:gd name="f63" fmla="val 15023"/>
                <a:gd name="f64" fmla="val 9846"/>
                <a:gd name="f65" fmla="val 13911"/>
                <a:gd name="f66" fmla="val 10959"/>
                <a:gd name="f67" fmla="val 12798"/>
                <a:gd name="f68" fmla="val 12072"/>
                <a:gd name="f69" fmla="val 11685"/>
                <a:gd name="f70" fmla="val 13185"/>
                <a:gd name="f71" fmla="val 10572"/>
                <a:gd name="f72" fmla="val 14297"/>
                <a:gd name="f73" fmla="val 9459"/>
                <a:gd name="f74" fmla="val 15410"/>
                <a:gd name="f75" fmla="val 8346"/>
                <a:gd name="f76" fmla="val 16523"/>
                <a:gd name="f77" fmla="val 7234"/>
                <a:gd name="f78" fmla="val 17636"/>
                <a:gd name="f79" fmla="val 6121"/>
                <a:gd name="f80" fmla="val 18749"/>
                <a:gd name="f81" fmla="val 5008"/>
                <a:gd name="f82" fmla="val 19862"/>
                <a:gd name="f83" fmla="val 3895"/>
                <a:gd name="f84" fmla="val 20974"/>
                <a:gd name="f85" fmla="val 2782"/>
                <a:gd name="f86" fmla="val 22087"/>
                <a:gd name="f87" fmla="val 1685"/>
                <a:gd name="f88" fmla="val 23200"/>
                <a:gd name="f89" fmla="val 557"/>
                <a:gd name="f90" fmla="val 108"/>
                <a:gd name="f91" fmla="val 23617"/>
                <a:gd name="f92" fmla="val 78"/>
                <a:gd name="f93" fmla="val 23586"/>
                <a:gd name="f94" fmla="val 31"/>
                <a:gd name="f95" fmla="*/ f0 1 23649"/>
                <a:gd name="f96" fmla="*/ f1 1 23648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23649"/>
                <a:gd name="f103" fmla="*/ f100 1 23648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23649" h="2364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4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4" y="f90"/>
                  </a:lnTo>
                  <a:cubicBezTo>
                    <a:pt x="f91" y="f92"/>
                    <a:pt x="f93" y="f94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Google Shape;611;p31">
              <a:extLst>
                <a:ext uri="{FF2B5EF4-FFF2-40B4-BE49-F238E27FC236}">
                  <a16:creationId xmlns:a16="http://schemas.microsoft.com/office/drawing/2014/main" id="{89B70016-280B-4EA3-A366-45EB197FE8A1}"/>
                </a:ext>
              </a:extLst>
            </p:cNvPr>
            <p:cNvSpPr/>
            <p:nvPr/>
          </p:nvSpPr>
          <p:spPr>
            <a:xfrm>
              <a:off x="6950354" y="2075358"/>
              <a:ext cx="64154" cy="641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66"/>
                <a:gd name="f4" fmla="val 1608"/>
                <a:gd name="f5" fmla="val 773"/>
                <a:gd name="f6" fmla="val 758"/>
                <a:gd name="f7" fmla="val 1623"/>
                <a:gd name="f8" fmla="val 912"/>
                <a:gd name="f9" fmla="val 1654"/>
                <a:gd name="f10" fmla="val 2025"/>
                <a:gd name="f11" fmla="val 541"/>
                <a:gd name="f12" fmla="*/ f0 1 2566"/>
                <a:gd name="f13" fmla="*/ f1 1 2566"/>
                <a:gd name="f14" fmla="val f2"/>
                <a:gd name="f15" fmla="val f3"/>
                <a:gd name="f16" fmla="+- f15 0 f14"/>
                <a:gd name="f17" fmla="*/ f16 1 2566"/>
                <a:gd name="f18" fmla="*/ f14 1 f17"/>
                <a:gd name="f19" fmla="*/ f15 1 f17"/>
                <a:gd name="f20" fmla="*/ f18 f12 1"/>
                <a:gd name="f21" fmla="*/ f19 f12 1"/>
                <a:gd name="f22" fmla="*/ f19 f13 1"/>
                <a:gd name="f23" fmla="*/ f1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566" h="2566">
                  <a:moveTo>
                    <a:pt x="f3" y="f2"/>
                  </a:moveTo>
                  <a:lnTo>
                    <a:pt x="f3" y="f2"/>
                  </a:lnTo>
                  <a:cubicBezTo>
                    <a:pt x="f4" y="f5"/>
                    <a:pt x="f6" y="f7"/>
                    <a:pt x="f2" y="f3"/>
                  </a:cubicBezTo>
                  <a:lnTo>
                    <a:pt x="f8" y="f9"/>
                  </a:lnTo>
                  <a:lnTo>
                    <a:pt x="f10" y="f11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Google Shape;612;p31">
              <a:extLst>
                <a:ext uri="{FF2B5EF4-FFF2-40B4-BE49-F238E27FC236}">
                  <a16:creationId xmlns:a16="http://schemas.microsoft.com/office/drawing/2014/main" id="{EDE1C6C5-7B1A-43D6-93B9-48FB2688970A}"/>
                </a:ext>
              </a:extLst>
            </p:cNvPr>
            <p:cNvSpPr/>
            <p:nvPr/>
          </p:nvSpPr>
          <p:spPr>
            <a:xfrm>
              <a:off x="6960001" y="2085417"/>
              <a:ext cx="598547" cy="5981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42"/>
                <a:gd name="f4" fmla="val 23926"/>
                <a:gd name="f5" fmla="val 23834"/>
                <a:gd name="f6" fmla="val 23633"/>
                <a:gd name="f7" fmla="val 201"/>
                <a:gd name="f8" fmla="val 22520"/>
                <a:gd name="f9" fmla="val 1314"/>
                <a:gd name="f10" fmla="val 21407"/>
                <a:gd name="f11" fmla="val 2427"/>
                <a:gd name="f12" fmla="val 20294"/>
                <a:gd name="f13" fmla="val 3540"/>
                <a:gd name="f14" fmla="val 19181"/>
                <a:gd name="f15" fmla="val 4652"/>
                <a:gd name="f16" fmla="val 18069"/>
                <a:gd name="f17" fmla="val 5765"/>
                <a:gd name="f18" fmla="val 16956"/>
                <a:gd name="f19" fmla="val 6878"/>
                <a:gd name="f20" fmla="val 15843"/>
                <a:gd name="f21" fmla="val 7991"/>
                <a:gd name="f22" fmla="val 14730"/>
                <a:gd name="f23" fmla="val 9104"/>
                <a:gd name="f24" fmla="val 13617"/>
                <a:gd name="f25" fmla="val 10216"/>
                <a:gd name="f26" fmla="val 12504"/>
                <a:gd name="f27" fmla="val 11329"/>
                <a:gd name="f28" fmla="val 11392"/>
                <a:gd name="f29" fmla="val 12442"/>
                <a:gd name="f30" fmla="val 10279"/>
                <a:gd name="f31" fmla="val 13555"/>
                <a:gd name="f32" fmla="val 9166"/>
                <a:gd name="f33" fmla="val 14668"/>
                <a:gd name="f34" fmla="val 8053"/>
                <a:gd name="f35" fmla="val 15781"/>
                <a:gd name="f36" fmla="val 6940"/>
                <a:gd name="f37" fmla="val 16893"/>
                <a:gd name="f38" fmla="val 5828"/>
                <a:gd name="f39" fmla="val 18006"/>
                <a:gd name="f40" fmla="val 4715"/>
                <a:gd name="f41" fmla="val 19119"/>
                <a:gd name="f42" fmla="val 3602"/>
                <a:gd name="f43" fmla="val 20232"/>
                <a:gd name="f44" fmla="val 2489"/>
                <a:gd name="f45" fmla="val 21345"/>
                <a:gd name="f46" fmla="val 1376"/>
                <a:gd name="f47" fmla="val 22457"/>
                <a:gd name="f48" fmla="val 263"/>
                <a:gd name="f49" fmla="val 23570"/>
                <a:gd name="f50" fmla="val 1"/>
                <a:gd name="f51" fmla="val 23818"/>
                <a:gd name="f52" fmla="val 93"/>
                <a:gd name="f53" fmla="val 526"/>
                <a:gd name="f54" fmla="val 23508"/>
                <a:gd name="f55" fmla="val 1639"/>
                <a:gd name="f56" fmla="val 22396"/>
                <a:gd name="f57" fmla="val 2736"/>
                <a:gd name="f58" fmla="val 21283"/>
                <a:gd name="f59" fmla="val 3849"/>
                <a:gd name="f60" fmla="val 20170"/>
                <a:gd name="f61" fmla="val 4962"/>
                <a:gd name="f62" fmla="val 19057"/>
                <a:gd name="f63" fmla="val 6075"/>
                <a:gd name="f64" fmla="val 17944"/>
                <a:gd name="f65" fmla="val 7188"/>
                <a:gd name="f66" fmla="val 16832"/>
                <a:gd name="f67" fmla="val 8301"/>
                <a:gd name="f68" fmla="val 15719"/>
                <a:gd name="f69" fmla="val 9413"/>
                <a:gd name="f70" fmla="val 14606"/>
                <a:gd name="f71" fmla="val 10526"/>
                <a:gd name="f72" fmla="val 13493"/>
                <a:gd name="f73" fmla="val 11639"/>
                <a:gd name="f74" fmla="val 12380"/>
                <a:gd name="f75" fmla="val 12752"/>
                <a:gd name="f76" fmla="val 11267"/>
                <a:gd name="f77" fmla="val 13865"/>
                <a:gd name="f78" fmla="val 10155"/>
                <a:gd name="f79" fmla="val 14977"/>
                <a:gd name="f80" fmla="val 9042"/>
                <a:gd name="f81" fmla="val 16090"/>
                <a:gd name="f82" fmla="val 7929"/>
                <a:gd name="f83" fmla="val 17203"/>
                <a:gd name="f84" fmla="val 6816"/>
                <a:gd name="f85" fmla="val 18316"/>
                <a:gd name="f86" fmla="val 5703"/>
                <a:gd name="f87" fmla="val 19444"/>
                <a:gd name="f88" fmla="val 4606"/>
                <a:gd name="f89" fmla="val 20557"/>
                <a:gd name="f90" fmla="val 3478"/>
                <a:gd name="f91" fmla="val 21670"/>
                <a:gd name="f92" fmla="val 2365"/>
                <a:gd name="f93" fmla="val 22783"/>
                <a:gd name="f94" fmla="val 1252"/>
                <a:gd name="f95" fmla="val 23895"/>
                <a:gd name="f96" fmla="val 139"/>
                <a:gd name="f97" fmla="val 108"/>
                <a:gd name="f98" fmla="*/ f0 1 23942"/>
                <a:gd name="f99" fmla="*/ f1 1 23926"/>
                <a:gd name="f100" fmla="val f2"/>
                <a:gd name="f101" fmla="val f3"/>
                <a:gd name="f102" fmla="val f4"/>
                <a:gd name="f103" fmla="+- f102 0 f100"/>
                <a:gd name="f104" fmla="+- f101 0 f100"/>
                <a:gd name="f105" fmla="*/ f104 1 23942"/>
                <a:gd name="f106" fmla="*/ f103 1 23926"/>
                <a:gd name="f107" fmla="*/ f100 1 f105"/>
                <a:gd name="f108" fmla="*/ f101 1 f105"/>
                <a:gd name="f109" fmla="*/ f100 1 f106"/>
                <a:gd name="f110" fmla="*/ f102 1 f106"/>
                <a:gd name="f111" fmla="*/ f107 f98 1"/>
                <a:gd name="f112" fmla="*/ f108 f98 1"/>
                <a:gd name="f113" fmla="*/ f110 f99 1"/>
                <a:gd name="f114" fmla="*/ f109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1" t="f114" r="f112" b="f113"/>
              <a:pathLst>
                <a:path w="23942" h="2392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4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91" y="f92"/>
                  </a:lnTo>
                  <a:lnTo>
                    <a:pt x="f93" y="f94"/>
                  </a:lnTo>
                  <a:lnTo>
                    <a:pt x="f95" y="f96"/>
                  </a:lnTo>
                  <a:lnTo>
                    <a:pt x="f3" y="f9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Google Shape;613;p31">
              <a:extLst>
                <a:ext uri="{FF2B5EF4-FFF2-40B4-BE49-F238E27FC236}">
                  <a16:creationId xmlns:a16="http://schemas.microsoft.com/office/drawing/2014/main" id="{DF4104D9-7D6A-4387-A111-9BBE8B873022}"/>
                </a:ext>
              </a:extLst>
            </p:cNvPr>
            <p:cNvSpPr/>
            <p:nvPr/>
          </p:nvSpPr>
          <p:spPr>
            <a:xfrm>
              <a:off x="6935678" y="2061066"/>
              <a:ext cx="591973" cy="5919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79"/>
                <a:gd name="f4" fmla="val 23555"/>
                <a:gd name="f5" fmla="val 23493"/>
                <a:gd name="f6" fmla="val 62"/>
                <a:gd name="f7" fmla="val 22380"/>
                <a:gd name="f8" fmla="val 1175"/>
                <a:gd name="f9" fmla="val 21267"/>
                <a:gd name="f10" fmla="val 2288"/>
                <a:gd name="f11" fmla="val 20154"/>
                <a:gd name="f12" fmla="val 3401"/>
                <a:gd name="f13" fmla="val 19042"/>
                <a:gd name="f14" fmla="val 4514"/>
                <a:gd name="f15" fmla="val 17929"/>
                <a:gd name="f16" fmla="val 5626"/>
                <a:gd name="f17" fmla="val 16816"/>
                <a:gd name="f18" fmla="val 6739"/>
                <a:gd name="f19" fmla="val 15703"/>
                <a:gd name="f20" fmla="val 7852"/>
                <a:gd name="f21" fmla="val 14590"/>
                <a:gd name="f22" fmla="val 8965"/>
                <a:gd name="f23" fmla="val 13477"/>
                <a:gd name="f24" fmla="val 10078"/>
                <a:gd name="f25" fmla="val 12365"/>
                <a:gd name="f26" fmla="val 11190"/>
                <a:gd name="f27" fmla="val 11252"/>
                <a:gd name="f28" fmla="val 12303"/>
                <a:gd name="f29" fmla="val 10139"/>
                <a:gd name="f30" fmla="val 13416"/>
                <a:gd name="f31" fmla="val 9026"/>
                <a:gd name="f32" fmla="val 14529"/>
                <a:gd name="f33" fmla="val 7913"/>
                <a:gd name="f34" fmla="val 15642"/>
                <a:gd name="f35" fmla="val 6801"/>
                <a:gd name="f36" fmla="val 16755"/>
                <a:gd name="f37" fmla="val 5688"/>
                <a:gd name="f38" fmla="val 17867"/>
                <a:gd name="f39" fmla="val 4575"/>
                <a:gd name="f40" fmla="val 18980"/>
                <a:gd name="f41" fmla="val 3462"/>
                <a:gd name="f42" fmla="val 20093"/>
                <a:gd name="f43" fmla="val 2349"/>
                <a:gd name="f44" fmla="val 21206"/>
                <a:gd name="f45" fmla="val 1236"/>
                <a:gd name="f46" fmla="val 22319"/>
                <a:gd name="f47" fmla="val 124"/>
                <a:gd name="f48" fmla="val 23431"/>
                <a:gd name="f49" fmla="val 77"/>
                <a:gd name="f50" fmla="val 386"/>
                <a:gd name="f51" fmla="val 23370"/>
                <a:gd name="f52" fmla="val 1499"/>
                <a:gd name="f53" fmla="val 22257"/>
                <a:gd name="f54" fmla="val 2612"/>
                <a:gd name="f55" fmla="val 21144"/>
                <a:gd name="f56" fmla="val 3709"/>
                <a:gd name="f57" fmla="val 20031"/>
                <a:gd name="f58" fmla="val 4822"/>
                <a:gd name="f59" fmla="val 18918"/>
                <a:gd name="f60" fmla="val 5935"/>
                <a:gd name="f61" fmla="val 17806"/>
                <a:gd name="f62" fmla="val 7048"/>
                <a:gd name="f63" fmla="val 16693"/>
                <a:gd name="f64" fmla="val 8161"/>
                <a:gd name="f65" fmla="val 15580"/>
                <a:gd name="f66" fmla="val 9274"/>
                <a:gd name="f67" fmla="val 14467"/>
                <a:gd name="f68" fmla="val 10386"/>
                <a:gd name="f69" fmla="val 13354"/>
                <a:gd name="f70" fmla="val 11499"/>
                <a:gd name="f71" fmla="val 12241"/>
                <a:gd name="f72" fmla="val 12612"/>
                <a:gd name="f73" fmla="val 11129"/>
                <a:gd name="f74" fmla="val 13725"/>
                <a:gd name="f75" fmla="val 10016"/>
                <a:gd name="f76" fmla="val 14838"/>
                <a:gd name="f77" fmla="val 8903"/>
                <a:gd name="f78" fmla="val 15950"/>
                <a:gd name="f79" fmla="val 7790"/>
                <a:gd name="f80" fmla="val 17063"/>
                <a:gd name="f81" fmla="val 6677"/>
                <a:gd name="f82" fmla="val 18191"/>
                <a:gd name="f83" fmla="val 5580"/>
                <a:gd name="f84" fmla="val 19304"/>
                <a:gd name="f85" fmla="val 4452"/>
                <a:gd name="f86" fmla="val 20417"/>
                <a:gd name="f87" fmla="val 3339"/>
                <a:gd name="f88" fmla="val 21530"/>
                <a:gd name="f89" fmla="val 2226"/>
                <a:gd name="f90" fmla="val 22643"/>
                <a:gd name="f91" fmla="val 1113"/>
                <a:gd name="f92" fmla="val 23678"/>
                <a:gd name="f93" fmla="val 78"/>
                <a:gd name="f94" fmla="val 23632"/>
                <a:gd name="f95" fmla="val 23601"/>
                <a:gd name="f96" fmla="val 31"/>
                <a:gd name="f97" fmla="*/ f0 1 23679"/>
                <a:gd name="f98" fmla="*/ f1 1 23679"/>
                <a:gd name="f99" fmla="val f2"/>
                <a:gd name="f100" fmla="val f3"/>
                <a:gd name="f101" fmla="+- f100 0 f99"/>
                <a:gd name="f102" fmla="*/ f101 1 23679"/>
                <a:gd name="f103" fmla="*/ f99 1 f102"/>
                <a:gd name="f104" fmla="*/ f100 1 f102"/>
                <a:gd name="f105" fmla="*/ f103 f97 1"/>
                <a:gd name="f106" fmla="*/ f104 f97 1"/>
                <a:gd name="f107" fmla="*/ f104 f98 1"/>
                <a:gd name="f108" fmla="*/ f103 f9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5" t="f108" r="f106" b="f107"/>
              <a:pathLst>
                <a:path w="23679" h="2367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2" y="f4"/>
                  </a:lnTo>
                  <a:lnTo>
                    <a:pt x="f49" y="f3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92" y="f93"/>
                  </a:lnTo>
                  <a:cubicBezTo>
                    <a:pt x="f94" y="f6"/>
                    <a:pt x="f95" y="f96"/>
                    <a:pt x="f4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Google Shape;614;p31">
              <a:extLst>
                <a:ext uri="{FF2B5EF4-FFF2-40B4-BE49-F238E27FC236}">
                  <a16:creationId xmlns:a16="http://schemas.microsoft.com/office/drawing/2014/main" id="{3BAD3C13-564E-43B2-AB28-EFFA40FF7744}"/>
                </a:ext>
              </a:extLst>
            </p:cNvPr>
            <p:cNvSpPr/>
            <p:nvPr/>
          </p:nvSpPr>
          <p:spPr>
            <a:xfrm>
              <a:off x="6924449" y="2049463"/>
              <a:ext cx="586971" cy="586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479"/>
                <a:gd name="f4" fmla="val 23355"/>
                <a:gd name="f5" fmla="val 1"/>
                <a:gd name="f6" fmla="val 22829"/>
                <a:gd name="f7" fmla="val 526"/>
                <a:gd name="f8" fmla="val 21716"/>
                <a:gd name="f9" fmla="val 1639"/>
                <a:gd name="f10" fmla="val 20603"/>
                <a:gd name="f11" fmla="val 2752"/>
                <a:gd name="f12" fmla="val 19491"/>
                <a:gd name="f13" fmla="val 3865"/>
                <a:gd name="f14" fmla="val 18378"/>
                <a:gd name="f15" fmla="val 4978"/>
                <a:gd name="f16" fmla="val 17265"/>
                <a:gd name="f17" fmla="val 6090"/>
                <a:gd name="f18" fmla="val 16152"/>
                <a:gd name="f19" fmla="val 7203"/>
                <a:gd name="f20" fmla="val 15039"/>
                <a:gd name="f21" fmla="val 8316"/>
                <a:gd name="f22" fmla="val 13926"/>
                <a:gd name="f23" fmla="val 9429"/>
                <a:gd name="f24" fmla="val 12814"/>
                <a:gd name="f25" fmla="val 10542"/>
                <a:gd name="f26" fmla="val 11701"/>
                <a:gd name="f27" fmla="val 11654"/>
                <a:gd name="f28" fmla="val 10588"/>
                <a:gd name="f29" fmla="val 12767"/>
                <a:gd name="f30" fmla="val 9475"/>
                <a:gd name="f31" fmla="val 13880"/>
                <a:gd name="f32" fmla="val 8362"/>
                <a:gd name="f33" fmla="val 14993"/>
                <a:gd name="f34" fmla="val 7250"/>
                <a:gd name="f35" fmla="val 16106"/>
                <a:gd name="f36" fmla="val 6137"/>
                <a:gd name="f37" fmla="val 17219"/>
                <a:gd name="f38" fmla="val 5024"/>
                <a:gd name="f39" fmla="val 18331"/>
                <a:gd name="f40" fmla="val 3911"/>
                <a:gd name="f41" fmla="val 19444"/>
                <a:gd name="f42" fmla="val 2798"/>
                <a:gd name="f43" fmla="val 20557"/>
                <a:gd name="f44" fmla="val 1685"/>
                <a:gd name="f45" fmla="val 21670"/>
                <a:gd name="f46" fmla="val 573"/>
                <a:gd name="f47" fmla="val 22783"/>
                <a:gd name="f48" fmla="val 23354"/>
                <a:gd name="f49" fmla="val 78"/>
                <a:gd name="f50" fmla="val 23478"/>
                <a:gd name="f51" fmla="val 835"/>
                <a:gd name="f52" fmla="val 22721"/>
                <a:gd name="f53" fmla="val 3061"/>
                <a:gd name="f54" fmla="val 20495"/>
                <a:gd name="f55" fmla="val 4174"/>
                <a:gd name="f56" fmla="val 19382"/>
                <a:gd name="f57" fmla="val 5287"/>
                <a:gd name="f58" fmla="val 18270"/>
                <a:gd name="f59" fmla="val 7080"/>
                <a:gd name="f60" fmla="val 16477"/>
                <a:gd name="f61" fmla="val 7497"/>
                <a:gd name="f62" fmla="val 16044"/>
                <a:gd name="f63" fmla="val 8610"/>
                <a:gd name="f64" fmla="val 14931"/>
                <a:gd name="f65" fmla="val 9723"/>
                <a:gd name="f66" fmla="val 13818"/>
                <a:gd name="f67" fmla="val 10835"/>
                <a:gd name="f68" fmla="val 12705"/>
                <a:gd name="f69" fmla="val 11948"/>
                <a:gd name="f70" fmla="val 11593"/>
                <a:gd name="f71" fmla="val 13061"/>
                <a:gd name="f72" fmla="val 10480"/>
                <a:gd name="f73" fmla="val 14174"/>
                <a:gd name="f74" fmla="val 9367"/>
                <a:gd name="f75" fmla="val 15287"/>
                <a:gd name="f76" fmla="val 8254"/>
                <a:gd name="f77" fmla="val 16399"/>
                <a:gd name="f78" fmla="val 7141"/>
                <a:gd name="f79" fmla="val 17528"/>
                <a:gd name="f80" fmla="val 6044"/>
                <a:gd name="f81" fmla="val 18640"/>
                <a:gd name="f82" fmla="val 4916"/>
                <a:gd name="f83" fmla="val 19753"/>
                <a:gd name="f84" fmla="val 3803"/>
                <a:gd name="f85" fmla="val 20866"/>
                <a:gd name="f86" fmla="val 2690"/>
                <a:gd name="f87" fmla="val 21979"/>
                <a:gd name="f88" fmla="val 1577"/>
                <a:gd name="f89" fmla="val 23092"/>
                <a:gd name="f90" fmla="val 480"/>
                <a:gd name="f91" fmla="val 93"/>
                <a:gd name="f92" fmla="*/ f0 1 23479"/>
                <a:gd name="f93" fmla="*/ f1 1 23479"/>
                <a:gd name="f94" fmla="val f2"/>
                <a:gd name="f95" fmla="val f3"/>
                <a:gd name="f96" fmla="+- f95 0 f94"/>
                <a:gd name="f97" fmla="*/ f96 1 23479"/>
                <a:gd name="f98" fmla="*/ f94 1 f97"/>
                <a:gd name="f99" fmla="*/ f95 1 f97"/>
                <a:gd name="f100" fmla="*/ f98 f92 1"/>
                <a:gd name="f101" fmla="*/ f99 f92 1"/>
                <a:gd name="f102" fmla="*/ f99 f93 1"/>
                <a:gd name="f103" fmla="*/ f98 f9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23479" h="23479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5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50" y="f91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Google Shape;615;p31">
              <a:extLst>
                <a:ext uri="{FF2B5EF4-FFF2-40B4-BE49-F238E27FC236}">
                  <a16:creationId xmlns:a16="http://schemas.microsoft.com/office/drawing/2014/main" id="{593F7889-EEEC-4E29-93DA-12CE0D107812}"/>
                </a:ext>
              </a:extLst>
            </p:cNvPr>
            <p:cNvSpPr/>
            <p:nvPr/>
          </p:nvSpPr>
          <p:spPr>
            <a:xfrm>
              <a:off x="6947656" y="2073036"/>
              <a:ext cx="595823" cy="5954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33"/>
                <a:gd name="f4" fmla="val 23818"/>
                <a:gd name="f5" fmla="val 23709"/>
                <a:gd name="f6" fmla="val 1"/>
                <a:gd name="f7" fmla="val 23014"/>
                <a:gd name="f8" fmla="val 696"/>
                <a:gd name="f9" fmla="val 21901"/>
                <a:gd name="f10" fmla="val 1809"/>
                <a:gd name="f11" fmla="val 20788"/>
                <a:gd name="f12" fmla="val 2922"/>
                <a:gd name="f13" fmla="val 19675"/>
                <a:gd name="f14" fmla="val 4035"/>
                <a:gd name="f15" fmla="val 18563"/>
                <a:gd name="f16" fmla="val 5147"/>
                <a:gd name="f17" fmla="val 17450"/>
                <a:gd name="f18" fmla="val 6260"/>
                <a:gd name="f19" fmla="val 16337"/>
                <a:gd name="f20" fmla="val 7373"/>
                <a:gd name="f21" fmla="val 15224"/>
                <a:gd name="f22" fmla="val 8486"/>
                <a:gd name="f23" fmla="val 14111"/>
                <a:gd name="f24" fmla="val 9599"/>
                <a:gd name="f25" fmla="val 12998"/>
                <a:gd name="f26" fmla="val 10711"/>
                <a:gd name="f27" fmla="val 11886"/>
                <a:gd name="f28" fmla="val 11824"/>
                <a:gd name="f29" fmla="val 10773"/>
                <a:gd name="f30" fmla="val 12937"/>
                <a:gd name="f31" fmla="val 9660"/>
                <a:gd name="f32" fmla="val 14050"/>
                <a:gd name="f33" fmla="val 8547"/>
                <a:gd name="f34" fmla="val 15163"/>
                <a:gd name="f35" fmla="val 7434"/>
                <a:gd name="f36" fmla="val 16276"/>
                <a:gd name="f37" fmla="val 6322"/>
                <a:gd name="f38" fmla="val 17388"/>
                <a:gd name="f39" fmla="val 5209"/>
                <a:gd name="f40" fmla="val 18501"/>
                <a:gd name="f41" fmla="val 2983"/>
                <a:gd name="f42" fmla="val 20727"/>
                <a:gd name="f43" fmla="val 1870"/>
                <a:gd name="f44" fmla="val 21840"/>
                <a:gd name="f45" fmla="val 757"/>
                <a:gd name="f46" fmla="val 22952"/>
                <a:gd name="f47" fmla="val 23710"/>
                <a:gd name="f48" fmla="val 93"/>
                <a:gd name="f49" fmla="val 1020"/>
                <a:gd name="f50" fmla="val 22891"/>
                <a:gd name="f51" fmla="val 2133"/>
                <a:gd name="f52" fmla="val 21778"/>
                <a:gd name="f53" fmla="val 3230"/>
                <a:gd name="f54" fmla="val 20665"/>
                <a:gd name="f55" fmla="val 4343"/>
                <a:gd name="f56" fmla="val 19552"/>
                <a:gd name="f57" fmla="val 5456"/>
                <a:gd name="f58" fmla="val 18439"/>
                <a:gd name="f59" fmla="val 6569"/>
                <a:gd name="f60" fmla="val 17327"/>
                <a:gd name="f61" fmla="val 7682"/>
                <a:gd name="f62" fmla="val 16214"/>
                <a:gd name="f63" fmla="val 8795"/>
                <a:gd name="f64" fmla="val 15101"/>
                <a:gd name="f65" fmla="val 9923"/>
                <a:gd name="f66" fmla="val 13988"/>
                <a:gd name="f67" fmla="val 11036"/>
                <a:gd name="f68" fmla="val 12875"/>
                <a:gd name="f69" fmla="val 12148"/>
                <a:gd name="f70" fmla="val 11762"/>
                <a:gd name="f71" fmla="val 13261"/>
                <a:gd name="f72" fmla="val 10650"/>
                <a:gd name="f73" fmla="val 14374"/>
                <a:gd name="f74" fmla="val 9537"/>
                <a:gd name="f75" fmla="val 15487"/>
                <a:gd name="f76" fmla="val 8424"/>
                <a:gd name="f77" fmla="val 16600"/>
                <a:gd name="f78" fmla="val 7311"/>
                <a:gd name="f79" fmla="val 17712"/>
                <a:gd name="f80" fmla="val 6198"/>
                <a:gd name="f81" fmla="val 18825"/>
                <a:gd name="f82" fmla="val 5101"/>
                <a:gd name="f83" fmla="val 19938"/>
                <a:gd name="f84" fmla="val 3973"/>
                <a:gd name="f85" fmla="val 21051"/>
                <a:gd name="f86" fmla="val 2860"/>
                <a:gd name="f87" fmla="val 22164"/>
                <a:gd name="f88" fmla="val 1747"/>
                <a:gd name="f89" fmla="val 23277"/>
                <a:gd name="f90" fmla="val 634"/>
                <a:gd name="f91" fmla="*/ f0 1 23833"/>
                <a:gd name="f92" fmla="*/ f1 1 23818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833"/>
                <a:gd name="f99" fmla="*/ f96 1 23818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833" h="23818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7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4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Google Shape;616;p31">
              <a:extLst>
                <a:ext uri="{FF2B5EF4-FFF2-40B4-BE49-F238E27FC236}">
                  <a16:creationId xmlns:a16="http://schemas.microsoft.com/office/drawing/2014/main" id="{708D91A1-9451-4347-B8D8-3C9B07ECD859}"/>
                </a:ext>
              </a:extLst>
            </p:cNvPr>
            <p:cNvSpPr/>
            <p:nvPr/>
          </p:nvSpPr>
          <p:spPr>
            <a:xfrm>
              <a:off x="6903976" y="2029391"/>
              <a:ext cx="572277" cy="5722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891"/>
                <a:gd name="f4" fmla="val 22752"/>
                <a:gd name="f5" fmla="val 22520"/>
                <a:gd name="f6" fmla="val 216"/>
                <a:gd name="f7" fmla="val 21422"/>
                <a:gd name="f8" fmla="val 1329"/>
                <a:gd name="f9" fmla="val 20310"/>
                <a:gd name="f10" fmla="val 2442"/>
                <a:gd name="f11" fmla="val 19197"/>
                <a:gd name="f12" fmla="val 3555"/>
                <a:gd name="f13" fmla="val 18084"/>
                <a:gd name="f14" fmla="val 4668"/>
                <a:gd name="f15" fmla="val 16971"/>
                <a:gd name="f16" fmla="val 5781"/>
                <a:gd name="f17" fmla="val 15858"/>
                <a:gd name="f18" fmla="val 6893"/>
                <a:gd name="f19" fmla="val 14745"/>
                <a:gd name="f20" fmla="val 8006"/>
                <a:gd name="f21" fmla="val 13633"/>
                <a:gd name="f22" fmla="val 9119"/>
                <a:gd name="f23" fmla="val 12520"/>
                <a:gd name="f24" fmla="val 10232"/>
                <a:gd name="f25" fmla="val 11407"/>
                <a:gd name="f26" fmla="val 11345"/>
                <a:gd name="f27" fmla="val 10294"/>
                <a:gd name="f28" fmla="val 12457"/>
                <a:gd name="f29" fmla="val 9181"/>
                <a:gd name="f30" fmla="val 13570"/>
                <a:gd name="f31" fmla="val 8069"/>
                <a:gd name="f32" fmla="val 14683"/>
                <a:gd name="f33" fmla="val 6956"/>
                <a:gd name="f34" fmla="val 15796"/>
                <a:gd name="f35" fmla="val 5843"/>
                <a:gd name="f36" fmla="val 16909"/>
                <a:gd name="f37" fmla="val 4730"/>
                <a:gd name="f38" fmla="val 18022"/>
                <a:gd name="f39" fmla="val 3617"/>
                <a:gd name="f40" fmla="val 19134"/>
                <a:gd name="f41" fmla="val 2504"/>
                <a:gd name="f42" fmla="val 20247"/>
                <a:gd name="f43" fmla="val 325"/>
                <a:gd name="f44" fmla="val 22426"/>
                <a:gd name="f45" fmla="val 279"/>
                <a:gd name="f46" fmla="val 22473"/>
                <a:gd name="f47" fmla="val 263"/>
                <a:gd name="f48" fmla="val 1"/>
                <a:gd name="f49" fmla="val 22751"/>
                <a:gd name="f50" fmla="val 16"/>
                <a:gd name="f51" fmla="val 22797"/>
                <a:gd name="f52" fmla="val 47"/>
                <a:gd name="f53" fmla="val 22844"/>
                <a:gd name="f54" fmla="val 62"/>
                <a:gd name="f55" fmla="val 22890"/>
                <a:gd name="f56" fmla="val 542"/>
                <a:gd name="f57" fmla="val 22411"/>
                <a:gd name="f58" fmla="val 1654"/>
                <a:gd name="f59" fmla="val 21298"/>
                <a:gd name="f60" fmla="val 2767"/>
                <a:gd name="f61" fmla="val 20185"/>
                <a:gd name="f62" fmla="val 3880"/>
                <a:gd name="f63" fmla="val 19073"/>
                <a:gd name="f64" fmla="val 4977"/>
                <a:gd name="f65" fmla="val 17960"/>
                <a:gd name="f66" fmla="val 6090"/>
                <a:gd name="f67" fmla="val 16847"/>
                <a:gd name="f68" fmla="val 7203"/>
                <a:gd name="f69" fmla="val 15734"/>
                <a:gd name="f70" fmla="val 8316"/>
                <a:gd name="f71" fmla="val 14621"/>
                <a:gd name="f72" fmla="val 9429"/>
                <a:gd name="f73" fmla="val 13508"/>
                <a:gd name="f74" fmla="val 10542"/>
                <a:gd name="f75" fmla="val 12396"/>
                <a:gd name="f76" fmla="val 11670"/>
                <a:gd name="f77" fmla="val 11283"/>
                <a:gd name="f78" fmla="val 12783"/>
                <a:gd name="f79" fmla="val 10170"/>
                <a:gd name="f80" fmla="val 13895"/>
                <a:gd name="f81" fmla="val 9057"/>
                <a:gd name="f82" fmla="val 15008"/>
                <a:gd name="f83" fmla="val 7944"/>
                <a:gd name="f84" fmla="val 16121"/>
                <a:gd name="f85" fmla="val 6847"/>
                <a:gd name="f86" fmla="val 17234"/>
                <a:gd name="f87" fmla="val 5719"/>
                <a:gd name="f88" fmla="val 18347"/>
                <a:gd name="f89" fmla="val 4606"/>
                <a:gd name="f90" fmla="val 19459"/>
                <a:gd name="f91" fmla="val 3493"/>
                <a:gd name="f92" fmla="val 20572"/>
                <a:gd name="f93" fmla="val 2380"/>
                <a:gd name="f94" fmla="val 21685"/>
                <a:gd name="f95" fmla="val 1283"/>
                <a:gd name="f96" fmla="val 22798"/>
                <a:gd name="f97" fmla="val 170"/>
                <a:gd name="f98" fmla="*/ f0 1 22891"/>
                <a:gd name="f99" fmla="*/ f1 1 22891"/>
                <a:gd name="f100" fmla="val f2"/>
                <a:gd name="f101" fmla="val f3"/>
                <a:gd name="f102" fmla="+- f101 0 f100"/>
                <a:gd name="f103" fmla="*/ f102 1 22891"/>
                <a:gd name="f104" fmla="*/ f100 1 f103"/>
                <a:gd name="f105" fmla="*/ f101 1 f103"/>
                <a:gd name="f106" fmla="*/ f104 f98 1"/>
                <a:gd name="f107" fmla="*/ f105 f98 1"/>
                <a:gd name="f108" fmla="*/ f105 f99 1"/>
                <a:gd name="f109" fmla="*/ f104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22891" h="22891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6"/>
                  </a:lnTo>
                  <a:lnTo>
                    <a:pt x="f48" y="f49"/>
                  </a:lnTo>
                  <a:cubicBezTo>
                    <a:pt x="f50" y="f51"/>
                    <a:pt x="f52" y="f53"/>
                    <a:pt x="f54" y="f55"/>
                  </a:cubicBez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92" y="f93"/>
                  </a:lnTo>
                  <a:lnTo>
                    <a:pt x="f94" y="f95"/>
                  </a:lnTo>
                  <a:lnTo>
                    <a:pt x="f96" y="f97"/>
                  </a:lnTo>
                  <a:lnTo>
                    <a:pt x="f3" y="f54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Google Shape;617;p31">
              <a:extLst>
                <a:ext uri="{FF2B5EF4-FFF2-40B4-BE49-F238E27FC236}">
                  <a16:creationId xmlns:a16="http://schemas.microsoft.com/office/drawing/2014/main" id="{193A6C4B-31D2-4728-AD06-F830E6B891DB}"/>
                </a:ext>
              </a:extLst>
            </p:cNvPr>
            <p:cNvSpPr/>
            <p:nvPr/>
          </p:nvSpPr>
          <p:spPr>
            <a:xfrm>
              <a:off x="6895106" y="2020110"/>
              <a:ext cx="562602" cy="5629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504"/>
                <a:gd name="f4" fmla="val 22520"/>
                <a:gd name="f5" fmla="val 22365"/>
                <a:gd name="f6" fmla="val 21762"/>
                <a:gd name="f7" fmla="val 572"/>
                <a:gd name="f8" fmla="val 20649"/>
                <a:gd name="f9" fmla="val 1685"/>
                <a:gd name="f10" fmla="val 19536"/>
                <a:gd name="f11" fmla="val 2798"/>
                <a:gd name="f12" fmla="val 18439"/>
                <a:gd name="f13" fmla="val 3926"/>
                <a:gd name="f14" fmla="val 17326"/>
                <a:gd name="f15" fmla="val 5039"/>
                <a:gd name="f16" fmla="val 16213"/>
                <a:gd name="f17" fmla="val 6152"/>
                <a:gd name="f18" fmla="val 15100"/>
                <a:gd name="f19" fmla="val 7264"/>
                <a:gd name="f20" fmla="val 13988"/>
                <a:gd name="f21" fmla="val 8377"/>
                <a:gd name="f22" fmla="val 12875"/>
                <a:gd name="f23" fmla="val 9490"/>
                <a:gd name="f24" fmla="val 11762"/>
                <a:gd name="f25" fmla="val 10603"/>
                <a:gd name="f26" fmla="val 10649"/>
                <a:gd name="f27" fmla="val 11716"/>
                <a:gd name="f28" fmla="val 9536"/>
                <a:gd name="f29" fmla="val 12828"/>
                <a:gd name="f30" fmla="val 8424"/>
                <a:gd name="f31" fmla="val 13941"/>
                <a:gd name="f32" fmla="val 7311"/>
                <a:gd name="f33" fmla="val 15054"/>
                <a:gd name="f34" fmla="val 6198"/>
                <a:gd name="f35" fmla="val 16167"/>
                <a:gd name="f36" fmla="val 5085"/>
                <a:gd name="f37" fmla="val 17280"/>
                <a:gd name="f38" fmla="val 3972"/>
                <a:gd name="f39" fmla="val 18393"/>
                <a:gd name="f40" fmla="val 2859"/>
                <a:gd name="f41" fmla="val 19505"/>
                <a:gd name="f42" fmla="val 1747"/>
                <a:gd name="f43" fmla="val 20618"/>
                <a:gd name="f44" fmla="val 634"/>
                <a:gd name="f45" fmla="val 21731"/>
                <a:gd name="f46" fmla="val 16"/>
                <a:gd name="f47" fmla="val 22426"/>
                <a:gd name="f48" fmla="val 31"/>
                <a:gd name="f49" fmla="val 22473"/>
                <a:gd name="f50" fmla="val 62"/>
                <a:gd name="f51" fmla="val 22519"/>
                <a:gd name="f52" fmla="val 897"/>
                <a:gd name="f53" fmla="val 21669"/>
                <a:gd name="f54" fmla="val 2009"/>
                <a:gd name="f55" fmla="val 20556"/>
                <a:gd name="f56" fmla="val 3122"/>
                <a:gd name="f57" fmla="val 19444"/>
                <a:gd name="f58" fmla="val 4235"/>
                <a:gd name="f59" fmla="val 18331"/>
                <a:gd name="f60" fmla="val 5332"/>
                <a:gd name="f61" fmla="val 17218"/>
                <a:gd name="f62" fmla="val 6445"/>
                <a:gd name="f63" fmla="val 16105"/>
                <a:gd name="f64" fmla="val 7558"/>
                <a:gd name="f65" fmla="val 14992"/>
                <a:gd name="f66" fmla="val 8671"/>
                <a:gd name="f67" fmla="val 13879"/>
                <a:gd name="f68" fmla="val 9784"/>
                <a:gd name="f69" fmla="val 12767"/>
                <a:gd name="f70" fmla="val 10897"/>
                <a:gd name="f71" fmla="val 11654"/>
                <a:gd name="f72" fmla="val 12009"/>
                <a:gd name="f73" fmla="val 10541"/>
                <a:gd name="f74" fmla="val 13122"/>
                <a:gd name="f75" fmla="val 9428"/>
                <a:gd name="f76" fmla="val 14235"/>
                <a:gd name="f77" fmla="val 8315"/>
                <a:gd name="f78" fmla="val 15363"/>
                <a:gd name="f79" fmla="val 7218"/>
                <a:gd name="f80" fmla="val 16476"/>
                <a:gd name="f81" fmla="val 6090"/>
                <a:gd name="f82" fmla="val 17589"/>
                <a:gd name="f83" fmla="val 4977"/>
                <a:gd name="f84" fmla="val 18702"/>
                <a:gd name="f85" fmla="val 3864"/>
                <a:gd name="f86" fmla="val 19814"/>
                <a:gd name="f87" fmla="val 2751"/>
                <a:gd name="f88" fmla="val 20927"/>
                <a:gd name="f89" fmla="val 1654"/>
                <a:gd name="f90" fmla="val 22040"/>
                <a:gd name="f91" fmla="val 541"/>
                <a:gd name="f92" fmla="*/ f0 1 22504"/>
                <a:gd name="f93" fmla="*/ f1 1 22520"/>
                <a:gd name="f94" fmla="val f2"/>
                <a:gd name="f95" fmla="val f3"/>
                <a:gd name="f96" fmla="val f4"/>
                <a:gd name="f97" fmla="+- f96 0 f94"/>
                <a:gd name="f98" fmla="+- f95 0 f94"/>
                <a:gd name="f99" fmla="*/ f98 1 22504"/>
                <a:gd name="f100" fmla="*/ f97 1 22520"/>
                <a:gd name="f101" fmla="*/ f94 1 f99"/>
                <a:gd name="f102" fmla="*/ f95 1 f99"/>
                <a:gd name="f103" fmla="*/ f94 1 f100"/>
                <a:gd name="f104" fmla="*/ f96 1 f100"/>
                <a:gd name="f105" fmla="*/ f101 f92 1"/>
                <a:gd name="f106" fmla="*/ f102 f92 1"/>
                <a:gd name="f107" fmla="*/ f104 f93 1"/>
                <a:gd name="f108" fmla="*/ f103 f9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5" t="f108" r="f106" b="f107"/>
              <a:pathLst>
                <a:path w="22504" h="2252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5"/>
                  </a:lnTo>
                  <a:cubicBezTo>
                    <a:pt x="f46" y="f47"/>
                    <a:pt x="f48" y="f49"/>
                    <a:pt x="f50" y="f51"/>
                  </a:cubicBez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3" y="f5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Google Shape;618;p31">
              <a:extLst>
                <a:ext uri="{FF2B5EF4-FFF2-40B4-BE49-F238E27FC236}">
                  <a16:creationId xmlns:a16="http://schemas.microsoft.com/office/drawing/2014/main" id="{F321C78C-B97B-4295-AD7F-3053937DBAB8}"/>
                </a:ext>
              </a:extLst>
            </p:cNvPr>
            <p:cNvSpPr/>
            <p:nvPr/>
          </p:nvSpPr>
          <p:spPr>
            <a:xfrm>
              <a:off x="6914025" y="2039038"/>
              <a:ext cx="580003" cy="5803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00"/>
                <a:gd name="f4" fmla="val 23216"/>
                <a:gd name="f5" fmla="val 23076"/>
                <a:gd name="f6" fmla="val 22133"/>
                <a:gd name="f7" fmla="val 943"/>
                <a:gd name="f8" fmla="val 21020"/>
                <a:gd name="f9" fmla="val 2056"/>
                <a:gd name="f10" fmla="val 19908"/>
                <a:gd name="f11" fmla="val 3169"/>
                <a:gd name="f12" fmla="val 18795"/>
                <a:gd name="f13" fmla="val 4282"/>
                <a:gd name="f14" fmla="val 17682"/>
                <a:gd name="f15" fmla="val 5395"/>
                <a:gd name="f16" fmla="val 16569"/>
                <a:gd name="f17" fmla="val 6507"/>
                <a:gd name="f18" fmla="val 15456"/>
                <a:gd name="f19" fmla="val 7620"/>
                <a:gd name="f20" fmla="val 14343"/>
                <a:gd name="f21" fmla="val 8733"/>
                <a:gd name="f22" fmla="val 13231"/>
                <a:gd name="f23" fmla="val 9846"/>
                <a:gd name="f24" fmla="val 12118"/>
                <a:gd name="f25" fmla="val 10959"/>
                <a:gd name="f26" fmla="val 11005"/>
                <a:gd name="f27" fmla="val 12071"/>
                <a:gd name="f28" fmla="val 9892"/>
                <a:gd name="f29" fmla="val 13184"/>
                <a:gd name="f30" fmla="val 8779"/>
                <a:gd name="f31" fmla="val 14297"/>
                <a:gd name="f32" fmla="val 7667"/>
                <a:gd name="f33" fmla="val 15410"/>
                <a:gd name="f34" fmla="val 6554"/>
                <a:gd name="f35" fmla="val 16523"/>
                <a:gd name="f36" fmla="val 4328"/>
                <a:gd name="f37" fmla="val 18748"/>
                <a:gd name="f38" fmla="val 3215"/>
                <a:gd name="f39" fmla="val 19861"/>
                <a:gd name="f40" fmla="val 2102"/>
                <a:gd name="f41" fmla="val 20974"/>
                <a:gd name="f42" fmla="val 990"/>
                <a:gd name="f43" fmla="val 22087"/>
                <a:gd name="f44" fmla="val 1"/>
                <a:gd name="f45" fmla="val 62"/>
                <a:gd name="f46" fmla="val 23215"/>
                <a:gd name="f47" fmla="val 140"/>
                <a:gd name="f48" fmla="val 23138"/>
                <a:gd name="f49" fmla="val 1252"/>
                <a:gd name="f50" fmla="val 22025"/>
                <a:gd name="f51" fmla="val 2365"/>
                <a:gd name="f52" fmla="val 20912"/>
                <a:gd name="f53" fmla="val 3478"/>
                <a:gd name="f54" fmla="val 19799"/>
                <a:gd name="f55" fmla="val 4575"/>
                <a:gd name="f56" fmla="val 18687"/>
                <a:gd name="f57" fmla="val 5688"/>
                <a:gd name="f58" fmla="val 17574"/>
                <a:gd name="f59" fmla="val 6801"/>
                <a:gd name="f60" fmla="val 16461"/>
                <a:gd name="f61" fmla="val 7914"/>
                <a:gd name="f62" fmla="val 15348"/>
                <a:gd name="f63" fmla="val 9042"/>
                <a:gd name="f64" fmla="val 14235"/>
                <a:gd name="f65" fmla="val 10155"/>
                <a:gd name="f66" fmla="val 13122"/>
                <a:gd name="f67" fmla="val 11268"/>
                <a:gd name="f68" fmla="val 12010"/>
                <a:gd name="f69" fmla="val 12381"/>
                <a:gd name="f70" fmla="val 10897"/>
                <a:gd name="f71" fmla="val 13493"/>
                <a:gd name="f72" fmla="val 9784"/>
                <a:gd name="f73" fmla="val 14591"/>
                <a:gd name="f74" fmla="val 8671"/>
                <a:gd name="f75" fmla="val 15704"/>
                <a:gd name="f76" fmla="val 7558"/>
                <a:gd name="f77" fmla="val 16832"/>
                <a:gd name="f78" fmla="val 6461"/>
                <a:gd name="f79" fmla="val 17945"/>
                <a:gd name="f80" fmla="val 5333"/>
                <a:gd name="f81" fmla="val 19057"/>
                <a:gd name="f82" fmla="val 4220"/>
                <a:gd name="f83" fmla="val 20170"/>
                <a:gd name="f84" fmla="val 3107"/>
                <a:gd name="f85" fmla="val 21283"/>
                <a:gd name="f86" fmla="val 1994"/>
                <a:gd name="f87" fmla="val 22396"/>
                <a:gd name="f88" fmla="val 897"/>
                <a:gd name="f89" fmla="val 78"/>
                <a:gd name="f90" fmla="*/ f0 1 23200"/>
                <a:gd name="f91" fmla="*/ f1 1 23216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23200"/>
                <a:gd name="f98" fmla="*/ f95 1 23216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23200" h="2321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5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3" y="f8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Google Shape;619;p31">
              <a:extLst>
                <a:ext uri="{FF2B5EF4-FFF2-40B4-BE49-F238E27FC236}">
                  <a16:creationId xmlns:a16="http://schemas.microsoft.com/office/drawing/2014/main" id="{4AD0FB51-4BED-42E2-B972-035528349F52}"/>
                </a:ext>
              </a:extLst>
            </p:cNvPr>
            <p:cNvSpPr/>
            <p:nvPr/>
          </p:nvSpPr>
          <p:spPr>
            <a:xfrm>
              <a:off x="6868826" y="1994214"/>
              <a:ext cx="310301" cy="3103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12"/>
                <a:gd name="f4" fmla="val 12411"/>
                <a:gd name="f5" fmla="val 1"/>
                <a:gd name="f6" fmla="val 12133"/>
                <a:gd name="f7" fmla="val 62"/>
                <a:gd name="f8" fmla="val 11685"/>
                <a:gd name="f9" fmla="val 526"/>
                <a:gd name="f10" fmla="val 10572"/>
                <a:gd name="f11" fmla="val 1639"/>
                <a:gd name="f12" fmla="val 9459"/>
                <a:gd name="f13" fmla="val 2752"/>
                <a:gd name="f14" fmla="val 8346"/>
                <a:gd name="f15" fmla="val 3849"/>
                <a:gd name="f16" fmla="val 7233"/>
                <a:gd name="f17" fmla="val 4962"/>
                <a:gd name="f18" fmla="val 6121"/>
                <a:gd name="f19" fmla="val 6075"/>
                <a:gd name="f20" fmla="val 5008"/>
                <a:gd name="f21" fmla="val 7188"/>
                <a:gd name="f22" fmla="val 3895"/>
                <a:gd name="f23" fmla="val 8300"/>
                <a:gd name="f24" fmla="val 2782"/>
                <a:gd name="f25" fmla="val 9413"/>
                <a:gd name="f26" fmla="val 1669"/>
                <a:gd name="f27" fmla="val 10526"/>
                <a:gd name="f28" fmla="val 557"/>
                <a:gd name="f29" fmla="val 11639"/>
                <a:gd name="f30" fmla="val 47"/>
                <a:gd name="f31" fmla="val 12226"/>
                <a:gd name="f32" fmla="val 16"/>
                <a:gd name="f33" fmla="val 12319"/>
                <a:gd name="f34" fmla="val 835"/>
                <a:gd name="f35" fmla="val 11577"/>
                <a:gd name="f36" fmla="val 1948"/>
                <a:gd name="f37" fmla="val 10464"/>
                <a:gd name="f38" fmla="val 3060"/>
                <a:gd name="f39" fmla="val 9351"/>
                <a:gd name="f40" fmla="val 4173"/>
                <a:gd name="f41" fmla="val 8254"/>
                <a:gd name="f42" fmla="val 5286"/>
                <a:gd name="f43" fmla="val 7126"/>
                <a:gd name="f44" fmla="val 6399"/>
                <a:gd name="f45" fmla="val 6013"/>
                <a:gd name="f46" fmla="val 7512"/>
                <a:gd name="f47" fmla="val 4900"/>
                <a:gd name="f48" fmla="val 8625"/>
                <a:gd name="f49" fmla="val 3787"/>
                <a:gd name="f50" fmla="val 9737"/>
                <a:gd name="f51" fmla="val 2674"/>
                <a:gd name="f52" fmla="val 10850"/>
                <a:gd name="f53" fmla="val 1562"/>
                <a:gd name="f54" fmla="val 11963"/>
                <a:gd name="f55" fmla="val 449"/>
                <a:gd name="f56" fmla="*/ f0 1 12412"/>
                <a:gd name="f57" fmla="*/ f1 1 12412"/>
                <a:gd name="f58" fmla="val f2"/>
                <a:gd name="f59" fmla="val f3"/>
                <a:gd name="f60" fmla="+- f59 0 f58"/>
                <a:gd name="f61" fmla="*/ f60 1 12412"/>
                <a:gd name="f62" fmla="*/ f58 1 f61"/>
                <a:gd name="f63" fmla="*/ f59 1 f61"/>
                <a:gd name="f64" fmla="*/ f62 f56 1"/>
                <a:gd name="f65" fmla="*/ f63 f56 1"/>
                <a:gd name="f66" fmla="*/ f63 f57 1"/>
                <a:gd name="f67" fmla="*/ f62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412" h="12412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7" y="f6"/>
                  </a:lnTo>
                  <a:cubicBezTo>
                    <a:pt x="f30" y="f31"/>
                    <a:pt x="f32" y="f33"/>
                    <a:pt x="f2" y="f3"/>
                  </a:cubicBez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Google Shape;620;p31">
              <a:extLst>
                <a:ext uri="{FF2B5EF4-FFF2-40B4-BE49-F238E27FC236}">
                  <a16:creationId xmlns:a16="http://schemas.microsoft.com/office/drawing/2014/main" id="{163C2667-9BE1-4166-96ED-12F2E714563F}"/>
                </a:ext>
              </a:extLst>
            </p:cNvPr>
            <p:cNvSpPr/>
            <p:nvPr/>
          </p:nvSpPr>
          <p:spPr>
            <a:xfrm>
              <a:off x="6866878" y="1992285"/>
              <a:ext cx="508150" cy="5077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326"/>
                <a:gd name="f4" fmla="val 20310"/>
                <a:gd name="f5" fmla="val 20155"/>
                <a:gd name="f6" fmla="val 19568"/>
                <a:gd name="f7" fmla="val 603"/>
                <a:gd name="f8" fmla="val 18455"/>
                <a:gd name="f9" fmla="val 1700"/>
                <a:gd name="f10" fmla="val 17342"/>
                <a:gd name="f11" fmla="val 2813"/>
                <a:gd name="f12" fmla="val 16229"/>
                <a:gd name="f13" fmla="val 3926"/>
                <a:gd name="f14" fmla="val 15101"/>
                <a:gd name="f15" fmla="val 5039"/>
                <a:gd name="f16" fmla="val 13988"/>
                <a:gd name="f17" fmla="val 6152"/>
                <a:gd name="f18" fmla="val 12876"/>
                <a:gd name="f19" fmla="val 7265"/>
                <a:gd name="f20" fmla="val 11763"/>
                <a:gd name="f21" fmla="val 8377"/>
                <a:gd name="f22" fmla="val 10650"/>
                <a:gd name="f23" fmla="val 9490"/>
                <a:gd name="f24" fmla="val 9537"/>
                <a:gd name="f25" fmla="val 10603"/>
                <a:gd name="f26" fmla="val 8424"/>
                <a:gd name="f27" fmla="val 11716"/>
                <a:gd name="f28" fmla="val 7311"/>
                <a:gd name="f29" fmla="val 12829"/>
                <a:gd name="f30" fmla="val 6199"/>
                <a:gd name="f31" fmla="val 13941"/>
                <a:gd name="f32" fmla="val 5086"/>
                <a:gd name="f33" fmla="val 15054"/>
                <a:gd name="f34" fmla="val 3973"/>
                <a:gd name="f35" fmla="val 16167"/>
                <a:gd name="f36" fmla="val 2860"/>
                <a:gd name="f37" fmla="val 17280"/>
                <a:gd name="f38" fmla="val 1747"/>
                <a:gd name="f39" fmla="val 18393"/>
                <a:gd name="f40" fmla="val 635"/>
                <a:gd name="f41" fmla="val 19506"/>
                <a:gd name="f42" fmla="val 1"/>
                <a:gd name="f43" fmla="val 16"/>
                <a:gd name="f44" fmla="val 20201"/>
                <a:gd name="f45" fmla="val 20263"/>
                <a:gd name="f46" fmla="val 32"/>
                <a:gd name="f47" fmla="val 20309"/>
                <a:gd name="f48" fmla="val 913"/>
                <a:gd name="f49" fmla="val 19444"/>
                <a:gd name="f50" fmla="val 2026"/>
                <a:gd name="f51" fmla="val 18331"/>
                <a:gd name="f52" fmla="val 3138"/>
                <a:gd name="f53" fmla="val 17218"/>
                <a:gd name="f54" fmla="val 4251"/>
                <a:gd name="f55" fmla="val 16105"/>
                <a:gd name="f56" fmla="val 5364"/>
                <a:gd name="f57" fmla="val 14992"/>
                <a:gd name="f58" fmla="val 6461"/>
                <a:gd name="f59" fmla="val 13880"/>
                <a:gd name="f60" fmla="val 7574"/>
                <a:gd name="f61" fmla="val 12767"/>
                <a:gd name="f62" fmla="val 8687"/>
                <a:gd name="f63" fmla="val 11654"/>
                <a:gd name="f64" fmla="val 9800"/>
                <a:gd name="f65" fmla="val 10541"/>
                <a:gd name="f66" fmla="val 10928"/>
                <a:gd name="f67" fmla="val 9428"/>
                <a:gd name="f68" fmla="val 12041"/>
                <a:gd name="f69" fmla="val 8331"/>
                <a:gd name="f70" fmla="val 13154"/>
                <a:gd name="f71" fmla="val 7203"/>
                <a:gd name="f72" fmla="val 14267"/>
                <a:gd name="f73" fmla="val 6090"/>
                <a:gd name="f74" fmla="val 15379"/>
                <a:gd name="f75" fmla="val 4977"/>
                <a:gd name="f76" fmla="val 16477"/>
                <a:gd name="f77" fmla="val 3864"/>
                <a:gd name="f78" fmla="val 17590"/>
                <a:gd name="f79" fmla="val 2767"/>
                <a:gd name="f80" fmla="val 18702"/>
                <a:gd name="f81" fmla="val 1654"/>
                <a:gd name="f82" fmla="val 19815"/>
                <a:gd name="f83" fmla="val 541"/>
                <a:gd name="f84" fmla="val 20325"/>
                <a:gd name="f85" fmla="val 31"/>
                <a:gd name="f86" fmla="*/ f0 1 20326"/>
                <a:gd name="f87" fmla="*/ f1 1 20310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20326"/>
                <a:gd name="f94" fmla="*/ f91 1 20310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0326" h="2031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5"/>
                  </a:lnTo>
                  <a:cubicBezTo>
                    <a:pt x="f43" y="f44"/>
                    <a:pt x="f43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Google Shape;621;p31">
              <a:extLst>
                <a:ext uri="{FF2B5EF4-FFF2-40B4-BE49-F238E27FC236}">
                  <a16:creationId xmlns:a16="http://schemas.microsoft.com/office/drawing/2014/main" id="{0F498D30-66DE-4848-B85F-A51A2D717236}"/>
                </a:ext>
              </a:extLst>
            </p:cNvPr>
            <p:cNvSpPr/>
            <p:nvPr/>
          </p:nvSpPr>
          <p:spPr>
            <a:xfrm>
              <a:off x="6878875" y="2004264"/>
              <a:ext cx="539020" cy="5390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561"/>
                <a:gd name="f4" fmla="val 21562"/>
                <a:gd name="f5" fmla="val 21406"/>
                <a:gd name="f6" fmla="val 21298"/>
                <a:gd name="f7" fmla="val 109"/>
                <a:gd name="f8" fmla="val 20185"/>
                <a:gd name="f9" fmla="val 1221"/>
                <a:gd name="f10" fmla="val 19088"/>
                <a:gd name="f11" fmla="val 2334"/>
                <a:gd name="f12" fmla="val 17975"/>
                <a:gd name="f13" fmla="val 3447"/>
                <a:gd name="f14" fmla="val 16862"/>
                <a:gd name="f15" fmla="val 4560"/>
                <a:gd name="f16" fmla="val 15749"/>
                <a:gd name="f17" fmla="val 5673"/>
                <a:gd name="f18" fmla="val 14621"/>
                <a:gd name="f19" fmla="val 6786"/>
                <a:gd name="f20" fmla="val 13508"/>
                <a:gd name="f21" fmla="val 7898"/>
                <a:gd name="f22" fmla="val 12396"/>
                <a:gd name="f23" fmla="val 9011"/>
                <a:gd name="f24" fmla="val 11283"/>
                <a:gd name="f25" fmla="val 10124"/>
                <a:gd name="f26" fmla="val 10170"/>
                <a:gd name="f27" fmla="val 11237"/>
                <a:gd name="f28" fmla="val 9057"/>
                <a:gd name="f29" fmla="val 12350"/>
                <a:gd name="f30" fmla="val 7944"/>
                <a:gd name="f31" fmla="val 13462"/>
                <a:gd name="f32" fmla="val 6831"/>
                <a:gd name="f33" fmla="val 14575"/>
                <a:gd name="f34" fmla="val 5719"/>
                <a:gd name="f35" fmla="val 15688"/>
                <a:gd name="f36" fmla="val 4606"/>
                <a:gd name="f37" fmla="val 16801"/>
                <a:gd name="f38" fmla="val 3493"/>
                <a:gd name="f39" fmla="val 17914"/>
                <a:gd name="f40" fmla="val 1824"/>
                <a:gd name="f41" fmla="val 19583"/>
                <a:gd name="f42" fmla="val 1267"/>
                <a:gd name="f43" fmla="val 20139"/>
                <a:gd name="f44" fmla="val 155"/>
                <a:gd name="f45" fmla="val 21252"/>
                <a:gd name="f46" fmla="val 21407"/>
                <a:gd name="f47" fmla="val 15"/>
                <a:gd name="f48" fmla="val 21469"/>
                <a:gd name="f49" fmla="val 46"/>
                <a:gd name="f50" fmla="val 21515"/>
                <a:gd name="f51" fmla="val 62"/>
                <a:gd name="f52" fmla="val 433"/>
                <a:gd name="f53" fmla="val 21190"/>
                <a:gd name="f54" fmla="val 1546"/>
                <a:gd name="f55" fmla="val 20078"/>
                <a:gd name="f56" fmla="val 2658"/>
                <a:gd name="f57" fmla="val 18965"/>
                <a:gd name="f58" fmla="val 3771"/>
                <a:gd name="f59" fmla="val 17852"/>
                <a:gd name="f60" fmla="val 4884"/>
                <a:gd name="f61" fmla="val 16739"/>
                <a:gd name="f62" fmla="val 5997"/>
                <a:gd name="f63" fmla="val 15626"/>
                <a:gd name="f64" fmla="val 7110"/>
                <a:gd name="f65" fmla="val 14513"/>
                <a:gd name="f66" fmla="val 8223"/>
                <a:gd name="f67" fmla="val 13401"/>
                <a:gd name="f68" fmla="val 9335"/>
                <a:gd name="f69" fmla="val 12288"/>
                <a:gd name="f70" fmla="val 10448"/>
                <a:gd name="f71" fmla="val 11175"/>
                <a:gd name="f72" fmla="val 11561"/>
                <a:gd name="f73" fmla="val 10062"/>
                <a:gd name="f74" fmla="val 12674"/>
                <a:gd name="f75" fmla="val 8949"/>
                <a:gd name="f76" fmla="val 13787"/>
                <a:gd name="f77" fmla="val 7852"/>
                <a:gd name="f78" fmla="val 14899"/>
                <a:gd name="f79" fmla="val 6724"/>
                <a:gd name="f80" fmla="val 16012"/>
                <a:gd name="f81" fmla="val 5611"/>
                <a:gd name="f82" fmla="val 17125"/>
                <a:gd name="f83" fmla="val 4498"/>
                <a:gd name="f84" fmla="val 18238"/>
                <a:gd name="f85" fmla="val 3385"/>
                <a:gd name="f86" fmla="val 19351"/>
                <a:gd name="f87" fmla="val 2288"/>
                <a:gd name="f88" fmla="val 20463"/>
                <a:gd name="f89" fmla="val 1175"/>
                <a:gd name="f90" fmla="val 21514"/>
                <a:gd name="f91" fmla="val 47"/>
                <a:gd name="f92" fmla="val 21468"/>
                <a:gd name="f93" fmla="val 16"/>
                <a:gd name="f94" fmla="*/ f0 1 21561"/>
                <a:gd name="f95" fmla="*/ f1 1 21562"/>
                <a:gd name="f96" fmla="val f2"/>
                <a:gd name="f97" fmla="val f3"/>
                <a:gd name="f98" fmla="val f4"/>
                <a:gd name="f99" fmla="+- f98 0 f96"/>
                <a:gd name="f100" fmla="+- f97 0 f96"/>
                <a:gd name="f101" fmla="*/ f100 1 21561"/>
                <a:gd name="f102" fmla="*/ f99 1 21562"/>
                <a:gd name="f103" fmla="*/ f96 1 f101"/>
                <a:gd name="f104" fmla="*/ f97 1 f101"/>
                <a:gd name="f105" fmla="*/ f96 1 f102"/>
                <a:gd name="f106" fmla="*/ f98 1 f102"/>
                <a:gd name="f107" fmla="*/ f103 f94 1"/>
                <a:gd name="f108" fmla="*/ f104 f94 1"/>
                <a:gd name="f109" fmla="*/ f106 f95 1"/>
                <a:gd name="f110" fmla="*/ f105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7" t="f110" r="f108" b="f109"/>
              <a:pathLst>
                <a:path w="21561" h="21562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46"/>
                  </a:lnTo>
                  <a:cubicBezTo>
                    <a:pt x="f47" y="f48"/>
                    <a:pt x="f49" y="f50"/>
                    <a:pt x="f51" y="f3"/>
                  </a:cubicBez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3" y="f51"/>
                  </a:lnTo>
                  <a:cubicBezTo>
                    <a:pt x="f90" y="f91"/>
                    <a:pt x="f92" y="f93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Google Shape;622;p31">
              <a:extLst>
                <a:ext uri="{FF2B5EF4-FFF2-40B4-BE49-F238E27FC236}">
                  <a16:creationId xmlns:a16="http://schemas.microsoft.com/office/drawing/2014/main" id="{0A0E739D-D771-4A61-81E4-B02517E427EC}"/>
                </a:ext>
              </a:extLst>
            </p:cNvPr>
            <p:cNvSpPr/>
            <p:nvPr/>
          </p:nvSpPr>
          <p:spPr>
            <a:xfrm>
              <a:off x="6872301" y="1997689"/>
              <a:ext cx="524746" cy="5243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990"/>
                <a:gd name="f4" fmla="val 20975"/>
                <a:gd name="f5" fmla="val 20819"/>
                <a:gd name="f6" fmla="val 1"/>
                <a:gd name="f7" fmla="val 20464"/>
                <a:gd name="f8" fmla="val 387"/>
                <a:gd name="f9" fmla="val 19351"/>
                <a:gd name="f10" fmla="val 1500"/>
                <a:gd name="f11" fmla="val 18238"/>
                <a:gd name="f12" fmla="val 2597"/>
                <a:gd name="f13" fmla="val 17125"/>
                <a:gd name="f14" fmla="val 3710"/>
                <a:gd name="f15" fmla="val 16012"/>
                <a:gd name="f16" fmla="val 4823"/>
                <a:gd name="f17" fmla="val 14884"/>
                <a:gd name="f18" fmla="val 5936"/>
                <a:gd name="f19" fmla="val 13771"/>
                <a:gd name="f20" fmla="val 7049"/>
                <a:gd name="f21" fmla="val 12659"/>
                <a:gd name="f22" fmla="val 8161"/>
                <a:gd name="f23" fmla="val 11546"/>
                <a:gd name="f24" fmla="val 9274"/>
                <a:gd name="f25" fmla="val 10433"/>
                <a:gd name="f26" fmla="val 10387"/>
                <a:gd name="f27" fmla="val 9320"/>
                <a:gd name="f28" fmla="val 11500"/>
                <a:gd name="f29" fmla="val 8207"/>
                <a:gd name="f30" fmla="val 12613"/>
                <a:gd name="f31" fmla="val 7094"/>
                <a:gd name="f32" fmla="val 13725"/>
                <a:gd name="f33" fmla="val 5982"/>
                <a:gd name="f34" fmla="val 14838"/>
                <a:gd name="f35" fmla="val 4869"/>
                <a:gd name="f36" fmla="val 15951"/>
                <a:gd name="f37" fmla="val 3756"/>
                <a:gd name="f38" fmla="val 17064"/>
                <a:gd name="f39" fmla="val 2643"/>
                <a:gd name="f40" fmla="val 18177"/>
                <a:gd name="f41" fmla="val 1530"/>
                <a:gd name="f42" fmla="val 19290"/>
                <a:gd name="f43" fmla="val 418"/>
                <a:gd name="f44" fmla="val 20402"/>
                <a:gd name="f45" fmla="val 20820"/>
                <a:gd name="f46" fmla="val 47"/>
                <a:gd name="f47" fmla="val 20974"/>
                <a:gd name="f48" fmla="val 696"/>
                <a:gd name="f49" fmla="val 20341"/>
                <a:gd name="f50" fmla="val 1809"/>
                <a:gd name="f51" fmla="val 19228"/>
                <a:gd name="f52" fmla="val 2921"/>
                <a:gd name="f53" fmla="val 18115"/>
                <a:gd name="f54" fmla="val 4034"/>
                <a:gd name="f55" fmla="val 17002"/>
                <a:gd name="f56" fmla="val 5147"/>
                <a:gd name="f57" fmla="val 15889"/>
                <a:gd name="f58" fmla="val 6244"/>
                <a:gd name="f59" fmla="val 14776"/>
                <a:gd name="f60" fmla="val 7357"/>
                <a:gd name="f61" fmla="val 13664"/>
                <a:gd name="f62" fmla="val 8470"/>
                <a:gd name="f63" fmla="val 12551"/>
                <a:gd name="f64" fmla="val 9583"/>
                <a:gd name="f65" fmla="val 11438"/>
                <a:gd name="f66" fmla="val 10711"/>
                <a:gd name="f67" fmla="val 10325"/>
                <a:gd name="f68" fmla="val 11824"/>
                <a:gd name="f69" fmla="val 9212"/>
                <a:gd name="f70" fmla="val 12937"/>
                <a:gd name="f71" fmla="val 8115"/>
                <a:gd name="f72" fmla="val 14050"/>
                <a:gd name="f73" fmla="val 6987"/>
                <a:gd name="f74" fmla="val 15162"/>
                <a:gd name="f75" fmla="val 5874"/>
                <a:gd name="f76" fmla="val 16275"/>
                <a:gd name="f77" fmla="val 4761"/>
                <a:gd name="f78" fmla="val 17388"/>
                <a:gd name="f79" fmla="val 3648"/>
                <a:gd name="f80" fmla="val 18501"/>
                <a:gd name="f81" fmla="val 2551"/>
                <a:gd name="f82" fmla="val 19614"/>
                <a:gd name="f83" fmla="val 1438"/>
                <a:gd name="f84" fmla="val 20726"/>
                <a:gd name="f85" fmla="val 325"/>
                <a:gd name="f86" fmla="val 20989"/>
                <a:gd name="f87" fmla="*/ f0 1 20990"/>
                <a:gd name="f88" fmla="*/ f1 1 20975"/>
                <a:gd name="f89" fmla="val f2"/>
                <a:gd name="f90" fmla="val f3"/>
                <a:gd name="f91" fmla="val f4"/>
                <a:gd name="f92" fmla="+- f91 0 f89"/>
                <a:gd name="f93" fmla="+- f90 0 f89"/>
                <a:gd name="f94" fmla="*/ f93 1 20990"/>
                <a:gd name="f95" fmla="*/ f92 1 20975"/>
                <a:gd name="f96" fmla="*/ f89 1 f94"/>
                <a:gd name="f97" fmla="*/ f90 1 f94"/>
                <a:gd name="f98" fmla="*/ f89 1 f95"/>
                <a:gd name="f99" fmla="*/ f91 1 f95"/>
                <a:gd name="f100" fmla="*/ f96 f87 1"/>
                <a:gd name="f101" fmla="*/ f97 f87 1"/>
                <a:gd name="f102" fmla="*/ f99 f88 1"/>
                <a:gd name="f103" fmla="*/ f98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20990" h="2097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2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4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Google Shape;623;p31">
              <a:extLst>
                <a:ext uri="{FF2B5EF4-FFF2-40B4-BE49-F238E27FC236}">
                  <a16:creationId xmlns:a16="http://schemas.microsoft.com/office/drawing/2014/main" id="{C5120FBF-DB60-4D05-AFF3-D6F64E3D7323}"/>
                </a:ext>
              </a:extLst>
            </p:cNvPr>
            <p:cNvSpPr/>
            <p:nvPr/>
          </p:nvSpPr>
          <p:spPr>
            <a:xfrm>
              <a:off x="6886602" y="2011990"/>
              <a:ext cx="551803" cy="5514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72"/>
                <a:gd name="f4" fmla="val 22056"/>
                <a:gd name="f5" fmla="val 21916"/>
                <a:gd name="f6" fmla="val 1"/>
                <a:gd name="f7" fmla="val 20989"/>
                <a:gd name="f8" fmla="val 928"/>
                <a:gd name="f9" fmla="val 19876"/>
                <a:gd name="f10" fmla="val 2041"/>
                <a:gd name="f11" fmla="val 18763"/>
                <a:gd name="f12" fmla="val 3154"/>
                <a:gd name="f13" fmla="val 17666"/>
                <a:gd name="f14" fmla="val 4251"/>
                <a:gd name="f15" fmla="val 16553"/>
                <a:gd name="f16" fmla="val 5364"/>
                <a:gd name="f17" fmla="val 15440"/>
                <a:gd name="f18" fmla="val 6477"/>
                <a:gd name="f19" fmla="val 14328"/>
                <a:gd name="f20" fmla="val 7589"/>
                <a:gd name="f21" fmla="val 13215"/>
                <a:gd name="f22" fmla="val 8702"/>
                <a:gd name="f23" fmla="val 12102"/>
                <a:gd name="f24" fmla="val 9815"/>
                <a:gd name="f25" fmla="val 10989"/>
                <a:gd name="f26" fmla="val 10928"/>
                <a:gd name="f27" fmla="val 9876"/>
                <a:gd name="f28" fmla="val 12041"/>
                <a:gd name="f29" fmla="val 8764"/>
                <a:gd name="f30" fmla="val 13153"/>
                <a:gd name="f31" fmla="val 7651"/>
                <a:gd name="f32" fmla="val 14266"/>
                <a:gd name="f33" fmla="val 6538"/>
                <a:gd name="f34" fmla="val 15379"/>
                <a:gd name="f35" fmla="val 5425"/>
                <a:gd name="f36" fmla="val 16492"/>
                <a:gd name="f37" fmla="val 4312"/>
                <a:gd name="f38" fmla="val 17605"/>
                <a:gd name="f39" fmla="val 3199"/>
                <a:gd name="f40" fmla="val 18718"/>
                <a:gd name="f41" fmla="val 2087"/>
                <a:gd name="f42" fmla="val 19830"/>
                <a:gd name="f43" fmla="val 974"/>
                <a:gd name="f44" fmla="val 20943"/>
                <a:gd name="f45" fmla="val 21917"/>
                <a:gd name="f46" fmla="val 47"/>
                <a:gd name="f47" fmla="val 108"/>
                <a:gd name="f48" fmla="val 21994"/>
                <a:gd name="f49" fmla="val 1221"/>
                <a:gd name="f50" fmla="val 20881"/>
                <a:gd name="f51" fmla="val 2334"/>
                <a:gd name="f52" fmla="val 19769"/>
                <a:gd name="f53" fmla="val 4482"/>
                <a:gd name="f54" fmla="val 17636"/>
                <a:gd name="f55" fmla="val 4575"/>
                <a:gd name="f56" fmla="val 17543"/>
                <a:gd name="f57" fmla="val 5672"/>
                <a:gd name="f58" fmla="val 16430"/>
                <a:gd name="f59" fmla="val 6785"/>
                <a:gd name="f60" fmla="val 15317"/>
                <a:gd name="f61" fmla="val 7898"/>
                <a:gd name="f62" fmla="val 14204"/>
                <a:gd name="f63" fmla="val 9011"/>
                <a:gd name="f64" fmla="val 13092"/>
                <a:gd name="f65" fmla="val 10139"/>
                <a:gd name="f66" fmla="val 11979"/>
                <a:gd name="f67" fmla="val 11252"/>
                <a:gd name="f68" fmla="val 10866"/>
                <a:gd name="f69" fmla="val 12365"/>
                <a:gd name="f70" fmla="val 9753"/>
                <a:gd name="f71" fmla="val 13478"/>
                <a:gd name="f72" fmla="val 8640"/>
                <a:gd name="f73" fmla="val 14590"/>
                <a:gd name="f74" fmla="val 7543"/>
                <a:gd name="f75" fmla="val 15703"/>
                <a:gd name="f76" fmla="val 6415"/>
                <a:gd name="f77" fmla="val 16816"/>
                <a:gd name="f78" fmla="val 5302"/>
                <a:gd name="f79" fmla="val 17929"/>
                <a:gd name="f80" fmla="val 4189"/>
                <a:gd name="f81" fmla="val 19042"/>
                <a:gd name="f82" fmla="val 3076"/>
                <a:gd name="f83" fmla="val 20154"/>
                <a:gd name="f84" fmla="val 1979"/>
                <a:gd name="f85" fmla="val 21267"/>
                <a:gd name="f86" fmla="val 866"/>
                <a:gd name="f87" fmla="val 22071"/>
                <a:gd name="f88" fmla="val 62"/>
                <a:gd name="f89" fmla="*/ f0 1 22072"/>
                <a:gd name="f90" fmla="*/ f1 1 2205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2072"/>
                <a:gd name="f97" fmla="*/ f94 1 2205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2072" h="22056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2" y="f45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Google Shape;624;p31">
              <a:extLst>
                <a:ext uri="{FF2B5EF4-FFF2-40B4-BE49-F238E27FC236}">
                  <a16:creationId xmlns:a16="http://schemas.microsoft.com/office/drawing/2014/main" id="{796052AF-F5E8-4B30-A05E-410BEBA97572}"/>
                </a:ext>
              </a:extLst>
            </p:cNvPr>
            <p:cNvSpPr/>
            <p:nvPr/>
          </p:nvSpPr>
          <p:spPr>
            <a:xfrm>
              <a:off x="6858374" y="1983388"/>
              <a:ext cx="387202" cy="3872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88"/>
                <a:gd name="f4" fmla="val 1"/>
                <a:gd name="f5" fmla="val 15256"/>
                <a:gd name="f6" fmla="val 32"/>
                <a:gd name="f7" fmla="val 14328"/>
                <a:gd name="f8" fmla="val 959"/>
                <a:gd name="f9" fmla="val 13216"/>
                <a:gd name="f10" fmla="val 2072"/>
                <a:gd name="f11" fmla="val 12103"/>
                <a:gd name="f12" fmla="val 3185"/>
                <a:gd name="f13" fmla="val 10990"/>
                <a:gd name="f14" fmla="val 4282"/>
                <a:gd name="f15" fmla="val 9877"/>
                <a:gd name="f16" fmla="val 5395"/>
                <a:gd name="f17" fmla="val 8764"/>
                <a:gd name="f18" fmla="val 6508"/>
                <a:gd name="f19" fmla="val 7651"/>
                <a:gd name="f20" fmla="val 7621"/>
                <a:gd name="f21" fmla="val 6539"/>
                <a:gd name="f22" fmla="val 8733"/>
                <a:gd name="f23" fmla="val 5426"/>
                <a:gd name="f24" fmla="val 9846"/>
                <a:gd name="f25" fmla="val 4313"/>
                <a:gd name="f26" fmla="val 10959"/>
                <a:gd name="f27" fmla="val 3200"/>
                <a:gd name="f28" fmla="val 12072"/>
                <a:gd name="f29" fmla="val 2087"/>
                <a:gd name="f30" fmla="val 13185"/>
                <a:gd name="f31" fmla="val 975"/>
                <a:gd name="f32" fmla="val 14297"/>
                <a:gd name="f33" fmla="val 16"/>
                <a:gd name="f34" fmla="val 15271"/>
                <a:gd name="f35" fmla="val 15333"/>
                <a:gd name="f36" fmla="val 15410"/>
                <a:gd name="f37" fmla="val 140"/>
                <a:gd name="f38" fmla="val 15348"/>
                <a:gd name="f39" fmla="val 1253"/>
                <a:gd name="f40" fmla="val 14236"/>
                <a:gd name="f41" fmla="val 2366"/>
                <a:gd name="f42" fmla="val 13123"/>
                <a:gd name="f43" fmla="val 3478"/>
                <a:gd name="f44" fmla="val 12010"/>
                <a:gd name="f45" fmla="val 4591"/>
                <a:gd name="f46" fmla="val 10897"/>
                <a:gd name="f47" fmla="val 5704"/>
                <a:gd name="f48" fmla="val 9784"/>
                <a:gd name="f49" fmla="val 6817"/>
                <a:gd name="f50" fmla="val 8687"/>
                <a:gd name="f51" fmla="val 7930"/>
                <a:gd name="f52" fmla="val 7559"/>
                <a:gd name="f53" fmla="val 9043"/>
                <a:gd name="f54" fmla="val 6446"/>
                <a:gd name="f55" fmla="val 10155"/>
                <a:gd name="f56" fmla="val 5333"/>
                <a:gd name="f57" fmla="val 11268"/>
                <a:gd name="f58" fmla="val 4220"/>
                <a:gd name="f59" fmla="val 12381"/>
                <a:gd name="f60" fmla="val 3107"/>
                <a:gd name="f61" fmla="val 13494"/>
                <a:gd name="f62" fmla="val 1995"/>
                <a:gd name="f63" fmla="val 14607"/>
                <a:gd name="f64" fmla="val 882"/>
                <a:gd name="f65" fmla="*/ f0 1 15488"/>
                <a:gd name="f66" fmla="*/ f1 1 15488"/>
                <a:gd name="f67" fmla="val f2"/>
                <a:gd name="f68" fmla="val f3"/>
                <a:gd name="f69" fmla="+- f68 0 f67"/>
                <a:gd name="f70" fmla="*/ f69 1 15488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5488" h="15488">
                  <a:moveTo>
                    <a:pt x="f3" y="f4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cubicBezTo>
                    <a:pt x="f33" y="f35"/>
                    <a:pt x="f4" y="f36"/>
                    <a:pt x="f4" y="f3"/>
                  </a:cubicBez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3" y="f4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46" name="Google Shape;625;p31">
            <a:extLst>
              <a:ext uri="{FF2B5EF4-FFF2-40B4-BE49-F238E27FC236}">
                <a16:creationId xmlns:a16="http://schemas.microsoft.com/office/drawing/2014/main" id="{53DA0C90-CE85-40CD-939E-6031ED7C1F45}"/>
              </a:ext>
            </a:extLst>
          </p:cNvPr>
          <p:cNvGrpSpPr/>
          <p:nvPr/>
        </p:nvGrpSpPr>
        <p:grpSpPr>
          <a:xfrm>
            <a:off x="5125550" y="1982236"/>
            <a:ext cx="844274" cy="844302"/>
            <a:chOff x="5125550" y="1982236"/>
            <a:chExt cx="844274" cy="844302"/>
          </a:xfrm>
        </p:grpSpPr>
        <p:sp>
          <p:nvSpPr>
            <p:cNvPr id="47" name="Google Shape;626;p31">
              <a:extLst>
                <a:ext uri="{FF2B5EF4-FFF2-40B4-BE49-F238E27FC236}">
                  <a16:creationId xmlns:a16="http://schemas.microsoft.com/office/drawing/2014/main" id="{FD703488-F77B-4A6C-8442-139E0E91358A}"/>
                </a:ext>
              </a:extLst>
            </p:cNvPr>
            <p:cNvSpPr/>
            <p:nvPr/>
          </p:nvSpPr>
          <p:spPr>
            <a:xfrm>
              <a:off x="5478325" y="2335011"/>
              <a:ext cx="486497" cy="4864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460"/>
                <a:gd name="f4" fmla="val 19428"/>
                <a:gd name="f5" fmla="val 1"/>
                <a:gd name="f6" fmla="val 19196"/>
                <a:gd name="f7" fmla="val 232"/>
                <a:gd name="f8" fmla="val 18083"/>
                <a:gd name="f9" fmla="val 1345"/>
                <a:gd name="f10" fmla="val 16971"/>
                <a:gd name="f11" fmla="val 2458"/>
                <a:gd name="f12" fmla="val 15858"/>
                <a:gd name="f13" fmla="val 3571"/>
                <a:gd name="f14" fmla="val 14745"/>
                <a:gd name="f15" fmla="val 4684"/>
                <a:gd name="f16" fmla="val 13632"/>
                <a:gd name="f17" fmla="val 5797"/>
                <a:gd name="f18" fmla="val 12519"/>
                <a:gd name="f19" fmla="val 6909"/>
                <a:gd name="f20" fmla="val 11407"/>
                <a:gd name="f21" fmla="val 8022"/>
                <a:gd name="f22" fmla="val 10294"/>
                <a:gd name="f23" fmla="val 9135"/>
                <a:gd name="f24" fmla="val 9196"/>
                <a:gd name="f25" fmla="val 10248"/>
                <a:gd name="f26" fmla="val 8084"/>
                <a:gd name="f27" fmla="val 11361"/>
                <a:gd name="f28" fmla="val 6971"/>
                <a:gd name="f29" fmla="val 12473"/>
                <a:gd name="f30" fmla="val 5858"/>
                <a:gd name="f31" fmla="val 13586"/>
                <a:gd name="f32" fmla="val 4745"/>
                <a:gd name="f33" fmla="val 14715"/>
                <a:gd name="f34" fmla="val 3632"/>
                <a:gd name="f35" fmla="val 15827"/>
                <a:gd name="f36" fmla="val 2519"/>
                <a:gd name="f37" fmla="val 16940"/>
                <a:gd name="f38" fmla="val 1407"/>
                <a:gd name="f39" fmla="val 18038"/>
                <a:gd name="f40" fmla="val 278"/>
                <a:gd name="f41" fmla="val 19150"/>
                <a:gd name="f42" fmla="val 19429"/>
                <a:gd name="f43" fmla="val 62"/>
                <a:gd name="f44" fmla="val 124"/>
                <a:gd name="f45" fmla="val 19459"/>
                <a:gd name="f46" fmla="val 186"/>
                <a:gd name="f47" fmla="val 1669"/>
                <a:gd name="f48" fmla="val 17976"/>
                <a:gd name="f49" fmla="val 2782"/>
                <a:gd name="f50" fmla="val 16863"/>
                <a:gd name="f51" fmla="val 3895"/>
                <a:gd name="f52" fmla="val 15750"/>
                <a:gd name="f53" fmla="val 6059"/>
                <a:gd name="f54" fmla="val 6121"/>
                <a:gd name="f55" fmla="val 13524"/>
                <a:gd name="f56" fmla="val 7233"/>
                <a:gd name="f57" fmla="val 12412"/>
                <a:gd name="f58" fmla="val 8346"/>
                <a:gd name="f59" fmla="val 11299"/>
                <a:gd name="f60" fmla="val 9459"/>
                <a:gd name="f61" fmla="val 10186"/>
                <a:gd name="f62" fmla="val 10572"/>
                <a:gd name="f63" fmla="val 9073"/>
                <a:gd name="f64" fmla="val 11685"/>
                <a:gd name="f65" fmla="val 7960"/>
                <a:gd name="f66" fmla="val 12798"/>
                <a:gd name="f67" fmla="val 6848"/>
                <a:gd name="f68" fmla="val 13910"/>
                <a:gd name="f69" fmla="val 5735"/>
                <a:gd name="f70" fmla="val 15023"/>
                <a:gd name="f71" fmla="val 4622"/>
                <a:gd name="f72" fmla="val 16136"/>
                <a:gd name="f73" fmla="val 3509"/>
                <a:gd name="f74" fmla="val 17249"/>
                <a:gd name="f75" fmla="val 2396"/>
                <a:gd name="f76" fmla="val 18362"/>
                <a:gd name="f77" fmla="val 1283"/>
                <a:gd name="f78" fmla="val 19444"/>
                <a:gd name="f79" fmla="*/ f0 1 19460"/>
                <a:gd name="f80" fmla="*/ f1 1 19460"/>
                <a:gd name="f81" fmla="val f2"/>
                <a:gd name="f82" fmla="val f3"/>
                <a:gd name="f83" fmla="+- f82 0 f81"/>
                <a:gd name="f84" fmla="*/ f83 1 19460"/>
                <a:gd name="f85" fmla="*/ f81 1 f84"/>
                <a:gd name="f86" fmla="*/ f82 1 f84"/>
                <a:gd name="f87" fmla="*/ f85 f79 1"/>
                <a:gd name="f88" fmla="*/ f86 f79 1"/>
                <a:gd name="f89" fmla="*/ f86 f80 1"/>
                <a:gd name="f90" fmla="*/ f85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19460" h="19460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2" y="f42"/>
                  </a:lnTo>
                  <a:cubicBezTo>
                    <a:pt x="f43" y="f42"/>
                    <a:pt x="f44" y="f45"/>
                    <a:pt x="f46" y="f45"/>
                  </a:cubicBez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31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45" y="f46"/>
                  </a:lnTo>
                  <a:cubicBezTo>
                    <a:pt x="f45" y="f44"/>
                    <a:pt x="f78" y="f43"/>
                    <a:pt x="f4" y="f5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Google Shape;627;p31">
              <a:extLst>
                <a:ext uri="{FF2B5EF4-FFF2-40B4-BE49-F238E27FC236}">
                  <a16:creationId xmlns:a16="http://schemas.microsoft.com/office/drawing/2014/main" id="{F28AAC31-7BA5-4237-BB5F-9B801D248FCF}"/>
                </a:ext>
              </a:extLst>
            </p:cNvPr>
            <p:cNvSpPr/>
            <p:nvPr/>
          </p:nvSpPr>
          <p:spPr>
            <a:xfrm>
              <a:off x="5503051" y="2359737"/>
              <a:ext cx="465246" cy="46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10"/>
                <a:gd name="f4" fmla="val 18595"/>
                <a:gd name="f5" fmla="val 18578"/>
                <a:gd name="f6" fmla="val 1"/>
                <a:gd name="f7" fmla="val 18223"/>
                <a:gd name="f8" fmla="val 372"/>
                <a:gd name="f9" fmla="val 17110"/>
                <a:gd name="f10" fmla="val 1485"/>
                <a:gd name="f11" fmla="val 15997"/>
                <a:gd name="f12" fmla="val 2597"/>
                <a:gd name="f13" fmla="val 14884"/>
                <a:gd name="f14" fmla="val 3710"/>
                <a:gd name="f15" fmla="val 13215"/>
                <a:gd name="f16" fmla="val 5379"/>
                <a:gd name="f17" fmla="val 12643"/>
                <a:gd name="f18" fmla="val 5920"/>
                <a:gd name="f19" fmla="val 11530"/>
                <a:gd name="f20" fmla="val 7033"/>
                <a:gd name="f21" fmla="val 10418"/>
                <a:gd name="f22" fmla="val 8146"/>
                <a:gd name="f23" fmla="val 9305"/>
                <a:gd name="f24" fmla="val 9259"/>
                <a:gd name="f25" fmla="val 8207"/>
                <a:gd name="f26" fmla="val 10372"/>
                <a:gd name="f27" fmla="val 7095"/>
                <a:gd name="f28" fmla="val 11484"/>
                <a:gd name="f29" fmla="val 5982"/>
                <a:gd name="f30" fmla="val 12597"/>
                <a:gd name="f31" fmla="val 4869"/>
                <a:gd name="f32" fmla="val 13726"/>
                <a:gd name="f33" fmla="val 3756"/>
                <a:gd name="f34" fmla="val 14823"/>
                <a:gd name="f35" fmla="val 2643"/>
                <a:gd name="f36" fmla="val 15936"/>
                <a:gd name="f37" fmla="val 1530"/>
                <a:gd name="f38" fmla="val 17049"/>
                <a:gd name="f39" fmla="val 402"/>
                <a:gd name="f40" fmla="val 18161"/>
                <a:gd name="f41" fmla="val 18579"/>
                <a:gd name="f42" fmla="val 186"/>
                <a:gd name="f43" fmla="val 18594"/>
                <a:gd name="f44" fmla="val 680"/>
                <a:gd name="f45" fmla="val 18100"/>
                <a:gd name="f46" fmla="val 1793"/>
                <a:gd name="f47" fmla="val 16987"/>
                <a:gd name="f48" fmla="val 2906"/>
                <a:gd name="f49" fmla="val 15874"/>
                <a:gd name="f50" fmla="val 4019"/>
                <a:gd name="f51" fmla="val 14761"/>
                <a:gd name="f52" fmla="val 5132"/>
                <a:gd name="f53" fmla="val 13648"/>
                <a:gd name="f54" fmla="val 6244"/>
                <a:gd name="f55" fmla="val 12535"/>
                <a:gd name="f56" fmla="val 7357"/>
                <a:gd name="f57" fmla="val 11423"/>
                <a:gd name="f58" fmla="val 8470"/>
                <a:gd name="f59" fmla="val 10310"/>
                <a:gd name="f60" fmla="val 10696"/>
                <a:gd name="f61" fmla="val 8084"/>
                <a:gd name="f62" fmla="val 11809"/>
                <a:gd name="f63" fmla="val 6971"/>
                <a:gd name="f64" fmla="val 12921"/>
                <a:gd name="f65" fmla="val 5859"/>
                <a:gd name="f66" fmla="val 14714"/>
                <a:gd name="f67" fmla="val 4066"/>
                <a:gd name="f68" fmla="val 15147"/>
                <a:gd name="f69" fmla="val 3633"/>
                <a:gd name="f70" fmla="val 16260"/>
                <a:gd name="f71" fmla="val 2520"/>
                <a:gd name="f72" fmla="val 17373"/>
                <a:gd name="f73" fmla="val 1407"/>
                <a:gd name="f74" fmla="val 18485"/>
                <a:gd name="f75" fmla="val 294"/>
                <a:gd name="f76" fmla="val 18609"/>
                <a:gd name="f77" fmla="val 124"/>
                <a:gd name="f78" fmla="val 63"/>
                <a:gd name="f79" fmla="*/ f0 1 18610"/>
                <a:gd name="f80" fmla="*/ f1 1 18595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18610"/>
                <a:gd name="f87" fmla="*/ f84 1 18595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18610" h="1859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2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42"/>
                  </a:lnTo>
                  <a:cubicBezTo>
                    <a:pt x="f43" y="f77"/>
                    <a:pt x="f43" y="f78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Google Shape;628;p31">
              <a:extLst>
                <a:ext uri="{FF2B5EF4-FFF2-40B4-BE49-F238E27FC236}">
                  <a16:creationId xmlns:a16="http://schemas.microsoft.com/office/drawing/2014/main" id="{EC551DBD-DB6D-4C87-B34B-B639C5F4E0BC}"/>
                </a:ext>
              </a:extLst>
            </p:cNvPr>
            <p:cNvSpPr/>
            <p:nvPr/>
          </p:nvSpPr>
          <p:spPr>
            <a:xfrm>
              <a:off x="5528928" y="2385642"/>
              <a:ext cx="440521" cy="440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621"/>
                <a:gd name="f4" fmla="val 17620"/>
                <a:gd name="f5" fmla="val 17188"/>
                <a:gd name="f6" fmla="val 433"/>
                <a:gd name="f7" fmla="val 16075"/>
                <a:gd name="f8" fmla="val 1546"/>
                <a:gd name="f9" fmla="val 14962"/>
                <a:gd name="f10" fmla="val 2659"/>
                <a:gd name="f11" fmla="val 13849"/>
                <a:gd name="f12" fmla="val 3772"/>
                <a:gd name="f13" fmla="val 12736"/>
                <a:gd name="f14" fmla="val 4884"/>
                <a:gd name="f15" fmla="val 11608"/>
                <a:gd name="f16" fmla="val 5997"/>
                <a:gd name="f17" fmla="val 10495"/>
                <a:gd name="f18" fmla="val 7110"/>
                <a:gd name="f19" fmla="val 9383"/>
                <a:gd name="f20" fmla="val 8223"/>
                <a:gd name="f21" fmla="val 8270"/>
                <a:gd name="f22" fmla="val 9336"/>
                <a:gd name="f23" fmla="val 7172"/>
                <a:gd name="f24" fmla="val 10448"/>
                <a:gd name="f25" fmla="val 6060"/>
                <a:gd name="f26" fmla="val 11561"/>
                <a:gd name="f27" fmla="val 4947"/>
                <a:gd name="f28" fmla="val 12690"/>
                <a:gd name="f29" fmla="val 3834"/>
                <a:gd name="f30" fmla="val 13802"/>
                <a:gd name="f31" fmla="val 2721"/>
                <a:gd name="f32" fmla="val 14900"/>
                <a:gd name="f33" fmla="val 495"/>
                <a:gd name="f34" fmla="val 17125"/>
                <a:gd name="f35" fmla="val 1"/>
                <a:gd name="f36" fmla="val 186"/>
                <a:gd name="f37" fmla="val 743"/>
                <a:gd name="f38" fmla="val 17064"/>
                <a:gd name="f39" fmla="val 1856"/>
                <a:gd name="f40" fmla="val 15951"/>
                <a:gd name="f41" fmla="val 2968"/>
                <a:gd name="f42" fmla="val 14838"/>
                <a:gd name="f43" fmla="val 4081"/>
                <a:gd name="f44" fmla="val 13725"/>
                <a:gd name="f45" fmla="val 5194"/>
                <a:gd name="f46" fmla="val 12612"/>
                <a:gd name="f47" fmla="val 6307"/>
                <a:gd name="f48" fmla="val 11499"/>
                <a:gd name="f49" fmla="val 7420"/>
                <a:gd name="f50" fmla="val 10387"/>
                <a:gd name="f51" fmla="val 8532"/>
                <a:gd name="f52" fmla="val 9274"/>
                <a:gd name="f53" fmla="val 9645"/>
                <a:gd name="f54" fmla="val 8161"/>
                <a:gd name="f55" fmla="val 10758"/>
                <a:gd name="f56" fmla="val 7048"/>
                <a:gd name="f57" fmla="val 11871"/>
                <a:gd name="f58" fmla="val 5935"/>
                <a:gd name="f59" fmla="val 12984"/>
                <a:gd name="f60" fmla="val 4823"/>
                <a:gd name="f61" fmla="val 14097"/>
                <a:gd name="f62" fmla="val 3710"/>
                <a:gd name="f63" fmla="val 15209"/>
                <a:gd name="f64" fmla="val 2597"/>
                <a:gd name="f65" fmla="val 16322"/>
                <a:gd name="f66" fmla="val 1484"/>
                <a:gd name="f67" fmla="val 17435"/>
                <a:gd name="f68" fmla="val 371"/>
                <a:gd name="f69" fmla="val 124"/>
                <a:gd name="f70" fmla="val 62"/>
                <a:gd name="f71" fmla="*/ f0 1 17621"/>
                <a:gd name="f72" fmla="*/ f1 1 17620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17621"/>
                <a:gd name="f79" fmla="*/ f76 1 17620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17621" h="17620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4"/>
                  </a:lnTo>
                  <a:lnTo>
                    <a:pt x="f36" y="f4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3" y="f36"/>
                  </a:lnTo>
                  <a:cubicBezTo>
                    <a:pt x="f3" y="f69"/>
                    <a:pt x="f3" y="f70"/>
                    <a:pt x="f3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Google Shape;629;p31">
              <a:extLst>
                <a:ext uri="{FF2B5EF4-FFF2-40B4-BE49-F238E27FC236}">
                  <a16:creationId xmlns:a16="http://schemas.microsoft.com/office/drawing/2014/main" id="{F0B5FCDE-63F1-4B4F-A6B7-AB611C08480E}"/>
                </a:ext>
              </a:extLst>
            </p:cNvPr>
            <p:cNvSpPr/>
            <p:nvPr/>
          </p:nvSpPr>
          <p:spPr>
            <a:xfrm>
              <a:off x="5556379" y="2413065"/>
              <a:ext cx="413445" cy="413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538"/>
                <a:gd name="f4" fmla="val 16539"/>
                <a:gd name="f5" fmla="val 1"/>
                <a:gd name="f6" fmla="val 16090"/>
                <a:gd name="f7" fmla="val 449"/>
                <a:gd name="f8" fmla="val 14977"/>
                <a:gd name="f9" fmla="val 1562"/>
                <a:gd name="f10" fmla="val 13864"/>
                <a:gd name="f11" fmla="val 2675"/>
                <a:gd name="f12" fmla="val 12751"/>
                <a:gd name="f13" fmla="val 3787"/>
                <a:gd name="f14" fmla="val 11638"/>
                <a:gd name="f15" fmla="val 4900"/>
                <a:gd name="f16" fmla="val 10510"/>
                <a:gd name="f17" fmla="val 6013"/>
                <a:gd name="f18" fmla="val 9397"/>
                <a:gd name="f19" fmla="val 7126"/>
                <a:gd name="f20" fmla="val 8285"/>
                <a:gd name="f21" fmla="val 8239"/>
                <a:gd name="f22" fmla="val 7172"/>
                <a:gd name="f23" fmla="val 9351"/>
                <a:gd name="f24" fmla="val 5008"/>
                <a:gd name="f25" fmla="val 11531"/>
                <a:gd name="f26" fmla="val 4946"/>
                <a:gd name="f27" fmla="val 11577"/>
                <a:gd name="f28" fmla="val 3833"/>
                <a:gd name="f29" fmla="val 12690"/>
                <a:gd name="f30" fmla="val 2720"/>
                <a:gd name="f31" fmla="val 13803"/>
                <a:gd name="f32" fmla="val 1623"/>
                <a:gd name="f33" fmla="val 14916"/>
                <a:gd name="f34" fmla="val 510"/>
                <a:gd name="f35" fmla="val 16028"/>
                <a:gd name="f36" fmla="val 201"/>
                <a:gd name="f37" fmla="val 773"/>
                <a:gd name="f38" fmla="val 15982"/>
                <a:gd name="f39" fmla="val 1886"/>
                <a:gd name="f40" fmla="val 14869"/>
                <a:gd name="f41" fmla="val 2999"/>
                <a:gd name="f42" fmla="val 13756"/>
                <a:gd name="f43" fmla="val 4111"/>
                <a:gd name="f44" fmla="val 12644"/>
                <a:gd name="f45" fmla="val 5224"/>
                <a:gd name="f46" fmla="val 6337"/>
                <a:gd name="f47" fmla="val 10418"/>
                <a:gd name="f48" fmla="val 7450"/>
                <a:gd name="f49" fmla="val 9305"/>
                <a:gd name="f50" fmla="val 8563"/>
                <a:gd name="f51" fmla="val 8192"/>
                <a:gd name="f52" fmla="val 9676"/>
                <a:gd name="f53" fmla="val 7079"/>
                <a:gd name="f54" fmla="val 10788"/>
                <a:gd name="f55" fmla="val 5967"/>
                <a:gd name="f56" fmla="val 11901"/>
                <a:gd name="f57" fmla="val 4854"/>
                <a:gd name="f58" fmla="val 13014"/>
                <a:gd name="f59" fmla="val 3741"/>
                <a:gd name="f60" fmla="val 14127"/>
                <a:gd name="f61" fmla="val 2628"/>
                <a:gd name="f62" fmla="val 15240"/>
                <a:gd name="f63" fmla="val 1515"/>
                <a:gd name="f64" fmla="val 16352"/>
                <a:gd name="f65" fmla="val 403"/>
                <a:gd name="f66" fmla="val 16523"/>
                <a:gd name="f67" fmla="val 217"/>
                <a:gd name="f68" fmla="*/ f0 1 16538"/>
                <a:gd name="f69" fmla="*/ f1 1 1653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6538"/>
                <a:gd name="f76" fmla="*/ f73 1 1653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6538" h="16539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2" y="f3"/>
                  </a:lnTo>
                  <a:lnTo>
                    <a:pt x="f36" y="f3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2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Google Shape;630;p31">
              <a:extLst>
                <a:ext uri="{FF2B5EF4-FFF2-40B4-BE49-F238E27FC236}">
                  <a16:creationId xmlns:a16="http://schemas.microsoft.com/office/drawing/2014/main" id="{4F1AE10C-1373-4D39-91D0-66AE891B171E}"/>
                </a:ext>
              </a:extLst>
            </p:cNvPr>
            <p:cNvSpPr/>
            <p:nvPr/>
          </p:nvSpPr>
          <p:spPr>
            <a:xfrm>
              <a:off x="5586124" y="2442435"/>
              <a:ext cx="382173" cy="3821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87"/>
                <a:gd name="f4" fmla="val 15286"/>
                <a:gd name="f5" fmla="val 14900"/>
                <a:gd name="f6" fmla="val 387"/>
                <a:gd name="f7" fmla="val 13787"/>
                <a:gd name="f8" fmla="val 1500"/>
                <a:gd name="f9" fmla="val 12674"/>
                <a:gd name="f10" fmla="val 2612"/>
                <a:gd name="f11" fmla="val 11561"/>
                <a:gd name="f12" fmla="val 3725"/>
                <a:gd name="f13" fmla="val 9382"/>
                <a:gd name="f14" fmla="val 5889"/>
                <a:gd name="f15" fmla="val 9336"/>
                <a:gd name="f16" fmla="val 5951"/>
                <a:gd name="f17" fmla="val 8223"/>
                <a:gd name="f18" fmla="val 7064"/>
                <a:gd name="f19" fmla="val 7110"/>
                <a:gd name="f20" fmla="val 8176"/>
                <a:gd name="f21" fmla="val 5997"/>
                <a:gd name="f22" fmla="val 9289"/>
                <a:gd name="f23" fmla="val 4884"/>
                <a:gd name="f24" fmla="val 10418"/>
                <a:gd name="f25" fmla="val 3772"/>
                <a:gd name="f26" fmla="val 11530"/>
                <a:gd name="f27" fmla="val 2659"/>
                <a:gd name="f28" fmla="val 12643"/>
                <a:gd name="f29" fmla="val 1546"/>
                <a:gd name="f30" fmla="val 13741"/>
                <a:gd name="f31" fmla="val 433"/>
                <a:gd name="f32" fmla="val 14853"/>
                <a:gd name="f33" fmla="val 217"/>
                <a:gd name="f34" fmla="val 15271"/>
                <a:gd name="f35" fmla="val 1762"/>
                <a:gd name="f36" fmla="val 1809"/>
                <a:gd name="f37" fmla="val 13679"/>
                <a:gd name="f38" fmla="val 2921"/>
                <a:gd name="f39" fmla="val 12566"/>
                <a:gd name="f40" fmla="val 4034"/>
                <a:gd name="f41" fmla="val 11453"/>
                <a:gd name="f42" fmla="val 5147"/>
                <a:gd name="f43" fmla="val 10340"/>
                <a:gd name="f44" fmla="val 6260"/>
                <a:gd name="f45" fmla="val 9227"/>
                <a:gd name="f46" fmla="val 7373"/>
                <a:gd name="f47" fmla="val 8115"/>
                <a:gd name="f48" fmla="val 8486"/>
                <a:gd name="f49" fmla="val 7002"/>
                <a:gd name="f50" fmla="val 9598"/>
                <a:gd name="f51" fmla="val 10711"/>
                <a:gd name="f52" fmla="val 4776"/>
                <a:gd name="f53" fmla="val 11824"/>
                <a:gd name="f54" fmla="val 3663"/>
                <a:gd name="f55" fmla="val 12937"/>
                <a:gd name="f56" fmla="val 2551"/>
                <a:gd name="f57" fmla="val 14050"/>
                <a:gd name="f58" fmla="val 1438"/>
                <a:gd name="f59" fmla="val 15162"/>
                <a:gd name="f60" fmla="val 325"/>
                <a:gd name="f61" fmla="val 232"/>
                <a:gd name="f62" fmla="val 155"/>
                <a:gd name="f63" fmla="val 78"/>
                <a:gd name="f64" fmla="*/ f0 1 15287"/>
                <a:gd name="f65" fmla="*/ f1 1 15287"/>
                <a:gd name="f66" fmla="val f2"/>
                <a:gd name="f67" fmla="val f3"/>
                <a:gd name="f68" fmla="+- f67 0 f66"/>
                <a:gd name="f69" fmla="*/ f68 1 15287"/>
                <a:gd name="f70" fmla="*/ f66 1 f69"/>
                <a:gd name="f71" fmla="*/ f67 1 f69"/>
                <a:gd name="f72" fmla="*/ f70 f64 1"/>
                <a:gd name="f73" fmla="*/ f71 f64 1"/>
                <a:gd name="f74" fmla="*/ f71 f65 1"/>
                <a:gd name="f75" fmla="*/ f70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5287" h="15287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2" y="f4"/>
                  </a:lnTo>
                  <a:lnTo>
                    <a:pt x="f33" y="f34"/>
                  </a:lnTo>
                  <a:lnTo>
                    <a:pt x="f35" y="f30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14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34" y="f61"/>
                  </a:lnTo>
                  <a:cubicBezTo>
                    <a:pt x="f34" y="f62"/>
                    <a:pt x="f34" y="f63"/>
                    <a:pt x="f4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Google Shape;631;p31">
              <a:extLst>
                <a:ext uri="{FF2B5EF4-FFF2-40B4-BE49-F238E27FC236}">
                  <a16:creationId xmlns:a16="http://schemas.microsoft.com/office/drawing/2014/main" id="{88FCB4DF-14FA-4AC9-A8C0-B51A9DD7CE98}"/>
                </a:ext>
              </a:extLst>
            </p:cNvPr>
            <p:cNvSpPr/>
            <p:nvPr/>
          </p:nvSpPr>
          <p:spPr>
            <a:xfrm>
              <a:off x="5371679" y="2228758"/>
              <a:ext cx="561450" cy="561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458"/>
                <a:gd name="f4" fmla="val 22396"/>
                <a:gd name="f5" fmla="val 22365"/>
                <a:gd name="f6" fmla="val 31"/>
                <a:gd name="f7" fmla="val 21252"/>
                <a:gd name="f8" fmla="val 1144"/>
                <a:gd name="f9" fmla="val 20139"/>
                <a:gd name="f10" fmla="val 2257"/>
                <a:gd name="f11" fmla="val 19026"/>
                <a:gd name="f12" fmla="val 3370"/>
                <a:gd name="f13" fmla="val 17898"/>
                <a:gd name="f14" fmla="val 4482"/>
                <a:gd name="f15" fmla="val 16785"/>
                <a:gd name="f16" fmla="val 5595"/>
                <a:gd name="f17" fmla="val 15673"/>
                <a:gd name="f18" fmla="val 6708"/>
                <a:gd name="f19" fmla="val 14560"/>
                <a:gd name="f20" fmla="val 7821"/>
                <a:gd name="f21" fmla="val 13462"/>
                <a:gd name="f22" fmla="val 8934"/>
                <a:gd name="f23" fmla="val 12350"/>
                <a:gd name="f24" fmla="val 10047"/>
                <a:gd name="f25" fmla="val 11237"/>
                <a:gd name="f26" fmla="val 11159"/>
                <a:gd name="f27" fmla="val 10124"/>
                <a:gd name="f28" fmla="val 12272"/>
                <a:gd name="f29" fmla="val 9011"/>
                <a:gd name="f30" fmla="val 13385"/>
                <a:gd name="f31" fmla="val 7898"/>
                <a:gd name="f32" fmla="val 14498"/>
                <a:gd name="f33" fmla="val 6785"/>
                <a:gd name="f34" fmla="val 15611"/>
                <a:gd name="f35" fmla="val 5673"/>
                <a:gd name="f36" fmla="val 16723"/>
                <a:gd name="f37" fmla="val 4560"/>
                <a:gd name="f38" fmla="val 17836"/>
                <a:gd name="f39" fmla="val 3432"/>
                <a:gd name="f40" fmla="val 18965"/>
                <a:gd name="f41" fmla="val 2319"/>
                <a:gd name="f42" fmla="val 20077"/>
                <a:gd name="f43" fmla="val 1206"/>
                <a:gd name="f44" fmla="val 21190"/>
                <a:gd name="f45" fmla="val 93"/>
                <a:gd name="f46" fmla="val 22288"/>
                <a:gd name="f47" fmla="val 22380"/>
                <a:gd name="f48" fmla="val 155"/>
                <a:gd name="f49" fmla="val 310"/>
                <a:gd name="f50" fmla="val 356"/>
                <a:gd name="f51" fmla="val 22241"/>
                <a:gd name="f52" fmla="val 1469"/>
                <a:gd name="f53" fmla="val 21128"/>
                <a:gd name="f54" fmla="val 2582"/>
                <a:gd name="f55" fmla="val 20016"/>
                <a:gd name="f56" fmla="val 3710"/>
                <a:gd name="f57" fmla="val 18903"/>
                <a:gd name="f58" fmla="val 4823"/>
                <a:gd name="f59" fmla="val 17790"/>
                <a:gd name="f60" fmla="val 5935"/>
                <a:gd name="f61" fmla="val 16677"/>
                <a:gd name="f62" fmla="val 7048"/>
                <a:gd name="f63" fmla="val 15564"/>
                <a:gd name="f64" fmla="val 8161"/>
                <a:gd name="f65" fmla="val 14451"/>
                <a:gd name="f66" fmla="val 9274"/>
                <a:gd name="f67" fmla="val 13339"/>
                <a:gd name="f68" fmla="val 10387"/>
                <a:gd name="f69" fmla="val 12226"/>
                <a:gd name="f70" fmla="val 11499"/>
                <a:gd name="f71" fmla="val 11113"/>
                <a:gd name="f72" fmla="val 12612"/>
                <a:gd name="f73" fmla="val 10000"/>
                <a:gd name="f74" fmla="val 13725"/>
                <a:gd name="f75" fmla="val 8887"/>
                <a:gd name="f76" fmla="val 14838"/>
                <a:gd name="f77" fmla="val 7775"/>
                <a:gd name="f78" fmla="val 15951"/>
                <a:gd name="f79" fmla="val 6662"/>
                <a:gd name="f80" fmla="val 17064"/>
                <a:gd name="f81" fmla="val 5549"/>
                <a:gd name="f82" fmla="val 18176"/>
                <a:gd name="f83" fmla="val 4436"/>
                <a:gd name="f84" fmla="val 19289"/>
                <a:gd name="f85" fmla="val 3323"/>
                <a:gd name="f86" fmla="val 20402"/>
                <a:gd name="f87" fmla="val 2210"/>
                <a:gd name="f88" fmla="val 21515"/>
                <a:gd name="f89" fmla="val 1098"/>
                <a:gd name="f90" fmla="val 139"/>
                <a:gd name="f91" fmla="*/ f0 1 22458"/>
                <a:gd name="f92" fmla="*/ f1 1 22458"/>
                <a:gd name="f93" fmla="val f2"/>
                <a:gd name="f94" fmla="val f3"/>
                <a:gd name="f95" fmla="+- f94 0 f93"/>
                <a:gd name="f96" fmla="*/ f95 1 22458"/>
                <a:gd name="f97" fmla="*/ f93 1 f96"/>
                <a:gd name="f98" fmla="*/ f94 1 f96"/>
                <a:gd name="f99" fmla="*/ f97 f91 1"/>
                <a:gd name="f100" fmla="*/ f98 f91 1"/>
                <a:gd name="f101" fmla="*/ f98 f92 1"/>
                <a:gd name="f102" fmla="*/ f97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2458" h="22458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7"/>
                  </a:lnTo>
                  <a:lnTo>
                    <a:pt x="f48" y="f3"/>
                  </a:lnTo>
                  <a:lnTo>
                    <a:pt x="f49" y="f46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3" y="f90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Google Shape;632;p31">
              <a:extLst>
                <a:ext uri="{FF2B5EF4-FFF2-40B4-BE49-F238E27FC236}">
                  <a16:creationId xmlns:a16="http://schemas.microsoft.com/office/drawing/2014/main" id="{D03D581E-FDFF-4C48-A4BB-87EC691BFAE5}"/>
                </a:ext>
              </a:extLst>
            </p:cNvPr>
            <p:cNvSpPr/>
            <p:nvPr/>
          </p:nvSpPr>
          <p:spPr>
            <a:xfrm>
              <a:off x="5391375" y="2248088"/>
              <a:ext cx="550249" cy="5502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10"/>
                <a:gd name="f4" fmla="val 21948"/>
                <a:gd name="f5" fmla="val 21577"/>
                <a:gd name="f6" fmla="val 371"/>
                <a:gd name="f7" fmla="val 20464"/>
                <a:gd name="f8" fmla="val 1484"/>
                <a:gd name="f9" fmla="val 19351"/>
                <a:gd name="f10" fmla="val 2597"/>
                <a:gd name="f11" fmla="val 18238"/>
                <a:gd name="f12" fmla="val 3709"/>
                <a:gd name="f13" fmla="val 17110"/>
                <a:gd name="f14" fmla="val 4822"/>
                <a:gd name="f15" fmla="val 15997"/>
                <a:gd name="f16" fmla="val 5935"/>
                <a:gd name="f17" fmla="val 14885"/>
                <a:gd name="f18" fmla="val 7048"/>
                <a:gd name="f19" fmla="val 13772"/>
                <a:gd name="f20" fmla="val 8161"/>
                <a:gd name="f21" fmla="val 12103"/>
                <a:gd name="f22" fmla="val 9830"/>
                <a:gd name="f23" fmla="val 11546"/>
                <a:gd name="f24" fmla="val 10386"/>
                <a:gd name="f25" fmla="val 10433"/>
                <a:gd name="f26" fmla="val 11499"/>
                <a:gd name="f27" fmla="val 9320"/>
                <a:gd name="f28" fmla="val 12612"/>
                <a:gd name="f29" fmla="val 8223"/>
                <a:gd name="f30" fmla="val 13725"/>
                <a:gd name="f31" fmla="val 7110"/>
                <a:gd name="f32" fmla="val 14838"/>
                <a:gd name="f33" fmla="val 5997"/>
                <a:gd name="f34" fmla="val 15950"/>
                <a:gd name="f35" fmla="val 4885"/>
                <a:gd name="f36" fmla="val 17063"/>
                <a:gd name="f37" fmla="val 3756"/>
                <a:gd name="f38" fmla="val 18192"/>
                <a:gd name="f39" fmla="val 2644"/>
                <a:gd name="f40" fmla="val 19304"/>
                <a:gd name="f41" fmla="val 1531"/>
                <a:gd name="f42" fmla="val 20417"/>
                <a:gd name="f43" fmla="val 418"/>
                <a:gd name="f44" fmla="val 21515"/>
                <a:gd name="f45" fmla="val 1"/>
                <a:gd name="f46" fmla="val 21947"/>
                <a:gd name="f47" fmla="val 155"/>
                <a:gd name="f48" fmla="val 22009"/>
                <a:gd name="f49" fmla="val 696"/>
                <a:gd name="f50" fmla="val 21468"/>
                <a:gd name="f51" fmla="val 1809"/>
                <a:gd name="f52" fmla="val 20355"/>
                <a:gd name="f53" fmla="val 2922"/>
                <a:gd name="f54" fmla="val 19243"/>
                <a:gd name="f55" fmla="val 5147"/>
                <a:gd name="f56" fmla="val 17017"/>
                <a:gd name="f57" fmla="val 6260"/>
                <a:gd name="f58" fmla="val 15904"/>
                <a:gd name="f59" fmla="val 7373"/>
                <a:gd name="f60" fmla="val 14791"/>
                <a:gd name="f61" fmla="val 9599"/>
                <a:gd name="f62" fmla="val 12566"/>
                <a:gd name="f63" fmla="val 10711"/>
                <a:gd name="f64" fmla="val 11453"/>
                <a:gd name="f65" fmla="val 11824"/>
                <a:gd name="f66" fmla="val 10340"/>
                <a:gd name="f67" fmla="val 12922"/>
                <a:gd name="f68" fmla="val 9227"/>
                <a:gd name="f69" fmla="val 14034"/>
                <a:gd name="f70" fmla="val 8114"/>
                <a:gd name="f71" fmla="val 15147"/>
                <a:gd name="f72" fmla="val 7002"/>
                <a:gd name="f73" fmla="val 16260"/>
                <a:gd name="f74" fmla="val 5889"/>
                <a:gd name="f75" fmla="val 17373"/>
                <a:gd name="f76" fmla="val 4776"/>
                <a:gd name="f77" fmla="val 18486"/>
                <a:gd name="f78" fmla="val 3663"/>
                <a:gd name="f79" fmla="val 19599"/>
                <a:gd name="f80" fmla="val 2550"/>
                <a:gd name="f81" fmla="val 20711"/>
                <a:gd name="f82" fmla="val 1437"/>
                <a:gd name="f83" fmla="val 21824"/>
                <a:gd name="f84" fmla="val 325"/>
                <a:gd name="f85" fmla="*/ f0 1 22010"/>
                <a:gd name="f86" fmla="*/ f1 1 22010"/>
                <a:gd name="f87" fmla="val f2"/>
                <a:gd name="f88" fmla="val f3"/>
                <a:gd name="f89" fmla="+- f88 0 f87"/>
                <a:gd name="f90" fmla="*/ f89 1 22010"/>
                <a:gd name="f91" fmla="*/ f87 1 f90"/>
                <a:gd name="f92" fmla="*/ f88 1 f90"/>
                <a:gd name="f93" fmla="*/ f91 f85 1"/>
                <a:gd name="f94" fmla="*/ f92 f85 1"/>
                <a:gd name="f95" fmla="*/ f92 f86 1"/>
                <a:gd name="f96" fmla="*/ f91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22010" h="22010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3" y="f47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Google Shape;633;p31">
              <a:extLst>
                <a:ext uri="{FF2B5EF4-FFF2-40B4-BE49-F238E27FC236}">
                  <a16:creationId xmlns:a16="http://schemas.microsoft.com/office/drawing/2014/main" id="{2FD4D9C6-A031-4EBE-93D4-9368DD6393EC}"/>
                </a:ext>
              </a:extLst>
            </p:cNvPr>
            <p:cNvSpPr/>
            <p:nvPr/>
          </p:nvSpPr>
          <p:spPr>
            <a:xfrm>
              <a:off x="5317976" y="2174662"/>
              <a:ext cx="586176" cy="586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447"/>
                <a:gd name="f4" fmla="val 23369"/>
                <a:gd name="f5" fmla="val 22287"/>
                <a:gd name="f6" fmla="val 1082"/>
                <a:gd name="f7" fmla="val 21174"/>
                <a:gd name="f8" fmla="val 2195"/>
                <a:gd name="f9" fmla="val 20046"/>
                <a:gd name="f10" fmla="val 3308"/>
                <a:gd name="f11" fmla="val 18933"/>
                <a:gd name="f12" fmla="val 4421"/>
                <a:gd name="f13" fmla="val 17821"/>
                <a:gd name="f14" fmla="val 5534"/>
                <a:gd name="f15" fmla="val 16708"/>
                <a:gd name="f16" fmla="val 6646"/>
                <a:gd name="f17" fmla="val 15610"/>
                <a:gd name="f18" fmla="val 7759"/>
                <a:gd name="f19" fmla="val 14498"/>
                <a:gd name="f20" fmla="val 8872"/>
                <a:gd name="f21" fmla="val 13385"/>
                <a:gd name="f22" fmla="val 9985"/>
                <a:gd name="f23" fmla="val 12272"/>
                <a:gd name="f24" fmla="val 11098"/>
                <a:gd name="f25" fmla="val 11159"/>
                <a:gd name="f26" fmla="val 12211"/>
                <a:gd name="f27" fmla="val 10046"/>
                <a:gd name="f28" fmla="val 13323"/>
                <a:gd name="f29" fmla="val 8933"/>
                <a:gd name="f30" fmla="val 14436"/>
                <a:gd name="f31" fmla="val 7821"/>
                <a:gd name="f32" fmla="val 15549"/>
                <a:gd name="f33" fmla="val 6708"/>
                <a:gd name="f34" fmla="val 16662"/>
                <a:gd name="f35" fmla="val 5595"/>
                <a:gd name="f36" fmla="val 17775"/>
                <a:gd name="f37" fmla="val 4482"/>
                <a:gd name="f38" fmla="val 18887"/>
                <a:gd name="f39" fmla="val 3369"/>
                <a:gd name="f40" fmla="val 20000"/>
                <a:gd name="f41" fmla="val 2241"/>
                <a:gd name="f42" fmla="val 21129"/>
                <a:gd name="f43" fmla="val 1128"/>
                <a:gd name="f44" fmla="val 22241"/>
                <a:gd name="f45" fmla="val 15"/>
                <a:gd name="f46" fmla="val 23354"/>
                <a:gd name="f47" fmla="val 23370"/>
                <a:gd name="f48" fmla="val 124"/>
                <a:gd name="f49" fmla="val 294"/>
                <a:gd name="f50" fmla="val 23292"/>
                <a:gd name="f51" fmla="val 1407"/>
                <a:gd name="f52" fmla="val 22180"/>
                <a:gd name="f53" fmla="val 2519"/>
                <a:gd name="f54" fmla="val 21067"/>
                <a:gd name="f55" fmla="val 3632"/>
                <a:gd name="f56" fmla="val 19938"/>
                <a:gd name="f57" fmla="val 4745"/>
                <a:gd name="f58" fmla="val 18826"/>
                <a:gd name="f59" fmla="val 5858"/>
                <a:gd name="f60" fmla="val 17713"/>
                <a:gd name="f61" fmla="val 8083"/>
                <a:gd name="f62" fmla="val 15487"/>
                <a:gd name="f63" fmla="val 9181"/>
                <a:gd name="f64" fmla="val 14374"/>
                <a:gd name="f65" fmla="val 10294"/>
                <a:gd name="f66" fmla="val 13262"/>
                <a:gd name="f67" fmla="val 12102"/>
                <a:gd name="f68" fmla="val 11469"/>
                <a:gd name="f69" fmla="val 12519"/>
                <a:gd name="f70" fmla="val 11036"/>
                <a:gd name="f71" fmla="val 13632"/>
                <a:gd name="f72" fmla="val 9923"/>
                <a:gd name="f73" fmla="val 14745"/>
                <a:gd name="f74" fmla="val 8810"/>
                <a:gd name="f75" fmla="val 15858"/>
                <a:gd name="f76" fmla="val 7697"/>
                <a:gd name="f77" fmla="val 16970"/>
                <a:gd name="f78" fmla="val 6585"/>
                <a:gd name="f79" fmla="val 18083"/>
                <a:gd name="f80" fmla="val 5472"/>
                <a:gd name="f81" fmla="val 19196"/>
                <a:gd name="f82" fmla="val 4359"/>
                <a:gd name="f83" fmla="val 20309"/>
                <a:gd name="f84" fmla="val 3246"/>
                <a:gd name="f85" fmla="val 21422"/>
                <a:gd name="f86" fmla="val 2133"/>
                <a:gd name="f87" fmla="val 22550"/>
                <a:gd name="f88" fmla="val 1036"/>
                <a:gd name="f89" fmla="val 23446"/>
                <a:gd name="f90" fmla="val 140"/>
                <a:gd name="f91" fmla="*/ f0 1 23447"/>
                <a:gd name="f92" fmla="*/ f1 1 23447"/>
                <a:gd name="f93" fmla="val f2"/>
                <a:gd name="f94" fmla="val f3"/>
                <a:gd name="f95" fmla="+- f94 0 f93"/>
                <a:gd name="f96" fmla="*/ f95 1 23447"/>
                <a:gd name="f97" fmla="*/ f93 1 f96"/>
                <a:gd name="f98" fmla="*/ f94 1 f96"/>
                <a:gd name="f99" fmla="*/ f97 f91 1"/>
                <a:gd name="f100" fmla="*/ f98 f91 1"/>
                <a:gd name="f101" fmla="*/ f98 f92 1"/>
                <a:gd name="f102" fmla="*/ f97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3447" h="23447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7"/>
                  </a:lnTo>
                  <a:lnTo>
                    <a:pt x="f48" y="f3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Google Shape;634;p31">
              <a:extLst>
                <a:ext uri="{FF2B5EF4-FFF2-40B4-BE49-F238E27FC236}">
                  <a16:creationId xmlns:a16="http://schemas.microsoft.com/office/drawing/2014/main" id="{CD6AD72E-A9C1-4D89-83DD-A766A6F8494A}"/>
                </a:ext>
              </a:extLst>
            </p:cNvPr>
            <p:cNvSpPr/>
            <p:nvPr/>
          </p:nvSpPr>
          <p:spPr>
            <a:xfrm>
              <a:off x="5335350" y="2192036"/>
              <a:ext cx="579226" cy="57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169"/>
                <a:gd name="f4" fmla="val 23170"/>
                <a:gd name="f5" fmla="val 23091"/>
                <a:gd name="f6" fmla="val 1"/>
                <a:gd name="f7" fmla="val 22705"/>
                <a:gd name="f8" fmla="val 387"/>
                <a:gd name="f9" fmla="val 21592"/>
                <a:gd name="f10" fmla="val 1500"/>
                <a:gd name="f11" fmla="val 20479"/>
                <a:gd name="f12" fmla="val 2613"/>
                <a:gd name="f13" fmla="val 19351"/>
                <a:gd name="f14" fmla="val 3726"/>
                <a:gd name="f15" fmla="val 18238"/>
                <a:gd name="f16" fmla="val 4839"/>
                <a:gd name="f17" fmla="val 17126"/>
                <a:gd name="f18" fmla="val 5951"/>
                <a:gd name="f19" fmla="val 16013"/>
                <a:gd name="f20" fmla="val 7064"/>
                <a:gd name="f21" fmla="val 14915"/>
                <a:gd name="f22" fmla="val 8177"/>
                <a:gd name="f23" fmla="val 13803"/>
                <a:gd name="f24" fmla="val 9290"/>
                <a:gd name="f25" fmla="val 12690"/>
                <a:gd name="f26" fmla="val 10403"/>
                <a:gd name="f27" fmla="val 11577"/>
                <a:gd name="f28" fmla="val 11516"/>
                <a:gd name="f29" fmla="val 10464"/>
                <a:gd name="f30" fmla="val 12628"/>
                <a:gd name="f31" fmla="val 9351"/>
                <a:gd name="f32" fmla="val 13741"/>
                <a:gd name="f33" fmla="val 8238"/>
                <a:gd name="f34" fmla="val 14854"/>
                <a:gd name="f35" fmla="val 7126"/>
                <a:gd name="f36" fmla="val 15967"/>
                <a:gd name="f37" fmla="val 6013"/>
                <a:gd name="f38" fmla="val 17080"/>
                <a:gd name="f39" fmla="val 4900"/>
                <a:gd name="f40" fmla="val 18192"/>
                <a:gd name="f41" fmla="val 3787"/>
                <a:gd name="f42" fmla="val 19305"/>
                <a:gd name="f43" fmla="val 2659"/>
                <a:gd name="f44" fmla="val 20434"/>
                <a:gd name="f45" fmla="val 1546"/>
                <a:gd name="f46" fmla="val 21546"/>
                <a:gd name="f47" fmla="val 433"/>
                <a:gd name="f48" fmla="val 22659"/>
                <a:gd name="f49" fmla="val 23092"/>
                <a:gd name="f50" fmla="val 124"/>
                <a:gd name="f51" fmla="val 712"/>
                <a:gd name="f52" fmla="val 22582"/>
                <a:gd name="f53" fmla="val 1824"/>
                <a:gd name="f54" fmla="val 21469"/>
                <a:gd name="f55" fmla="val 2937"/>
                <a:gd name="f56" fmla="val 20356"/>
                <a:gd name="f57" fmla="val 4050"/>
                <a:gd name="f58" fmla="val 19259"/>
                <a:gd name="f59" fmla="val 5163"/>
                <a:gd name="f60" fmla="val 18146"/>
                <a:gd name="f61" fmla="val 6276"/>
                <a:gd name="f62" fmla="val 17033"/>
                <a:gd name="f63" fmla="val 7388"/>
                <a:gd name="f64" fmla="val 15920"/>
                <a:gd name="f65" fmla="val 8501"/>
                <a:gd name="f66" fmla="val 14808"/>
                <a:gd name="f67" fmla="val 9614"/>
                <a:gd name="f68" fmla="val 13695"/>
                <a:gd name="f69" fmla="val 10727"/>
                <a:gd name="f70" fmla="val 12582"/>
                <a:gd name="f71" fmla="val 11840"/>
                <a:gd name="f72" fmla="val 11469"/>
                <a:gd name="f73" fmla="val 12952"/>
                <a:gd name="f74" fmla="val 10356"/>
                <a:gd name="f75" fmla="val 14065"/>
                <a:gd name="f76" fmla="val 9244"/>
                <a:gd name="f77" fmla="val 15178"/>
                <a:gd name="f78" fmla="val 8131"/>
                <a:gd name="f79" fmla="val 16291"/>
                <a:gd name="f80" fmla="val 7018"/>
                <a:gd name="f81" fmla="val 17404"/>
                <a:gd name="f82" fmla="val 5905"/>
                <a:gd name="f83" fmla="val 18517"/>
                <a:gd name="f84" fmla="val 4792"/>
                <a:gd name="f85" fmla="val 19629"/>
                <a:gd name="f86" fmla="val 3679"/>
                <a:gd name="f87" fmla="val 20742"/>
                <a:gd name="f88" fmla="val 2567"/>
                <a:gd name="f89" fmla="val 21855"/>
                <a:gd name="f90" fmla="val 1454"/>
                <a:gd name="f91" fmla="val 22968"/>
                <a:gd name="f92" fmla="val 341"/>
                <a:gd name="f93" fmla="val 125"/>
                <a:gd name="f94" fmla="*/ f0 1 23169"/>
                <a:gd name="f95" fmla="*/ f1 1 23170"/>
                <a:gd name="f96" fmla="val f2"/>
                <a:gd name="f97" fmla="val f3"/>
                <a:gd name="f98" fmla="val f4"/>
                <a:gd name="f99" fmla="+- f98 0 f96"/>
                <a:gd name="f100" fmla="+- f97 0 f96"/>
                <a:gd name="f101" fmla="*/ f100 1 23169"/>
                <a:gd name="f102" fmla="*/ f99 1 23170"/>
                <a:gd name="f103" fmla="*/ f96 1 f101"/>
                <a:gd name="f104" fmla="*/ f97 1 f101"/>
                <a:gd name="f105" fmla="*/ f96 1 f102"/>
                <a:gd name="f106" fmla="*/ f98 1 f102"/>
                <a:gd name="f107" fmla="*/ f103 f94 1"/>
                <a:gd name="f108" fmla="*/ f104 f94 1"/>
                <a:gd name="f109" fmla="*/ f106 f95 1"/>
                <a:gd name="f110" fmla="*/ f105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7" t="f110" r="f108" b="f109"/>
              <a:pathLst>
                <a:path w="23169" h="23170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6" y="f49"/>
                  </a:lnTo>
                  <a:lnTo>
                    <a:pt x="f50" y="f3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91" y="f92"/>
                  </a:lnTo>
                  <a:lnTo>
                    <a:pt x="f3" y="f93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Google Shape;635;p31">
              <a:extLst>
                <a:ext uri="{FF2B5EF4-FFF2-40B4-BE49-F238E27FC236}">
                  <a16:creationId xmlns:a16="http://schemas.microsoft.com/office/drawing/2014/main" id="{B512DF67-F13B-4C50-B157-138A777C9E35}"/>
                </a:ext>
              </a:extLst>
            </p:cNvPr>
            <p:cNvSpPr/>
            <p:nvPr/>
          </p:nvSpPr>
          <p:spPr>
            <a:xfrm>
              <a:off x="5270427" y="2127141"/>
              <a:ext cx="598173" cy="5981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27"/>
                <a:gd name="f4" fmla="val 23926"/>
                <a:gd name="f5" fmla="val 23834"/>
                <a:gd name="f6" fmla="val 23076"/>
                <a:gd name="f7" fmla="val 758"/>
                <a:gd name="f8" fmla="val 21948"/>
                <a:gd name="f9" fmla="val 1871"/>
                <a:gd name="f10" fmla="val 20835"/>
                <a:gd name="f11" fmla="val 2983"/>
                <a:gd name="f12" fmla="val 19723"/>
                <a:gd name="f13" fmla="val 4096"/>
                <a:gd name="f14" fmla="val 18610"/>
                <a:gd name="f15" fmla="val 5209"/>
                <a:gd name="f16" fmla="val 17512"/>
                <a:gd name="f17" fmla="val 6322"/>
                <a:gd name="f18" fmla="val 16400"/>
                <a:gd name="f19" fmla="val 7435"/>
                <a:gd name="f20" fmla="val 15287"/>
                <a:gd name="f21" fmla="val 8547"/>
                <a:gd name="f22" fmla="val 14174"/>
                <a:gd name="f23" fmla="val 9660"/>
                <a:gd name="f24" fmla="val 13061"/>
                <a:gd name="f25" fmla="val 10773"/>
                <a:gd name="f26" fmla="val 11948"/>
                <a:gd name="f27" fmla="val 11886"/>
                <a:gd name="f28" fmla="val 10835"/>
                <a:gd name="f29" fmla="val 12999"/>
                <a:gd name="f30" fmla="val 9723"/>
                <a:gd name="f31" fmla="val 14112"/>
                <a:gd name="f32" fmla="val 8610"/>
                <a:gd name="f33" fmla="val 15224"/>
                <a:gd name="f34" fmla="val 7497"/>
                <a:gd name="f35" fmla="val 16337"/>
                <a:gd name="f36" fmla="val 6384"/>
                <a:gd name="f37" fmla="val 17450"/>
                <a:gd name="f38" fmla="val 5271"/>
                <a:gd name="f39" fmla="val 18563"/>
                <a:gd name="f40" fmla="val 4159"/>
                <a:gd name="f41" fmla="val 19676"/>
                <a:gd name="f42" fmla="val 3046"/>
                <a:gd name="f43" fmla="val 20788"/>
                <a:gd name="f44" fmla="val 805"/>
                <a:gd name="f45" fmla="val 23030"/>
                <a:gd name="f46" fmla="val 1"/>
                <a:gd name="f47" fmla="val 23833"/>
                <a:gd name="f48" fmla="val 109"/>
                <a:gd name="f49" fmla="val 1083"/>
                <a:gd name="f50" fmla="val 22952"/>
                <a:gd name="f51" fmla="val 2196"/>
                <a:gd name="f52" fmla="val 21839"/>
                <a:gd name="f53" fmla="val 3309"/>
                <a:gd name="f54" fmla="val 20727"/>
                <a:gd name="f55" fmla="val 4421"/>
                <a:gd name="f56" fmla="val 19614"/>
                <a:gd name="f57" fmla="val 5534"/>
                <a:gd name="f58" fmla="val 18501"/>
                <a:gd name="f59" fmla="val 6647"/>
                <a:gd name="f60" fmla="val 17388"/>
                <a:gd name="f61" fmla="val 7760"/>
                <a:gd name="f62" fmla="val 16275"/>
                <a:gd name="f63" fmla="val 8873"/>
                <a:gd name="f64" fmla="val 15163"/>
                <a:gd name="f65" fmla="val 9985"/>
                <a:gd name="f66" fmla="val 14050"/>
                <a:gd name="f67" fmla="val 11098"/>
                <a:gd name="f68" fmla="val 12937"/>
                <a:gd name="f69" fmla="val 12211"/>
                <a:gd name="f70" fmla="val 11824"/>
                <a:gd name="f71" fmla="val 13324"/>
                <a:gd name="f72" fmla="val 10711"/>
                <a:gd name="f73" fmla="val 14437"/>
                <a:gd name="f74" fmla="val 9598"/>
                <a:gd name="f75" fmla="val 15549"/>
                <a:gd name="f76" fmla="val 8486"/>
                <a:gd name="f77" fmla="val 16662"/>
                <a:gd name="f78" fmla="val 7373"/>
                <a:gd name="f79" fmla="val 17775"/>
                <a:gd name="f80" fmla="val 6260"/>
                <a:gd name="f81" fmla="val 18888"/>
                <a:gd name="f82" fmla="val 5147"/>
                <a:gd name="f83" fmla="val 20001"/>
                <a:gd name="f84" fmla="val 4034"/>
                <a:gd name="f85" fmla="val 21114"/>
                <a:gd name="f86" fmla="val 2937"/>
                <a:gd name="f87" fmla="val 22226"/>
                <a:gd name="f88" fmla="val 1809"/>
                <a:gd name="f89" fmla="val 23339"/>
                <a:gd name="f90" fmla="val 696"/>
                <a:gd name="f91" fmla="*/ f0 1 23927"/>
                <a:gd name="f92" fmla="*/ f1 1 23926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927"/>
                <a:gd name="f99" fmla="*/ f96 1 23926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927" h="2392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4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Google Shape;636;p31">
              <a:extLst>
                <a:ext uri="{FF2B5EF4-FFF2-40B4-BE49-F238E27FC236}">
                  <a16:creationId xmlns:a16="http://schemas.microsoft.com/office/drawing/2014/main" id="{F5419307-6470-4C77-81BB-0853421F00E5}"/>
                </a:ext>
              </a:extLst>
            </p:cNvPr>
            <p:cNvSpPr/>
            <p:nvPr/>
          </p:nvSpPr>
          <p:spPr>
            <a:xfrm>
              <a:off x="5255751" y="2112465"/>
              <a:ext cx="599727" cy="5997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89"/>
                <a:gd name="f4" fmla="val 23988"/>
                <a:gd name="f5" fmla="val 23880"/>
                <a:gd name="f6" fmla="val 23663"/>
                <a:gd name="f7" fmla="val 232"/>
                <a:gd name="f8" fmla="val 22535"/>
                <a:gd name="f9" fmla="val 1345"/>
                <a:gd name="f10" fmla="val 21422"/>
                <a:gd name="f11" fmla="val 2458"/>
                <a:gd name="f12" fmla="val 20310"/>
                <a:gd name="f13" fmla="val 3570"/>
                <a:gd name="f14" fmla="val 19197"/>
                <a:gd name="f15" fmla="val 4683"/>
                <a:gd name="f16" fmla="val 18099"/>
                <a:gd name="f17" fmla="val 5796"/>
                <a:gd name="f18" fmla="val 16987"/>
                <a:gd name="f19" fmla="val 6909"/>
                <a:gd name="f20" fmla="val 15874"/>
                <a:gd name="f21" fmla="val 8022"/>
                <a:gd name="f22" fmla="val 14761"/>
                <a:gd name="f23" fmla="val 9134"/>
                <a:gd name="f24" fmla="val 13648"/>
                <a:gd name="f25" fmla="val 10247"/>
                <a:gd name="f26" fmla="val 12535"/>
                <a:gd name="f27" fmla="val 11360"/>
                <a:gd name="f28" fmla="val 11422"/>
                <a:gd name="f29" fmla="val 12473"/>
                <a:gd name="f30" fmla="val 10310"/>
                <a:gd name="f31" fmla="val 13586"/>
                <a:gd name="f32" fmla="val 9197"/>
                <a:gd name="f33" fmla="val 14699"/>
                <a:gd name="f34" fmla="val 8084"/>
                <a:gd name="f35" fmla="val 15811"/>
                <a:gd name="f36" fmla="val 6971"/>
                <a:gd name="f37" fmla="val 16924"/>
                <a:gd name="f38" fmla="val 5858"/>
                <a:gd name="f39" fmla="val 18037"/>
                <a:gd name="f40" fmla="val 4746"/>
                <a:gd name="f41" fmla="val 19150"/>
                <a:gd name="f42" fmla="val 3633"/>
                <a:gd name="f43" fmla="val 20263"/>
                <a:gd name="f44" fmla="val 2520"/>
                <a:gd name="f45" fmla="val 21375"/>
                <a:gd name="f46" fmla="val 1407"/>
                <a:gd name="f47" fmla="val 22488"/>
                <a:gd name="f48" fmla="val 279"/>
                <a:gd name="f49" fmla="val 23617"/>
                <a:gd name="f50" fmla="val 1"/>
                <a:gd name="f51" fmla="val 23879"/>
                <a:gd name="f52" fmla="val 109"/>
                <a:gd name="f53" fmla="val 23987"/>
                <a:gd name="f54" fmla="val 557"/>
                <a:gd name="f55" fmla="val 23555"/>
                <a:gd name="f56" fmla="val 1670"/>
                <a:gd name="f57" fmla="val 22426"/>
                <a:gd name="f58" fmla="val 2783"/>
                <a:gd name="f59" fmla="val 21314"/>
                <a:gd name="f60" fmla="val 3896"/>
                <a:gd name="f61" fmla="val 20201"/>
                <a:gd name="f62" fmla="val 5008"/>
                <a:gd name="f63" fmla="val 19088"/>
                <a:gd name="f64" fmla="val 6121"/>
                <a:gd name="f65" fmla="val 17975"/>
                <a:gd name="f66" fmla="val 7234"/>
                <a:gd name="f67" fmla="val 16862"/>
                <a:gd name="f68" fmla="val 8347"/>
                <a:gd name="f69" fmla="val 15750"/>
                <a:gd name="f70" fmla="val 10495"/>
                <a:gd name="f71" fmla="val 13617"/>
                <a:gd name="f72" fmla="val 10572"/>
                <a:gd name="f73" fmla="val 13524"/>
                <a:gd name="f74" fmla="val 11685"/>
                <a:gd name="f75" fmla="val 12411"/>
                <a:gd name="f76" fmla="val 12798"/>
                <a:gd name="f77" fmla="val 11298"/>
                <a:gd name="f78" fmla="val 13911"/>
                <a:gd name="f79" fmla="val 10185"/>
                <a:gd name="f80" fmla="val 15024"/>
                <a:gd name="f81" fmla="val 9073"/>
                <a:gd name="f82" fmla="val 16136"/>
                <a:gd name="f83" fmla="val 7960"/>
                <a:gd name="f84" fmla="val 17249"/>
                <a:gd name="f85" fmla="val 6847"/>
                <a:gd name="f86" fmla="val 18362"/>
                <a:gd name="f87" fmla="val 5734"/>
                <a:gd name="f88" fmla="val 19475"/>
                <a:gd name="f89" fmla="val 4621"/>
                <a:gd name="f90" fmla="val 20588"/>
                <a:gd name="f91" fmla="val 3524"/>
                <a:gd name="f92" fmla="val 21701"/>
                <a:gd name="f93" fmla="val 2396"/>
                <a:gd name="f94" fmla="val 22813"/>
                <a:gd name="f95" fmla="val 1283"/>
                <a:gd name="f96" fmla="val 23926"/>
                <a:gd name="f97" fmla="val 170"/>
                <a:gd name="f98" fmla="val 108"/>
                <a:gd name="f99" fmla="val 23957"/>
                <a:gd name="f100" fmla="val 77"/>
                <a:gd name="f101" fmla="val 23911"/>
                <a:gd name="f102" fmla="val 46"/>
                <a:gd name="f103" fmla="*/ f0 1 23989"/>
                <a:gd name="f104" fmla="*/ f1 1 23988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23989"/>
                <a:gd name="f111" fmla="*/ f108 1 23988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23989" h="239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92" y="f93"/>
                  </a:lnTo>
                  <a:lnTo>
                    <a:pt x="f94" y="f95"/>
                  </a:lnTo>
                  <a:lnTo>
                    <a:pt x="f96" y="f97"/>
                  </a:lnTo>
                  <a:lnTo>
                    <a:pt x="f4" y="f98"/>
                  </a:lnTo>
                  <a:cubicBezTo>
                    <a:pt x="f99" y="f100"/>
                    <a:pt x="f101" y="f102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Google Shape;637;p31">
              <a:extLst>
                <a:ext uri="{FF2B5EF4-FFF2-40B4-BE49-F238E27FC236}">
                  <a16:creationId xmlns:a16="http://schemas.microsoft.com/office/drawing/2014/main" id="{E158E6AF-360A-43EE-AC3A-40E063ACD0D9}"/>
                </a:ext>
              </a:extLst>
            </p:cNvPr>
            <p:cNvSpPr/>
            <p:nvPr/>
          </p:nvSpPr>
          <p:spPr>
            <a:xfrm>
              <a:off x="5285899" y="2142210"/>
              <a:ext cx="595073" cy="5954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03"/>
                <a:gd name="f4" fmla="val 23818"/>
                <a:gd name="f5" fmla="val 23709"/>
                <a:gd name="f6" fmla="val 23570"/>
                <a:gd name="f7" fmla="val 155"/>
                <a:gd name="f8" fmla="val 22457"/>
                <a:gd name="f9" fmla="val 1268"/>
                <a:gd name="f10" fmla="val 21329"/>
                <a:gd name="f11" fmla="val 2380"/>
                <a:gd name="f12" fmla="val 20216"/>
                <a:gd name="f13" fmla="val 3493"/>
                <a:gd name="f14" fmla="val 19104"/>
                <a:gd name="f15" fmla="val 4606"/>
                <a:gd name="f16" fmla="val 17991"/>
                <a:gd name="f17" fmla="val 5719"/>
                <a:gd name="f18" fmla="val 16893"/>
                <a:gd name="f19" fmla="val 6832"/>
                <a:gd name="f20" fmla="val 15781"/>
                <a:gd name="f21" fmla="val 7944"/>
                <a:gd name="f22" fmla="val 14668"/>
                <a:gd name="f23" fmla="val 9057"/>
                <a:gd name="f24" fmla="val 13555"/>
                <a:gd name="f25" fmla="val 10170"/>
                <a:gd name="f26" fmla="val 12442"/>
                <a:gd name="f27" fmla="val 11283"/>
                <a:gd name="f28" fmla="val 11329"/>
                <a:gd name="f29" fmla="val 12396"/>
                <a:gd name="f30" fmla="val 10216"/>
                <a:gd name="f31" fmla="val 13509"/>
                <a:gd name="f32" fmla="val 9104"/>
                <a:gd name="f33" fmla="val 14621"/>
                <a:gd name="f34" fmla="val 7991"/>
                <a:gd name="f35" fmla="val 15734"/>
                <a:gd name="f36" fmla="val 5812"/>
                <a:gd name="f37" fmla="val 17913"/>
                <a:gd name="f38" fmla="val 5765"/>
                <a:gd name="f39" fmla="val 17960"/>
                <a:gd name="f40" fmla="val 4652"/>
                <a:gd name="f41" fmla="val 19073"/>
                <a:gd name="f42" fmla="val 3540"/>
                <a:gd name="f43" fmla="val 20185"/>
                <a:gd name="f44" fmla="val 2427"/>
                <a:gd name="f45" fmla="val 21298"/>
                <a:gd name="f46" fmla="val 1298"/>
                <a:gd name="f47" fmla="val 22427"/>
                <a:gd name="f48" fmla="val 186"/>
                <a:gd name="f49" fmla="val 23539"/>
                <a:gd name="f50" fmla="val 23725"/>
                <a:gd name="f51" fmla="val 108"/>
                <a:gd name="f52" fmla="val 464"/>
                <a:gd name="f53" fmla="val 23462"/>
                <a:gd name="f54" fmla="val 1577"/>
                <a:gd name="f55" fmla="val 22349"/>
                <a:gd name="f56" fmla="val 2690"/>
                <a:gd name="f57" fmla="val 21236"/>
                <a:gd name="f58" fmla="val 3802"/>
                <a:gd name="f59" fmla="val 20124"/>
                <a:gd name="f60" fmla="val 4915"/>
                <a:gd name="f61" fmla="val 19011"/>
                <a:gd name="f62" fmla="val 6028"/>
                <a:gd name="f63" fmla="val 17898"/>
                <a:gd name="f64" fmla="val 7141"/>
                <a:gd name="f65" fmla="val 16785"/>
                <a:gd name="f66" fmla="val 8254"/>
                <a:gd name="f67" fmla="val 15672"/>
                <a:gd name="f68" fmla="val 9366"/>
                <a:gd name="f69" fmla="val 14560"/>
                <a:gd name="f70" fmla="val 10479"/>
                <a:gd name="f71" fmla="val 13447"/>
                <a:gd name="f72" fmla="val 11592"/>
                <a:gd name="f73" fmla="val 12334"/>
                <a:gd name="f74" fmla="val 12705"/>
                <a:gd name="f75" fmla="val 11221"/>
                <a:gd name="f76" fmla="val 13818"/>
                <a:gd name="f77" fmla="val 10108"/>
                <a:gd name="f78" fmla="val 14930"/>
                <a:gd name="f79" fmla="val 8995"/>
                <a:gd name="f80" fmla="val 16043"/>
                <a:gd name="f81" fmla="val 7883"/>
                <a:gd name="f82" fmla="val 17156"/>
                <a:gd name="f83" fmla="val 6770"/>
                <a:gd name="f84" fmla="val 18269"/>
                <a:gd name="f85" fmla="val 5657"/>
                <a:gd name="f86" fmla="val 19382"/>
                <a:gd name="f87" fmla="val 4544"/>
                <a:gd name="f88" fmla="val 20495"/>
                <a:gd name="f89" fmla="val 3431"/>
                <a:gd name="f90" fmla="val 21607"/>
                <a:gd name="f91" fmla="val 2334"/>
                <a:gd name="f92" fmla="val 22720"/>
                <a:gd name="f93" fmla="val 1206"/>
                <a:gd name="f94" fmla="val 23802"/>
                <a:gd name="f95" fmla="val 124"/>
                <a:gd name="f96" fmla="*/ f0 1 23803"/>
                <a:gd name="f97" fmla="*/ f1 1 23818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23803"/>
                <a:gd name="f104" fmla="*/ f101 1 23818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23803" h="2381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2" y="f50"/>
                  </a:lnTo>
                  <a:lnTo>
                    <a:pt x="f51" y="f4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92" y="f93"/>
                  </a:lnTo>
                  <a:lnTo>
                    <a:pt x="f94" y="f9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Google Shape;638;p31">
              <a:extLst>
                <a:ext uri="{FF2B5EF4-FFF2-40B4-BE49-F238E27FC236}">
                  <a16:creationId xmlns:a16="http://schemas.microsoft.com/office/drawing/2014/main" id="{3C2FA0C7-2837-48DA-83C4-3A1EE00784C4}"/>
                </a:ext>
              </a:extLst>
            </p:cNvPr>
            <p:cNvSpPr/>
            <p:nvPr/>
          </p:nvSpPr>
          <p:spPr>
            <a:xfrm>
              <a:off x="5242227" y="2098941"/>
              <a:ext cx="599325" cy="5993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73"/>
                <a:gd name="f4" fmla="val 23864"/>
                <a:gd name="f5" fmla="val 23076"/>
                <a:gd name="f6" fmla="val 773"/>
                <a:gd name="f7" fmla="val 21963"/>
                <a:gd name="f8" fmla="val 1886"/>
                <a:gd name="f9" fmla="val 20851"/>
                <a:gd name="f10" fmla="val 2999"/>
                <a:gd name="f11" fmla="val 19738"/>
                <a:gd name="f12" fmla="val 4111"/>
                <a:gd name="f13" fmla="val 18640"/>
                <a:gd name="f14" fmla="val 5224"/>
                <a:gd name="f15" fmla="val 17528"/>
                <a:gd name="f16" fmla="val 6337"/>
                <a:gd name="f17" fmla="val 16415"/>
                <a:gd name="f18" fmla="val 7450"/>
                <a:gd name="f19" fmla="val 15302"/>
                <a:gd name="f20" fmla="val 8563"/>
                <a:gd name="f21" fmla="val 14189"/>
                <a:gd name="f22" fmla="val 9675"/>
                <a:gd name="f23" fmla="val 13076"/>
                <a:gd name="f24" fmla="val 10788"/>
                <a:gd name="f25" fmla="val 11963"/>
                <a:gd name="f26" fmla="val 11901"/>
                <a:gd name="f27" fmla="val 10851"/>
                <a:gd name="f28" fmla="val 13014"/>
                <a:gd name="f29" fmla="val 9738"/>
                <a:gd name="f30" fmla="val 14127"/>
                <a:gd name="f31" fmla="val 8069"/>
                <a:gd name="f32" fmla="val 15796"/>
                <a:gd name="f33" fmla="val 7512"/>
                <a:gd name="f34" fmla="val 16352"/>
                <a:gd name="f35" fmla="val 6399"/>
                <a:gd name="f36" fmla="val 17465"/>
                <a:gd name="f37" fmla="val 5287"/>
                <a:gd name="f38" fmla="val 18578"/>
                <a:gd name="f39" fmla="val 4174"/>
                <a:gd name="f40" fmla="val 19691"/>
                <a:gd name="f41" fmla="val 3061"/>
                <a:gd name="f42" fmla="val 20804"/>
                <a:gd name="f43" fmla="val 1948"/>
                <a:gd name="f44" fmla="val 21916"/>
                <a:gd name="f45" fmla="val 835"/>
                <a:gd name="f46" fmla="val 23029"/>
                <a:gd name="f47" fmla="val 1"/>
                <a:gd name="f48" fmla="val 109"/>
                <a:gd name="f49" fmla="val 23972"/>
                <a:gd name="f50" fmla="val 1098"/>
                <a:gd name="f51" fmla="val 22967"/>
                <a:gd name="f52" fmla="val 2211"/>
                <a:gd name="f53" fmla="val 21855"/>
                <a:gd name="f54" fmla="val 3324"/>
                <a:gd name="f55" fmla="val 20742"/>
                <a:gd name="f56" fmla="val 5549"/>
                <a:gd name="f57" fmla="val 18516"/>
                <a:gd name="f58" fmla="val 6662"/>
                <a:gd name="f59" fmla="val 17403"/>
                <a:gd name="f60" fmla="val 7775"/>
                <a:gd name="f61" fmla="val 16291"/>
                <a:gd name="f62" fmla="val 8888"/>
                <a:gd name="f63" fmla="val 15178"/>
                <a:gd name="f64" fmla="val 10001"/>
                <a:gd name="f65" fmla="val 14065"/>
                <a:gd name="f66" fmla="val 11113"/>
                <a:gd name="f67" fmla="val 12952"/>
                <a:gd name="f68" fmla="val 12226"/>
                <a:gd name="f69" fmla="val 11839"/>
                <a:gd name="f70" fmla="val 13339"/>
                <a:gd name="f71" fmla="val 10726"/>
                <a:gd name="f72" fmla="val 14452"/>
                <a:gd name="f73" fmla="val 9614"/>
                <a:gd name="f74" fmla="val 15565"/>
                <a:gd name="f75" fmla="val 8501"/>
                <a:gd name="f76" fmla="val 16677"/>
                <a:gd name="f77" fmla="val 7388"/>
                <a:gd name="f78" fmla="val 17790"/>
                <a:gd name="f79" fmla="val 6275"/>
                <a:gd name="f80" fmla="val 18903"/>
                <a:gd name="f81" fmla="val 5162"/>
                <a:gd name="f82" fmla="val 20016"/>
                <a:gd name="f83" fmla="val 4065"/>
                <a:gd name="f84" fmla="val 21129"/>
                <a:gd name="f85" fmla="val 2937"/>
                <a:gd name="f86" fmla="val 22242"/>
                <a:gd name="f87" fmla="val 1824"/>
                <a:gd name="f88" fmla="val 23354"/>
                <a:gd name="f89" fmla="val 711"/>
                <a:gd name="f90" fmla="val 93"/>
                <a:gd name="f91" fmla="*/ f0 1 23973"/>
                <a:gd name="f92" fmla="*/ f1 1 23973"/>
                <a:gd name="f93" fmla="val f2"/>
                <a:gd name="f94" fmla="val f3"/>
                <a:gd name="f95" fmla="+- f94 0 f93"/>
                <a:gd name="f96" fmla="*/ f95 1 23973"/>
                <a:gd name="f97" fmla="*/ f93 1 f96"/>
                <a:gd name="f98" fmla="*/ f94 1 f96"/>
                <a:gd name="f99" fmla="*/ f97 f91 1"/>
                <a:gd name="f100" fmla="*/ f98 f91 1"/>
                <a:gd name="f101" fmla="*/ f98 f92 1"/>
                <a:gd name="f102" fmla="*/ f97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3973" h="23973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3" y="f90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Google Shape;639;p31">
              <a:extLst>
                <a:ext uri="{FF2B5EF4-FFF2-40B4-BE49-F238E27FC236}">
                  <a16:creationId xmlns:a16="http://schemas.microsoft.com/office/drawing/2014/main" id="{666163DC-6E47-4E2F-BDE4-29F8F4A5B305}"/>
                </a:ext>
              </a:extLst>
            </p:cNvPr>
            <p:cNvSpPr/>
            <p:nvPr/>
          </p:nvSpPr>
          <p:spPr>
            <a:xfrm>
              <a:off x="5743373" y="2600087"/>
              <a:ext cx="178545" cy="178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42"/>
                <a:gd name="f4" fmla="val 7141"/>
                <a:gd name="f5" fmla="val 6369"/>
                <a:gd name="f6" fmla="val 758"/>
                <a:gd name="f7" fmla="val 5256"/>
                <a:gd name="f8" fmla="val 1870"/>
                <a:gd name="f9" fmla="val 3092"/>
                <a:gd name="f10" fmla="val 4050"/>
                <a:gd name="f11" fmla="val 3030"/>
                <a:gd name="f12" fmla="val 4112"/>
                <a:gd name="f13" fmla="val 1917"/>
                <a:gd name="f14" fmla="val 5224"/>
                <a:gd name="f15" fmla="val 805"/>
                <a:gd name="f16" fmla="val 6337"/>
                <a:gd name="f17" fmla="val 1"/>
                <a:gd name="f18" fmla="val 155"/>
                <a:gd name="f19" fmla="val 7064"/>
                <a:gd name="f20" fmla="val 295"/>
                <a:gd name="f21" fmla="val 6971"/>
                <a:gd name="f22" fmla="val 449"/>
                <a:gd name="f23" fmla="val 6894"/>
                <a:gd name="f24" fmla="val 1083"/>
                <a:gd name="f25" fmla="val 6260"/>
                <a:gd name="f26" fmla="val 2196"/>
                <a:gd name="f27" fmla="val 5147"/>
                <a:gd name="f28" fmla="val 3308"/>
                <a:gd name="f29" fmla="val 4034"/>
                <a:gd name="f30" fmla="val 4421"/>
                <a:gd name="f31" fmla="val 2921"/>
                <a:gd name="f32" fmla="val 5534"/>
                <a:gd name="f33" fmla="val 1809"/>
                <a:gd name="f34" fmla="val 6647"/>
                <a:gd name="f35" fmla="val 696"/>
                <a:gd name="f36" fmla="val 448"/>
                <a:gd name="f37" fmla="val 294"/>
                <a:gd name="f38" fmla="*/ f0 1 7142"/>
                <a:gd name="f39" fmla="*/ f1 1 714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7142"/>
                <a:gd name="f46" fmla="*/ f43 1 714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7142" h="7141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4"/>
                  </a:ln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23" y="f36"/>
                  </a:lnTo>
                  <a:cubicBezTo>
                    <a:pt x="f21" y="f37"/>
                    <a:pt x="f19" y="f18"/>
                    <a:pt x="f4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Google Shape;640;p31">
              <a:extLst>
                <a:ext uri="{FF2B5EF4-FFF2-40B4-BE49-F238E27FC236}">
                  <a16:creationId xmlns:a16="http://schemas.microsoft.com/office/drawing/2014/main" id="{0385A288-1FE2-42DF-862A-F73D0806CA3A}"/>
                </a:ext>
              </a:extLst>
            </p:cNvPr>
            <p:cNvSpPr/>
            <p:nvPr/>
          </p:nvSpPr>
          <p:spPr>
            <a:xfrm>
              <a:off x="5693557" y="2549859"/>
              <a:ext cx="250774" cy="2507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31"/>
                <a:gd name="f4" fmla="val 9490"/>
                <a:gd name="f5" fmla="val 541"/>
                <a:gd name="f6" fmla="val 8377"/>
                <a:gd name="f7" fmla="val 1654"/>
                <a:gd name="f8" fmla="val 7264"/>
                <a:gd name="f9" fmla="val 2767"/>
                <a:gd name="f10" fmla="val 6151"/>
                <a:gd name="f11" fmla="val 3879"/>
                <a:gd name="f12" fmla="val 5023"/>
                <a:gd name="f13" fmla="val 4992"/>
                <a:gd name="f14" fmla="val 3926"/>
                <a:gd name="f15" fmla="val 6121"/>
                <a:gd name="f16" fmla="val 2813"/>
                <a:gd name="f17" fmla="val 7233"/>
                <a:gd name="f18" fmla="val 1700"/>
                <a:gd name="f19" fmla="val 8346"/>
                <a:gd name="f20" fmla="val 325"/>
                <a:gd name="f21" fmla="val 9907"/>
                <a:gd name="f22" fmla="val 850"/>
                <a:gd name="f23" fmla="val 9382"/>
                <a:gd name="f24" fmla="val 1963"/>
                <a:gd name="f25" fmla="val 8269"/>
                <a:gd name="f26" fmla="val 3076"/>
                <a:gd name="f27" fmla="val 7156"/>
                <a:gd name="f28" fmla="val 4189"/>
                <a:gd name="f29" fmla="val 6043"/>
                <a:gd name="f30" fmla="val 5301"/>
                <a:gd name="f31" fmla="val 4930"/>
                <a:gd name="f32" fmla="val 6414"/>
                <a:gd name="f33" fmla="val 3818"/>
                <a:gd name="f34" fmla="val 7527"/>
                <a:gd name="f35" fmla="val 2705"/>
                <a:gd name="f36" fmla="val 8640"/>
                <a:gd name="f37" fmla="val 1592"/>
                <a:gd name="f38" fmla="val 9753"/>
                <a:gd name="f39" fmla="val 479"/>
                <a:gd name="f40" fmla="val 340"/>
                <a:gd name="f41" fmla="val 9954"/>
                <a:gd name="f42" fmla="val 232"/>
                <a:gd name="f43" fmla="val 9985"/>
                <a:gd name="f44" fmla="val 124"/>
                <a:gd name="f45" fmla="*/ f0 1 10031"/>
                <a:gd name="f46" fmla="*/ f1 1 10031"/>
                <a:gd name="f47" fmla="val f2"/>
                <a:gd name="f48" fmla="val f3"/>
                <a:gd name="f49" fmla="+- f48 0 f47"/>
                <a:gd name="f50" fmla="*/ f49 1 10031"/>
                <a:gd name="f51" fmla="*/ f47 1 f50"/>
                <a:gd name="f52" fmla="*/ f48 1 f50"/>
                <a:gd name="f53" fmla="*/ f51 f45 1"/>
                <a:gd name="f54" fmla="*/ f52 f45 1"/>
                <a:gd name="f55" fmla="*/ f52 f46 1"/>
                <a:gd name="f56" fmla="*/ f51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0031" h="10031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" y="f3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21" y="f40"/>
                  </a:lnTo>
                  <a:cubicBezTo>
                    <a:pt x="f41" y="f42"/>
                    <a:pt x="f43" y="f44"/>
                    <a:pt x="f3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Google Shape;641;p31">
              <a:extLst>
                <a:ext uri="{FF2B5EF4-FFF2-40B4-BE49-F238E27FC236}">
                  <a16:creationId xmlns:a16="http://schemas.microsoft.com/office/drawing/2014/main" id="{59FA8E60-3FA1-4241-86A2-AFCA5FDD8232}"/>
                </a:ext>
              </a:extLst>
            </p:cNvPr>
            <p:cNvSpPr/>
            <p:nvPr/>
          </p:nvSpPr>
          <p:spPr>
            <a:xfrm>
              <a:off x="5652976" y="2509662"/>
              <a:ext cx="303727" cy="303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49"/>
                <a:gd name="f4" fmla="val 12148"/>
                <a:gd name="f5" fmla="val 1"/>
                <a:gd name="f6" fmla="val 11097"/>
                <a:gd name="f7" fmla="val 1036"/>
                <a:gd name="f8" fmla="val 9985"/>
                <a:gd name="f9" fmla="val 2149"/>
                <a:gd name="f10" fmla="val 8872"/>
                <a:gd name="f11" fmla="val 3262"/>
                <a:gd name="f12" fmla="val 7759"/>
                <a:gd name="f13" fmla="val 4375"/>
                <a:gd name="f14" fmla="val 6646"/>
                <a:gd name="f15" fmla="val 5487"/>
                <a:gd name="f16" fmla="val 5533"/>
                <a:gd name="f17" fmla="val 6600"/>
                <a:gd name="f18" fmla="val 4436"/>
                <a:gd name="f19" fmla="val 7729"/>
                <a:gd name="f20" fmla="val 3323"/>
                <a:gd name="f21" fmla="val 8841"/>
                <a:gd name="f22" fmla="val 2210"/>
                <a:gd name="f23" fmla="val 9939"/>
                <a:gd name="f24" fmla="val 1098"/>
                <a:gd name="f25" fmla="val 11052"/>
                <a:gd name="f26" fmla="val 278"/>
                <a:gd name="f27" fmla="val 12072"/>
                <a:gd name="f28" fmla="val 1360"/>
                <a:gd name="f29" fmla="val 10990"/>
                <a:gd name="f30" fmla="val 2473"/>
                <a:gd name="f31" fmla="val 9877"/>
                <a:gd name="f32" fmla="val 3586"/>
                <a:gd name="f33" fmla="val 8764"/>
                <a:gd name="f34" fmla="val 4699"/>
                <a:gd name="f35" fmla="val 7651"/>
                <a:gd name="f36" fmla="val 5812"/>
                <a:gd name="f37" fmla="val 6538"/>
                <a:gd name="f38" fmla="val 6924"/>
                <a:gd name="f39" fmla="val 5426"/>
                <a:gd name="f40" fmla="val 8037"/>
                <a:gd name="f41" fmla="val 4313"/>
                <a:gd name="f42" fmla="val 9150"/>
                <a:gd name="f43" fmla="val 3200"/>
                <a:gd name="f44" fmla="val 10263"/>
                <a:gd name="f45" fmla="val 2087"/>
                <a:gd name="f46" fmla="val 11376"/>
                <a:gd name="f47" fmla="val 974"/>
                <a:gd name="f48" fmla="val 12071"/>
                <a:gd name="f49" fmla="val 279"/>
                <a:gd name="f50" fmla="val 12087"/>
                <a:gd name="f51" fmla="val 186"/>
                <a:gd name="f52" fmla="val 12118"/>
                <a:gd name="f53" fmla="val 93"/>
                <a:gd name="f54" fmla="*/ f0 1 12149"/>
                <a:gd name="f55" fmla="*/ f1 1 12149"/>
                <a:gd name="f56" fmla="val f2"/>
                <a:gd name="f57" fmla="val f3"/>
                <a:gd name="f58" fmla="+- f57 0 f56"/>
                <a:gd name="f59" fmla="*/ f58 1 12149"/>
                <a:gd name="f60" fmla="*/ f56 1 f59"/>
                <a:gd name="f61" fmla="*/ f57 1 f59"/>
                <a:gd name="f62" fmla="*/ f60 f54 1"/>
                <a:gd name="f63" fmla="*/ f61 f54 1"/>
                <a:gd name="f64" fmla="*/ f61 f55 1"/>
                <a:gd name="f65" fmla="*/ f60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2149" h="12149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" y="f3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cubicBezTo>
                    <a:pt x="f50" y="f51"/>
                    <a:pt x="f52" y="f53"/>
                    <a:pt x="f4" y="f5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Google Shape;642;p31">
              <a:extLst>
                <a:ext uri="{FF2B5EF4-FFF2-40B4-BE49-F238E27FC236}">
                  <a16:creationId xmlns:a16="http://schemas.microsoft.com/office/drawing/2014/main" id="{50C69F3B-80B3-4E55-82DA-5DA680398B9C}"/>
                </a:ext>
              </a:extLst>
            </p:cNvPr>
            <p:cNvSpPr/>
            <p:nvPr/>
          </p:nvSpPr>
          <p:spPr>
            <a:xfrm>
              <a:off x="5617799" y="2474512"/>
              <a:ext cx="346246" cy="3462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50"/>
                <a:gd name="f4" fmla="val 13849"/>
                <a:gd name="f5" fmla="val 13061"/>
                <a:gd name="f6" fmla="val 773"/>
                <a:gd name="f7" fmla="val 12504"/>
                <a:gd name="f8" fmla="val 1329"/>
                <a:gd name="f9" fmla="val 11392"/>
                <a:gd name="f10" fmla="val 2442"/>
                <a:gd name="f11" fmla="val 10279"/>
                <a:gd name="f12" fmla="val 3555"/>
                <a:gd name="f13" fmla="val 9166"/>
                <a:gd name="f14" fmla="val 4668"/>
                <a:gd name="f15" fmla="val 8053"/>
                <a:gd name="f16" fmla="val 5781"/>
                <a:gd name="f17" fmla="val 6940"/>
                <a:gd name="f18" fmla="val 6893"/>
                <a:gd name="f19" fmla="val 5828"/>
                <a:gd name="f20" fmla="val 8006"/>
                <a:gd name="f21" fmla="val 4730"/>
                <a:gd name="f22" fmla="val 9135"/>
                <a:gd name="f23" fmla="val 3617"/>
                <a:gd name="f24" fmla="val 10232"/>
                <a:gd name="f25" fmla="val 2505"/>
                <a:gd name="f26" fmla="val 11345"/>
                <a:gd name="f27" fmla="val 1392"/>
                <a:gd name="f28" fmla="val 12458"/>
                <a:gd name="f29" fmla="val 279"/>
                <a:gd name="f30" fmla="val 13570"/>
                <a:gd name="f31" fmla="val 1"/>
                <a:gd name="f32" fmla="val 248"/>
                <a:gd name="f33" fmla="val 13802"/>
                <a:gd name="f34" fmla="val 542"/>
                <a:gd name="f35" fmla="val 13509"/>
                <a:gd name="f36" fmla="val 1654"/>
                <a:gd name="f37" fmla="val 12396"/>
                <a:gd name="f38" fmla="val 2767"/>
                <a:gd name="f39" fmla="val 11283"/>
                <a:gd name="f40" fmla="val 3880"/>
                <a:gd name="f41" fmla="val 10170"/>
                <a:gd name="f42" fmla="val 6044"/>
                <a:gd name="f43" fmla="val 6106"/>
                <a:gd name="f44" fmla="val 7944"/>
                <a:gd name="f45" fmla="val 7219"/>
                <a:gd name="f46" fmla="val 6832"/>
                <a:gd name="f47" fmla="val 8331"/>
                <a:gd name="f48" fmla="val 5719"/>
                <a:gd name="f49" fmla="val 10557"/>
                <a:gd name="f50" fmla="val 3493"/>
                <a:gd name="f51" fmla="val 11670"/>
                <a:gd name="f52" fmla="val 2380"/>
                <a:gd name="f53" fmla="val 12783"/>
                <a:gd name="f54" fmla="val 1268"/>
                <a:gd name="f55" fmla="val 13803"/>
                <a:gd name="f56" fmla="val 247"/>
                <a:gd name="f57" fmla="val 13818"/>
                <a:gd name="f58" fmla="val 155"/>
                <a:gd name="f59" fmla="val 13834"/>
                <a:gd name="f60" fmla="val 77"/>
                <a:gd name="f61" fmla="*/ f0 1 13850"/>
                <a:gd name="f62" fmla="*/ f1 1 13849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13850"/>
                <a:gd name="f69" fmla="*/ f66 1 13849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3850" h="1384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4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20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cubicBezTo>
                    <a:pt x="f57" y="f58"/>
                    <a:pt x="f59" y="f60"/>
                    <a:pt x="f4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Google Shape;643;p31">
              <a:extLst>
                <a:ext uri="{FF2B5EF4-FFF2-40B4-BE49-F238E27FC236}">
                  <a16:creationId xmlns:a16="http://schemas.microsoft.com/office/drawing/2014/main" id="{BAA7817E-79CF-429E-A5E9-73A518FBBEC2}"/>
                </a:ext>
              </a:extLst>
            </p:cNvPr>
            <p:cNvSpPr/>
            <p:nvPr/>
          </p:nvSpPr>
          <p:spPr>
            <a:xfrm>
              <a:off x="5130954" y="1988033"/>
              <a:ext cx="489578" cy="4892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583"/>
                <a:gd name="f4" fmla="val 19568"/>
                <a:gd name="f5" fmla="val 19413"/>
                <a:gd name="f6" fmla="val 18640"/>
                <a:gd name="f7" fmla="val 773"/>
                <a:gd name="f8" fmla="val 17527"/>
                <a:gd name="f9" fmla="val 1886"/>
                <a:gd name="f10" fmla="val 16414"/>
                <a:gd name="f11" fmla="val 2999"/>
                <a:gd name="f12" fmla="val 15302"/>
                <a:gd name="f13" fmla="val 4096"/>
                <a:gd name="f14" fmla="val 14173"/>
                <a:gd name="f15" fmla="val 5209"/>
                <a:gd name="f16" fmla="val 13061"/>
                <a:gd name="f17" fmla="val 6322"/>
                <a:gd name="f18" fmla="val 11948"/>
                <a:gd name="f19" fmla="val 7435"/>
                <a:gd name="f20" fmla="val 10835"/>
                <a:gd name="f21" fmla="val 8547"/>
                <a:gd name="f22" fmla="val 9722"/>
                <a:gd name="f23" fmla="val 9660"/>
                <a:gd name="f24" fmla="val 8609"/>
                <a:gd name="f25" fmla="val 10773"/>
                <a:gd name="f26" fmla="val 7496"/>
                <a:gd name="f27" fmla="val 11886"/>
                <a:gd name="f28" fmla="val 6384"/>
                <a:gd name="f29" fmla="val 12999"/>
                <a:gd name="f30" fmla="val 5271"/>
                <a:gd name="f31" fmla="val 14111"/>
                <a:gd name="f32" fmla="val 4158"/>
                <a:gd name="f33" fmla="val 15224"/>
                <a:gd name="f34" fmla="val 3045"/>
                <a:gd name="f35" fmla="val 16337"/>
                <a:gd name="f36" fmla="val 1932"/>
                <a:gd name="f37" fmla="val 17450"/>
                <a:gd name="f38" fmla="val 820"/>
                <a:gd name="f39" fmla="val 18563"/>
                <a:gd name="f40" fmla="val 19382"/>
                <a:gd name="f41" fmla="val 31"/>
                <a:gd name="f42" fmla="val 19567"/>
                <a:gd name="f43" fmla="val 1098"/>
                <a:gd name="f44" fmla="val 18501"/>
                <a:gd name="f45" fmla="val 2211"/>
                <a:gd name="f46" fmla="val 17388"/>
                <a:gd name="f47" fmla="val 3323"/>
                <a:gd name="f48" fmla="val 16275"/>
                <a:gd name="f49" fmla="val 4436"/>
                <a:gd name="f50" fmla="val 15162"/>
                <a:gd name="f51" fmla="val 5549"/>
                <a:gd name="f52" fmla="val 14050"/>
                <a:gd name="f53" fmla="val 6662"/>
                <a:gd name="f54" fmla="val 12937"/>
                <a:gd name="f55" fmla="val 7775"/>
                <a:gd name="f56" fmla="val 11824"/>
                <a:gd name="f57" fmla="val 8888"/>
                <a:gd name="f58" fmla="val 10711"/>
                <a:gd name="f59" fmla="val 10000"/>
                <a:gd name="f60" fmla="val 9598"/>
                <a:gd name="f61" fmla="val 11113"/>
                <a:gd name="f62" fmla="val 8501"/>
                <a:gd name="f63" fmla="val 12226"/>
                <a:gd name="f64" fmla="val 7373"/>
                <a:gd name="f65" fmla="val 13339"/>
                <a:gd name="f66" fmla="val 6260"/>
                <a:gd name="f67" fmla="val 14452"/>
                <a:gd name="f68" fmla="val 5147"/>
                <a:gd name="f69" fmla="val 15564"/>
                <a:gd name="f70" fmla="val 4034"/>
                <a:gd name="f71" fmla="val 16677"/>
                <a:gd name="f72" fmla="val 2937"/>
                <a:gd name="f73" fmla="val 17790"/>
                <a:gd name="f74" fmla="val 1824"/>
                <a:gd name="f75" fmla="val 18903"/>
                <a:gd name="f76" fmla="val 711"/>
                <a:gd name="f77" fmla="val 16"/>
                <a:gd name="f78" fmla="*/ f0 1 19583"/>
                <a:gd name="f79" fmla="*/ f1 1 19568"/>
                <a:gd name="f80" fmla="val f2"/>
                <a:gd name="f81" fmla="val f3"/>
                <a:gd name="f82" fmla="val f4"/>
                <a:gd name="f83" fmla="+- f82 0 f80"/>
                <a:gd name="f84" fmla="+- f81 0 f80"/>
                <a:gd name="f85" fmla="*/ f84 1 19583"/>
                <a:gd name="f86" fmla="*/ f83 1 19568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19583" h="1956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2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3" y="f7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Google Shape;644;p31">
              <a:extLst>
                <a:ext uri="{FF2B5EF4-FFF2-40B4-BE49-F238E27FC236}">
                  <a16:creationId xmlns:a16="http://schemas.microsoft.com/office/drawing/2014/main" id="{09929BD0-E651-43A9-B512-AF781A41EFDB}"/>
                </a:ext>
              </a:extLst>
            </p:cNvPr>
            <p:cNvSpPr/>
            <p:nvPr/>
          </p:nvSpPr>
          <p:spPr>
            <a:xfrm>
              <a:off x="5127854" y="1984558"/>
              <a:ext cx="468346" cy="4683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734"/>
                <a:gd name="f4" fmla="val 18733"/>
                <a:gd name="f5" fmla="val 18548"/>
                <a:gd name="f6" fmla="val 17651"/>
                <a:gd name="f7" fmla="val 912"/>
                <a:gd name="f8" fmla="val 16538"/>
                <a:gd name="f9" fmla="val 2025"/>
                <a:gd name="f10" fmla="val 15410"/>
                <a:gd name="f11" fmla="val 3138"/>
                <a:gd name="f12" fmla="val 14297"/>
                <a:gd name="f13" fmla="val 4235"/>
                <a:gd name="f14" fmla="val 13185"/>
                <a:gd name="f15" fmla="val 5348"/>
                <a:gd name="f16" fmla="val 12072"/>
                <a:gd name="f17" fmla="val 6461"/>
                <a:gd name="f18" fmla="val 10959"/>
                <a:gd name="f19" fmla="val 7574"/>
                <a:gd name="f20" fmla="val 9846"/>
                <a:gd name="f21" fmla="val 8686"/>
                <a:gd name="f22" fmla="val 8733"/>
                <a:gd name="f23" fmla="val 9799"/>
                <a:gd name="f24" fmla="val 7620"/>
                <a:gd name="f25" fmla="val 10912"/>
                <a:gd name="f26" fmla="val 6508"/>
                <a:gd name="f27" fmla="val 12025"/>
                <a:gd name="f28" fmla="val 5395"/>
                <a:gd name="f29" fmla="val 13138"/>
                <a:gd name="f30" fmla="val 4282"/>
                <a:gd name="f31" fmla="val 14250"/>
                <a:gd name="f32" fmla="val 3169"/>
                <a:gd name="f33" fmla="val 15363"/>
                <a:gd name="f34" fmla="val 2056"/>
                <a:gd name="f35" fmla="val 16476"/>
                <a:gd name="f36" fmla="val 944"/>
                <a:gd name="f37" fmla="val 17589"/>
                <a:gd name="f38" fmla="val 1"/>
                <a:gd name="f39" fmla="val 18547"/>
                <a:gd name="f40" fmla="val 18609"/>
                <a:gd name="f41" fmla="val 16"/>
                <a:gd name="f42" fmla="val 18671"/>
                <a:gd name="f43" fmla="val 109"/>
                <a:gd name="f44" fmla="val 18640"/>
                <a:gd name="f45" fmla="val 1222"/>
                <a:gd name="f46" fmla="val 17527"/>
                <a:gd name="f47" fmla="val 2335"/>
                <a:gd name="f48" fmla="val 16414"/>
                <a:gd name="f49" fmla="val 3447"/>
                <a:gd name="f50" fmla="val 15301"/>
                <a:gd name="f51" fmla="val 4560"/>
                <a:gd name="f52" fmla="val 14189"/>
                <a:gd name="f53" fmla="val 5673"/>
                <a:gd name="f54" fmla="val 13076"/>
                <a:gd name="f55" fmla="val 6786"/>
                <a:gd name="f56" fmla="val 11963"/>
                <a:gd name="f57" fmla="val 7899"/>
                <a:gd name="f58" fmla="val 10850"/>
                <a:gd name="f59" fmla="val 9012"/>
                <a:gd name="f60" fmla="val 9737"/>
                <a:gd name="f61" fmla="val 10124"/>
                <a:gd name="f62" fmla="val 8640"/>
                <a:gd name="f63" fmla="val 11237"/>
                <a:gd name="f64" fmla="val 7512"/>
                <a:gd name="f65" fmla="val 12350"/>
                <a:gd name="f66" fmla="val 6399"/>
                <a:gd name="f67" fmla="val 13463"/>
                <a:gd name="f68" fmla="val 5286"/>
                <a:gd name="f69" fmla="val 14576"/>
                <a:gd name="f70" fmla="val 4173"/>
                <a:gd name="f71" fmla="val 15688"/>
                <a:gd name="f72" fmla="val 3060"/>
                <a:gd name="f73" fmla="val 16786"/>
                <a:gd name="f74" fmla="val 1948"/>
                <a:gd name="f75" fmla="val 17899"/>
                <a:gd name="f76" fmla="val 835"/>
                <a:gd name="f77" fmla="*/ f0 1 18734"/>
                <a:gd name="f78" fmla="*/ f1 1 18733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18734"/>
                <a:gd name="f85" fmla="*/ f82 1 18733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18734" h="18733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cubicBezTo>
                    <a:pt x="f38" y="f40"/>
                    <a:pt x="f41" y="f42"/>
                    <a:pt x="f41" y="f4"/>
                  </a:cubicBez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4" y="f41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Google Shape;645;p31">
              <a:extLst>
                <a:ext uri="{FF2B5EF4-FFF2-40B4-BE49-F238E27FC236}">
                  <a16:creationId xmlns:a16="http://schemas.microsoft.com/office/drawing/2014/main" id="{61411E5A-2997-4EC4-959A-DA68B266DB50}"/>
                </a:ext>
              </a:extLst>
            </p:cNvPr>
            <p:cNvSpPr/>
            <p:nvPr/>
          </p:nvSpPr>
          <p:spPr>
            <a:xfrm>
              <a:off x="5125925" y="1983013"/>
              <a:ext cx="444773" cy="4439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791"/>
                <a:gd name="f4" fmla="val 17760"/>
                <a:gd name="f5" fmla="val 17589"/>
                <a:gd name="f6" fmla="val 16615"/>
                <a:gd name="f7" fmla="val 974"/>
                <a:gd name="f8" fmla="val 15487"/>
                <a:gd name="f9" fmla="val 2087"/>
                <a:gd name="f10" fmla="val 14374"/>
                <a:gd name="f11" fmla="val 3200"/>
                <a:gd name="f12" fmla="val 13262"/>
                <a:gd name="f13" fmla="val 4297"/>
                <a:gd name="f14" fmla="val 12149"/>
                <a:gd name="f15" fmla="val 5410"/>
                <a:gd name="f16" fmla="val 11036"/>
                <a:gd name="f17" fmla="val 6523"/>
                <a:gd name="f18" fmla="val 9923"/>
                <a:gd name="f19" fmla="val 7636"/>
                <a:gd name="f20" fmla="val 8810"/>
                <a:gd name="f21" fmla="val 8748"/>
                <a:gd name="f22" fmla="val 7697"/>
                <a:gd name="f23" fmla="val 9861"/>
                <a:gd name="f24" fmla="val 6585"/>
                <a:gd name="f25" fmla="val 10974"/>
                <a:gd name="f26" fmla="val 5472"/>
                <a:gd name="f27" fmla="val 12087"/>
                <a:gd name="f28" fmla="val 4359"/>
                <a:gd name="f29" fmla="val 13200"/>
                <a:gd name="f30" fmla="val 3246"/>
                <a:gd name="f31" fmla="val 14312"/>
                <a:gd name="f32" fmla="val 2133"/>
                <a:gd name="f33" fmla="val 15425"/>
                <a:gd name="f34" fmla="val 1021"/>
                <a:gd name="f35" fmla="val 16538"/>
                <a:gd name="f36" fmla="val 17558"/>
                <a:gd name="f37" fmla="val 17759"/>
                <a:gd name="f38" fmla="val 171"/>
                <a:gd name="f39" fmla="val 1283"/>
                <a:gd name="f40" fmla="val 16476"/>
                <a:gd name="f41" fmla="val 2396"/>
                <a:gd name="f42" fmla="val 15363"/>
                <a:gd name="f43" fmla="val 3509"/>
                <a:gd name="f44" fmla="val 14251"/>
                <a:gd name="f45" fmla="val 4622"/>
                <a:gd name="f46" fmla="val 13138"/>
                <a:gd name="f47" fmla="val 5735"/>
                <a:gd name="f48" fmla="val 12025"/>
                <a:gd name="f49" fmla="val 6863"/>
                <a:gd name="f50" fmla="val 10912"/>
                <a:gd name="f51" fmla="val 7976"/>
                <a:gd name="f52" fmla="val 9799"/>
                <a:gd name="f53" fmla="val 9089"/>
                <a:gd name="f54" fmla="val 8702"/>
                <a:gd name="f55" fmla="val 10201"/>
                <a:gd name="f56" fmla="val 7574"/>
                <a:gd name="f57" fmla="val 11314"/>
                <a:gd name="f58" fmla="val 6461"/>
                <a:gd name="f59" fmla="val 12427"/>
                <a:gd name="f60" fmla="val 5348"/>
                <a:gd name="f61" fmla="val 13540"/>
                <a:gd name="f62" fmla="val 4235"/>
                <a:gd name="f63" fmla="val 14653"/>
                <a:gd name="f64" fmla="val 3122"/>
                <a:gd name="f65" fmla="val 15765"/>
                <a:gd name="f66" fmla="val 2010"/>
                <a:gd name="f67" fmla="val 16878"/>
                <a:gd name="f68" fmla="val 897"/>
                <a:gd name="f69" fmla="val 17790"/>
                <a:gd name="f70" fmla="*/ f0 1 17791"/>
                <a:gd name="f71" fmla="*/ f1 1 17760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7791"/>
                <a:gd name="f78" fmla="*/ f75 1 17760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7791" h="1776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2" y="f36"/>
                  </a:lnTo>
                  <a:lnTo>
                    <a:pt x="f2" y="f37"/>
                  </a:lnTo>
                  <a:lnTo>
                    <a:pt x="f38" y="f5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Google Shape;646;p31">
              <a:extLst>
                <a:ext uri="{FF2B5EF4-FFF2-40B4-BE49-F238E27FC236}">
                  <a16:creationId xmlns:a16="http://schemas.microsoft.com/office/drawing/2014/main" id="{620AB4A4-4379-4FAE-9D76-6180B15EB4B4}"/>
                </a:ext>
              </a:extLst>
            </p:cNvPr>
            <p:cNvSpPr/>
            <p:nvPr/>
          </p:nvSpPr>
          <p:spPr>
            <a:xfrm>
              <a:off x="5125550" y="1982236"/>
              <a:ext cx="417697" cy="4177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8"/>
                <a:gd name="f4" fmla="val 16709"/>
                <a:gd name="f5" fmla="val 16507"/>
                <a:gd name="f6" fmla="val 15502"/>
                <a:gd name="f7" fmla="val 1005"/>
                <a:gd name="f8" fmla="val 14389"/>
                <a:gd name="f9" fmla="val 2118"/>
                <a:gd name="f10" fmla="val 13277"/>
                <a:gd name="f11" fmla="val 3231"/>
                <a:gd name="f12" fmla="val 12164"/>
                <a:gd name="f13" fmla="val 4328"/>
                <a:gd name="f14" fmla="val 11051"/>
                <a:gd name="f15" fmla="val 5441"/>
                <a:gd name="f16" fmla="val 9938"/>
                <a:gd name="f17" fmla="val 6554"/>
                <a:gd name="f18" fmla="val 8825"/>
                <a:gd name="f19" fmla="val 7667"/>
                <a:gd name="f20" fmla="val 7712"/>
                <a:gd name="f21" fmla="val 8779"/>
                <a:gd name="f22" fmla="val 6600"/>
                <a:gd name="f23" fmla="val 9892"/>
                <a:gd name="f24" fmla="val 5487"/>
                <a:gd name="f25" fmla="val 11005"/>
                <a:gd name="f26" fmla="val 4374"/>
                <a:gd name="f27" fmla="val 12118"/>
                <a:gd name="f28" fmla="val 3261"/>
                <a:gd name="f29" fmla="val 13231"/>
                <a:gd name="f30" fmla="val 2148"/>
                <a:gd name="f31" fmla="val 14343"/>
                <a:gd name="f32" fmla="val 1036"/>
                <a:gd name="f33" fmla="val 15456"/>
                <a:gd name="f34" fmla="val 16492"/>
                <a:gd name="f35" fmla="val 201"/>
                <a:gd name="f36" fmla="val 1314"/>
                <a:gd name="f37" fmla="val 15394"/>
                <a:gd name="f38" fmla="val 2427"/>
                <a:gd name="f39" fmla="val 14282"/>
                <a:gd name="f40" fmla="val 3539"/>
                <a:gd name="f41" fmla="val 13169"/>
                <a:gd name="f42" fmla="val 4652"/>
                <a:gd name="f43" fmla="val 12056"/>
                <a:gd name="f44" fmla="val 5765"/>
                <a:gd name="f45" fmla="val 10943"/>
                <a:gd name="f46" fmla="val 6878"/>
                <a:gd name="f47" fmla="val 9830"/>
                <a:gd name="f48" fmla="val 7991"/>
                <a:gd name="f49" fmla="val 8733"/>
                <a:gd name="f50" fmla="val 9104"/>
                <a:gd name="f51" fmla="val 7605"/>
                <a:gd name="f52" fmla="val 10216"/>
                <a:gd name="f53" fmla="val 6492"/>
                <a:gd name="f54" fmla="val 11329"/>
                <a:gd name="f55" fmla="val 5379"/>
                <a:gd name="f56" fmla="val 12442"/>
                <a:gd name="f57" fmla="val 4266"/>
                <a:gd name="f58" fmla="val 13555"/>
                <a:gd name="f59" fmla="val 3153"/>
                <a:gd name="f60" fmla="val 14668"/>
                <a:gd name="f61" fmla="val 2041"/>
                <a:gd name="f62" fmla="val 15780"/>
                <a:gd name="f63" fmla="val 928"/>
                <a:gd name="f64" fmla="*/ f0 1 16708"/>
                <a:gd name="f65" fmla="*/ f1 1 16709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16708"/>
                <a:gd name="f72" fmla="*/ f69 1 16709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6708" h="1670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2" y="f34"/>
                  </a:lnTo>
                  <a:lnTo>
                    <a:pt x="f2" y="f3"/>
                  </a:lnTo>
                  <a:lnTo>
                    <a:pt x="f35" y="f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Google Shape;647;p31">
              <a:extLst>
                <a:ext uri="{FF2B5EF4-FFF2-40B4-BE49-F238E27FC236}">
                  <a16:creationId xmlns:a16="http://schemas.microsoft.com/office/drawing/2014/main" id="{E411C122-CB02-4809-8AC9-A74920EC4BB6}"/>
                </a:ext>
              </a:extLst>
            </p:cNvPr>
            <p:cNvSpPr/>
            <p:nvPr/>
          </p:nvSpPr>
          <p:spPr>
            <a:xfrm>
              <a:off x="5130552" y="1987265"/>
              <a:ext cx="352053" cy="3520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82"/>
                <a:gd name="f4" fmla="val 14081"/>
                <a:gd name="f5" fmla="val 14004"/>
                <a:gd name="f6" fmla="val 16"/>
                <a:gd name="f7" fmla="val 13911"/>
                <a:gd name="f8" fmla="val 31"/>
                <a:gd name="f9" fmla="val 13834"/>
                <a:gd name="f10" fmla="val 13077"/>
                <a:gd name="f11" fmla="val 804"/>
                <a:gd name="f12" fmla="val 11964"/>
                <a:gd name="f13" fmla="val 1917"/>
                <a:gd name="f14" fmla="val 10851"/>
                <a:gd name="f15" fmla="val 3030"/>
                <a:gd name="f16" fmla="val 9738"/>
                <a:gd name="f17" fmla="val 4127"/>
                <a:gd name="f18" fmla="val 8625"/>
                <a:gd name="f19" fmla="val 5240"/>
                <a:gd name="f20" fmla="val 7512"/>
                <a:gd name="f21" fmla="val 6353"/>
                <a:gd name="f22" fmla="val 6400"/>
                <a:gd name="f23" fmla="val 7466"/>
                <a:gd name="f24" fmla="val 5287"/>
                <a:gd name="f25" fmla="val 8578"/>
                <a:gd name="f26" fmla="val 4174"/>
                <a:gd name="f27" fmla="val 9691"/>
                <a:gd name="f28" fmla="val 3061"/>
                <a:gd name="f29" fmla="val 10804"/>
                <a:gd name="f30" fmla="val 1948"/>
                <a:gd name="f31" fmla="val 11917"/>
                <a:gd name="f32" fmla="val 836"/>
                <a:gd name="f33" fmla="val 13030"/>
                <a:gd name="f34" fmla="val 47"/>
                <a:gd name="f35" fmla="val 13833"/>
                <a:gd name="f36" fmla="val 1"/>
                <a:gd name="f37" fmla="val 1114"/>
                <a:gd name="f38" fmla="val 12968"/>
                <a:gd name="f39" fmla="val 2227"/>
                <a:gd name="f40" fmla="val 11855"/>
                <a:gd name="f41" fmla="val 3339"/>
                <a:gd name="f42" fmla="val 10742"/>
                <a:gd name="f43" fmla="val 4452"/>
                <a:gd name="f44" fmla="val 9629"/>
                <a:gd name="f45" fmla="val 5565"/>
                <a:gd name="f46" fmla="val 8532"/>
                <a:gd name="f47" fmla="val 6678"/>
                <a:gd name="f48" fmla="val 7404"/>
                <a:gd name="f49" fmla="val 7791"/>
                <a:gd name="f50" fmla="val 6291"/>
                <a:gd name="f51" fmla="val 8904"/>
                <a:gd name="f52" fmla="val 5178"/>
                <a:gd name="f53" fmla="val 10016"/>
                <a:gd name="f54" fmla="val 4065"/>
                <a:gd name="f55" fmla="val 11129"/>
                <a:gd name="f56" fmla="val 2952"/>
                <a:gd name="f57" fmla="val 12242"/>
                <a:gd name="f58" fmla="val 1840"/>
                <a:gd name="f59" fmla="val 13355"/>
                <a:gd name="f60" fmla="val 727"/>
                <a:gd name="f61" fmla="*/ f0 1 14082"/>
                <a:gd name="f62" fmla="*/ f1 1 14081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14082"/>
                <a:gd name="f69" fmla="*/ f66 1 14081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4082" h="14081">
                  <a:moveTo>
                    <a:pt x="f4" y="f2"/>
                  </a:moveTo>
                  <a:cubicBezTo>
                    <a:pt x="f5" y="f6"/>
                    <a:pt x="f7" y="f8"/>
                    <a:pt x="f9" y="f8"/>
                  </a:cubicBez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4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Google Shape;648;p31">
              <a:extLst>
                <a:ext uri="{FF2B5EF4-FFF2-40B4-BE49-F238E27FC236}">
                  <a16:creationId xmlns:a16="http://schemas.microsoft.com/office/drawing/2014/main" id="{B712612D-853B-43BF-8B52-5DEC343D488F}"/>
                </a:ext>
              </a:extLst>
            </p:cNvPr>
            <p:cNvSpPr/>
            <p:nvPr/>
          </p:nvSpPr>
          <p:spPr>
            <a:xfrm>
              <a:off x="5455127" y="2311840"/>
              <a:ext cx="505452" cy="5054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218"/>
                <a:gd name="f4" fmla="val 20217"/>
                <a:gd name="f5" fmla="val 20186"/>
                <a:gd name="f6" fmla="val 20124"/>
                <a:gd name="f7" fmla="val 47"/>
                <a:gd name="f8" fmla="val 19011"/>
                <a:gd name="f9" fmla="val 1159"/>
                <a:gd name="f10" fmla="val 17899"/>
                <a:gd name="f11" fmla="val 2272"/>
                <a:gd name="f12" fmla="val 16786"/>
                <a:gd name="f13" fmla="val 3385"/>
                <a:gd name="f14" fmla="val 15673"/>
                <a:gd name="f15" fmla="val 4498"/>
                <a:gd name="f16" fmla="val 14560"/>
                <a:gd name="f17" fmla="val 5611"/>
                <a:gd name="f18" fmla="val 13447"/>
                <a:gd name="f19" fmla="val 6724"/>
                <a:gd name="f20" fmla="val 12335"/>
                <a:gd name="f21" fmla="val 7836"/>
                <a:gd name="f22" fmla="val 11222"/>
                <a:gd name="f23" fmla="val 8949"/>
                <a:gd name="f24" fmla="val 9058"/>
                <a:gd name="f25" fmla="val 11128"/>
                <a:gd name="f26" fmla="val 8996"/>
                <a:gd name="f27" fmla="val 11175"/>
                <a:gd name="f28" fmla="val 7883"/>
                <a:gd name="f29" fmla="val 12288"/>
                <a:gd name="f30" fmla="val 6770"/>
                <a:gd name="f31" fmla="val 13400"/>
                <a:gd name="f32" fmla="val 5673"/>
                <a:gd name="f33" fmla="val 14513"/>
                <a:gd name="f34" fmla="val 4560"/>
                <a:gd name="f35" fmla="val 15642"/>
                <a:gd name="f36" fmla="val 3447"/>
                <a:gd name="f37" fmla="val 16754"/>
                <a:gd name="f38" fmla="val 2319"/>
                <a:gd name="f39" fmla="val 17867"/>
                <a:gd name="f40" fmla="val 1206"/>
                <a:gd name="f41" fmla="val 18965"/>
                <a:gd name="f42" fmla="val 94"/>
                <a:gd name="f43" fmla="val 20077"/>
                <a:gd name="f44" fmla="val 1"/>
                <a:gd name="f45" fmla="val 171"/>
                <a:gd name="f46" fmla="val 20216"/>
                <a:gd name="f47" fmla="val 356"/>
                <a:gd name="f48" fmla="val 20016"/>
                <a:gd name="f49" fmla="val 372"/>
                <a:gd name="f50" fmla="val 1485"/>
                <a:gd name="f51" fmla="val 18903"/>
                <a:gd name="f52" fmla="val 2597"/>
                <a:gd name="f53" fmla="val 17790"/>
                <a:gd name="f54" fmla="val 3710"/>
                <a:gd name="f55" fmla="val 16677"/>
                <a:gd name="f56" fmla="val 4823"/>
                <a:gd name="f57" fmla="val 15564"/>
                <a:gd name="f58" fmla="val 5936"/>
                <a:gd name="f59" fmla="val 14451"/>
                <a:gd name="f60" fmla="val 7049"/>
                <a:gd name="f61" fmla="val 13339"/>
                <a:gd name="f62" fmla="val 8161"/>
                <a:gd name="f63" fmla="val 12226"/>
                <a:gd name="f64" fmla="val 9274"/>
                <a:gd name="f65" fmla="val 11113"/>
                <a:gd name="f66" fmla="val 10387"/>
                <a:gd name="f67" fmla="val 10000"/>
                <a:gd name="f68" fmla="val 11500"/>
                <a:gd name="f69" fmla="val 8887"/>
                <a:gd name="f70" fmla="val 12613"/>
                <a:gd name="f71" fmla="val 7775"/>
                <a:gd name="f72" fmla="val 13726"/>
                <a:gd name="f73" fmla="val 6662"/>
                <a:gd name="f74" fmla="val 14838"/>
                <a:gd name="f75" fmla="val 5549"/>
                <a:gd name="f76" fmla="val 15951"/>
                <a:gd name="f77" fmla="val 4436"/>
                <a:gd name="f78" fmla="val 17064"/>
                <a:gd name="f79" fmla="val 3323"/>
                <a:gd name="f80" fmla="val 18177"/>
                <a:gd name="f81" fmla="val 2210"/>
                <a:gd name="f82" fmla="val 19290"/>
                <a:gd name="f83" fmla="val 1098"/>
                <a:gd name="f84" fmla="val 170"/>
                <a:gd name="f85" fmla="val 20202"/>
                <a:gd name="f86" fmla="val 108"/>
                <a:gd name="f87" fmla="val 62"/>
                <a:gd name="f88" fmla="*/ f0 1 20218"/>
                <a:gd name="f89" fmla="*/ f1 1 20217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20218"/>
                <a:gd name="f96" fmla="*/ f93 1 20217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20218" h="20217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5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48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4" y="f84"/>
                  </a:lnTo>
                  <a:cubicBezTo>
                    <a:pt x="f85" y="f86"/>
                    <a:pt x="f5" y="f87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Google Shape;649;p31">
              <a:extLst>
                <a:ext uri="{FF2B5EF4-FFF2-40B4-BE49-F238E27FC236}">
                  <a16:creationId xmlns:a16="http://schemas.microsoft.com/office/drawing/2014/main" id="{B4305FC6-2450-46D1-B70A-5CDAC8596FCA}"/>
                </a:ext>
              </a:extLst>
            </p:cNvPr>
            <p:cNvSpPr/>
            <p:nvPr/>
          </p:nvSpPr>
          <p:spPr>
            <a:xfrm>
              <a:off x="5432724" y="2289410"/>
              <a:ext cx="522424" cy="5224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97"/>
                <a:gd name="f4" fmla="val 20898"/>
                <a:gd name="f5" fmla="val 20850"/>
                <a:gd name="f6" fmla="val 1"/>
                <a:gd name="f7" fmla="val 19907"/>
                <a:gd name="f8" fmla="val 944"/>
                <a:gd name="f9" fmla="val 18795"/>
                <a:gd name="f10" fmla="val 2056"/>
                <a:gd name="f11" fmla="val 17682"/>
                <a:gd name="f12" fmla="val 3169"/>
                <a:gd name="f13" fmla="val 16569"/>
                <a:gd name="f14" fmla="val 4282"/>
                <a:gd name="f15" fmla="val 15456"/>
                <a:gd name="f16" fmla="val 5395"/>
                <a:gd name="f17" fmla="val 14343"/>
                <a:gd name="f18" fmla="val 6508"/>
                <a:gd name="f19" fmla="val 13231"/>
                <a:gd name="f20" fmla="val 7621"/>
                <a:gd name="f21" fmla="val 12118"/>
                <a:gd name="f22" fmla="val 8733"/>
                <a:gd name="f23" fmla="val 11020"/>
                <a:gd name="f24" fmla="val 9846"/>
                <a:gd name="f25" fmla="val 9908"/>
                <a:gd name="f26" fmla="val 10959"/>
                <a:gd name="f27" fmla="val 8795"/>
                <a:gd name="f28" fmla="val 12072"/>
                <a:gd name="f29" fmla="val 7682"/>
                <a:gd name="f30" fmla="val 13185"/>
                <a:gd name="f31" fmla="val 6569"/>
                <a:gd name="f32" fmla="val 14297"/>
                <a:gd name="f33" fmla="val 4343"/>
                <a:gd name="f34" fmla="val 16539"/>
                <a:gd name="f35" fmla="val 3215"/>
                <a:gd name="f36" fmla="val 17651"/>
                <a:gd name="f37" fmla="val 2102"/>
                <a:gd name="f38" fmla="val 18764"/>
                <a:gd name="f39" fmla="val 20851"/>
                <a:gd name="f40" fmla="val 155"/>
                <a:gd name="f41" fmla="val 1268"/>
                <a:gd name="f42" fmla="val 19800"/>
                <a:gd name="f43" fmla="val 2381"/>
                <a:gd name="f44" fmla="val 18687"/>
                <a:gd name="f45" fmla="val 3493"/>
                <a:gd name="f46" fmla="val 17574"/>
                <a:gd name="f47" fmla="val 4591"/>
                <a:gd name="f48" fmla="val 16461"/>
                <a:gd name="f49" fmla="val 5704"/>
                <a:gd name="f50" fmla="val 15348"/>
                <a:gd name="f51" fmla="val 6816"/>
                <a:gd name="f52" fmla="val 14236"/>
                <a:gd name="f53" fmla="val 7929"/>
                <a:gd name="f54" fmla="val 13123"/>
                <a:gd name="f55" fmla="val 9042"/>
                <a:gd name="f56" fmla="val 12010"/>
                <a:gd name="f57" fmla="val 10155"/>
                <a:gd name="f58" fmla="val 10897"/>
                <a:gd name="f59" fmla="val 11268"/>
                <a:gd name="f60" fmla="val 9784"/>
                <a:gd name="f61" fmla="val 12380"/>
                <a:gd name="f62" fmla="val 8672"/>
                <a:gd name="f63" fmla="val 13493"/>
                <a:gd name="f64" fmla="val 7559"/>
                <a:gd name="f65" fmla="val 14606"/>
                <a:gd name="f66" fmla="val 6446"/>
                <a:gd name="f67" fmla="val 15719"/>
                <a:gd name="f68" fmla="val 5333"/>
                <a:gd name="f69" fmla="val 16832"/>
                <a:gd name="f70" fmla="val 4220"/>
                <a:gd name="f71" fmla="val 17945"/>
                <a:gd name="f72" fmla="val 3107"/>
                <a:gd name="f73" fmla="val 19057"/>
                <a:gd name="f74" fmla="val 1995"/>
                <a:gd name="f75" fmla="val 20170"/>
                <a:gd name="f76" fmla="val 882"/>
                <a:gd name="f77" fmla="val 171"/>
                <a:gd name="f78" fmla="val 20881"/>
                <a:gd name="f79" fmla="val 109"/>
                <a:gd name="f80" fmla="val 20866"/>
                <a:gd name="f81" fmla="val 63"/>
                <a:gd name="f82" fmla="*/ f0 1 20897"/>
                <a:gd name="f83" fmla="*/ f1 1 20898"/>
                <a:gd name="f84" fmla="val f2"/>
                <a:gd name="f85" fmla="val f3"/>
                <a:gd name="f86" fmla="val f4"/>
                <a:gd name="f87" fmla="+- f86 0 f84"/>
                <a:gd name="f88" fmla="+- f85 0 f84"/>
                <a:gd name="f89" fmla="*/ f88 1 20897"/>
                <a:gd name="f90" fmla="*/ f87 1 20898"/>
                <a:gd name="f91" fmla="*/ f84 1 f89"/>
                <a:gd name="f92" fmla="*/ f85 1 f89"/>
                <a:gd name="f93" fmla="*/ f84 1 f90"/>
                <a:gd name="f94" fmla="*/ f86 1 f90"/>
                <a:gd name="f95" fmla="*/ f91 f82 1"/>
                <a:gd name="f96" fmla="*/ f92 f82 1"/>
                <a:gd name="f97" fmla="*/ f94 f83 1"/>
                <a:gd name="f98" fmla="*/ f93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20897" h="20898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2" y="f39"/>
                  </a:lnTo>
                  <a:lnTo>
                    <a:pt x="f40" y="f3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3" y="f77"/>
                  </a:lnTo>
                  <a:cubicBezTo>
                    <a:pt x="f78" y="f79"/>
                    <a:pt x="f80" y="f81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Google Shape;650;p31">
              <a:extLst>
                <a:ext uri="{FF2B5EF4-FFF2-40B4-BE49-F238E27FC236}">
                  <a16:creationId xmlns:a16="http://schemas.microsoft.com/office/drawing/2014/main" id="{AA264982-F4A6-4F4A-B71F-BD9E4EA11812}"/>
                </a:ext>
              </a:extLst>
            </p:cNvPr>
            <p:cNvSpPr/>
            <p:nvPr/>
          </p:nvSpPr>
          <p:spPr>
            <a:xfrm>
              <a:off x="5411848" y="2268160"/>
              <a:ext cx="537127" cy="5371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85"/>
                <a:gd name="f4" fmla="val 21423"/>
                <a:gd name="f5" fmla="val 1"/>
                <a:gd name="f6" fmla="val 20758"/>
                <a:gd name="f7" fmla="val 681"/>
                <a:gd name="f8" fmla="val 19645"/>
                <a:gd name="f9" fmla="val 1794"/>
                <a:gd name="f10" fmla="val 18532"/>
                <a:gd name="f11" fmla="val 2906"/>
                <a:gd name="f12" fmla="val 17419"/>
                <a:gd name="f13" fmla="val 4019"/>
                <a:gd name="f14" fmla="val 16291"/>
                <a:gd name="f15" fmla="val 5132"/>
                <a:gd name="f16" fmla="val 15178"/>
                <a:gd name="f17" fmla="val 6245"/>
                <a:gd name="f18" fmla="val 14066"/>
                <a:gd name="f19" fmla="val 7358"/>
                <a:gd name="f20" fmla="val 12953"/>
                <a:gd name="f21" fmla="val 8471"/>
                <a:gd name="f22" fmla="val 11855"/>
                <a:gd name="f23" fmla="val 9583"/>
                <a:gd name="f24" fmla="val 10743"/>
                <a:gd name="f25" fmla="val 10696"/>
                <a:gd name="f26" fmla="val 9630"/>
                <a:gd name="f27" fmla="val 11809"/>
                <a:gd name="f28" fmla="val 8517"/>
                <a:gd name="f29" fmla="val 12922"/>
                <a:gd name="f30" fmla="val 7404"/>
                <a:gd name="f31" fmla="val 14035"/>
                <a:gd name="f32" fmla="val 6291"/>
                <a:gd name="f33" fmla="val 15147"/>
                <a:gd name="f34" fmla="val 5178"/>
                <a:gd name="f35" fmla="val 16260"/>
                <a:gd name="f36" fmla="val 4050"/>
                <a:gd name="f37" fmla="val 17389"/>
                <a:gd name="f38" fmla="val 2937"/>
                <a:gd name="f39" fmla="val 18501"/>
                <a:gd name="f40" fmla="val 1825"/>
                <a:gd name="f41" fmla="val 19614"/>
                <a:gd name="f42" fmla="val 712"/>
                <a:gd name="f43" fmla="val 20712"/>
                <a:gd name="f44" fmla="val 21438"/>
                <a:gd name="f45" fmla="val 155"/>
                <a:gd name="f46" fmla="val 21484"/>
                <a:gd name="f47" fmla="val 990"/>
                <a:gd name="f48" fmla="val 20650"/>
                <a:gd name="f49" fmla="val 2103"/>
                <a:gd name="f50" fmla="val 19537"/>
                <a:gd name="f51" fmla="val 3216"/>
                <a:gd name="f52" fmla="val 18424"/>
                <a:gd name="f53" fmla="val 4328"/>
                <a:gd name="f54" fmla="val 17311"/>
                <a:gd name="f55" fmla="val 5426"/>
                <a:gd name="f56" fmla="val 16198"/>
                <a:gd name="f57" fmla="val 6539"/>
                <a:gd name="f58" fmla="val 15086"/>
                <a:gd name="f59" fmla="val 7651"/>
                <a:gd name="f60" fmla="val 13973"/>
                <a:gd name="f61" fmla="val 8764"/>
                <a:gd name="f62" fmla="val 12860"/>
                <a:gd name="f63" fmla="val 9877"/>
                <a:gd name="f64" fmla="val 11747"/>
                <a:gd name="f65" fmla="val 10990"/>
                <a:gd name="f66" fmla="val 10634"/>
                <a:gd name="f67" fmla="val 12103"/>
                <a:gd name="f68" fmla="val 9522"/>
                <a:gd name="f69" fmla="val 13911"/>
                <a:gd name="f70" fmla="val 7729"/>
                <a:gd name="f71" fmla="val 14328"/>
                <a:gd name="f72" fmla="val 7296"/>
                <a:gd name="f73" fmla="val 15441"/>
                <a:gd name="f74" fmla="val 6183"/>
                <a:gd name="f75" fmla="val 16554"/>
                <a:gd name="f76" fmla="val 5070"/>
                <a:gd name="f77" fmla="val 17667"/>
                <a:gd name="f78" fmla="val 3957"/>
                <a:gd name="f79" fmla="val 18780"/>
                <a:gd name="f80" fmla="val 2845"/>
                <a:gd name="f81" fmla="val 19908"/>
                <a:gd name="f82" fmla="val 1732"/>
                <a:gd name="f83" fmla="val 21021"/>
                <a:gd name="f84" fmla="val 619"/>
                <a:gd name="f85" fmla="val 21453"/>
                <a:gd name="f86" fmla="val 109"/>
                <a:gd name="f87" fmla="val 63"/>
                <a:gd name="f88" fmla="*/ f0 1 21485"/>
                <a:gd name="f89" fmla="*/ f1 1 21485"/>
                <a:gd name="f90" fmla="val f2"/>
                <a:gd name="f91" fmla="val f3"/>
                <a:gd name="f92" fmla="+- f91 0 f90"/>
                <a:gd name="f93" fmla="*/ f92 1 21485"/>
                <a:gd name="f94" fmla="*/ f90 1 f93"/>
                <a:gd name="f95" fmla="*/ f91 1 f93"/>
                <a:gd name="f96" fmla="*/ f94 f88 1"/>
                <a:gd name="f97" fmla="*/ f95 f88 1"/>
                <a:gd name="f98" fmla="*/ f95 f89 1"/>
                <a:gd name="f99" fmla="*/ f94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21485" h="2148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5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46" y="f45"/>
                  </a:lnTo>
                  <a:cubicBezTo>
                    <a:pt x="f85" y="f86"/>
                    <a:pt x="f44" y="f87"/>
                    <a:pt x="f4" y="f5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Google Shape;651;p31">
              <a:extLst>
                <a:ext uri="{FF2B5EF4-FFF2-40B4-BE49-F238E27FC236}">
                  <a16:creationId xmlns:a16="http://schemas.microsoft.com/office/drawing/2014/main" id="{07274852-C8A8-4C79-8641-8113F4F746B0}"/>
                </a:ext>
              </a:extLst>
            </p:cNvPr>
            <p:cNvSpPr/>
            <p:nvPr/>
          </p:nvSpPr>
          <p:spPr>
            <a:xfrm>
              <a:off x="5149105" y="2005809"/>
              <a:ext cx="259698" cy="259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88"/>
                <a:gd name="f4" fmla="val 10372"/>
                <a:gd name="f5" fmla="val 10387"/>
                <a:gd name="f6" fmla="val 10063"/>
                <a:gd name="f7" fmla="val 108"/>
                <a:gd name="f8" fmla="val 9012"/>
                <a:gd name="f9" fmla="val 1159"/>
                <a:gd name="f10" fmla="val 7899"/>
                <a:gd name="f11" fmla="val 2272"/>
                <a:gd name="f12" fmla="val 6786"/>
                <a:gd name="f13" fmla="val 3385"/>
                <a:gd name="f14" fmla="val 5658"/>
                <a:gd name="f15" fmla="val 4498"/>
                <a:gd name="f16" fmla="val 4545"/>
                <a:gd name="f17" fmla="val 5611"/>
                <a:gd name="f18" fmla="val 3432"/>
                <a:gd name="f19" fmla="val 6724"/>
                <a:gd name="f20" fmla="val 2319"/>
                <a:gd name="f21" fmla="val 7836"/>
                <a:gd name="f22" fmla="val 1206"/>
                <a:gd name="f23" fmla="val 8949"/>
                <a:gd name="f24" fmla="val 109"/>
                <a:gd name="f25" fmla="val 10047"/>
                <a:gd name="f26" fmla="val 1"/>
                <a:gd name="f27" fmla="val 10371"/>
                <a:gd name="f28" fmla="val 356"/>
                <a:gd name="f29" fmla="val 10000"/>
                <a:gd name="f30" fmla="val 1469"/>
                <a:gd name="f31" fmla="val 8887"/>
                <a:gd name="f32" fmla="val 2597"/>
                <a:gd name="f33" fmla="val 7790"/>
                <a:gd name="f34" fmla="val 3710"/>
                <a:gd name="f35" fmla="val 6662"/>
                <a:gd name="f36" fmla="val 4823"/>
                <a:gd name="f37" fmla="val 5549"/>
                <a:gd name="f38" fmla="val 5936"/>
                <a:gd name="f39" fmla="val 4436"/>
                <a:gd name="f40" fmla="val 7049"/>
                <a:gd name="f41" fmla="val 3323"/>
                <a:gd name="f42" fmla="val 8162"/>
                <a:gd name="f43" fmla="val 2210"/>
                <a:gd name="f44" fmla="val 9274"/>
                <a:gd name="f45" fmla="val 1098"/>
                <a:gd name="f46" fmla="*/ f0 1 10388"/>
                <a:gd name="f47" fmla="*/ f1 1 1037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88"/>
                <a:gd name="f54" fmla="*/ f51 1 1037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88" h="10372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3" name="Google Shape;652;p31">
              <a:extLst>
                <a:ext uri="{FF2B5EF4-FFF2-40B4-BE49-F238E27FC236}">
                  <a16:creationId xmlns:a16="http://schemas.microsoft.com/office/drawing/2014/main" id="{0202517F-69CD-47F7-8506-1F838475D891}"/>
                </a:ext>
              </a:extLst>
            </p:cNvPr>
            <p:cNvSpPr/>
            <p:nvPr/>
          </p:nvSpPr>
          <p:spPr>
            <a:xfrm>
              <a:off x="5353501" y="2209812"/>
              <a:ext cx="570750" cy="5711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830"/>
                <a:gd name="f4" fmla="val 22845"/>
                <a:gd name="f5" fmla="val 22752"/>
                <a:gd name="f6" fmla="val 1"/>
                <a:gd name="f7" fmla="val 21964"/>
                <a:gd name="f8" fmla="val 789"/>
                <a:gd name="f9" fmla="val 20851"/>
                <a:gd name="f10" fmla="val 1902"/>
                <a:gd name="f11" fmla="val 19738"/>
                <a:gd name="f12" fmla="val 3015"/>
                <a:gd name="f13" fmla="val 18625"/>
                <a:gd name="f14" fmla="val 4128"/>
                <a:gd name="f15" fmla="val 17512"/>
                <a:gd name="f16" fmla="val 5240"/>
                <a:gd name="f17" fmla="val 16400"/>
                <a:gd name="f18" fmla="val 6353"/>
                <a:gd name="f19" fmla="val 15287"/>
                <a:gd name="f20" fmla="val 7466"/>
                <a:gd name="f21" fmla="val 14189"/>
                <a:gd name="f22" fmla="val 8579"/>
                <a:gd name="f23" fmla="val 13077"/>
                <a:gd name="f24" fmla="val 9692"/>
                <a:gd name="f25" fmla="val 11964"/>
                <a:gd name="f26" fmla="val 10805"/>
                <a:gd name="f27" fmla="val 10851"/>
                <a:gd name="f28" fmla="val 11917"/>
                <a:gd name="f29" fmla="val 9738"/>
                <a:gd name="f30" fmla="val 13030"/>
                <a:gd name="f31" fmla="val 7512"/>
                <a:gd name="f32" fmla="val 15256"/>
                <a:gd name="f33" fmla="val 6400"/>
                <a:gd name="f34" fmla="val 16369"/>
                <a:gd name="f35" fmla="val 5287"/>
                <a:gd name="f36" fmla="val 17481"/>
                <a:gd name="f37" fmla="val 3108"/>
                <a:gd name="f38" fmla="val 19661"/>
                <a:gd name="f39" fmla="val 3061"/>
                <a:gd name="f40" fmla="val 19707"/>
                <a:gd name="f41" fmla="val 1948"/>
                <a:gd name="f42" fmla="val 20820"/>
                <a:gd name="f43" fmla="val 836"/>
                <a:gd name="f44" fmla="val 21933"/>
                <a:gd name="f45" fmla="val 22767"/>
                <a:gd name="f46" fmla="val 140"/>
                <a:gd name="f47" fmla="val 1098"/>
                <a:gd name="f48" fmla="val 21871"/>
                <a:gd name="f49" fmla="val 2211"/>
                <a:gd name="f50" fmla="val 20758"/>
                <a:gd name="f51" fmla="val 3324"/>
                <a:gd name="f52" fmla="val 19645"/>
                <a:gd name="f53" fmla="val 4437"/>
                <a:gd name="f54" fmla="val 18532"/>
                <a:gd name="f55" fmla="val 5550"/>
                <a:gd name="f56" fmla="val 17420"/>
                <a:gd name="f57" fmla="val 6662"/>
                <a:gd name="f58" fmla="val 16307"/>
                <a:gd name="f59" fmla="val 7760"/>
                <a:gd name="f60" fmla="val 15194"/>
                <a:gd name="f61" fmla="val 8873"/>
                <a:gd name="f62" fmla="val 14081"/>
                <a:gd name="f63" fmla="val 9985"/>
                <a:gd name="f64" fmla="val 12968"/>
                <a:gd name="f65" fmla="val 11098"/>
                <a:gd name="f66" fmla="val 11856"/>
                <a:gd name="f67" fmla="val 12211"/>
                <a:gd name="f68" fmla="val 10743"/>
                <a:gd name="f69" fmla="val 13324"/>
                <a:gd name="f70" fmla="val 9630"/>
                <a:gd name="f71" fmla="val 14437"/>
                <a:gd name="f72" fmla="val 8517"/>
                <a:gd name="f73" fmla="val 15549"/>
                <a:gd name="f74" fmla="val 7404"/>
                <a:gd name="f75" fmla="val 16662"/>
                <a:gd name="f76" fmla="val 6291"/>
                <a:gd name="f77" fmla="val 17775"/>
                <a:gd name="f78" fmla="val 5179"/>
                <a:gd name="f79" fmla="val 18888"/>
                <a:gd name="f80" fmla="val 4066"/>
                <a:gd name="f81" fmla="val 20001"/>
                <a:gd name="f82" fmla="val 2953"/>
                <a:gd name="f83" fmla="val 21114"/>
                <a:gd name="f84" fmla="val 1840"/>
                <a:gd name="f85" fmla="val 22226"/>
                <a:gd name="f86" fmla="val 727"/>
                <a:gd name="f87" fmla="val 22829"/>
                <a:gd name="f88" fmla="*/ f0 1 22830"/>
                <a:gd name="f89" fmla="*/ f1 1 22845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22830"/>
                <a:gd name="f96" fmla="*/ f93 1 22845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22830" h="2284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6" y="f45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4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4" name="Google Shape;653;p31">
              <a:extLst>
                <a:ext uri="{FF2B5EF4-FFF2-40B4-BE49-F238E27FC236}">
                  <a16:creationId xmlns:a16="http://schemas.microsoft.com/office/drawing/2014/main" id="{9558C040-1E95-48CA-9EA5-34155EB7D70D}"/>
                </a:ext>
              </a:extLst>
            </p:cNvPr>
            <p:cNvSpPr/>
            <p:nvPr/>
          </p:nvSpPr>
          <p:spPr>
            <a:xfrm>
              <a:off x="5169203" y="2025889"/>
              <a:ext cx="191301" cy="1913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2"/>
                <a:gd name="f4" fmla="val 7651"/>
                <a:gd name="f5" fmla="val 1"/>
                <a:gd name="f6" fmla="val 7497"/>
                <a:gd name="f7" fmla="val 78"/>
                <a:gd name="f8" fmla="val 7373"/>
                <a:gd name="f9" fmla="val 140"/>
                <a:gd name="f10" fmla="val 7218"/>
                <a:gd name="f11" fmla="val 217"/>
                <a:gd name="f12" fmla="val 7079"/>
                <a:gd name="f13" fmla="val 356"/>
                <a:gd name="f14" fmla="val 5966"/>
                <a:gd name="f15" fmla="val 1469"/>
                <a:gd name="f16" fmla="val 4854"/>
                <a:gd name="f17" fmla="val 2582"/>
                <a:gd name="f18" fmla="val 3741"/>
                <a:gd name="f19" fmla="val 3695"/>
                <a:gd name="f20" fmla="val 2628"/>
                <a:gd name="f21" fmla="val 4808"/>
                <a:gd name="f22" fmla="val 1515"/>
                <a:gd name="f23" fmla="val 5921"/>
                <a:gd name="f24" fmla="val 402"/>
                <a:gd name="f25" fmla="val 7033"/>
                <a:gd name="f26" fmla="val 7234"/>
                <a:gd name="f27" fmla="val 7512"/>
                <a:gd name="f28" fmla="val 681"/>
                <a:gd name="f29" fmla="val 6987"/>
                <a:gd name="f30" fmla="val 1793"/>
                <a:gd name="f31" fmla="val 5859"/>
                <a:gd name="f32" fmla="val 2906"/>
                <a:gd name="f33" fmla="val 4746"/>
                <a:gd name="f34" fmla="val 4019"/>
                <a:gd name="f35" fmla="val 3633"/>
                <a:gd name="f36" fmla="val 5132"/>
                <a:gd name="f37" fmla="val 2520"/>
                <a:gd name="f38" fmla="val 6245"/>
                <a:gd name="f39" fmla="val 1407"/>
                <a:gd name="f40" fmla="val 7358"/>
                <a:gd name="f41" fmla="val 295"/>
                <a:gd name="f42" fmla="*/ f0 1 7652"/>
                <a:gd name="f43" fmla="*/ f1 1 7652"/>
                <a:gd name="f44" fmla="val f2"/>
                <a:gd name="f45" fmla="val f3"/>
                <a:gd name="f46" fmla="+- f45 0 f44"/>
                <a:gd name="f47" fmla="*/ f46 1 7652"/>
                <a:gd name="f48" fmla="*/ f44 1 f47"/>
                <a:gd name="f49" fmla="*/ f45 1 f47"/>
                <a:gd name="f50" fmla="*/ f48 f42 1"/>
                <a:gd name="f51" fmla="*/ f49 f42 1"/>
                <a:gd name="f52" fmla="*/ f49 f43 1"/>
                <a:gd name="f53" fmla="*/ f4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7652" h="7652">
                  <a:moveTo>
                    <a:pt x="f4" y="f5"/>
                  </a:moveTo>
                  <a:lnTo>
                    <a:pt x="f4" y="f5"/>
                  </a:lnTo>
                  <a:cubicBezTo>
                    <a:pt x="f6" y="f7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11" y="f26"/>
                  </a:lnTo>
                  <a:cubicBezTo>
                    <a:pt x="f9" y="f8"/>
                    <a:pt x="f7" y="f27"/>
                    <a:pt x="f5" y="f3"/>
                  </a:cubicBez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Google Shape;654;p31">
              <a:extLst>
                <a:ext uri="{FF2B5EF4-FFF2-40B4-BE49-F238E27FC236}">
                  <a16:creationId xmlns:a16="http://schemas.microsoft.com/office/drawing/2014/main" id="{FAB90153-D5BD-4C70-A799-06DF1CB1F956}"/>
                </a:ext>
              </a:extLst>
            </p:cNvPr>
            <p:cNvSpPr/>
            <p:nvPr/>
          </p:nvSpPr>
          <p:spPr>
            <a:xfrm>
              <a:off x="5301727" y="2158441"/>
              <a:ext cx="591223" cy="591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49"/>
                <a:gd name="f4" fmla="val 23648"/>
                <a:gd name="f5" fmla="val 23556"/>
                <a:gd name="f6" fmla="val 22937"/>
                <a:gd name="f7" fmla="val 619"/>
                <a:gd name="f8" fmla="val 21824"/>
                <a:gd name="f9" fmla="val 1731"/>
                <a:gd name="f10" fmla="val 20696"/>
                <a:gd name="f11" fmla="val 2844"/>
                <a:gd name="f12" fmla="val 19583"/>
                <a:gd name="f13" fmla="val 3957"/>
                <a:gd name="f14" fmla="val 18471"/>
                <a:gd name="f15" fmla="val 5070"/>
                <a:gd name="f16" fmla="val 17358"/>
                <a:gd name="f17" fmla="val 6183"/>
                <a:gd name="f18" fmla="val 16260"/>
                <a:gd name="f19" fmla="val 7295"/>
                <a:gd name="f20" fmla="val 15148"/>
                <a:gd name="f21" fmla="val 8408"/>
                <a:gd name="f22" fmla="val 14035"/>
                <a:gd name="f23" fmla="val 9521"/>
                <a:gd name="f24" fmla="val 12922"/>
                <a:gd name="f25" fmla="val 10634"/>
                <a:gd name="f26" fmla="val 11809"/>
                <a:gd name="f27" fmla="val 11747"/>
                <a:gd name="f28" fmla="val 9583"/>
                <a:gd name="f29" fmla="val 13972"/>
                <a:gd name="f30" fmla="val 8471"/>
                <a:gd name="f31" fmla="val 15085"/>
                <a:gd name="f32" fmla="val 7358"/>
                <a:gd name="f33" fmla="val 16198"/>
                <a:gd name="f34" fmla="val 6245"/>
                <a:gd name="f35" fmla="val 17311"/>
                <a:gd name="f36" fmla="val 5132"/>
                <a:gd name="f37" fmla="val 18424"/>
                <a:gd name="f38" fmla="val 4019"/>
                <a:gd name="f39" fmla="val 19536"/>
                <a:gd name="f40" fmla="val 2907"/>
                <a:gd name="f41" fmla="val 20649"/>
                <a:gd name="f42" fmla="val 1778"/>
                <a:gd name="f43" fmla="val 21778"/>
                <a:gd name="f44" fmla="val 665"/>
                <a:gd name="f45" fmla="val 22890"/>
                <a:gd name="f46" fmla="val 1"/>
                <a:gd name="f47" fmla="val 23555"/>
                <a:gd name="f48" fmla="val 109"/>
                <a:gd name="f49" fmla="val 944"/>
                <a:gd name="f50" fmla="val 22813"/>
                <a:gd name="f51" fmla="val 3123"/>
                <a:gd name="f52" fmla="val 3169"/>
                <a:gd name="f53" fmla="val 20587"/>
                <a:gd name="f54" fmla="val 4282"/>
                <a:gd name="f55" fmla="val 19475"/>
                <a:gd name="f56" fmla="val 5395"/>
                <a:gd name="f57" fmla="val 18362"/>
                <a:gd name="f58" fmla="val 6508"/>
                <a:gd name="f59" fmla="val 17249"/>
                <a:gd name="f60" fmla="val 7621"/>
                <a:gd name="f61" fmla="val 16136"/>
                <a:gd name="f62" fmla="val 8733"/>
                <a:gd name="f63" fmla="val 15023"/>
                <a:gd name="f64" fmla="val 9846"/>
                <a:gd name="f65" fmla="val 13911"/>
                <a:gd name="f66" fmla="val 10959"/>
                <a:gd name="f67" fmla="val 12798"/>
                <a:gd name="f68" fmla="val 12072"/>
                <a:gd name="f69" fmla="val 11685"/>
                <a:gd name="f70" fmla="val 13185"/>
                <a:gd name="f71" fmla="val 10572"/>
                <a:gd name="f72" fmla="val 14297"/>
                <a:gd name="f73" fmla="val 9459"/>
                <a:gd name="f74" fmla="val 15410"/>
                <a:gd name="f75" fmla="val 8346"/>
                <a:gd name="f76" fmla="val 16523"/>
                <a:gd name="f77" fmla="val 7234"/>
                <a:gd name="f78" fmla="val 17636"/>
                <a:gd name="f79" fmla="val 6121"/>
                <a:gd name="f80" fmla="val 18749"/>
                <a:gd name="f81" fmla="val 5008"/>
                <a:gd name="f82" fmla="val 19862"/>
                <a:gd name="f83" fmla="val 3895"/>
                <a:gd name="f84" fmla="val 20974"/>
                <a:gd name="f85" fmla="val 2782"/>
                <a:gd name="f86" fmla="val 22087"/>
                <a:gd name="f87" fmla="val 1685"/>
                <a:gd name="f88" fmla="val 23200"/>
                <a:gd name="f89" fmla="val 557"/>
                <a:gd name="f90" fmla="val 108"/>
                <a:gd name="f91" fmla="val 23617"/>
                <a:gd name="f92" fmla="val 78"/>
                <a:gd name="f93" fmla="val 23586"/>
                <a:gd name="f94" fmla="val 31"/>
                <a:gd name="f95" fmla="*/ f0 1 23649"/>
                <a:gd name="f96" fmla="*/ f1 1 23648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23649"/>
                <a:gd name="f103" fmla="*/ f100 1 23648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23649" h="2364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4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4" y="f90"/>
                  </a:lnTo>
                  <a:cubicBezTo>
                    <a:pt x="f91" y="f92"/>
                    <a:pt x="f93" y="f94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Google Shape;655;p31">
              <a:extLst>
                <a:ext uri="{FF2B5EF4-FFF2-40B4-BE49-F238E27FC236}">
                  <a16:creationId xmlns:a16="http://schemas.microsoft.com/office/drawing/2014/main" id="{15C1C498-C3EC-4F67-AE56-60A2F389998E}"/>
                </a:ext>
              </a:extLst>
            </p:cNvPr>
            <p:cNvSpPr/>
            <p:nvPr/>
          </p:nvSpPr>
          <p:spPr>
            <a:xfrm>
              <a:off x="5219056" y="2075358"/>
              <a:ext cx="64154" cy="641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66"/>
                <a:gd name="f4" fmla="val 1608"/>
                <a:gd name="f5" fmla="val 773"/>
                <a:gd name="f6" fmla="val 758"/>
                <a:gd name="f7" fmla="val 1623"/>
                <a:gd name="f8" fmla="val 912"/>
                <a:gd name="f9" fmla="val 1654"/>
                <a:gd name="f10" fmla="val 2025"/>
                <a:gd name="f11" fmla="val 541"/>
                <a:gd name="f12" fmla="*/ f0 1 2566"/>
                <a:gd name="f13" fmla="*/ f1 1 2566"/>
                <a:gd name="f14" fmla="val f2"/>
                <a:gd name="f15" fmla="val f3"/>
                <a:gd name="f16" fmla="+- f15 0 f14"/>
                <a:gd name="f17" fmla="*/ f16 1 2566"/>
                <a:gd name="f18" fmla="*/ f14 1 f17"/>
                <a:gd name="f19" fmla="*/ f15 1 f17"/>
                <a:gd name="f20" fmla="*/ f18 f12 1"/>
                <a:gd name="f21" fmla="*/ f19 f12 1"/>
                <a:gd name="f22" fmla="*/ f19 f13 1"/>
                <a:gd name="f23" fmla="*/ f1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566" h="2566">
                  <a:moveTo>
                    <a:pt x="f3" y="f2"/>
                  </a:moveTo>
                  <a:lnTo>
                    <a:pt x="f3" y="f2"/>
                  </a:lnTo>
                  <a:cubicBezTo>
                    <a:pt x="f4" y="f5"/>
                    <a:pt x="f6" y="f7"/>
                    <a:pt x="f2" y="f3"/>
                  </a:cubicBezTo>
                  <a:lnTo>
                    <a:pt x="f8" y="f9"/>
                  </a:lnTo>
                  <a:lnTo>
                    <a:pt x="f10" y="f11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7" name="Google Shape;656;p31">
              <a:extLst>
                <a:ext uri="{FF2B5EF4-FFF2-40B4-BE49-F238E27FC236}">
                  <a16:creationId xmlns:a16="http://schemas.microsoft.com/office/drawing/2014/main" id="{52C02C21-A50D-403E-ADED-EDFC1B48EF4F}"/>
                </a:ext>
              </a:extLst>
            </p:cNvPr>
            <p:cNvSpPr/>
            <p:nvPr/>
          </p:nvSpPr>
          <p:spPr>
            <a:xfrm>
              <a:off x="5228703" y="2085417"/>
              <a:ext cx="598547" cy="5981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42"/>
                <a:gd name="f4" fmla="val 23926"/>
                <a:gd name="f5" fmla="val 23834"/>
                <a:gd name="f6" fmla="val 23633"/>
                <a:gd name="f7" fmla="val 201"/>
                <a:gd name="f8" fmla="val 22520"/>
                <a:gd name="f9" fmla="val 1314"/>
                <a:gd name="f10" fmla="val 21407"/>
                <a:gd name="f11" fmla="val 2427"/>
                <a:gd name="f12" fmla="val 20294"/>
                <a:gd name="f13" fmla="val 3540"/>
                <a:gd name="f14" fmla="val 19181"/>
                <a:gd name="f15" fmla="val 4652"/>
                <a:gd name="f16" fmla="val 18069"/>
                <a:gd name="f17" fmla="val 5765"/>
                <a:gd name="f18" fmla="val 16956"/>
                <a:gd name="f19" fmla="val 6878"/>
                <a:gd name="f20" fmla="val 15843"/>
                <a:gd name="f21" fmla="val 7991"/>
                <a:gd name="f22" fmla="val 14730"/>
                <a:gd name="f23" fmla="val 9104"/>
                <a:gd name="f24" fmla="val 13617"/>
                <a:gd name="f25" fmla="val 10216"/>
                <a:gd name="f26" fmla="val 12504"/>
                <a:gd name="f27" fmla="val 11329"/>
                <a:gd name="f28" fmla="val 11392"/>
                <a:gd name="f29" fmla="val 12442"/>
                <a:gd name="f30" fmla="val 10279"/>
                <a:gd name="f31" fmla="val 13555"/>
                <a:gd name="f32" fmla="val 9166"/>
                <a:gd name="f33" fmla="val 14668"/>
                <a:gd name="f34" fmla="val 8053"/>
                <a:gd name="f35" fmla="val 15781"/>
                <a:gd name="f36" fmla="val 6940"/>
                <a:gd name="f37" fmla="val 16893"/>
                <a:gd name="f38" fmla="val 5828"/>
                <a:gd name="f39" fmla="val 18006"/>
                <a:gd name="f40" fmla="val 4715"/>
                <a:gd name="f41" fmla="val 19119"/>
                <a:gd name="f42" fmla="val 3602"/>
                <a:gd name="f43" fmla="val 20232"/>
                <a:gd name="f44" fmla="val 2489"/>
                <a:gd name="f45" fmla="val 21345"/>
                <a:gd name="f46" fmla="val 1376"/>
                <a:gd name="f47" fmla="val 22457"/>
                <a:gd name="f48" fmla="val 263"/>
                <a:gd name="f49" fmla="val 23570"/>
                <a:gd name="f50" fmla="val 1"/>
                <a:gd name="f51" fmla="val 23818"/>
                <a:gd name="f52" fmla="val 93"/>
                <a:gd name="f53" fmla="val 526"/>
                <a:gd name="f54" fmla="val 23508"/>
                <a:gd name="f55" fmla="val 1639"/>
                <a:gd name="f56" fmla="val 22396"/>
                <a:gd name="f57" fmla="val 2736"/>
                <a:gd name="f58" fmla="val 21283"/>
                <a:gd name="f59" fmla="val 3849"/>
                <a:gd name="f60" fmla="val 20170"/>
                <a:gd name="f61" fmla="val 4962"/>
                <a:gd name="f62" fmla="val 19057"/>
                <a:gd name="f63" fmla="val 6075"/>
                <a:gd name="f64" fmla="val 17944"/>
                <a:gd name="f65" fmla="val 7188"/>
                <a:gd name="f66" fmla="val 16832"/>
                <a:gd name="f67" fmla="val 8301"/>
                <a:gd name="f68" fmla="val 15719"/>
                <a:gd name="f69" fmla="val 9413"/>
                <a:gd name="f70" fmla="val 14606"/>
                <a:gd name="f71" fmla="val 10526"/>
                <a:gd name="f72" fmla="val 13493"/>
                <a:gd name="f73" fmla="val 11639"/>
                <a:gd name="f74" fmla="val 12380"/>
                <a:gd name="f75" fmla="val 12752"/>
                <a:gd name="f76" fmla="val 11267"/>
                <a:gd name="f77" fmla="val 13865"/>
                <a:gd name="f78" fmla="val 10155"/>
                <a:gd name="f79" fmla="val 14977"/>
                <a:gd name="f80" fmla="val 9042"/>
                <a:gd name="f81" fmla="val 16090"/>
                <a:gd name="f82" fmla="val 7929"/>
                <a:gd name="f83" fmla="val 17203"/>
                <a:gd name="f84" fmla="val 6816"/>
                <a:gd name="f85" fmla="val 18316"/>
                <a:gd name="f86" fmla="val 5703"/>
                <a:gd name="f87" fmla="val 19444"/>
                <a:gd name="f88" fmla="val 4606"/>
                <a:gd name="f89" fmla="val 20557"/>
                <a:gd name="f90" fmla="val 3478"/>
                <a:gd name="f91" fmla="val 21670"/>
                <a:gd name="f92" fmla="val 2365"/>
                <a:gd name="f93" fmla="val 22783"/>
                <a:gd name="f94" fmla="val 1252"/>
                <a:gd name="f95" fmla="val 23895"/>
                <a:gd name="f96" fmla="val 139"/>
                <a:gd name="f97" fmla="val 108"/>
                <a:gd name="f98" fmla="*/ f0 1 23942"/>
                <a:gd name="f99" fmla="*/ f1 1 23926"/>
                <a:gd name="f100" fmla="val f2"/>
                <a:gd name="f101" fmla="val f3"/>
                <a:gd name="f102" fmla="val f4"/>
                <a:gd name="f103" fmla="+- f102 0 f100"/>
                <a:gd name="f104" fmla="+- f101 0 f100"/>
                <a:gd name="f105" fmla="*/ f104 1 23942"/>
                <a:gd name="f106" fmla="*/ f103 1 23926"/>
                <a:gd name="f107" fmla="*/ f100 1 f105"/>
                <a:gd name="f108" fmla="*/ f101 1 f105"/>
                <a:gd name="f109" fmla="*/ f100 1 f106"/>
                <a:gd name="f110" fmla="*/ f102 1 f106"/>
                <a:gd name="f111" fmla="*/ f107 f98 1"/>
                <a:gd name="f112" fmla="*/ f108 f98 1"/>
                <a:gd name="f113" fmla="*/ f110 f99 1"/>
                <a:gd name="f114" fmla="*/ f109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1" t="f114" r="f112" b="f113"/>
              <a:pathLst>
                <a:path w="23942" h="2392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4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91" y="f92"/>
                  </a:lnTo>
                  <a:lnTo>
                    <a:pt x="f93" y="f94"/>
                  </a:lnTo>
                  <a:lnTo>
                    <a:pt x="f95" y="f96"/>
                  </a:lnTo>
                  <a:lnTo>
                    <a:pt x="f3" y="f9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8" name="Google Shape;657;p31">
              <a:extLst>
                <a:ext uri="{FF2B5EF4-FFF2-40B4-BE49-F238E27FC236}">
                  <a16:creationId xmlns:a16="http://schemas.microsoft.com/office/drawing/2014/main" id="{E1CB35A9-18B7-42CA-A30F-2F163B76D4EC}"/>
                </a:ext>
              </a:extLst>
            </p:cNvPr>
            <p:cNvSpPr/>
            <p:nvPr/>
          </p:nvSpPr>
          <p:spPr>
            <a:xfrm>
              <a:off x="5204380" y="2061066"/>
              <a:ext cx="591973" cy="5919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79"/>
                <a:gd name="f4" fmla="val 23555"/>
                <a:gd name="f5" fmla="val 23493"/>
                <a:gd name="f6" fmla="val 62"/>
                <a:gd name="f7" fmla="val 22380"/>
                <a:gd name="f8" fmla="val 1175"/>
                <a:gd name="f9" fmla="val 21267"/>
                <a:gd name="f10" fmla="val 2288"/>
                <a:gd name="f11" fmla="val 20154"/>
                <a:gd name="f12" fmla="val 3401"/>
                <a:gd name="f13" fmla="val 19042"/>
                <a:gd name="f14" fmla="val 4514"/>
                <a:gd name="f15" fmla="val 17929"/>
                <a:gd name="f16" fmla="val 5626"/>
                <a:gd name="f17" fmla="val 16816"/>
                <a:gd name="f18" fmla="val 6739"/>
                <a:gd name="f19" fmla="val 15703"/>
                <a:gd name="f20" fmla="val 7852"/>
                <a:gd name="f21" fmla="val 14590"/>
                <a:gd name="f22" fmla="val 8965"/>
                <a:gd name="f23" fmla="val 13477"/>
                <a:gd name="f24" fmla="val 10078"/>
                <a:gd name="f25" fmla="val 12365"/>
                <a:gd name="f26" fmla="val 11190"/>
                <a:gd name="f27" fmla="val 11252"/>
                <a:gd name="f28" fmla="val 12303"/>
                <a:gd name="f29" fmla="val 10139"/>
                <a:gd name="f30" fmla="val 13416"/>
                <a:gd name="f31" fmla="val 9026"/>
                <a:gd name="f32" fmla="val 14529"/>
                <a:gd name="f33" fmla="val 7913"/>
                <a:gd name="f34" fmla="val 15642"/>
                <a:gd name="f35" fmla="val 6801"/>
                <a:gd name="f36" fmla="val 16755"/>
                <a:gd name="f37" fmla="val 5688"/>
                <a:gd name="f38" fmla="val 17867"/>
                <a:gd name="f39" fmla="val 4575"/>
                <a:gd name="f40" fmla="val 18980"/>
                <a:gd name="f41" fmla="val 3462"/>
                <a:gd name="f42" fmla="val 20093"/>
                <a:gd name="f43" fmla="val 2349"/>
                <a:gd name="f44" fmla="val 21206"/>
                <a:gd name="f45" fmla="val 1236"/>
                <a:gd name="f46" fmla="val 22319"/>
                <a:gd name="f47" fmla="val 124"/>
                <a:gd name="f48" fmla="val 23431"/>
                <a:gd name="f49" fmla="val 77"/>
                <a:gd name="f50" fmla="val 386"/>
                <a:gd name="f51" fmla="val 23370"/>
                <a:gd name="f52" fmla="val 1499"/>
                <a:gd name="f53" fmla="val 22257"/>
                <a:gd name="f54" fmla="val 2612"/>
                <a:gd name="f55" fmla="val 21144"/>
                <a:gd name="f56" fmla="val 3709"/>
                <a:gd name="f57" fmla="val 20031"/>
                <a:gd name="f58" fmla="val 4822"/>
                <a:gd name="f59" fmla="val 18918"/>
                <a:gd name="f60" fmla="val 5935"/>
                <a:gd name="f61" fmla="val 17806"/>
                <a:gd name="f62" fmla="val 7048"/>
                <a:gd name="f63" fmla="val 16693"/>
                <a:gd name="f64" fmla="val 8161"/>
                <a:gd name="f65" fmla="val 15580"/>
                <a:gd name="f66" fmla="val 9274"/>
                <a:gd name="f67" fmla="val 14467"/>
                <a:gd name="f68" fmla="val 10386"/>
                <a:gd name="f69" fmla="val 13354"/>
                <a:gd name="f70" fmla="val 11499"/>
                <a:gd name="f71" fmla="val 12241"/>
                <a:gd name="f72" fmla="val 12612"/>
                <a:gd name="f73" fmla="val 11129"/>
                <a:gd name="f74" fmla="val 13725"/>
                <a:gd name="f75" fmla="val 10016"/>
                <a:gd name="f76" fmla="val 14838"/>
                <a:gd name="f77" fmla="val 8903"/>
                <a:gd name="f78" fmla="val 15950"/>
                <a:gd name="f79" fmla="val 7790"/>
                <a:gd name="f80" fmla="val 17063"/>
                <a:gd name="f81" fmla="val 6677"/>
                <a:gd name="f82" fmla="val 18191"/>
                <a:gd name="f83" fmla="val 5580"/>
                <a:gd name="f84" fmla="val 19304"/>
                <a:gd name="f85" fmla="val 4452"/>
                <a:gd name="f86" fmla="val 20417"/>
                <a:gd name="f87" fmla="val 3339"/>
                <a:gd name="f88" fmla="val 21530"/>
                <a:gd name="f89" fmla="val 2226"/>
                <a:gd name="f90" fmla="val 22643"/>
                <a:gd name="f91" fmla="val 1113"/>
                <a:gd name="f92" fmla="val 23678"/>
                <a:gd name="f93" fmla="val 78"/>
                <a:gd name="f94" fmla="val 23632"/>
                <a:gd name="f95" fmla="val 23601"/>
                <a:gd name="f96" fmla="val 31"/>
                <a:gd name="f97" fmla="*/ f0 1 23679"/>
                <a:gd name="f98" fmla="*/ f1 1 23679"/>
                <a:gd name="f99" fmla="val f2"/>
                <a:gd name="f100" fmla="val f3"/>
                <a:gd name="f101" fmla="+- f100 0 f99"/>
                <a:gd name="f102" fmla="*/ f101 1 23679"/>
                <a:gd name="f103" fmla="*/ f99 1 f102"/>
                <a:gd name="f104" fmla="*/ f100 1 f102"/>
                <a:gd name="f105" fmla="*/ f103 f97 1"/>
                <a:gd name="f106" fmla="*/ f104 f97 1"/>
                <a:gd name="f107" fmla="*/ f104 f98 1"/>
                <a:gd name="f108" fmla="*/ f103 f9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5" t="f108" r="f106" b="f107"/>
              <a:pathLst>
                <a:path w="23679" h="2367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2" y="f4"/>
                  </a:lnTo>
                  <a:lnTo>
                    <a:pt x="f49" y="f3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92" y="f93"/>
                  </a:lnTo>
                  <a:cubicBezTo>
                    <a:pt x="f94" y="f6"/>
                    <a:pt x="f95" y="f96"/>
                    <a:pt x="f4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9" name="Google Shape;658;p31">
              <a:extLst>
                <a:ext uri="{FF2B5EF4-FFF2-40B4-BE49-F238E27FC236}">
                  <a16:creationId xmlns:a16="http://schemas.microsoft.com/office/drawing/2014/main" id="{E0802B3F-BECB-428D-8B20-680BC8182E42}"/>
                </a:ext>
              </a:extLst>
            </p:cNvPr>
            <p:cNvSpPr/>
            <p:nvPr/>
          </p:nvSpPr>
          <p:spPr>
            <a:xfrm>
              <a:off x="5193151" y="2049463"/>
              <a:ext cx="586971" cy="586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479"/>
                <a:gd name="f4" fmla="val 23355"/>
                <a:gd name="f5" fmla="val 1"/>
                <a:gd name="f6" fmla="val 22829"/>
                <a:gd name="f7" fmla="val 526"/>
                <a:gd name="f8" fmla="val 21716"/>
                <a:gd name="f9" fmla="val 1639"/>
                <a:gd name="f10" fmla="val 20603"/>
                <a:gd name="f11" fmla="val 2752"/>
                <a:gd name="f12" fmla="val 19491"/>
                <a:gd name="f13" fmla="val 3865"/>
                <a:gd name="f14" fmla="val 18378"/>
                <a:gd name="f15" fmla="val 4978"/>
                <a:gd name="f16" fmla="val 17265"/>
                <a:gd name="f17" fmla="val 6090"/>
                <a:gd name="f18" fmla="val 16152"/>
                <a:gd name="f19" fmla="val 7203"/>
                <a:gd name="f20" fmla="val 15039"/>
                <a:gd name="f21" fmla="val 8316"/>
                <a:gd name="f22" fmla="val 13926"/>
                <a:gd name="f23" fmla="val 9429"/>
                <a:gd name="f24" fmla="val 12814"/>
                <a:gd name="f25" fmla="val 10542"/>
                <a:gd name="f26" fmla="val 11701"/>
                <a:gd name="f27" fmla="val 11654"/>
                <a:gd name="f28" fmla="val 10588"/>
                <a:gd name="f29" fmla="val 12767"/>
                <a:gd name="f30" fmla="val 9475"/>
                <a:gd name="f31" fmla="val 13880"/>
                <a:gd name="f32" fmla="val 8362"/>
                <a:gd name="f33" fmla="val 14993"/>
                <a:gd name="f34" fmla="val 7250"/>
                <a:gd name="f35" fmla="val 16106"/>
                <a:gd name="f36" fmla="val 6137"/>
                <a:gd name="f37" fmla="val 17219"/>
                <a:gd name="f38" fmla="val 5024"/>
                <a:gd name="f39" fmla="val 18331"/>
                <a:gd name="f40" fmla="val 3911"/>
                <a:gd name="f41" fmla="val 19444"/>
                <a:gd name="f42" fmla="val 2798"/>
                <a:gd name="f43" fmla="val 20557"/>
                <a:gd name="f44" fmla="val 1685"/>
                <a:gd name="f45" fmla="val 21670"/>
                <a:gd name="f46" fmla="val 573"/>
                <a:gd name="f47" fmla="val 22783"/>
                <a:gd name="f48" fmla="val 23354"/>
                <a:gd name="f49" fmla="val 78"/>
                <a:gd name="f50" fmla="val 23478"/>
                <a:gd name="f51" fmla="val 835"/>
                <a:gd name="f52" fmla="val 22721"/>
                <a:gd name="f53" fmla="val 3061"/>
                <a:gd name="f54" fmla="val 20495"/>
                <a:gd name="f55" fmla="val 4174"/>
                <a:gd name="f56" fmla="val 19382"/>
                <a:gd name="f57" fmla="val 5287"/>
                <a:gd name="f58" fmla="val 18270"/>
                <a:gd name="f59" fmla="val 7080"/>
                <a:gd name="f60" fmla="val 16477"/>
                <a:gd name="f61" fmla="val 7497"/>
                <a:gd name="f62" fmla="val 16044"/>
                <a:gd name="f63" fmla="val 8610"/>
                <a:gd name="f64" fmla="val 14931"/>
                <a:gd name="f65" fmla="val 9723"/>
                <a:gd name="f66" fmla="val 13818"/>
                <a:gd name="f67" fmla="val 10835"/>
                <a:gd name="f68" fmla="val 12705"/>
                <a:gd name="f69" fmla="val 11948"/>
                <a:gd name="f70" fmla="val 11593"/>
                <a:gd name="f71" fmla="val 13061"/>
                <a:gd name="f72" fmla="val 10480"/>
                <a:gd name="f73" fmla="val 14174"/>
                <a:gd name="f74" fmla="val 9367"/>
                <a:gd name="f75" fmla="val 15287"/>
                <a:gd name="f76" fmla="val 8254"/>
                <a:gd name="f77" fmla="val 16399"/>
                <a:gd name="f78" fmla="val 7141"/>
                <a:gd name="f79" fmla="val 17528"/>
                <a:gd name="f80" fmla="val 6044"/>
                <a:gd name="f81" fmla="val 18640"/>
                <a:gd name="f82" fmla="val 4916"/>
                <a:gd name="f83" fmla="val 19753"/>
                <a:gd name="f84" fmla="val 3803"/>
                <a:gd name="f85" fmla="val 20866"/>
                <a:gd name="f86" fmla="val 2690"/>
                <a:gd name="f87" fmla="val 21979"/>
                <a:gd name="f88" fmla="val 1577"/>
                <a:gd name="f89" fmla="val 23092"/>
                <a:gd name="f90" fmla="val 480"/>
                <a:gd name="f91" fmla="val 93"/>
                <a:gd name="f92" fmla="*/ f0 1 23479"/>
                <a:gd name="f93" fmla="*/ f1 1 23479"/>
                <a:gd name="f94" fmla="val f2"/>
                <a:gd name="f95" fmla="val f3"/>
                <a:gd name="f96" fmla="+- f95 0 f94"/>
                <a:gd name="f97" fmla="*/ f96 1 23479"/>
                <a:gd name="f98" fmla="*/ f94 1 f97"/>
                <a:gd name="f99" fmla="*/ f95 1 f97"/>
                <a:gd name="f100" fmla="*/ f98 f92 1"/>
                <a:gd name="f101" fmla="*/ f99 f92 1"/>
                <a:gd name="f102" fmla="*/ f99 f93 1"/>
                <a:gd name="f103" fmla="*/ f98 f9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23479" h="23479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5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50" y="f91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0" name="Google Shape;659;p31">
              <a:extLst>
                <a:ext uri="{FF2B5EF4-FFF2-40B4-BE49-F238E27FC236}">
                  <a16:creationId xmlns:a16="http://schemas.microsoft.com/office/drawing/2014/main" id="{34328BFB-185C-4DD3-BD3E-59397A78A9F8}"/>
                </a:ext>
              </a:extLst>
            </p:cNvPr>
            <p:cNvSpPr/>
            <p:nvPr/>
          </p:nvSpPr>
          <p:spPr>
            <a:xfrm>
              <a:off x="5216350" y="2073036"/>
              <a:ext cx="595823" cy="5954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33"/>
                <a:gd name="f4" fmla="val 23818"/>
                <a:gd name="f5" fmla="val 23709"/>
                <a:gd name="f6" fmla="val 1"/>
                <a:gd name="f7" fmla="val 23014"/>
                <a:gd name="f8" fmla="val 696"/>
                <a:gd name="f9" fmla="val 21901"/>
                <a:gd name="f10" fmla="val 1809"/>
                <a:gd name="f11" fmla="val 20788"/>
                <a:gd name="f12" fmla="val 2922"/>
                <a:gd name="f13" fmla="val 19675"/>
                <a:gd name="f14" fmla="val 4035"/>
                <a:gd name="f15" fmla="val 18563"/>
                <a:gd name="f16" fmla="val 5147"/>
                <a:gd name="f17" fmla="val 17450"/>
                <a:gd name="f18" fmla="val 6260"/>
                <a:gd name="f19" fmla="val 16337"/>
                <a:gd name="f20" fmla="val 7373"/>
                <a:gd name="f21" fmla="val 15224"/>
                <a:gd name="f22" fmla="val 8486"/>
                <a:gd name="f23" fmla="val 14111"/>
                <a:gd name="f24" fmla="val 9599"/>
                <a:gd name="f25" fmla="val 12998"/>
                <a:gd name="f26" fmla="val 10711"/>
                <a:gd name="f27" fmla="val 11886"/>
                <a:gd name="f28" fmla="val 11824"/>
                <a:gd name="f29" fmla="val 10773"/>
                <a:gd name="f30" fmla="val 12937"/>
                <a:gd name="f31" fmla="val 9660"/>
                <a:gd name="f32" fmla="val 14050"/>
                <a:gd name="f33" fmla="val 8547"/>
                <a:gd name="f34" fmla="val 15163"/>
                <a:gd name="f35" fmla="val 7434"/>
                <a:gd name="f36" fmla="val 16276"/>
                <a:gd name="f37" fmla="val 6322"/>
                <a:gd name="f38" fmla="val 17388"/>
                <a:gd name="f39" fmla="val 5209"/>
                <a:gd name="f40" fmla="val 18501"/>
                <a:gd name="f41" fmla="val 2983"/>
                <a:gd name="f42" fmla="val 20727"/>
                <a:gd name="f43" fmla="val 1870"/>
                <a:gd name="f44" fmla="val 21840"/>
                <a:gd name="f45" fmla="val 757"/>
                <a:gd name="f46" fmla="val 22952"/>
                <a:gd name="f47" fmla="val 23710"/>
                <a:gd name="f48" fmla="val 93"/>
                <a:gd name="f49" fmla="val 1020"/>
                <a:gd name="f50" fmla="val 22891"/>
                <a:gd name="f51" fmla="val 2133"/>
                <a:gd name="f52" fmla="val 21778"/>
                <a:gd name="f53" fmla="val 3230"/>
                <a:gd name="f54" fmla="val 20665"/>
                <a:gd name="f55" fmla="val 4343"/>
                <a:gd name="f56" fmla="val 19552"/>
                <a:gd name="f57" fmla="val 5456"/>
                <a:gd name="f58" fmla="val 18439"/>
                <a:gd name="f59" fmla="val 6569"/>
                <a:gd name="f60" fmla="val 17327"/>
                <a:gd name="f61" fmla="val 7682"/>
                <a:gd name="f62" fmla="val 16214"/>
                <a:gd name="f63" fmla="val 8795"/>
                <a:gd name="f64" fmla="val 15101"/>
                <a:gd name="f65" fmla="val 9923"/>
                <a:gd name="f66" fmla="val 13988"/>
                <a:gd name="f67" fmla="val 11036"/>
                <a:gd name="f68" fmla="val 12875"/>
                <a:gd name="f69" fmla="val 12148"/>
                <a:gd name="f70" fmla="val 11762"/>
                <a:gd name="f71" fmla="val 13261"/>
                <a:gd name="f72" fmla="val 10650"/>
                <a:gd name="f73" fmla="val 14374"/>
                <a:gd name="f74" fmla="val 9537"/>
                <a:gd name="f75" fmla="val 15487"/>
                <a:gd name="f76" fmla="val 8424"/>
                <a:gd name="f77" fmla="val 16600"/>
                <a:gd name="f78" fmla="val 7311"/>
                <a:gd name="f79" fmla="val 17712"/>
                <a:gd name="f80" fmla="val 6198"/>
                <a:gd name="f81" fmla="val 18825"/>
                <a:gd name="f82" fmla="val 5101"/>
                <a:gd name="f83" fmla="val 19938"/>
                <a:gd name="f84" fmla="val 3973"/>
                <a:gd name="f85" fmla="val 21051"/>
                <a:gd name="f86" fmla="val 2860"/>
                <a:gd name="f87" fmla="val 22164"/>
                <a:gd name="f88" fmla="val 1747"/>
                <a:gd name="f89" fmla="val 23277"/>
                <a:gd name="f90" fmla="val 634"/>
                <a:gd name="f91" fmla="*/ f0 1 23833"/>
                <a:gd name="f92" fmla="*/ f1 1 23818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833"/>
                <a:gd name="f99" fmla="*/ f96 1 23818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833" h="23818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7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4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1" name="Google Shape;660;p31">
              <a:extLst>
                <a:ext uri="{FF2B5EF4-FFF2-40B4-BE49-F238E27FC236}">
                  <a16:creationId xmlns:a16="http://schemas.microsoft.com/office/drawing/2014/main" id="{80ADB891-4CD4-4DEF-9473-17A8A591CBB6}"/>
                </a:ext>
              </a:extLst>
            </p:cNvPr>
            <p:cNvSpPr/>
            <p:nvPr/>
          </p:nvSpPr>
          <p:spPr>
            <a:xfrm>
              <a:off x="5172678" y="2029391"/>
              <a:ext cx="572277" cy="5722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891"/>
                <a:gd name="f4" fmla="val 22752"/>
                <a:gd name="f5" fmla="val 22520"/>
                <a:gd name="f6" fmla="val 216"/>
                <a:gd name="f7" fmla="val 21422"/>
                <a:gd name="f8" fmla="val 1329"/>
                <a:gd name="f9" fmla="val 20310"/>
                <a:gd name="f10" fmla="val 2442"/>
                <a:gd name="f11" fmla="val 19197"/>
                <a:gd name="f12" fmla="val 3555"/>
                <a:gd name="f13" fmla="val 18084"/>
                <a:gd name="f14" fmla="val 4668"/>
                <a:gd name="f15" fmla="val 16971"/>
                <a:gd name="f16" fmla="val 5781"/>
                <a:gd name="f17" fmla="val 15858"/>
                <a:gd name="f18" fmla="val 6893"/>
                <a:gd name="f19" fmla="val 14745"/>
                <a:gd name="f20" fmla="val 8006"/>
                <a:gd name="f21" fmla="val 13633"/>
                <a:gd name="f22" fmla="val 9119"/>
                <a:gd name="f23" fmla="val 12520"/>
                <a:gd name="f24" fmla="val 10232"/>
                <a:gd name="f25" fmla="val 11407"/>
                <a:gd name="f26" fmla="val 11345"/>
                <a:gd name="f27" fmla="val 10294"/>
                <a:gd name="f28" fmla="val 12457"/>
                <a:gd name="f29" fmla="val 9181"/>
                <a:gd name="f30" fmla="val 13570"/>
                <a:gd name="f31" fmla="val 8069"/>
                <a:gd name="f32" fmla="val 14683"/>
                <a:gd name="f33" fmla="val 6956"/>
                <a:gd name="f34" fmla="val 15796"/>
                <a:gd name="f35" fmla="val 5843"/>
                <a:gd name="f36" fmla="val 16909"/>
                <a:gd name="f37" fmla="val 4730"/>
                <a:gd name="f38" fmla="val 18022"/>
                <a:gd name="f39" fmla="val 3617"/>
                <a:gd name="f40" fmla="val 19134"/>
                <a:gd name="f41" fmla="val 2504"/>
                <a:gd name="f42" fmla="val 20247"/>
                <a:gd name="f43" fmla="val 325"/>
                <a:gd name="f44" fmla="val 22426"/>
                <a:gd name="f45" fmla="val 279"/>
                <a:gd name="f46" fmla="val 22473"/>
                <a:gd name="f47" fmla="val 263"/>
                <a:gd name="f48" fmla="val 1"/>
                <a:gd name="f49" fmla="val 22751"/>
                <a:gd name="f50" fmla="val 16"/>
                <a:gd name="f51" fmla="val 22797"/>
                <a:gd name="f52" fmla="val 47"/>
                <a:gd name="f53" fmla="val 22844"/>
                <a:gd name="f54" fmla="val 62"/>
                <a:gd name="f55" fmla="val 22890"/>
                <a:gd name="f56" fmla="val 542"/>
                <a:gd name="f57" fmla="val 22411"/>
                <a:gd name="f58" fmla="val 1654"/>
                <a:gd name="f59" fmla="val 21298"/>
                <a:gd name="f60" fmla="val 2767"/>
                <a:gd name="f61" fmla="val 20185"/>
                <a:gd name="f62" fmla="val 3880"/>
                <a:gd name="f63" fmla="val 19073"/>
                <a:gd name="f64" fmla="val 4977"/>
                <a:gd name="f65" fmla="val 17960"/>
                <a:gd name="f66" fmla="val 6090"/>
                <a:gd name="f67" fmla="val 16847"/>
                <a:gd name="f68" fmla="val 7203"/>
                <a:gd name="f69" fmla="val 15734"/>
                <a:gd name="f70" fmla="val 8316"/>
                <a:gd name="f71" fmla="val 14621"/>
                <a:gd name="f72" fmla="val 9429"/>
                <a:gd name="f73" fmla="val 13508"/>
                <a:gd name="f74" fmla="val 10542"/>
                <a:gd name="f75" fmla="val 12396"/>
                <a:gd name="f76" fmla="val 11670"/>
                <a:gd name="f77" fmla="val 11283"/>
                <a:gd name="f78" fmla="val 12783"/>
                <a:gd name="f79" fmla="val 10170"/>
                <a:gd name="f80" fmla="val 13895"/>
                <a:gd name="f81" fmla="val 9057"/>
                <a:gd name="f82" fmla="val 15008"/>
                <a:gd name="f83" fmla="val 7944"/>
                <a:gd name="f84" fmla="val 16121"/>
                <a:gd name="f85" fmla="val 6847"/>
                <a:gd name="f86" fmla="val 17234"/>
                <a:gd name="f87" fmla="val 5719"/>
                <a:gd name="f88" fmla="val 18347"/>
                <a:gd name="f89" fmla="val 4606"/>
                <a:gd name="f90" fmla="val 19459"/>
                <a:gd name="f91" fmla="val 3493"/>
                <a:gd name="f92" fmla="val 20572"/>
                <a:gd name="f93" fmla="val 2380"/>
                <a:gd name="f94" fmla="val 21685"/>
                <a:gd name="f95" fmla="val 1283"/>
                <a:gd name="f96" fmla="val 22798"/>
                <a:gd name="f97" fmla="val 170"/>
                <a:gd name="f98" fmla="*/ f0 1 22891"/>
                <a:gd name="f99" fmla="*/ f1 1 22891"/>
                <a:gd name="f100" fmla="val f2"/>
                <a:gd name="f101" fmla="val f3"/>
                <a:gd name="f102" fmla="+- f101 0 f100"/>
                <a:gd name="f103" fmla="*/ f102 1 22891"/>
                <a:gd name="f104" fmla="*/ f100 1 f103"/>
                <a:gd name="f105" fmla="*/ f101 1 f103"/>
                <a:gd name="f106" fmla="*/ f104 f98 1"/>
                <a:gd name="f107" fmla="*/ f105 f98 1"/>
                <a:gd name="f108" fmla="*/ f105 f99 1"/>
                <a:gd name="f109" fmla="*/ f104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22891" h="22891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6"/>
                  </a:lnTo>
                  <a:lnTo>
                    <a:pt x="f48" y="f49"/>
                  </a:lnTo>
                  <a:cubicBezTo>
                    <a:pt x="f50" y="f51"/>
                    <a:pt x="f52" y="f53"/>
                    <a:pt x="f54" y="f55"/>
                  </a:cubicBez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92" y="f93"/>
                  </a:lnTo>
                  <a:lnTo>
                    <a:pt x="f94" y="f95"/>
                  </a:lnTo>
                  <a:lnTo>
                    <a:pt x="f96" y="f97"/>
                  </a:lnTo>
                  <a:lnTo>
                    <a:pt x="f3" y="f54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2" name="Google Shape;661;p31">
              <a:extLst>
                <a:ext uri="{FF2B5EF4-FFF2-40B4-BE49-F238E27FC236}">
                  <a16:creationId xmlns:a16="http://schemas.microsoft.com/office/drawing/2014/main" id="{C7EBBB1B-27AF-4AB3-9F93-DA4BEA470E72}"/>
                </a:ext>
              </a:extLst>
            </p:cNvPr>
            <p:cNvSpPr/>
            <p:nvPr/>
          </p:nvSpPr>
          <p:spPr>
            <a:xfrm>
              <a:off x="5163799" y="2020110"/>
              <a:ext cx="562602" cy="5629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504"/>
                <a:gd name="f4" fmla="val 22520"/>
                <a:gd name="f5" fmla="val 22365"/>
                <a:gd name="f6" fmla="val 21762"/>
                <a:gd name="f7" fmla="val 572"/>
                <a:gd name="f8" fmla="val 20649"/>
                <a:gd name="f9" fmla="val 1685"/>
                <a:gd name="f10" fmla="val 19536"/>
                <a:gd name="f11" fmla="val 2798"/>
                <a:gd name="f12" fmla="val 18439"/>
                <a:gd name="f13" fmla="val 3926"/>
                <a:gd name="f14" fmla="val 17326"/>
                <a:gd name="f15" fmla="val 5039"/>
                <a:gd name="f16" fmla="val 16213"/>
                <a:gd name="f17" fmla="val 6152"/>
                <a:gd name="f18" fmla="val 15100"/>
                <a:gd name="f19" fmla="val 7264"/>
                <a:gd name="f20" fmla="val 13988"/>
                <a:gd name="f21" fmla="val 8377"/>
                <a:gd name="f22" fmla="val 12875"/>
                <a:gd name="f23" fmla="val 9490"/>
                <a:gd name="f24" fmla="val 11762"/>
                <a:gd name="f25" fmla="val 10603"/>
                <a:gd name="f26" fmla="val 10649"/>
                <a:gd name="f27" fmla="val 11716"/>
                <a:gd name="f28" fmla="val 9536"/>
                <a:gd name="f29" fmla="val 12828"/>
                <a:gd name="f30" fmla="val 8424"/>
                <a:gd name="f31" fmla="val 13941"/>
                <a:gd name="f32" fmla="val 7311"/>
                <a:gd name="f33" fmla="val 15054"/>
                <a:gd name="f34" fmla="val 6198"/>
                <a:gd name="f35" fmla="val 16167"/>
                <a:gd name="f36" fmla="val 5085"/>
                <a:gd name="f37" fmla="val 17280"/>
                <a:gd name="f38" fmla="val 3972"/>
                <a:gd name="f39" fmla="val 18393"/>
                <a:gd name="f40" fmla="val 2859"/>
                <a:gd name="f41" fmla="val 19505"/>
                <a:gd name="f42" fmla="val 1747"/>
                <a:gd name="f43" fmla="val 20618"/>
                <a:gd name="f44" fmla="val 634"/>
                <a:gd name="f45" fmla="val 21731"/>
                <a:gd name="f46" fmla="val 16"/>
                <a:gd name="f47" fmla="val 22426"/>
                <a:gd name="f48" fmla="val 31"/>
                <a:gd name="f49" fmla="val 22473"/>
                <a:gd name="f50" fmla="val 62"/>
                <a:gd name="f51" fmla="val 22519"/>
                <a:gd name="f52" fmla="val 897"/>
                <a:gd name="f53" fmla="val 21669"/>
                <a:gd name="f54" fmla="val 2009"/>
                <a:gd name="f55" fmla="val 20556"/>
                <a:gd name="f56" fmla="val 3122"/>
                <a:gd name="f57" fmla="val 19444"/>
                <a:gd name="f58" fmla="val 4235"/>
                <a:gd name="f59" fmla="val 18331"/>
                <a:gd name="f60" fmla="val 5332"/>
                <a:gd name="f61" fmla="val 17218"/>
                <a:gd name="f62" fmla="val 6445"/>
                <a:gd name="f63" fmla="val 16105"/>
                <a:gd name="f64" fmla="val 7558"/>
                <a:gd name="f65" fmla="val 14992"/>
                <a:gd name="f66" fmla="val 8671"/>
                <a:gd name="f67" fmla="val 13879"/>
                <a:gd name="f68" fmla="val 9784"/>
                <a:gd name="f69" fmla="val 12767"/>
                <a:gd name="f70" fmla="val 10897"/>
                <a:gd name="f71" fmla="val 11654"/>
                <a:gd name="f72" fmla="val 12009"/>
                <a:gd name="f73" fmla="val 10541"/>
                <a:gd name="f74" fmla="val 13122"/>
                <a:gd name="f75" fmla="val 9428"/>
                <a:gd name="f76" fmla="val 14235"/>
                <a:gd name="f77" fmla="val 8315"/>
                <a:gd name="f78" fmla="val 15363"/>
                <a:gd name="f79" fmla="val 7218"/>
                <a:gd name="f80" fmla="val 16476"/>
                <a:gd name="f81" fmla="val 6090"/>
                <a:gd name="f82" fmla="val 17589"/>
                <a:gd name="f83" fmla="val 4977"/>
                <a:gd name="f84" fmla="val 18702"/>
                <a:gd name="f85" fmla="val 3864"/>
                <a:gd name="f86" fmla="val 19814"/>
                <a:gd name="f87" fmla="val 2751"/>
                <a:gd name="f88" fmla="val 20927"/>
                <a:gd name="f89" fmla="val 1654"/>
                <a:gd name="f90" fmla="val 22040"/>
                <a:gd name="f91" fmla="val 541"/>
                <a:gd name="f92" fmla="*/ f0 1 22504"/>
                <a:gd name="f93" fmla="*/ f1 1 22520"/>
                <a:gd name="f94" fmla="val f2"/>
                <a:gd name="f95" fmla="val f3"/>
                <a:gd name="f96" fmla="val f4"/>
                <a:gd name="f97" fmla="+- f96 0 f94"/>
                <a:gd name="f98" fmla="+- f95 0 f94"/>
                <a:gd name="f99" fmla="*/ f98 1 22504"/>
                <a:gd name="f100" fmla="*/ f97 1 22520"/>
                <a:gd name="f101" fmla="*/ f94 1 f99"/>
                <a:gd name="f102" fmla="*/ f95 1 f99"/>
                <a:gd name="f103" fmla="*/ f94 1 f100"/>
                <a:gd name="f104" fmla="*/ f96 1 f100"/>
                <a:gd name="f105" fmla="*/ f101 f92 1"/>
                <a:gd name="f106" fmla="*/ f102 f92 1"/>
                <a:gd name="f107" fmla="*/ f104 f93 1"/>
                <a:gd name="f108" fmla="*/ f103 f9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5" t="f108" r="f106" b="f107"/>
              <a:pathLst>
                <a:path w="22504" h="2252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5"/>
                  </a:lnTo>
                  <a:cubicBezTo>
                    <a:pt x="f46" y="f47"/>
                    <a:pt x="f48" y="f49"/>
                    <a:pt x="f50" y="f51"/>
                  </a:cubicBez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3" y="f5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3" name="Google Shape;662;p31">
              <a:extLst>
                <a:ext uri="{FF2B5EF4-FFF2-40B4-BE49-F238E27FC236}">
                  <a16:creationId xmlns:a16="http://schemas.microsoft.com/office/drawing/2014/main" id="{54F9DF46-B0F9-4CA6-A6EB-D1213B26994F}"/>
                </a:ext>
              </a:extLst>
            </p:cNvPr>
            <p:cNvSpPr/>
            <p:nvPr/>
          </p:nvSpPr>
          <p:spPr>
            <a:xfrm>
              <a:off x="5182727" y="2039038"/>
              <a:ext cx="580003" cy="5803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00"/>
                <a:gd name="f4" fmla="val 23216"/>
                <a:gd name="f5" fmla="val 23076"/>
                <a:gd name="f6" fmla="val 22133"/>
                <a:gd name="f7" fmla="val 943"/>
                <a:gd name="f8" fmla="val 21020"/>
                <a:gd name="f9" fmla="val 2056"/>
                <a:gd name="f10" fmla="val 19908"/>
                <a:gd name="f11" fmla="val 3169"/>
                <a:gd name="f12" fmla="val 18795"/>
                <a:gd name="f13" fmla="val 4282"/>
                <a:gd name="f14" fmla="val 17682"/>
                <a:gd name="f15" fmla="val 5395"/>
                <a:gd name="f16" fmla="val 16569"/>
                <a:gd name="f17" fmla="val 6507"/>
                <a:gd name="f18" fmla="val 15456"/>
                <a:gd name="f19" fmla="val 7620"/>
                <a:gd name="f20" fmla="val 14343"/>
                <a:gd name="f21" fmla="val 8733"/>
                <a:gd name="f22" fmla="val 13231"/>
                <a:gd name="f23" fmla="val 9846"/>
                <a:gd name="f24" fmla="val 12118"/>
                <a:gd name="f25" fmla="val 10959"/>
                <a:gd name="f26" fmla="val 11005"/>
                <a:gd name="f27" fmla="val 12071"/>
                <a:gd name="f28" fmla="val 9892"/>
                <a:gd name="f29" fmla="val 13184"/>
                <a:gd name="f30" fmla="val 8779"/>
                <a:gd name="f31" fmla="val 14297"/>
                <a:gd name="f32" fmla="val 7667"/>
                <a:gd name="f33" fmla="val 15410"/>
                <a:gd name="f34" fmla="val 6554"/>
                <a:gd name="f35" fmla="val 16523"/>
                <a:gd name="f36" fmla="val 4328"/>
                <a:gd name="f37" fmla="val 18748"/>
                <a:gd name="f38" fmla="val 3215"/>
                <a:gd name="f39" fmla="val 19861"/>
                <a:gd name="f40" fmla="val 2102"/>
                <a:gd name="f41" fmla="val 20974"/>
                <a:gd name="f42" fmla="val 990"/>
                <a:gd name="f43" fmla="val 22087"/>
                <a:gd name="f44" fmla="val 1"/>
                <a:gd name="f45" fmla="val 62"/>
                <a:gd name="f46" fmla="val 23215"/>
                <a:gd name="f47" fmla="val 140"/>
                <a:gd name="f48" fmla="val 23138"/>
                <a:gd name="f49" fmla="val 1252"/>
                <a:gd name="f50" fmla="val 22025"/>
                <a:gd name="f51" fmla="val 2365"/>
                <a:gd name="f52" fmla="val 20912"/>
                <a:gd name="f53" fmla="val 3478"/>
                <a:gd name="f54" fmla="val 19799"/>
                <a:gd name="f55" fmla="val 4575"/>
                <a:gd name="f56" fmla="val 18687"/>
                <a:gd name="f57" fmla="val 5688"/>
                <a:gd name="f58" fmla="val 17574"/>
                <a:gd name="f59" fmla="val 6801"/>
                <a:gd name="f60" fmla="val 16461"/>
                <a:gd name="f61" fmla="val 7914"/>
                <a:gd name="f62" fmla="val 15348"/>
                <a:gd name="f63" fmla="val 9042"/>
                <a:gd name="f64" fmla="val 14235"/>
                <a:gd name="f65" fmla="val 10155"/>
                <a:gd name="f66" fmla="val 13122"/>
                <a:gd name="f67" fmla="val 11268"/>
                <a:gd name="f68" fmla="val 12010"/>
                <a:gd name="f69" fmla="val 12381"/>
                <a:gd name="f70" fmla="val 10897"/>
                <a:gd name="f71" fmla="val 13493"/>
                <a:gd name="f72" fmla="val 9784"/>
                <a:gd name="f73" fmla="val 14591"/>
                <a:gd name="f74" fmla="val 8671"/>
                <a:gd name="f75" fmla="val 15704"/>
                <a:gd name="f76" fmla="val 7558"/>
                <a:gd name="f77" fmla="val 16832"/>
                <a:gd name="f78" fmla="val 6461"/>
                <a:gd name="f79" fmla="val 17945"/>
                <a:gd name="f80" fmla="val 5333"/>
                <a:gd name="f81" fmla="val 19057"/>
                <a:gd name="f82" fmla="val 4220"/>
                <a:gd name="f83" fmla="val 20170"/>
                <a:gd name="f84" fmla="val 3107"/>
                <a:gd name="f85" fmla="val 21283"/>
                <a:gd name="f86" fmla="val 1994"/>
                <a:gd name="f87" fmla="val 22396"/>
                <a:gd name="f88" fmla="val 897"/>
                <a:gd name="f89" fmla="val 78"/>
                <a:gd name="f90" fmla="*/ f0 1 23200"/>
                <a:gd name="f91" fmla="*/ f1 1 23216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23200"/>
                <a:gd name="f98" fmla="*/ f95 1 23216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23200" h="2321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5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3" y="f8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4" name="Google Shape;663;p31">
              <a:extLst>
                <a:ext uri="{FF2B5EF4-FFF2-40B4-BE49-F238E27FC236}">
                  <a16:creationId xmlns:a16="http://schemas.microsoft.com/office/drawing/2014/main" id="{B3C389B7-D37F-4A06-81EC-0B79F7C78174}"/>
                </a:ext>
              </a:extLst>
            </p:cNvPr>
            <p:cNvSpPr/>
            <p:nvPr/>
          </p:nvSpPr>
          <p:spPr>
            <a:xfrm>
              <a:off x="5137528" y="1994214"/>
              <a:ext cx="310301" cy="3103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12"/>
                <a:gd name="f4" fmla="val 12411"/>
                <a:gd name="f5" fmla="val 1"/>
                <a:gd name="f6" fmla="val 12133"/>
                <a:gd name="f7" fmla="val 62"/>
                <a:gd name="f8" fmla="val 11685"/>
                <a:gd name="f9" fmla="val 526"/>
                <a:gd name="f10" fmla="val 10572"/>
                <a:gd name="f11" fmla="val 1639"/>
                <a:gd name="f12" fmla="val 9459"/>
                <a:gd name="f13" fmla="val 2752"/>
                <a:gd name="f14" fmla="val 8346"/>
                <a:gd name="f15" fmla="val 3849"/>
                <a:gd name="f16" fmla="val 7233"/>
                <a:gd name="f17" fmla="val 4962"/>
                <a:gd name="f18" fmla="val 6121"/>
                <a:gd name="f19" fmla="val 6075"/>
                <a:gd name="f20" fmla="val 5008"/>
                <a:gd name="f21" fmla="val 7188"/>
                <a:gd name="f22" fmla="val 3895"/>
                <a:gd name="f23" fmla="val 8300"/>
                <a:gd name="f24" fmla="val 2782"/>
                <a:gd name="f25" fmla="val 9413"/>
                <a:gd name="f26" fmla="val 1669"/>
                <a:gd name="f27" fmla="val 10526"/>
                <a:gd name="f28" fmla="val 557"/>
                <a:gd name="f29" fmla="val 11639"/>
                <a:gd name="f30" fmla="val 47"/>
                <a:gd name="f31" fmla="val 12226"/>
                <a:gd name="f32" fmla="val 16"/>
                <a:gd name="f33" fmla="val 12319"/>
                <a:gd name="f34" fmla="val 835"/>
                <a:gd name="f35" fmla="val 11577"/>
                <a:gd name="f36" fmla="val 1948"/>
                <a:gd name="f37" fmla="val 10464"/>
                <a:gd name="f38" fmla="val 3060"/>
                <a:gd name="f39" fmla="val 9351"/>
                <a:gd name="f40" fmla="val 4173"/>
                <a:gd name="f41" fmla="val 8254"/>
                <a:gd name="f42" fmla="val 5286"/>
                <a:gd name="f43" fmla="val 7126"/>
                <a:gd name="f44" fmla="val 6399"/>
                <a:gd name="f45" fmla="val 6013"/>
                <a:gd name="f46" fmla="val 7512"/>
                <a:gd name="f47" fmla="val 4900"/>
                <a:gd name="f48" fmla="val 8625"/>
                <a:gd name="f49" fmla="val 3787"/>
                <a:gd name="f50" fmla="val 9737"/>
                <a:gd name="f51" fmla="val 2674"/>
                <a:gd name="f52" fmla="val 10850"/>
                <a:gd name="f53" fmla="val 1562"/>
                <a:gd name="f54" fmla="val 11963"/>
                <a:gd name="f55" fmla="val 449"/>
                <a:gd name="f56" fmla="*/ f0 1 12412"/>
                <a:gd name="f57" fmla="*/ f1 1 12412"/>
                <a:gd name="f58" fmla="val f2"/>
                <a:gd name="f59" fmla="val f3"/>
                <a:gd name="f60" fmla="+- f59 0 f58"/>
                <a:gd name="f61" fmla="*/ f60 1 12412"/>
                <a:gd name="f62" fmla="*/ f58 1 f61"/>
                <a:gd name="f63" fmla="*/ f59 1 f61"/>
                <a:gd name="f64" fmla="*/ f62 f56 1"/>
                <a:gd name="f65" fmla="*/ f63 f56 1"/>
                <a:gd name="f66" fmla="*/ f63 f57 1"/>
                <a:gd name="f67" fmla="*/ f62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412" h="12412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7" y="f6"/>
                  </a:lnTo>
                  <a:cubicBezTo>
                    <a:pt x="f30" y="f31"/>
                    <a:pt x="f32" y="f33"/>
                    <a:pt x="f2" y="f3"/>
                  </a:cubicBez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5" name="Google Shape;664;p31">
              <a:extLst>
                <a:ext uri="{FF2B5EF4-FFF2-40B4-BE49-F238E27FC236}">
                  <a16:creationId xmlns:a16="http://schemas.microsoft.com/office/drawing/2014/main" id="{0887B6BD-60C6-4446-8139-6A0B0CABBCBB}"/>
                </a:ext>
              </a:extLst>
            </p:cNvPr>
            <p:cNvSpPr/>
            <p:nvPr/>
          </p:nvSpPr>
          <p:spPr>
            <a:xfrm>
              <a:off x="5135581" y="1992285"/>
              <a:ext cx="508150" cy="5077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326"/>
                <a:gd name="f4" fmla="val 20310"/>
                <a:gd name="f5" fmla="val 20155"/>
                <a:gd name="f6" fmla="val 19568"/>
                <a:gd name="f7" fmla="val 603"/>
                <a:gd name="f8" fmla="val 18455"/>
                <a:gd name="f9" fmla="val 1700"/>
                <a:gd name="f10" fmla="val 17342"/>
                <a:gd name="f11" fmla="val 2813"/>
                <a:gd name="f12" fmla="val 16229"/>
                <a:gd name="f13" fmla="val 3926"/>
                <a:gd name="f14" fmla="val 15101"/>
                <a:gd name="f15" fmla="val 5039"/>
                <a:gd name="f16" fmla="val 13988"/>
                <a:gd name="f17" fmla="val 6152"/>
                <a:gd name="f18" fmla="val 12876"/>
                <a:gd name="f19" fmla="val 7265"/>
                <a:gd name="f20" fmla="val 11763"/>
                <a:gd name="f21" fmla="val 8377"/>
                <a:gd name="f22" fmla="val 10650"/>
                <a:gd name="f23" fmla="val 9490"/>
                <a:gd name="f24" fmla="val 9537"/>
                <a:gd name="f25" fmla="val 10603"/>
                <a:gd name="f26" fmla="val 8424"/>
                <a:gd name="f27" fmla="val 11716"/>
                <a:gd name="f28" fmla="val 7311"/>
                <a:gd name="f29" fmla="val 12829"/>
                <a:gd name="f30" fmla="val 6199"/>
                <a:gd name="f31" fmla="val 13941"/>
                <a:gd name="f32" fmla="val 5086"/>
                <a:gd name="f33" fmla="val 15054"/>
                <a:gd name="f34" fmla="val 3973"/>
                <a:gd name="f35" fmla="val 16167"/>
                <a:gd name="f36" fmla="val 2860"/>
                <a:gd name="f37" fmla="val 17280"/>
                <a:gd name="f38" fmla="val 1747"/>
                <a:gd name="f39" fmla="val 18393"/>
                <a:gd name="f40" fmla="val 635"/>
                <a:gd name="f41" fmla="val 19506"/>
                <a:gd name="f42" fmla="val 1"/>
                <a:gd name="f43" fmla="val 16"/>
                <a:gd name="f44" fmla="val 20201"/>
                <a:gd name="f45" fmla="val 20263"/>
                <a:gd name="f46" fmla="val 32"/>
                <a:gd name="f47" fmla="val 20309"/>
                <a:gd name="f48" fmla="val 913"/>
                <a:gd name="f49" fmla="val 19444"/>
                <a:gd name="f50" fmla="val 2026"/>
                <a:gd name="f51" fmla="val 18331"/>
                <a:gd name="f52" fmla="val 3138"/>
                <a:gd name="f53" fmla="val 17218"/>
                <a:gd name="f54" fmla="val 4251"/>
                <a:gd name="f55" fmla="val 16105"/>
                <a:gd name="f56" fmla="val 5364"/>
                <a:gd name="f57" fmla="val 14992"/>
                <a:gd name="f58" fmla="val 6461"/>
                <a:gd name="f59" fmla="val 13880"/>
                <a:gd name="f60" fmla="val 7574"/>
                <a:gd name="f61" fmla="val 12767"/>
                <a:gd name="f62" fmla="val 8687"/>
                <a:gd name="f63" fmla="val 11654"/>
                <a:gd name="f64" fmla="val 9800"/>
                <a:gd name="f65" fmla="val 10541"/>
                <a:gd name="f66" fmla="val 10928"/>
                <a:gd name="f67" fmla="val 9428"/>
                <a:gd name="f68" fmla="val 12041"/>
                <a:gd name="f69" fmla="val 8331"/>
                <a:gd name="f70" fmla="val 13154"/>
                <a:gd name="f71" fmla="val 7203"/>
                <a:gd name="f72" fmla="val 14267"/>
                <a:gd name="f73" fmla="val 6090"/>
                <a:gd name="f74" fmla="val 15379"/>
                <a:gd name="f75" fmla="val 4977"/>
                <a:gd name="f76" fmla="val 16477"/>
                <a:gd name="f77" fmla="val 3864"/>
                <a:gd name="f78" fmla="val 17590"/>
                <a:gd name="f79" fmla="val 2767"/>
                <a:gd name="f80" fmla="val 18702"/>
                <a:gd name="f81" fmla="val 1654"/>
                <a:gd name="f82" fmla="val 19815"/>
                <a:gd name="f83" fmla="val 541"/>
                <a:gd name="f84" fmla="val 20325"/>
                <a:gd name="f85" fmla="val 31"/>
                <a:gd name="f86" fmla="*/ f0 1 20326"/>
                <a:gd name="f87" fmla="*/ f1 1 20310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20326"/>
                <a:gd name="f94" fmla="*/ f91 1 20310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0326" h="2031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5"/>
                  </a:lnTo>
                  <a:cubicBezTo>
                    <a:pt x="f43" y="f44"/>
                    <a:pt x="f43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6" name="Google Shape;665;p31">
              <a:extLst>
                <a:ext uri="{FF2B5EF4-FFF2-40B4-BE49-F238E27FC236}">
                  <a16:creationId xmlns:a16="http://schemas.microsoft.com/office/drawing/2014/main" id="{5EB8B8D0-6DE9-4043-8265-7F050305875D}"/>
                </a:ext>
              </a:extLst>
            </p:cNvPr>
            <p:cNvSpPr/>
            <p:nvPr/>
          </p:nvSpPr>
          <p:spPr>
            <a:xfrm>
              <a:off x="5147578" y="2004264"/>
              <a:ext cx="539020" cy="5390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561"/>
                <a:gd name="f4" fmla="val 21562"/>
                <a:gd name="f5" fmla="val 21406"/>
                <a:gd name="f6" fmla="val 21298"/>
                <a:gd name="f7" fmla="val 109"/>
                <a:gd name="f8" fmla="val 20185"/>
                <a:gd name="f9" fmla="val 1221"/>
                <a:gd name="f10" fmla="val 19088"/>
                <a:gd name="f11" fmla="val 2334"/>
                <a:gd name="f12" fmla="val 17975"/>
                <a:gd name="f13" fmla="val 3447"/>
                <a:gd name="f14" fmla="val 16862"/>
                <a:gd name="f15" fmla="val 4560"/>
                <a:gd name="f16" fmla="val 15749"/>
                <a:gd name="f17" fmla="val 5673"/>
                <a:gd name="f18" fmla="val 14621"/>
                <a:gd name="f19" fmla="val 6786"/>
                <a:gd name="f20" fmla="val 13508"/>
                <a:gd name="f21" fmla="val 7898"/>
                <a:gd name="f22" fmla="val 12396"/>
                <a:gd name="f23" fmla="val 9011"/>
                <a:gd name="f24" fmla="val 11283"/>
                <a:gd name="f25" fmla="val 10124"/>
                <a:gd name="f26" fmla="val 10170"/>
                <a:gd name="f27" fmla="val 11237"/>
                <a:gd name="f28" fmla="val 9057"/>
                <a:gd name="f29" fmla="val 12350"/>
                <a:gd name="f30" fmla="val 7944"/>
                <a:gd name="f31" fmla="val 13462"/>
                <a:gd name="f32" fmla="val 6831"/>
                <a:gd name="f33" fmla="val 14575"/>
                <a:gd name="f34" fmla="val 5719"/>
                <a:gd name="f35" fmla="val 15688"/>
                <a:gd name="f36" fmla="val 4606"/>
                <a:gd name="f37" fmla="val 16801"/>
                <a:gd name="f38" fmla="val 3493"/>
                <a:gd name="f39" fmla="val 17914"/>
                <a:gd name="f40" fmla="val 1824"/>
                <a:gd name="f41" fmla="val 19583"/>
                <a:gd name="f42" fmla="val 1267"/>
                <a:gd name="f43" fmla="val 20139"/>
                <a:gd name="f44" fmla="val 155"/>
                <a:gd name="f45" fmla="val 21252"/>
                <a:gd name="f46" fmla="val 21407"/>
                <a:gd name="f47" fmla="val 15"/>
                <a:gd name="f48" fmla="val 21469"/>
                <a:gd name="f49" fmla="val 46"/>
                <a:gd name="f50" fmla="val 21515"/>
                <a:gd name="f51" fmla="val 62"/>
                <a:gd name="f52" fmla="val 433"/>
                <a:gd name="f53" fmla="val 21190"/>
                <a:gd name="f54" fmla="val 1546"/>
                <a:gd name="f55" fmla="val 20078"/>
                <a:gd name="f56" fmla="val 2658"/>
                <a:gd name="f57" fmla="val 18965"/>
                <a:gd name="f58" fmla="val 3771"/>
                <a:gd name="f59" fmla="val 17852"/>
                <a:gd name="f60" fmla="val 4884"/>
                <a:gd name="f61" fmla="val 16739"/>
                <a:gd name="f62" fmla="val 5997"/>
                <a:gd name="f63" fmla="val 15626"/>
                <a:gd name="f64" fmla="val 7110"/>
                <a:gd name="f65" fmla="val 14513"/>
                <a:gd name="f66" fmla="val 8223"/>
                <a:gd name="f67" fmla="val 13401"/>
                <a:gd name="f68" fmla="val 9335"/>
                <a:gd name="f69" fmla="val 12288"/>
                <a:gd name="f70" fmla="val 10448"/>
                <a:gd name="f71" fmla="val 11175"/>
                <a:gd name="f72" fmla="val 11561"/>
                <a:gd name="f73" fmla="val 10062"/>
                <a:gd name="f74" fmla="val 12674"/>
                <a:gd name="f75" fmla="val 8949"/>
                <a:gd name="f76" fmla="val 13787"/>
                <a:gd name="f77" fmla="val 7852"/>
                <a:gd name="f78" fmla="val 14899"/>
                <a:gd name="f79" fmla="val 6724"/>
                <a:gd name="f80" fmla="val 16012"/>
                <a:gd name="f81" fmla="val 5611"/>
                <a:gd name="f82" fmla="val 17125"/>
                <a:gd name="f83" fmla="val 4498"/>
                <a:gd name="f84" fmla="val 18238"/>
                <a:gd name="f85" fmla="val 3385"/>
                <a:gd name="f86" fmla="val 19351"/>
                <a:gd name="f87" fmla="val 2288"/>
                <a:gd name="f88" fmla="val 20463"/>
                <a:gd name="f89" fmla="val 1175"/>
                <a:gd name="f90" fmla="val 21514"/>
                <a:gd name="f91" fmla="val 47"/>
                <a:gd name="f92" fmla="val 21468"/>
                <a:gd name="f93" fmla="val 16"/>
                <a:gd name="f94" fmla="*/ f0 1 21561"/>
                <a:gd name="f95" fmla="*/ f1 1 21562"/>
                <a:gd name="f96" fmla="val f2"/>
                <a:gd name="f97" fmla="val f3"/>
                <a:gd name="f98" fmla="val f4"/>
                <a:gd name="f99" fmla="+- f98 0 f96"/>
                <a:gd name="f100" fmla="+- f97 0 f96"/>
                <a:gd name="f101" fmla="*/ f100 1 21561"/>
                <a:gd name="f102" fmla="*/ f99 1 21562"/>
                <a:gd name="f103" fmla="*/ f96 1 f101"/>
                <a:gd name="f104" fmla="*/ f97 1 f101"/>
                <a:gd name="f105" fmla="*/ f96 1 f102"/>
                <a:gd name="f106" fmla="*/ f98 1 f102"/>
                <a:gd name="f107" fmla="*/ f103 f94 1"/>
                <a:gd name="f108" fmla="*/ f104 f94 1"/>
                <a:gd name="f109" fmla="*/ f106 f95 1"/>
                <a:gd name="f110" fmla="*/ f105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7" t="f110" r="f108" b="f109"/>
              <a:pathLst>
                <a:path w="21561" h="21562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46"/>
                  </a:lnTo>
                  <a:cubicBezTo>
                    <a:pt x="f47" y="f48"/>
                    <a:pt x="f49" y="f50"/>
                    <a:pt x="f51" y="f3"/>
                  </a:cubicBez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3" y="f51"/>
                  </a:lnTo>
                  <a:cubicBezTo>
                    <a:pt x="f90" y="f91"/>
                    <a:pt x="f92" y="f93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7" name="Google Shape;666;p31">
              <a:extLst>
                <a:ext uri="{FF2B5EF4-FFF2-40B4-BE49-F238E27FC236}">
                  <a16:creationId xmlns:a16="http://schemas.microsoft.com/office/drawing/2014/main" id="{224FC5BF-D08D-4ADC-8593-73A4C1E8F5DB}"/>
                </a:ext>
              </a:extLst>
            </p:cNvPr>
            <p:cNvSpPr/>
            <p:nvPr/>
          </p:nvSpPr>
          <p:spPr>
            <a:xfrm>
              <a:off x="5141003" y="1997689"/>
              <a:ext cx="524746" cy="5243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990"/>
                <a:gd name="f4" fmla="val 20975"/>
                <a:gd name="f5" fmla="val 20819"/>
                <a:gd name="f6" fmla="val 1"/>
                <a:gd name="f7" fmla="val 20464"/>
                <a:gd name="f8" fmla="val 387"/>
                <a:gd name="f9" fmla="val 19351"/>
                <a:gd name="f10" fmla="val 1500"/>
                <a:gd name="f11" fmla="val 18238"/>
                <a:gd name="f12" fmla="val 2597"/>
                <a:gd name="f13" fmla="val 17125"/>
                <a:gd name="f14" fmla="val 3710"/>
                <a:gd name="f15" fmla="val 16012"/>
                <a:gd name="f16" fmla="val 4823"/>
                <a:gd name="f17" fmla="val 14884"/>
                <a:gd name="f18" fmla="val 5936"/>
                <a:gd name="f19" fmla="val 13771"/>
                <a:gd name="f20" fmla="val 7049"/>
                <a:gd name="f21" fmla="val 12659"/>
                <a:gd name="f22" fmla="val 8161"/>
                <a:gd name="f23" fmla="val 11546"/>
                <a:gd name="f24" fmla="val 9274"/>
                <a:gd name="f25" fmla="val 10433"/>
                <a:gd name="f26" fmla="val 10387"/>
                <a:gd name="f27" fmla="val 9320"/>
                <a:gd name="f28" fmla="val 11500"/>
                <a:gd name="f29" fmla="val 8207"/>
                <a:gd name="f30" fmla="val 12613"/>
                <a:gd name="f31" fmla="val 7094"/>
                <a:gd name="f32" fmla="val 13725"/>
                <a:gd name="f33" fmla="val 5982"/>
                <a:gd name="f34" fmla="val 14838"/>
                <a:gd name="f35" fmla="val 4869"/>
                <a:gd name="f36" fmla="val 15951"/>
                <a:gd name="f37" fmla="val 3756"/>
                <a:gd name="f38" fmla="val 17064"/>
                <a:gd name="f39" fmla="val 2643"/>
                <a:gd name="f40" fmla="val 18177"/>
                <a:gd name="f41" fmla="val 1530"/>
                <a:gd name="f42" fmla="val 19290"/>
                <a:gd name="f43" fmla="val 418"/>
                <a:gd name="f44" fmla="val 20402"/>
                <a:gd name="f45" fmla="val 20820"/>
                <a:gd name="f46" fmla="val 47"/>
                <a:gd name="f47" fmla="val 20974"/>
                <a:gd name="f48" fmla="val 696"/>
                <a:gd name="f49" fmla="val 20341"/>
                <a:gd name="f50" fmla="val 1809"/>
                <a:gd name="f51" fmla="val 19228"/>
                <a:gd name="f52" fmla="val 2921"/>
                <a:gd name="f53" fmla="val 18115"/>
                <a:gd name="f54" fmla="val 4034"/>
                <a:gd name="f55" fmla="val 17002"/>
                <a:gd name="f56" fmla="val 5147"/>
                <a:gd name="f57" fmla="val 15889"/>
                <a:gd name="f58" fmla="val 6244"/>
                <a:gd name="f59" fmla="val 14776"/>
                <a:gd name="f60" fmla="val 7357"/>
                <a:gd name="f61" fmla="val 13664"/>
                <a:gd name="f62" fmla="val 8470"/>
                <a:gd name="f63" fmla="val 12551"/>
                <a:gd name="f64" fmla="val 9583"/>
                <a:gd name="f65" fmla="val 11438"/>
                <a:gd name="f66" fmla="val 10711"/>
                <a:gd name="f67" fmla="val 10325"/>
                <a:gd name="f68" fmla="val 11824"/>
                <a:gd name="f69" fmla="val 9212"/>
                <a:gd name="f70" fmla="val 12937"/>
                <a:gd name="f71" fmla="val 8115"/>
                <a:gd name="f72" fmla="val 14050"/>
                <a:gd name="f73" fmla="val 6987"/>
                <a:gd name="f74" fmla="val 15162"/>
                <a:gd name="f75" fmla="val 5874"/>
                <a:gd name="f76" fmla="val 16275"/>
                <a:gd name="f77" fmla="val 4761"/>
                <a:gd name="f78" fmla="val 17388"/>
                <a:gd name="f79" fmla="val 3648"/>
                <a:gd name="f80" fmla="val 18501"/>
                <a:gd name="f81" fmla="val 2551"/>
                <a:gd name="f82" fmla="val 19614"/>
                <a:gd name="f83" fmla="val 1438"/>
                <a:gd name="f84" fmla="val 20726"/>
                <a:gd name="f85" fmla="val 325"/>
                <a:gd name="f86" fmla="val 20989"/>
                <a:gd name="f87" fmla="*/ f0 1 20990"/>
                <a:gd name="f88" fmla="*/ f1 1 20975"/>
                <a:gd name="f89" fmla="val f2"/>
                <a:gd name="f90" fmla="val f3"/>
                <a:gd name="f91" fmla="val f4"/>
                <a:gd name="f92" fmla="+- f91 0 f89"/>
                <a:gd name="f93" fmla="+- f90 0 f89"/>
                <a:gd name="f94" fmla="*/ f93 1 20990"/>
                <a:gd name="f95" fmla="*/ f92 1 20975"/>
                <a:gd name="f96" fmla="*/ f89 1 f94"/>
                <a:gd name="f97" fmla="*/ f90 1 f94"/>
                <a:gd name="f98" fmla="*/ f89 1 f95"/>
                <a:gd name="f99" fmla="*/ f91 1 f95"/>
                <a:gd name="f100" fmla="*/ f96 f87 1"/>
                <a:gd name="f101" fmla="*/ f97 f87 1"/>
                <a:gd name="f102" fmla="*/ f99 f88 1"/>
                <a:gd name="f103" fmla="*/ f98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20990" h="2097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2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4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8" name="Google Shape;667;p31">
              <a:extLst>
                <a:ext uri="{FF2B5EF4-FFF2-40B4-BE49-F238E27FC236}">
                  <a16:creationId xmlns:a16="http://schemas.microsoft.com/office/drawing/2014/main" id="{6F477197-C582-4CBC-B947-250189559A2F}"/>
                </a:ext>
              </a:extLst>
            </p:cNvPr>
            <p:cNvSpPr/>
            <p:nvPr/>
          </p:nvSpPr>
          <p:spPr>
            <a:xfrm>
              <a:off x="5155304" y="2011990"/>
              <a:ext cx="551803" cy="5514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72"/>
                <a:gd name="f4" fmla="val 22056"/>
                <a:gd name="f5" fmla="val 21916"/>
                <a:gd name="f6" fmla="val 1"/>
                <a:gd name="f7" fmla="val 20989"/>
                <a:gd name="f8" fmla="val 928"/>
                <a:gd name="f9" fmla="val 19876"/>
                <a:gd name="f10" fmla="val 2041"/>
                <a:gd name="f11" fmla="val 18763"/>
                <a:gd name="f12" fmla="val 3154"/>
                <a:gd name="f13" fmla="val 17666"/>
                <a:gd name="f14" fmla="val 4251"/>
                <a:gd name="f15" fmla="val 16553"/>
                <a:gd name="f16" fmla="val 5364"/>
                <a:gd name="f17" fmla="val 15440"/>
                <a:gd name="f18" fmla="val 6477"/>
                <a:gd name="f19" fmla="val 14328"/>
                <a:gd name="f20" fmla="val 7589"/>
                <a:gd name="f21" fmla="val 13215"/>
                <a:gd name="f22" fmla="val 8702"/>
                <a:gd name="f23" fmla="val 12102"/>
                <a:gd name="f24" fmla="val 9815"/>
                <a:gd name="f25" fmla="val 10989"/>
                <a:gd name="f26" fmla="val 10928"/>
                <a:gd name="f27" fmla="val 9876"/>
                <a:gd name="f28" fmla="val 12041"/>
                <a:gd name="f29" fmla="val 8764"/>
                <a:gd name="f30" fmla="val 13153"/>
                <a:gd name="f31" fmla="val 7651"/>
                <a:gd name="f32" fmla="val 14266"/>
                <a:gd name="f33" fmla="val 6538"/>
                <a:gd name="f34" fmla="val 15379"/>
                <a:gd name="f35" fmla="val 5425"/>
                <a:gd name="f36" fmla="val 16492"/>
                <a:gd name="f37" fmla="val 4312"/>
                <a:gd name="f38" fmla="val 17605"/>
                <a:gd name="f39" fmla="val 3199"/>
                <a:gd name="f40" fmla="val 18718"/>
                <a:gd name="f41" fmla="val 2087"/>
                <a:gd name="f42" fmla="val 19830"/>
                <a:gd name="f43" fmla="val 974"/>
                <a:gd name="f44" fmla="val 20943"/>
                <a:gd name="f45" fmla="val 21917"/>
                <a:gd name="f46" fmla="val 47"/>
                <a:gd name="f47" fmla="val 108"/>
                <a:gd name="f48" fmla="val 21994"/>
                <a:gd name="f49" fmla="val 1221"/>
                <a:gd name="f50" fmla="val 20881"/>
                <a:gd name="f51" fmla="val 2334"/>
                <a:gd name="f52" fmla="val 19769"/>
                <a:gd name="f53" fmla="val 4482"/>
                <a:gd name="f54" fmla="val 17636"/>
                <a:gd name="f55" fmla="val 4575"/>
                <a:gd name="f56" fmla="val 17543"/>
                <a:gd name="f57" fmla="val 5672"/>
                <a:gd name="f58" fmla="val 16430"/>
                <a:gd name="f59" fmla="val 6785"/>
                <a:gd name="f60" fmla="val 15317"/>
                <a:gd name="f61" fmla="val 7898"/>
                <a:gd name="f62" fmla="val 14204"/>
                <a:gd name="f63" fmla="val 9011"/>
                <a:gd name="f64" fmla="val 13092"/>
                <a:gd name="f65" fmla="val 10139"/>
                <a:gd name="f66" fmla="val 11979"/>
                <a:gd name="f67" fmla="val 11252"/>
                <a:gd name="f68" fmla="val 10866"/>
                <a:gd name="f69" fmla="val 12365"/>
                <a:gd name="f70" fmla="val 9753"/>
                <a:gd name="f71" fmla="val 13478"/>
                <a:gd name="f72" fmla="val 8640"/>
                <a:gd name="f73" fmla="val 14590"/>
                <a:gd name="f74" fmla="val 7543"/>
                <a:gd name="f75" fmla="val 15703"/>
                <a:gd name="f76" fmla="val 6415"/>
                <a:gd name="f77" fmla="val 16816"/>
                <a:gd name="f78" fmla="val 5302"/>
                <a:gd name="f79" fmla="val 17929"/>
                <a:gd name="f80" fmla="val 4189"/>
                <a:gd name="f81" fmla="val 19042"/>
                <a:gd name="f82" fmla="val 3076"/>
                <a:gd name="f83" fmla="val 20154"/>
                <a:gd name="f84" fmla="val 1979"/>
                <a:gd name="f85" fmla="val 21267"/>
                <a:gd name="f86" fmla="val 866"/>
                <a:gd name="f87" fmla="val 22071"/>
                <a:gd name="f88" fmla="val 62"/>
                <a:gd name="f89" fmla="*/ f0 1 22072"/>
                <a:gd name="f90" fmla="*/ f1 1 2205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2072"/>
                <a:gd name="f97" fmla="*/ f94 1 2205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2072" h="22056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2" y="f45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9" name="Google Shape;668;p31">
              <a:extLst>
                <a:ext uri="{FF2B5EF4-FFF2-40B4-BE49-F238E27FC236}">
                  <a16:creationId xmlns:a16="http://schemas.microsoft.com/office/drawing/2014/main" id="{B1CF2042-54E1-46EA-99F4-A1D096CC956B}"/>
                </a:ext>
              </a:extLst>
            </p:cNvPr>
            <p:cNvSpPr/>
            <p:nvPr/>
          </p:nvSpPr>
          <p:spPr>
            <a:xfrm>
              <a:off x="5127077" y="1983388"/>
              <a:ext cx="387202" cy="3872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88"/>
                <a:gd name="f4" fmla="val 1"/>
                <a:gd name="f5" fmla="val 15256"/>
                <a:gd name="f6" fmla="val 32"/>
                <a:gd name="f7" fmla="val 14328"/>
                <a:gd name="f8" fmla="val 959"/>
                <a:gd name="f9" fmla="val 13216"/>
                <a:gd name="f10" fmla="val 2072"/>
                <a:gd name="f11" fmla="val 12103"/>
                <a:gd name="f12" fmla="val 3185"/>
                <a:gd name="f13" fmla="val 10990"/>
                <a:gd name="f14" fmla="val 4282"/>
                <a:gd name="f15" fmla="val 9877"/>
                <a:gd name="f16" fmla="val 5395"/>
                <a:gd name="f17" fmla="val 8764"/>
                <a:gd name="f18" fmla="val 6508"/>
                <a:gd name="f19" fmla="val 7651"/>
                <a:gd name="f20" fmla="val 7621"/>
                <a:gd name="f21" fmla="val 6539"/>
                <a:gd name="f22" fmla="val 8733"/>
                <a:gd name="f23" fmla="val 5426"/>
                <a:gd name="f24" fmla="val 9846"/>
                <a:gd name="f25" fmla="val 4313"/>
                <a:gd name="f26" fmla="val 10959"/>
                <a:gd name="f27" fmla="val 3200"/>
                <a:gd name="f28" fmla="val 12072"/>
                <a:gd name="f29" fmla="val 2087"/>
                <a:gd name="f30" fmla="val 13185"/>
                <a:gd name="f31" fmla="val 975"/>
                <a:gd name="f32" fmla="val 14297"/>
                <a:gd name="f33" fmla="val 16"/>
                <a:gd name="f34" fmla="val 15271"/>
                <a:gd name="f35" fmla="val 15333"/>
                <a:gd name="f36" fmla="val 15410"/>
                <a:gd name="f37" fmla="val 140"/>
                <a:gd name="f38" fmla="val 15348"/>
                <a:gd name="f39" fmla="val 1253"/>
                <a:gd name="f40" fmla="val 14236"/>
                <a:gd name="f41" fmla="val 2366"/>
                <a:gd name="f42" fmla="val 13123"/>
                <a:gd name="f43" fmla="val 3478"/>
                <a:gd name="f44" fmla="val 12010"/>
                <a:gd name="f45" fmla="val 4591"/>
                <a:gd name="f46" fmla="val 10897"/>
                <a:gd name="f47" fmla="val 5704"/>
                <a:gd name="f48" fmla="val 9784"/>
                <a:gd name="f49" fmla="val 6817"/>
                <a:gd name="f50" fmla="val 8687"/>
                <a:gd name="f51" fmla="val 7930"/>
                <a:gd name="f52" fmla="val 7559"/>
                <a:gd name="f53" fmla="val 9043"/>
                <a:gd name="f54" fmla="val 6446"/>
                <a:gd name="f55" fmla="val 10155"/>
                <a:gd name="f56" fmla="val 5333"/>
                <a:gd name="f57" fmla="val 11268"/>
                <a:gd name="f58" fmla="val 4220"/>
                <a:gd name="f59" fmla="val 12381"/>
                <a:gd name="f60" fmla="val 3107"/>
                <a:gd name="f61" fmla="val 13494"/>
                <a:gd name="f62" fmla="val 1995"/>
                <a:gd name="f63" fmla="val 14607"/>
                <a:gd name="f64" fmla="val 882"/>
                <a:gd name="f65" fmla="*/ f0 1 15488"/>
                <a:gd name="f66" fmla="*/ f1 1 15488"/>
                <a:gd name="f67" fmla="val f2"/>
                <a:gd name="f68" fmla="val f3"/>
                <a:gd name="f69" fmla="+- f68 0 f67"/>
                <a:gd name="f70" fmla="*/ f69 1 15488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5488" h="15488">
                  <a:moveTo>
                    <a:pt x="f3" y="f4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cubicBezTo>
                    <a:pt x="f33" y="f35"/>
                    <a:pt x="f4" y="f36"/>
                    <a:pt x="f4" y="f3"/>
                  </a:cubicBez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3" y="f4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90" name="Google Shape;669;p31">
            <a:extLst>
              <a:ext uri="{FF2B5EF4-FFF2-40B4-BE49-F238E27FC236}">
                <a16:creationId xmlns:a16="http://schemas.microsoft.com/office/drawing/2014/main" id="{7B2E4631-FD21-4DCD-945D-6D45E1F8692B}"/>
              </a:ext>
            </a:extLst>
          </p:cNvPr>
          <p:cNvGrpSpPr/>
          <p:nvPr/>
        </p:nvGrpSpPr>
        <p:grpSpPr>
          <a:xfrm>
            <a:off x="3394252" y="1982236"/>
            <a:ext cx="844274" cy="844302"/>
            <a:chOff x="3394252" y="1982236"/>
            <a:chExt cx="844274" cy="844302"/>
          </a:xfrm>
        </p:grpSpPr>
        <p:sp>
          <p:nvSpPr>
            <p:cNvPr id="91" name="Google Shape;670;p31">
              <a:extLst>
                <a:ext uri="{FF2B5EF4-FFF2-40B4-BE49-F238E27FC236}">
                  <a16:creationId xmlns:a16="http://schemas.microsoft.com/office/drawing/2014/main" id="{5E5E9B5E-6AC6-46DD-B2E3-BAB00F4DA51D}"/>
                </a:ext>
              </a:extLst>
            </p:cNvPr>
            <p:cNvSpPr/>
            <p:nvPr/>
          </p:nvSpPr>
          <p:spPr>
            <a:xfrm>
              <a:off x="3747028" y="2335011"/>
              <a:ext cx="486497" cy="4864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460"/>
                <a:gd name="f4" fmla="val 19428"/>
                <a:gd name="f5" fmla="val 1"/>
                <a:gd name="f6" fmla="val 19196"/>
                <a:gd name="f7" fmla="val 232"/>
                <a:gd name="f8" fmla="val 18083"/>
                <a:gd name="f9" fmla="val 1345"/>
                <a:gd name="f10" fmla="val 16971"/>
                <a:gd name="f11" fmla="val 2458"/>
                <a:gd name="f12" fmla="val 15858"/>
                <a:gd name="f13" fmla="val 3571"/>
                <a:gd name="f14" fmla="val 14745"/>
                <a:gd name="f15" fmla="val 4684"/>
                <a:gd name="f16" fmla="val 13632"/>
                <a:gd name="f17" fmla="val 5797"/>
                <a:gd name="f18" fmla="val 12519"/>
                <a:gd name="f19" fmla="val 6909"/>
                <a:gd name="f20" fmla="val 11407"/>
                <a:gd name="f21" fmla="val 8022"/>
                <a:gd name="f22" fmla="val 10294"/>
                <a:gd name="f23" fmla="val 9135"/>
                <a:gd name="f24" fmla="val 9196"/>
                <a:gd name="f25" fmla="val 10248"/>
                <a:gd name="f26" fmla="val 8084"/>
                <a:gd name="f27" fmla="val 11361"/>
                <a:gd name="f28" fmla="val 6971"/>
                <a:gd name="f29" fmla="val 12473"/>
                <a:gd name="f30" fmla="val 5858"/>
                <a:gd name="f31" fmla="val 13586"/>
                <a:gd name="f32" fmla="val 4745"/>
                <a:gd name="f33" fmla="val 14715"/>
                <a:gd name="f34" fmla="val 3632"/>
                <a:gd name="f35" fmla="val 15827"/>
                <a:gd name="f36" fmla="val 2519"/>
                <a:gd name="f37" fmla="val 16940"/>
                <a:gd name="f38" fmla="val 1407"/>
                <a:gd name="f39" fmla="val 18038"/>
                <a:gd name="f40" fmla="val 278"/>
                <a:gd name="f41" fmla="val 19150"/>
                <a:gd name="f42" fmla="val 19429"/>
                <a:gd name="f43" fmla="val 62"/>
                <a:gd name="f44" fmla="val 124"/>
                <a:gd name="f45" fmla="val 19459"/>
                <a:gd name="f46" fmla="val 186"/>
                <a:gd name="f47" fmla="val 1669"/>
                <a:gd name="f48" fmla="val 17976"/>
                <a:gd name="f49" fmla="val 2782"/>
                <a:gd name="f50" fmla="val 16863"/>
                <a:gd name="f51" fmla="val 3895"/>
                <a:gd name="f52" fmla="val 15750"/>
                <a:gd name="f53" fmla="val 6059"/>
                <a:gd name="f54" fmla="val 6121"/>
                <a:gd name="f55" fmla="val 13524"/>
                <a:gd name="f56" fmla="val 7233"/>
                <a:gd name="f57" fmla="val 12412"/>
                <a:gd name="f58" fmla="val 8346"/>
                <a:gd name="f59" fmla="val 11299"/>
                <a:gd name="f60" fmla="val 9459"/>
                <a:gd name="f61" fmla="val 10186"/>
                <a:gd name="f62" fmla="val 10572"/>
                <a:gd name="f63" fmla="val 9073"/>
                <a:gd name="f64" fmla="val 11685"/>
                <a:gd name="f65" fmla="val 7960"/>
                <a:gd name="f66" fmla="val 12798"/>
                <a:gd name="f67" fmla="val 6848"/>
                <a:gd name="f68" fmla="val 13910"/>
                <a:gd name="f69" fmla="val 5735"/>
                <a:gd name="f70" fmla="val 15023"/>
                <a:gd name="f71" fmla="val 4622"/>
                <a:gd name="f72" fmla="val 16136"/>
                <a:gd name="f73" fmla="val 3509"/>
                <a:gd name="f74" fmla="val 17249"/>
                <a:gd name="f75" fmla="val 2396"/>
                <a:gd name="f76" fmla="val 18362"/>
                <a:gd name="f77" fmla="val 1283"/>
                <a:gd name="f78" fmla="val 19444"/>
                <a:gd name="f79" fmla="*/ f0 1 19460"/>
                <a:gd name="f80" fmla="*/ f1 1 19460"/>
                <a:gd name="f81" fmla="val f2"/>
                <a:gd name="f82" fmla="val f3"/>
                <a:gd name="f83" fmla="+- f82 0 f81"/>
                <a:gd name="f84" fmla="*/ f83 1 19460"/>
                <a:gd name="f85" fmla="*/ f81 1 f84"/>
                <a:gd name="f86" fmla="*/ f82 1 f84"/>
                <a:gd name="f87" fmla="*/ f85 f79 1"/>
                <a:gd name="f88" fmla="*/ f86 f79 1"/>
                <a:gd name="f89" fmla="*/ f86 f80 1"/>
                <a:gd name="f90" fmla="*/ f85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19460" h="19460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2" y="f42"/>
                  </a:lnTo>
                  <a:cubicBezTo>
                    <a:pt x="f43" y="f42"/>
                    <a:pt x="f44" y="f45"/>
                    <a:pt x="f46" y="f45"/>
                  </a:cubicBez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31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45" y="f46"/>
                  </a:lnTo>
                  <a:cubicBezTo>
                    <a:pt x="f45" y="f44"/>
                    <a:pt x="f78" y="f43"/>
                    <a:pt x="f4" y="f5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2" name="Google Shape;671;p31">
              <a:extLst>
                <a:ext uri="{FF2B5EF4-FFF2-40B4-BE49-F238E27FC236}">
                  <a16:creationId xmlns:a16="http://schemas.microsoft.com/office/drawing/2014/main" id="{34F4BC4D-3149-4A5C-864C-0B85FFFB7E70}"/>
                </a:ext>
              </a:extLst>
            </p:cNvPr>
            <p:cNvSpPr/>
            <p:nvPr/>
          </p:nvSpPr>
          <p:spPr>
            <a:xfrm>
              <a:off x="3771753" y="2359737"/>
              <a:ext cx="465246" cy="46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10"/>
                <a:gd name="f4" fmla="val 18595"/>
                <a:gd name="f5" fmla="val 18578"/>
                <a:gd name="f6" fmla="val 1"/>
                <a:gd name="f7" fmla="val 18223"/>
                <a:gd name="f8" fmla="val 372"/>
                <a:gd name="f9" fmla="val 17110"/>
                <a:gd name="f10" fmla="val 1485"/>
                <a:gd name="f11" fmla="val 15997"/>
                <a:gd name="f12" fmla="val 2597"/>
                <a:gd name="f13" fmla="val 14884"/>
                <a:gd name="f14" fmla="val 3710"/>
                <a:gd name="f15" fmla="val 13215"/>
                <a:gd name="f16" fmla="val 5379"/>
                <a:gd name="f17" fmla="val 12643"/>
                <a:gd name="f18" fmla="val 5920"/>
                <a:gd name="f19" fmla="val 11530"/>
                <a:gd name="f20" fmla="val 7033"/>
                <a:gd name="f21" fmla="val 10418"/>
                <a:gd name="f22" fmla="val 8146"/>
                <a:gd name="f23" fmla="val 9305"/>
                <a:gd name="f24" fmla="val 9259"/>
                <a:gd name="f25" fmla="val 8207"/>
                <a:gd name="f26" fmla="val 10372"/>
                <a:gd name="f27" fmla="val 7095"/>
                <a:gd name="f28" fmla="val 11484"/>
                <a:gd name="f29" fmla="val 5982"/>
                <a:gd name="f30" fmla="val 12597"/>
                <a:gd name="f31" fmla="val 4869"/>
                <a:gd name="f32" fmla="val 13726"/>
                <a:gd name="f33" fmla="val 3756"/>
                <a:gd name="f34" fmla="val 14823"/>
                <a:gd name="f35" fmla="val 2643"/>
                <a:gd name="f36" fmla="val 15936"/>
                <a:gd name="f37" fmla="val 1530"/>
                <a:gd name="f38" fmla="val 17049"/>
                <a:gd name="f39" fmla="val 402"/>
                <a:gd name="f40" fmla="val 18161"/>
                <a:gd name="f41" fmla="val 18579"/>
                <a:gd name="f42" fmla="val 186"/>
                <a:gd name="f43" fmla="val 18594"/>
                <a:gd name="f44" fmla="val 680"/>
                <a:gd name="f45" fmla="val 18100"/>
                <a:gd name="f46" fmla="val 1793"/>
                <a:gd name="f47" fmla="val 16987"/>
                <a:gd name="f48" fmla="val 2906"/>
                <a:gd name="f49" fmla="val 15874"/>
                <a:gd name="f50" fmla="val 4019"/>
                <a:gd name="f51" fmla="val 14761"/>
                <a:gd name="f52" fmla="val 5132"/>
                <a:gd name="f53" fmla="val 13648"/>
                <a:gd name="f54" fmla="val 6244"/>
                <a:gd name="f55" fmla="val 12535"/>
                <a:gd name="f56" fmla="val 7357"/>
                <a:gd name="f57" fmla="val 11423"/>
                <a:gd name="f58" fmla="val 8470"/>
                <a:gd name="f59" fmla="val 10310"/>
                <a:gd name="f60" fmla="val 10696"/>
                <a:gd name="f61" fmla="val 8084"/>
                <a:gd name="f62" fmla="val 11809"/>
                <a:gd name="f63" fmla="val 6971"/>
                <a:gd name="f64" fmla="val 12921"/>
                <a:gd name="f65" fmla="val 5859"/>
                <a:gd name="f66" fmla="val 14714"/>
                <a:gd name="f67" fmla="val 4066"/>
                <a:gd name="f68" fmla="val 15147"/>
                <a:gd name="f69" fmla="val 3633"/>
                <a:gd name="f70" fmla="val 16260"/>
                <a:gd name="f71" fmla="val 2520"/>
                <a:gd name="f72" fmla="val 17373"/>
                <a:gd name="f73" fmla="val 1407"/>
                <a:gd name="f74" fmla="val 18485"/>
                <a:gd name="f75" fmla="val 294"/>
                <a:gd name="f76" fmla="val 18609"/>
                <a:gd name="f77" fmla="val 124"/>
                <a:gd name="f78" fmla="val 63"/>
                <a:gd name="f79" fmla="*/ f0 1 18610"/>
                <a:gd name="f80" fmla="*/ f1 1 18595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18610"/>
                <a:gd name="f87" fmla="*/ f84 1 18595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18610" h="1859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2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42"/>
                  </a:lnTo>
                  <a:cubicBezTo>
                    <a:pt x="f43" y="f77"/>
                    <a:pt x="f43" y="f78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3" name="Google Shape;672;p31">
              <a:extLst>
                <a:ext uri="{FF2B5EF4-FFF2-40B4-BE49-F238E27FC236}">
                  <a16:creationId xmlns:a16="http://schemas.microsoft.com/office/drawing/2014/main" id="{A32BBA61-6698-490D-8716-959776C245EB}"/>
                </a:ext>
              </a:extLst>
            </p:cNvPr>
            <p:cNvSpPr/>
            <p:nvPr/>
          </p:nvSpPr>
          <p:spPr>
            <a:xfrm>
              <a:off x="3797631" y="2385642"/>
              <a:ext cx="440521" cy="440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621"/>
                <a:gd name="f4" fmla="val 17620"/>
                <a:gd name="f5" fmla="val 17188"/>
                <a:gd name="f6" fmla="val 433"/>
                <a:gd name="f7" fmla="val 16075"/>
                <a:gd name="f8" fmla="val 1546"/>
                <a:gd name="f9" fmla="val 14962"/>
                <a:gd name="f10" fmla="val 2659"/>
                <a:gd name="f11" fmla="val 13849"/>
                <a:gd name="f12" fmla="val 3772"/>
                <a:gd name="f13" fmla="val 12736"/>
                <a:gd name="f14" fmla="val 4884"/>
                <a:gd name="f15" fmla="val 11608"/>
                <a:gd name="f16" fmla="val 5997"/>
                <a:gd name="f17" fmla="val 10495"/>
                <a:gd name="f18" fmla="val 7110"/>
                <a:gd name="f19" fmla="val 9383"/>
                <a:gd name="f20" fmla="val 8223"/>
                <a:gd name="f21" fmla="val 8270"/>
                <a:gd name="f22" fmla="val 9336"/>
                <a:gd name="f23" fmla="val 7172"/>
                <a:gd name="f24" fmla="val 10448"/>
                <a:gd name="f25" fmla="val 6060"/>
                <a:gd name="f26" fmla="val 11561"/>
                <a:gd name="f27" fmla="val 4947"/>
                <a:gd name="f28" fmla="val 12690"/>
                <a:gd name="f29" fmla="val 3834"/>
                <a:gd name="f30" fmla="val 13802"/>
                <a:gd name="f31" fmla="val 2721"/>
                <a:gd name="f32" fmla="val 14900"/>
                <a:gd name="f33" fmla="val 495"/>
                <a:gd name="f34" fmla="val 17125"/>
                <a:gd name="f35" fmla="val 1"/>
                <a:gd name="f36" fmla="val 186"/>
                <a:gd name="f37" fmla="val 743"/>
                <a:gd name="f38" fmla="val 17064"/>
                <a:gd name="f39" fmla="val 1856"/>
                <a:gd name="f40" fmla="val 15951"/>
                <a:gd name="f41" fmla="val 2968"/>
                <a:gd name="f42" fmla="val 14838"/>
                <a:gd name="f43" fmla="val 4081"/>
                <a:gd name="f44" fmla="val 13725"/>
                <a:gd name="f45" fmla="val 5194"/>
                <a:gd name="f46" fmla="val 12612"/>
                <a:gd name="f47" fmla="val 6307"/>
                <a:gd name="f48" fmla="val 11499"/>
                <a:gd name="f49" fmla="val 7420"/>
                <a:gd name="f50" fmla="val 10387"/>
                <a:gd name="f51" fmla="val 8532"/>
                <a:gd name="f52" fmla="val 9274"/>
                <a:gd name="f53" fmla="val 9645"/>
                <a:gd name="f54" fmla="val 8161"/>
                <a:gd name="f55" fmla="val 10758"/>
                <a:gd name="f56" fmla="val 7048"/>
                <a:gd name="f57" fmla="val 11871"/>
                <a:gd name="f58" fmla="val 5935"/>
                <a:gd name="f59" fmla="val 12984"/>
                <a:gd name="f60" fmla="val 4823"/>
                <a:gd name="f61" fmla="val 14097"/>
                <a:gd name="f62" fmla="val 3710"/>
                <a:gd name="f63" fmla="val 15209"/>
                <a:gd name="f64" fmla="val 2597"/>
                <a:gd name="f65" fmla="val 16322"/>
                <a:gd name="f66" fmla="val 1484"/>
                <a:gd name="f67" fmla="val 17435"/>
                <a:gd name="f68" fmla="val 371"/>
                <a:gd name="f69" fmla="val 124"/>
                <a:gd name="f70" fmla="val 62"/>
                <a:gd name="f71" fmla="*/ f0 1 17621"/>
                <a:gd name="f72" fmla="*/ f1 1 17620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17621"/>
                <a:gd name="f79" fmla="*/ f76 1 17620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17621" h="17620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4"/>
                  </a:lnTo>
                  <a:lnTo>
                    <a:pt x="f36" y="f4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3" y="f36"/>
                  </a:lnTo>
                  <a:cubicBezTo>
                    <a:pt x="f3" y="f69"/>
                    <a:pt x="f3" y="f70"/>
                    <a:pt x="f3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4" name="Google Shape;673;p31">
              <a:extLst>
                <a:ext uri="{FF2B5EF4-FFF2-40B4-BE49-F238E27FC236}">
                  <a16:creationId xmlns:a16="http://schemas.microsoft.com/office/drawing/2014/main" id="{E7FC77A5-B067-43A3-85EE-080828712BF7}"/>
                </a:ext>
              </a:extLst>
            </p:cNvPr>
            <p:cNvSpPr/>
            <p:nvPr/>
          </p:nvSpPr>
          <p:spPr>
            <a:xfrm>
              <a:off x="3825081" y="2413065"/>
              <a:ext cx="413445" cy="413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538"/>
                <a:gd name="f4" fmla="val 16539"/>
                <a:gd name="f5" fmla="val 1"/>
                <a:gd name="f6" fmla="val 16090"/>
                <a:gd name="f7" fmla="val 449"/>
                <a:gd name="f8" fmla="val 14977"/>
                <a:gd name="f9" fmla="val 1562"/>
                <a:gd name="f10" fmla="val 13864"/>
                <a:gd name="f11" fmla="val 2675"/>
                <a:gd name="f12" fmla="val 12751"/>
                <a:gd name="f13" fmla="val 3787"/>
                <a:gd name="f14" fmla="val 11638"/>
                <a:gd name="f15" fmla="val 4900"/>
                <a:gd name="f16" fmla="val 10510"/>
                <a:gd name="f17" fmla="val 6013"/>
                <a:gd name="f18" fmla="val 9397"/>
                <a:gd name="f19" fmla="val 7126"/>
                <a:gd name="f20" fmla="val 8285"/>
                <a:gd name="f21" fmla="val 8239"/>
                <a:gd name="f22" fmla="val 7172"/>
                <a:gd name="f23" fmla="val 9351"/>
                <a:gd name="f24" fmla="val 5008"/>
                <a:gd name="f25" fmla="val 11531"/>
                <a:gd name="f26" fmla="val 4946"/>
                <a:gd name="f27" fmla="val 11577"/>
                <a:gd name="f28" fmla="val 3833"/>
                <a:gd name="f29" fmla="val 12690"/>
                <a:gd name="f30" fmla="val 2720"/>
                <a:gd name="f31" fmla="val 13803"/>
                <a:gd name="f32" fmla="val 1623"/>
                <a:gd name="f33" fmla="val 14916"/>
                <a:gd name="f34" fmla="val 510"/>
                <a:gd name="f35" fmla="val 16028"/>
                <a:gd name="f36" fmla="val 201"/>
                <a:gd name="f37" fmla="val 773"/>
                <a:gd name="f38" fmla="val 15982"/>
                <a:gd name="f39" fmla="val 1886"/>
                <a:gd name="f40" fmla="val 14869"/>
                <a:gd name="f41" fmla="val 2999"/>
                <a:gd name="f42" fmla="val 13756"/>
                <a:gd name="f43" fmla="val 4111"/>
                <a:gd name="f44" fmla="val 12644"/>
                <a:gd name="f45" fmla="val 5224"/>
                <a:gd name="f46" fmla="val 6337"/>
                <a:gd name="f47" fmla="val 10418"/>
                <a:gd name="f48" fmla="val 7450"/>
                <a:gd name="f49" fmla="val 9305"/>
                <a:gd name="f50" fmla="val 8563"/>
                <a:gd name="f51" fmla="val 8192"/>
                <a:gd name="f52" fmla="val 9676"/>
                <a:gd name="f53" fmla="val 7079"/>
                <a:gd name="f54" fmla="val 10788"/>
                <a:gd name="f55" fmla="val 5967"/>
                <a:gd name="f56" fmla="val 11901"/>
                <a:gd name="f57" fmla="val 4854"/>
                <a:gd name="f58" fmla="val 13014"/>
                <a:gd name="f59" fmla="val 3741"/>
                <a:gd name="f60" fmla="val 14127"/>
                <a:gd name="f61" fmla="val 2628"/>
                <a:gd name="f62" fmla="val 15240"/>
                <a:gd name="f63" fmla="val 1515"/>
                <a:gd name="f64" fmla="val 16352"/>
                <a:gd name="f65" fmla="val 403"/>
                <a:gd name="f66" fmla="val 16523"/>
                <a:gd name="f67" fmla="val 217"/>
                <a:gd name="f68" fmla="*/ f0 1 16538"/>
                <a:gd name="f69" fmla="*/ f1 1 1653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6538"/>
                <a:gd name="f76" fmla="*/ f73 1 1653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6538" h="16539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2" y="f3"/>
                  </a:lnTo>
                  <a:lnTo>
                    <a:pt x="f36" y="f3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2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5" name="Google Shape;674;p31">
              <a:extLst>
                <a:ext uri="{FF2B5EF4-FFF2-40B4-BE49-F238E27FC236}">
                  <a16:creationId xmlns:a16="http://schemas.microsoft.com/office/drawing/2014/main" id="{DEEAD299-3A80-49CC-A689-8C7096538027}"/>
                </a:ext>
              </a:extLst>
            </p:cNvPr>
            <p:cNvSpPr/>
            <p:nvPr/>
          </p:nvSpPr>
          <p:spPr>
            <a:xfrm>
              <a:off x="3854826" y="2442435"/>
              <a:ext cx="382173" cy="3821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87"/>
                <a:gd name="f4" fmla="val 15286"/>
                <a:gd name="f5" fmla="val 14900"/>
                <a:gd name="f6" fmla="val 387"/>
                <a:gd name="f7" fmla="val 13787"/>
                <a:gd name="f8" fmla="val 1500"/>
                <a:gd name="f9" fmla="val 12674"/>
                <a:gd name="f10" fmla="val 2612"/>
                <a:gd name="f11" fmla="val 11561"/>
                <a:gd name="f12" fmla="val 3725"/>
                <a:gd name="f13" fmla="val 9382"/>
                <a:gd name="f14" fmla="val 5889"/>
                <a:gd name="f15" fmla="val 9336"/>
                <a:gd name="f16" fmla="val 5951"/>
                <a:gd name="f17" fmla="val 8223"/>
                <a:gd name="f18" fmla="val 7064"/>
                <a:gd name="f19" fmla="val 7110"/>
                <a:gd name="f20" fmla="val 8176"/>
                <a:gd name="f21" fmla="val 5997"/>
                <a:gd name="f22" fmla="val 9289"/>
                <a:gd name="f23" fmla="val 4884"/>
                <a:gd name="f24" fmla="val 10418"/>
                <a:gd name="f25" fmla="val 3772"/>
                <a:gd name="f26" fmla="val 11530"/>
                <a:gd name="f27" fmla="val 2659"/>
                <a:gd name="f28" fmla="val 12643"/>
                <a:gd name="f29" fmla="val 1546"/>
                <a:gd name="f30" fmla="val 13741"/>
                <a:gd name="f31" fmla="val 433"/>
                <a:gd name="f32" fmla="val 14853"/>
                <a:gd name="f33" fmla="val 217"/>
                <a:gd name="f34" fmla="val 15271"/>
                <a:gd name="f35" fmla="val 1762"/>
                <a:gd name="f36" fmla="val 1809"/>
                <a:gd name="f37" fmla="val 13679"/>
                <a:gd name="f38" fmla="val 2921"/>
                <a:gd name="f39" fmla="val 12566"/>
                <a:gd name="f40" fmla="val 4034"/>
                <a:gd name="f41" fmla="val 11453"/>
                <a:gd name="f42" fmla="val 5147"/>
                <a:gd name="f43" fmla="val 10340"/>
                <a:gd name="f44" fmla="val 6260"/>
                <a:gd name="f45" fmla="val 9227"/>
                <a:gd name="f46" fmla="val 7373"/>
                <a:gd name="f47" fmla="val 8115"/>
                <a:gd name="f48" fmla="val 8486"/>
                <a:gd name="f49" fmla="val 7002"/>
                <a:gd name="f50" fmla="val 9598"/>
                <a:gd name="f51" fmla="val 10711"/>
                <a:gd name="f52" fmla="val 4776"/>
                <a:gd name="f53" fmla="val 11824"/>
                <a:gd name="f54" fmla="val 3663"/>
                <a:gd name="f55" fmla="val 12937"/>
                <a:gd name="f56" fmla="val 2551"/>
                <a:gd name="f57" fmla="val 14050"/>
                <a:gd name="f58" fmla="val 1438"/>
                <a:gd name="f59" fmla="val 15162"/>
                <a:gd name="f60" fmla="val 325"/>
                <a:gd name="f61" fmla="val 232"/>
                <a:gd name="f62" fmla="val 155"/>
                <a:gd name="f63" fmla="val 78"/>
                <a:gd name="f64" fmla="*/ f0 1 15287"/>
                <a:gd name="f65" fmla="*/ f1 1 15287"/>
                <a:gd name="f66" fmla="val f2"/>
                <a:gd name="f67" fmla="val f3"/>
                <a:gd name="f68" fmla="+- f67 0 f66"/>
                <a:gd name="f69" fmla="*/ f68 1 15287"/>
                <a:gd name="f70" fmla="*/ f66 1 f69"/>
                <a:gd name="f71" fmla="*/ f67 1 f69"/>
                <a:gd name="f72" fmla="*/ f70 f64 1"/>
                <a:gd name="f73" fmla="*/ f71 f64 1"/>
                <a:gd name="f74" fmla="*/ f71 f65 1"/>
                <a:gd name="f75" fmla="*/ f70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5287" h="15287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2" y="f4"/>
                  </a:lnTo>
                  <a:lnTo>
                    <a:pt x="f33" y="f34"/>
                  </a:lnTo>
                  <a:lnTo>
                    <a:pt x="f35" y="f30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14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34" y="f61"/>
                  </a:lnTo>
                  <a:cubicBezTo>
                    <a:pt x="f34" y="f62"/>
                    <a:pt x="f34" y="f63"/>
                    <a:pt x="f4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6" name="Google Shape;675;p31">
              <a:extLst>
                <a:ext uri="{FF2B5EF4-FFF2-40B4-BE49-F238E27FC236}">
                  <a16:creationId xmlns:a16="http://schemas.microsoft.com/office/drawing/2014/main" id="{018FF9AB-535E-4A2C-9D46-18AC3B423CB9}"/>
                </a:ext>
              </a:extLst>
            </p:cNvPr>
            <p:cNvSpPr/>
            <p:nvPr/>
          </p:nvSpPr>
          <p:spPr>
            <a:xfrm>
              <a:off x="3640381" y="2228758"/>
              <a:ext cx="561450" cy="561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458"/>
                <a:gd name="f4" fmla="val 22396"/>
                <a:gd name="f5" fmla="val 22365"/>
                <a:gd name="f6" fmla="val 31"/>
                <a:gd name="f7" fmla="val 21252"/>
                <a:gd name="f8" fmla="val 1144"/>
                <a:gd name="f9" fmla="val 20139"/>
                <a:gd name="f10" fmla="val 2257"/>
                <a:gd name="f11" fmla="val 19026"/>
                <a:gd name="f12" fmla="val 3370"/>
                <a:gd name="f13" fmla="val 17898"/>
                <a:gd name="f14" fmla="val 4482"/>
                <a:gd name="f15" fmla="val 16785"/>
                <a:gd name="f16" fmla="val 5595"/>
                <a:gd name="f17" fmla="val 15673"/>
                <a:gd name="f18" fmla="val 6708"/>
                <a:gd name="f19" fmla="val 14560"/>
                <a:gd name="f20" fmla="val 7821"/>
                <a:gd name="f21" fmla="val 13462"/>
                <a:gd name="f22" fmla="val 8934"/>
                <a:gd name="f23" fmla="val 12350"/>
                <a:gd name="f24" fmla="val 10047"/>
                <a:gd name="f25" fmla="val 11237"/>
                <a:gd name="f26" fmla="val 11159"/>
                <a:gd name="f27" fmla="val 10124"/>
                <a:gd name="f28" fmla="val 12272"/>
                <a:gd name="f29" fmla="val 9011"/>
                <a:gd name="f30" fmla="val 13385"/>
                <a:gd name="f31" fmla="val 7898"/>
                <a:gd name="f32" fmla="val 14498"/>
                <a:gd name="f33" fmla="val 6785"/>
                <a:gd name="f34" fmla="val 15611"/>
                <a:gd name="f35" fmla="val 5673"/>
                <a:gd name="f36" fmla="val 16723"/>
                <a:gd name="f37" fmla="val 4560"/>
                <a:gd name="f38" fmla="val 17836"/>
                <a:gd name="f39" fmla="val 3432"/>
                <a:gd name="f40" fmla="val 18965"/>
                <a:gd name="f41" fmla="val 2319"/>
                <a:gd name="f42" fmla="val 20077"/>
                <a:gd name="f43" fmla="val 1206"/>
                <a:gd name="f44" fmla="val 21190"/>
                <a:gd name="f45" fmla="val 93"/>
                <a:gd name="f46" fmla="val 22288"/>
                <a:gd name="f47" fmla="val 22380"/>
                <a:gd name="f48" fmla="val 155"/>
                <a:gd name="f49" fmla="val 310"/>
                <a:gd name="f50" fmla="val 356"/>
                <a:gd name="f51" fmla="val 22241"/>
                <a:gd name="f52" fmla="val 1469"/>
                <a:gd name="f53" fmla="val 21128"/>
                <a:gd name="f54" fmla="val 2582"/>
                <a:gd name="f55" fmla="val 20016"/>
                <a:gd name="f56" fmla="val 3710"/>
                <a:gd name="f57" fmla="val 18903"/>
                <a:gd name="f58" fmla="val 4823"/>
                <a:gd name="f59" fmla="val 17790"/>
                <a:gd name="f60" fmla="val 5935"/>
                <a:gd name="f61" fmla="val 16677"/>
                <a:gd name="f62" fmla="val 7048"/>
                <a:gd name="f63" fmla="val 15564"/>
                <a:gd name="f64" fmla="val 8161"/>
                <a:gd name="f65" fmla="val 14451"/>
                <a:gd name="f66" fmla="val 9274"/>
                <a:gd name="f67" fmla="val 13339"/>
                <a:gd name="f68" fmla="val 10387"/>
                <a:gd name="f69" fmla="val 12226"/>
                <a:gd name="f70" fmla="val 11499"/>
                <a:gd name="f71" fmla="val 11113"/>
                <a:gd name="f72" fmla="val 12612"/>
                <a:gd name="f73" fmla="val 10000"/>
                <a:gd name="f74" fmla="val 13725"/>
                <a:gd name="f75" fmla="val 8887"/>
                <a:gd name="f76" fmla="val 14838"/>
                <a:gd name="f77" fmla="val 7775"/>
                <a:gd name="f78" fmla="val 15951"/>
                <a:gd name="f79" fmla="val 6662"/>
                <a:gd name="f80" fmla="val 17064"/>
                <a:gd name="f81" fmla="val 5549"/>
                <a:gd name="f82" fmla="val 18176"/>
                <a:gd name="f83" fmla="val 4436"/>
                <a:gd name="f84" fmla="val 19289"/>
                <a:gd name="f85" fmla="val 3323"/>
                <a:gd name="f86" fmla="val 20402"/>
                <a:gd name="f87" fmla="val 2210"/>
                <a:gd name="f88" fmla="val 21515"/>
                <a:gd name="f89" fmla="val 1098"/>
                <a:gd name="f90" fmla="val 139"/>
                <a:gd name="f91" fmla="*/ f0 1 22458"/>
                <a:gd name="f92" fmla="*/ f1 1 22458"/>
                <a:gd name="f93" fmla="val f2"/>
                <a:gd name="f94" fmla="val f3"/>
                <a:gd name="f95" fmla="+- f94 0 f93"/>
                <a:gd name="f96" fmla="*/ f95 1 22458"/>
                <a:gd name="f97" fmla="*/ f93 1 f96"/>
                <a:gd name="f98" fmla="*/ f94 1 f96"/>
                <a:gd name="f99" fmla="*/ f97 f91 1"/>
                <a:gd name="f100" fmla="*/ f98 f91 1"/>
                <a:gd name="f101" fmla="*/ f98 f92 1"/>
                <a:gd name="f102" fmla="*/ f97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2458" h="22458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7"/>
                  </a:lnTo>
                  <a:lnTo>
                    <a:pt x="f48" y="f3"/>
                  </a:lnTo>
                  <a:lnTo>
                    <a:pt x="f49" y="f46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3" y="f90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7" name="Google Shape;676;p31">
              <a:extLst>
                <a:ext uri="{FF2B5EF4-FFF2-40B4-BE49-F238E27FC236}">
                  <a16:creationId xmlns:a16="http://schemas.microsoft.com/office/drawing/2014/main" id="{B36EE69D-6163-4082-A029-16F61FC75425}"/>
                </a:ext>
              </a:extLst>
            </p:cNvPr>
            <p:cNvSpPr/>
            <p:nvPr/>
          </p:nvSpPr>
          <p:spPr>
            <a:xfrm>
              <a:off x="3660078" y="2248088"/>
              <a:ext cx="550249" cy="5502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10"/>
                <a:gd name="f4" fmla="val 21948"/>
                <a:gd name="f5" fmla="val 21577"/>
                <a:gd name="f6" fmla="val 371"/>
                <a:gd name="f7" fmla="val 20464"/>
                <a:gd name="f8" fmla="val 1484"/>
                <a:gd name="f9" fmla="val 19351"/>
                <a:gd name="f10" fmla="val 2597"/>
                <a:gd name="f11" fmla="val 18238"/>
                <a:gd name="f12" fmla="val 3709"/>
                <a:gd name="f13" fmla="val 17110"/>
                <a:gd name="f14" fmla="val 4822"/>
                <a:gd name="f15" fmla="val 15997"/>
                <a:gd name="f16" fmla="val 5935"/>
                <a:gd name="f17" fmla="val 14885"/>
                <a:gd name="f18" fmla="val 7048"/>
                <a:gd name="f19" fmla="val 13772"/>
                <a:gd name="f20" fmla="val 8161"/>
                <a:gd name="f21" fmla="val 12103"/>
                <a:gd name="f22" fmla="val 9830"/>
                <a:gd name="f23" fmla="val 11546"/>
                <a:gd name="f24" fmla="val 10386"/>
                <a:gd name="f25" fmla="val 10433"/>
                <a:gd name="f26" fmla="val 11499"/>
                <a:gd name="f27" fmla="val 9320"/>
                <a:gd name="f28" fmla="val 12612"/>
                <a:gd name="f29" fmla="val 8223"/>
                <a:gd name="f30" fmla="val 13725"/>
                <a:gd name="f31" fmla="val 7110"/>
                <a:gd name="f32" fmla="val 14838"/>
                <a:gd name="f33" fmla="val 5997"/>
                <a:gd name="f34" fmla="val 15950"/>
                <a:gd name="f35" fmla="val 4885"/>
                <a:gd name="f36" fmla="val 17063"/>
                <a:gd name="f37" fmla="val 3756"/>
                <a:gd name="f38" fmla="val 18192"/>
                <a:gd name="f39" fmla="val 2644"/>
                <a:gd name="f40" fmla="val 19304"/>
                <a:gd name="f41" fmla="val 1531"/>
                <a:gd name="f42" fmla="val 20417"/>
                <a:gd name="f43" fmla="val 418"/>
                <a:gd name="f44" fmla="val 21515"/>
                <a:gd name="f45" fmla="val 1"/>
                <a:gd name="f46" fmla="val 21947"/>
                <a:gd name="f47" fmla="val 155"/>
                <a:gd name="f48" fmla="val 22009"/>
                <a:gd name="f49" fmla="val 696"/>
                <a:gd name="f50" fmla="val 21468"/>
                <a:gd name="f51" fmla="val 1809"/>
                <a:gd name="f52" fmla="val 20355"/>
                <a:gd name="f53" fmla="val 2922"/>
                <a:gd name="f54" fmla="val 19243"/>
                <a:gd name="f55" fmla="val 5147"/>
                <a:gd name="f56" fmla="val 17017"/>
                <a:gd name="f57" fmla="val 6260"/>
                <a:gd name="f58" fmla="val 15904"/>
                <a:gd name="f59" fmla="val 7373"/>
                <a:gd name="f60" fmla="val 14791"/>
                <a:gd name="f61" fmla="val 9599"/>
                <a:gd name="f62" fmla="val 12566"/>
                <a:gd name="f63" fmla="val 10711"/>
                <a:gd name="f64" fmla="val 11453"/>
                <a:gd name="f65" fmla="val 11824"/>
                <a:gd name="f66" fmla="val 10340"/>
                <a:gd name="f67" fmla="val 12922"/>
                <a:gd name="f68" fmla="val 9227"/>
                <a:gd name="f69" fmla="val 14034"/>
                <a:gd name="f70" fmla="val 8114"/>
                <a:gd name="f71" fmla="val 15147"/>
                <a:gd name="f72" fmla="val 7002"/>
                <a:gd name="f73" fmla="val 16260"/>
                <a:gd name="f74" fmla="val 5889"/>
                <a:gd name="f75" fmla="val 17373"/>
                <a:gd name="f76" fmla="val 4776"/>
                <a:gd name="f77" fmla="val 18486"/>
                <a:gd name="f78" fmla="val 3663"/>
                <a:gd name="f79" fmla="val 19599"/>
                <a:gd name="f80" fmla="val 2550"/>
                <a:gd name="f81" fmla="val 20711"/>
                <a:gd name="f82" fmla="val 1437"/>
                <a:gd name="f83" fmla="val 21824"/>
                <a:gd name="f84" fmla="val 325"/>
                <a:gd name="f85" fmla="*/ f0 1 22010"/>
                <a:gd name="f86" fmla="*/ f1 1 22010"/>
                <a:gd name="f87" fmla="val f2"/>
                <a:gd name="f88" fmla="val f3"/>
                <a:gd name="f89" fmla="+- f88 0 f87"/>
                <a:gd name="f90" fmla="*/ f89 1 22010"/>
                <a:gd name="f91" fmla="*/ f87 1 f90"/>
                <a:gd name="f92" fmla="*/ f88 1 f90"/>
                <a:gd name="f93" fmla="*/ f91 f85 1"/>
                <a:gd name="f94" fmla="*/ f92 f85 1"/>
                <a:gd name="f95" fmla="*/ f92 f86 1"/>
                <a:gd name="f96" fmla="*/ f91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22010" h="22010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3" y="f47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8" name="Google Shape;677;p31">
              <a:extLst>
                <a:ext uri="{FF2B5EF4-FFF2-40B4-BE49-F238E27FC236}">
                  <a16:creationId xmlns:a16="http://schemas.microsoft.com/office/drawing/2014/main" id="{D87163B8-B3CF-46ED-85C7-AAFBEC18868B}"/>
                </a:ext>
              </a:extLst>
            </p:cNvPr>
            <p:cNvSpPr/>
            <p:nvPr/>
          </p:nvSpPr>
          <p:spPr>
            <a:xfrm>
              <a:off x="3586679" y="2174662"/>
              <a:ext cx="586176" cy="586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447"/>
                <a:gd name="f4" fmla="val 23369"/>
                <a:gd name="f5" fmla="val 22287"/>
                <a:gd name="f6" fmla="val 1082"/>
                <a:gd name="f7" fmla="val 21174"/>
                <a:gd name="f8" fmla="val 2195"/>
                <a:gd name="f9" fmla="val 20046"/>
                <a:gd name="f10" fmla="val 3308"/>
                <a:gd name="f11" fmla="val 18933"/>
                <a:gd name="f12" fmla="val 4421"/>
                <a:gd name="f13" fmla="val 17821"/>
                <a:gd name="f14" fmla="val 5534"/>
                <a:gd name="f15" fmla="val 16708"/>
                <a:gd name="f16" fmla="val 6646"/>
                <a:gd name="f17" fmla="val 15610"/>
                <a:gd name="f18" fmla="val 7759"/>
                <a:gd name="f19" fmla="val 14498"/>
                <a:gd name="f20" fmla="val 8872"/>
                <a:gd name="f21" fmla="val 13385"/>
                <a:gd name="f22" fmla="val 9985"/>
                <a:gd name="f23" fmla="val 12272"/>
                <a:gd name="f24" fmla="val 11098"/>
                <a:gd name="f25" fmla="val 11159"/>
                <a:gd name="f26" fmla="val 12211"/>
                <a:gd name="f27" fmla="val 10046"/>
                <a:gd name="f28" fmla="val 13323"/>
                <a:gd name="f29" fmla="val 8933"/>
                <a:gd name="f30" fmla="val 14436"/>
                <a:gd name="f31" fmla="val 7821"/>
                <a:gd name="f32" fmla="val 15549"/>
                <a:gd name="f33" fmla="val 6708"/>
                <a:gd name="f34" fmla="val 16662"/>
                <a:gd name="f35" fmla="val 5595"/>
                <a:gd name="f36" fmla="val 17775"/>
                <a:gd name="f37" fmla="val 4482"/>
                <a:gd name="f38" fmla="val 18887"/>
                <a:gd name="f39" fmla="val 3369"/>
                <a:gd name="f40" fmla="val 20000"/>
                <a:gd name="f41" fmla="val 2241"/>
                <a:gd name="f42" fmla="val 21129"/>
                <a:gd name="f43" fmla="val 1128"/>
                <a:gd name="f44" fmla="val 22241"/>
                <a:gd name="f45" fmla="val 15"/>
                <a:gd name="f46" fmla="val 23354"/>
                <a:gd name="f47" fmla="val 23370"/>
                <a:gd name="f48" fmla="val 124"/>
                <a:gd name="f49" fmla="val 294"/>
                <a:gd name="f50" fmla="val 23292"/>
                <a:gd name="f51" fmla="val 1407"/>
                <a:gd name="f52" fmla="val 22180"/>
                <a:gd name="f53" fmla="val 2519"/>
                <a:gd name="f54" fmla="val 21067"/>
                <a:gd name="f55" fmla="val 3632"/>
                <a:gd name="f56" fmla="val 19938"/>
                <a:gd name="f57" fmla="val 4745"/>
                <a:gd name="f58" fmla="val 18826"/>
                <a:gd name="f59" fmla="val 5858"/>
                <a:gd name="f60" fmla="val 17713"/>
                <a:gd name="f61" fmla="val 8083"/>
                <a:gd name="f62" fmla="val 15487"/>
                <a:gd name="f63" fmla="val 9181"/>
                <a:gd name="f64" fmla="val 14374"/>
                <a:gd name="f65" fmla="val 10294"/>
                <a:gd name="f66" fmla="val 13262"/>
                <a:gd name="f67" fmla="val 12102"/>
                <a:gd name="f68" fmla="val 11469"/>
                <a:gd name="f69" fmla="val 12519"/>
                <a:gd name="f70" fmla="val 11036"/>
                <a:gd name="f71" fmla="val 13632"/>
                <a:gd name="f72" fmla="val 9923"/>
                <a:gd name="f73" fmla="val 14745"/>
                <a:gd name="f74" fmla="val 8810"/>
                <a:gd name="f75" fmla="val 15858"/>
                <a:gd name="f76" fmla="val 7697"/>
                <a:gd name="f77" fmla="val 16970"/>
                <a:gd name="f78" fmla="val 6585"/>
                <a:gd name="f79" fmla="val 18083"/>
                <a:gd name="f80" fmla="val 5472"/>
                <a:gd name="f81" fmla="val 19196"/>
                <a:gd name="f82" fmla="val 4359"/>
                <a:gd name="f83" fmla="val 20309"/>
                <a:gd name="f84" fmla="val 3246"/>
                <a:gd name="f85" fmla="val 21422"/>
                <a:gd name="f86" fmla="val 2133"/>
                <a:gd name="f87" fmla="val 22550"/>
                <a:gd name="f88" fmla="val 1036"/>
                <a:gd name="f89" fmla="val 23446"/>
                <a:gd name="f90" fmla="val 140"/>
                <a:gd name="f91" fmla="*/ f0 1 23447"/>
                <a:gd name="f92" fmla="*/ f1 1 23447"/>
                <a:gd name="f93" fmla="val f2"/>
                <a:gd name="f94" fmla="val f3"/>
                <a:gd name="f95" fmla="+- f94 0 f93"/>
                <a:gd name="f96" fmla="*/ f95 1 23447"/>
                <a:gd name="f97" fmla="*/ f93 1 f96"/>
                <a:gd name="f98" fmla="*/ f94 1 f96"/>
                <a:gd name="f99" fmla="*/ f97 f91 1"/>
                <a:gd name="f100" fmla="*/ f98 f91 1"/>
                <a:gd name="f101" fmla="*/ f98 f92 1"/>
                <a:gd name="f102" fmla="*/ f97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3447" h="23447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7"/>
                  </a:lnTo>
                  <a:lnTo>
                    <a:pt x="f48" y="f3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9" name="Google Shape;678;p31">
              <a:extLst>
                <a:ext uri="{FF2B5EF4-FFF2-40B4-BE49-F238E27FC236}">
                  <a16:creationId xmlns:a16="http://schemas.microsoft.com/office/drawing/2014/main" id="{F9FE87A3-D888-4073-9A5B-99AA69EA54A6}"/>
                </a:ext>
              </a:extLst>
            </p:cNvPr>
            <p:cNvSpPr/>
            <p:nvPr/>
          </p:nvSpPr>
          <p:spPr>
            <a:xfrm>
              <a:off x="3604052" y="2192036"/>
              <a:ext cx="579226" cy="57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169"/>
                <a:gd name="f4" fmla="val 23170"/>
                <a:gd name="f5" fmla="val 23091"/>
                <a:gd name="f6" fmla="val 1"/>
                <a:gd name="f7" fmla="val 22705"/>
                <a:gd name="f8" fmla="val 387"/>
                <a:gd name="f9" fmla="val 21592"/>
                <a:gd name="f10" fmla="val 1500"/>
                <a:gd name="f11" fmla="val 20479"/>
                <a:gd name="f12" fmla="val 2613"/>
                <a:gd name="f13" fmla="val 19351"/>
                <a:gd name="f14" fmla="val 3726"/>
                <a:gd name="f15" fmla="val 18238"/>
                <a:gd name="f16" fmla="val 4839"/>
                <a:gd name="f17" fmla="val 17126"/>
                <a:gd name="f18" fmla="val 5951"/>
                <a:gd name="f19" fmla="val 16013"/>
                <a:gd name="f20" fmla="val 7064"/>
                <a:gd name="f21" fmla="val 14915"/>
                <a:gd name="f22" fmla="val 8177"/>
                <a:gd name="f23" fmla="val 13803"/>
                <a:gd name="f24" fmla="val 9290"/>
                <a:gd name="f25" fmla="val 12690"/>
                <a:gd name="f26" fmla="val 10403"/>
                <a:gd name="f27" fmla="val 11577"/>
                <a:gd name="f28" fmla="val 11516"/>
                <a:gd name="f29" fmla="val 10464"/>
                <a:gd name="f30" fmla="val 12628"/>
                <a:gd name="f31" fmla="val 9351"/>
                <a:gd name="f32" fmla="val 13741"/>
                <a:gd name="f33" fmla="val 8238"/>
                <a:gd name="f34" fmla="val 14854"/>
                <a:gd name="f35" fmla="val 7126"/>
                <a:gd name="f36" fmla="val 15967"/>
                <a:gd name="f37" fmla="val 6013"/>
                <a:gd name="f38" fmla="val 17080"/>
                <a:gd name="f39" fmla="val 4900"/>
                <a:gd name="f40" fmla="val 18192"/>
                <a:gd name="f41" fmla="val 3787"/>
                <a:gd name="f42" fmla="val 19305"/>
                <a:gd name="f43" fmla="val 2659"/>
                <a:gd name="f44" fmla="val 20434"/>
                <a:gd name="f45" fmla="val 1546"/>
                <a:gd name="f46" fmla="val 21546"/>
                <a:gd name="f47" fmla="val 433"/>
                <a:gd name="f48" fmla="val 22659"/>
                <a:gd name="f49" fmla="val 23092"/>
                <a:gd name="f50" fmla="val 124"/>
                <a:gd name="f51" fmla="val 712"/>
                <a:gd name="f52" fmla="val 22582"/>
                <a:gd name="f53" fmla="val 1824"/>
                <a:gd name="f54" fmla="val 21469"/>
                <a:gd name="f55" fmla="val 2937"/>
                <a:gd name="f56" fmla="val 20356"/>
                <a:gd name="f57" fmla="val 4050"/>
                <a:gd name="f58" fmla="val 19259"/>
                <a:gd name="f59" fmla="val 5163"/>
                <a:gd name="f60" fmla="val 18146"/>
                <a:gd name="f61" fmla="val 6276"/>
                <a:gd name="f62" fmla="val 17033"/>
                <a:gd name="f63" fmla="val 7388"/>
                <a:gd name="f64" fmla="val 15920"/>
                <a:gd name="f65" fmla="val 8501"/>
                <a:gd name="f66" fmla="val 14808"/>
                <a:gd name="f67" fmla="val 9614"/>
                <a:gd name="f68" fmla="val 13695"/>
                <a:gd name="f69" fmla="val 10727"/>
                <a:gd name="f70" fmla="val 12582"/>
                <a:gd name="f71" fmla="val 11840"/>
                <a:gd name="f72" fmla="val 11469"/>
                <a:gd name="f73" fmla="val 12952"/>
                <a:gd name="f74" fmla="val 10356"/>
                <a:gd name="f75" fmla="val 14065"/>
                <a:gd name="f76" fmla="val 9244"/>
                <a:gd name="f77" fmla="val 15178"/>
                <a:gd name="f78" fmla="val 8131"/>
                <a:gd name="f79" fmla="val 16291"/>
                <a:gd name="f80" fmla="val 7018"/>
                <a:gd name="f81" fmla="val 17404"/>
                <a:gd name="f82" fmla="val 5905"/>
                <a:gd name="f83" fmla="val 18517"/>
                <a:gd name="f84" fmla="val 4792"/>
                <a:gd name="f85" fmla="val 19629"/>
                <a:gd name="f86" fmla="val 3679"/>
                <a:gd name="f87" fmla="val 20742"/>
                <a:gd name="f88" fmla="val 2567"/>
                <a:gd name="f89" fmla="val 21855"/>
                <a:gd name="f90" fmla="val 1454"/>
                <a:gd name="f91" fmla="val 22968"/>
                <a:gd name="f92" fmla="val 341"/>
                <a:gd name="f93" fmla="val 125"/>
                <a:gd name="f94" fmla="*/ f0 1 23169"/>
                <a:gd name="f95" fmla="*/ f1 1 23170"/>
                <a:gd name="f96" fmla="val f2"/>
                <a:gd name="f97" fmla="val f3"/>
                <a:gd name="f98" fmla="val f4"/>
                <a:gd name="f99" fmla="+- f98 0 f96"/>
                <a:gd name="f100" fmla="+- f97 0 f96"/>
                <a:gd name="f101" fmla="*/ f100 1 23169"/>
                <a:gd name="f102" fmla="*/ f99 1 23170"/>
                <a:gd name="f103" fmla="*/ f96 1 f101"/>
                <a:gd name="f104" fmla="*/ f97 1 f101"/>
                <a:gd name="f105" fmla="*/ f96 1 f102"/>
                <a:gd name="f106" fmla="*/ f98 1 f102"/>
                <a:gd name="f107" fmla="*/ f103 f94 1"/>
                <a:gd name="f108" fmla="*/ f104 f94 1"/>
                <a:gd name="f109" fmla="*/ f106 f95 1"/>
                <a:gd name="f110" fmla="*/ f105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7" t="f110" r="f108" b="f109"/>
              <a:pathLst>
                <a:path w="23169" h="23170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6" y="f49"/>
                  </a:lnTo>
                  <a:lnTo>
                    <a:pt x="f50" y="f3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91" y="f92"/>
                  </a:lnTo>
                  <a:lnTo>
                    <a:pt x="f3" y="f93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0" name="Google Shape;679;p31">
              <a:extLst>
                <a:ext uri="{FF2B5EF4-FFF2-40B4-BE49-F238E27FC236}">
                  <a16:creationId xmlns:a16="http://schemas.microsoft.com/office/drawing/2014/main" id="{3AA4BB7F-AC53-4240-BF00-022F5C8CFDF9}"/>
                </a:ext>
              </a:extLst>
            </p:cNvPr>
            <p:cNvSpPr/>
            <p:nvPr/>
          </p:nvSpPr>
          <p:spPr>
            <a:xfrm>
              <a:off x="3539130" y="2127141"/>
              <a:ext cx="598173" cy="5981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27"/>
                <a:gd name="f4" fmla="val 23926"/>
                <a:gd name="f5" fmla="val 23834"/>
                <a:gd name="f6" fmla="val 23076"/>
                <a:gd name="f7" fmla="val 758"/>
                <a:gd name="f8" fmla="val 21948"/>
                <a:gd name="f9" fmla="val 1871"/>
                <a:gd name="f10" fmla="val 20835"/>
                <a:gd name="f11" fmla="val 2983"/>
                <a:gd name="f12" fmla="val 19723"/>
                <a:gd name="f13" fmla="val 4096"/>
                <a:gd name="f14" fmla="val 18610"/>
                <a:gd name="f15" fmla="val 5209"/>
                <a:gd name="f16" fmla="val 17512"/>
                <a:gd name="f17" fmla="val 6322"/>
                <a:gd name="f18" fmla="val 16400"/>
                <a:gd name="f19" fmla="val 7435"/>
                <a:gd name="f20" fmla="val 15287"/>
                <a:gd name="f21" fmla="val 8547"/>
                <a:gd name="f22" fmla="val 14174"/>
                <a:gd name="f23" fmla="val 9660"/>
                <a:gd name="f24" fmla="val 13061"/>
                <a:gd name="f25" fmla="val 10773"/>
                <a:gd name="f26" fmla="val 11948"/>
                <a:gd name="f27" fmla="val 11886"/>
                <a:gd name="f28" fmla="val 10835"/>
                <a:gd name="f29" fmla="val 12999"/>
                <a:gd name="f30" fmla="val 9723"/>
                <a:gd name="f31" fmla="val 14112"/>
                <a:gd name="f32" fmla="val 8610"/>
                <a:gd name="f33" fmla="val 15224"/>
                <a:gd name="f34" fmla="val 7497"/>
                <a:gd name="f35" fmla="val 16337"/>
                <a:gd name="f36" fmla="val 6384"/>
                <a:gd name="f37" fmla="val 17450"/>
                <a:gd name="f38" fmla="val 5271"/>
                <a:gd name="f39" fmla="val 18563"/>
                <a:gd name="f40" fmla="val 4159"/>
                <a:gd name="f41" fmla="val 19676"/>
                <a:gd name="f42" fmla="val 3046"/>
                <a:gd name="f43" fmla="val 20788"/>
                <a:gd name="f44" fmla="val 805"/>
                <a:gd name="f45" fmla="val 23030"/>
                <a:gd name="f46" fmla="val 1"/>
                <a:gd name="f47" fmla="val 23833"/>
                <a:gd name="f48" fmla="val 109"/>
                <a:gd name="f49" fmla="val 1083"/>
                <a:gd name="f50" fmla="val 22952"/>
                <a:gd name="f51" fmla="val 2196"/>
                <a:gd name="f52" fmla="val 21839"/>
                <a:gd name="f53" fmla="val 3309"/>
                <a:gd name="f54" fmla="val 20727"/>
                <a:gd name="f55" fmla="val 4421"/>
                <a:gd name="f56" fmla="val 19614"/>
                <a:gd name="f57" fmla="val 5534"/>
                <a:gd name="f58" fmla="val 18501"/>
                <a:gd name="f59" fmla="val 6647"/>
                <a:gd name="f60" fmla="val 17388"/>
                <a:gd name="f61" fmla="val 7760"/>
                <a:gd name="f62" fmla="val 16275"/>
                <a:gd name="f63" fmla="val 8873"/>
                <a:gd name="f64" fmla="val 15163"/>
                <a:gd name="f65" fmla="val 9985"/>
                <a:gd name="f66" fmla="val 14050"/>
                <a:gd name="f67" fmla="val 11098"/>
                <a:gd name="f68" fmla="val 12937"/>
                <a:gd name="f69" fmla="val 12211"/>
                <a:gd name="f70" fmla="val 11824"/>
                <a:gd name="f71" fmla="val 13324"/>
                <a:gd name="f72" fmla="val 10711"/>
                <a:gd name="f73" fmla="val 14437"/>
                <a:gd name="f74" fmla="val 9598"/>
                <a:gd name="f75" fmla="val 15549"/>
                <a:gd name="f76" fmla="val 8486"/>
                <a:gd name="f77" fmla="val 16662"/>
                <a:gd name="f78" fmla="val 7373"/>
                <a:gd name="f79" fmla="val 17775"/>
                <a:gd name="f80" fmla="val 6260"/>
                <a:gd name="f81" fmla="val 18888"/>
                <a:gd name="f82" fmla="val 5147"/>
                <a:gd name="f83" fmla="val 20001"/>
                <a:gd name="f84" fmla="val 4034"/>
                <a:gd name="f85" fmla="val 21114"/>
                <a:gd name="f86" fmla="val 2937"/>
                <a:gd name="f87" fmla="val 22226"/>
                <a:gd name="f88" fmla="val 1809"/>
                <a:gd name="f89" fmla="val 23339"/>
                <a:gd name="f90" fmla="val 696"/>
                <a:gd name="f91" fmla="*/ f0 1 23927"/>
                <a:gd name="f92" fmla="*/ f1 1 23926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927"/>
                <a:gd name="f99" fmla="*/ f96 1 23926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927" h="2392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4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1" name="Google Shape;680;p31">
              <a:extLst>
                <a:ext uri="{FF2B5EF4-FFF2-40B4-BE49-F238E27FC236}">
                  <a16:creationId xmlns:a16="http://schemas.microsoft.com/office/drawing/2014/main" id="{E0F2EC76-F091-4D65-A9E2-A08B053DABC5}"/>
                </a:ext>
              </a:extLst>
            </p:cNvPr>
            <p:cNvSpPr/>
            <p:nvPr/>
          </p:nvSpPr>
          <p:spPr>
            <a:xfrm>
              <a:off x="3524454" y="2112465"/>
              <a:ext cx="599727" cy="5997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89"/>
                <a:gd name="f4" fmla="val 23988"/>
                <a:gd name="f5" fmla="val 23880"/>
                <a:gd name="f6" fmla="val 23663"/>
                <a:gd name="f7" fmla="val 232"/>
                <a:gd name="f8" fmla="val 22535"/>
                <a:gd name="f9" fmla="val 1345"/>
                <a:gd name="f10" fmla="val 21422"/>
                <a:gd name="f11" fmla="val 2458"/>
                <a:gd name="f12" fmla="val 20310"/>
                <a:gd name="f13" fmla="val 3570"/>
                <a:gd name="f14" fmla="val 19197"/>
                <a:gd name="f15" fmla="val 4683"/>
                <a:gd name="f16" fmla="val 18099"/>
                <a:gd name="f17" fmla="val 5796"/>
                <a:gd name="f18" fmla="val 16987"/>
                <a:gd name="f19" fmla="val 6909"/>
                <a:gd name="f20" fmla="val 15874"/>
                <a:gd name="f21" fmla="val 8022"/>
                <a:gd name="f22" fmla="val 14761"/>
                <a:gd name="f23" fmla="val 9134"/>
                <a:gd name="f24" fmla="val 13648"/>
                <a:gd name="f25" fmla="val 10247"/>
                <a:gd name="f26" fmla="val 12535"/>
                <a:gd name="f27" fmla="val 11360"/>
                <a:gd name="f28" fmla="val 11422"/>
                <a:gd name="f29" fmla="val 12473"/>
                <a:gd name="f30" fmla="val 10310"/>
                <a:gd name="f31" fmla="val 13586"/>
                <a:gd name="f32" fmla="val 9197"/>
                <a:gd name="f33" fmla="val 14699"/>
                <a:gd name="f34" fmla="val 8084"/>
                <a:gd name="f35" fmla="val 15811"/>
                <a:gd name="f36" fmla="val 6971"/>
                <a:gd name="f37" fmla="val 16924"/>
                <a:gd name="f38" fmla="val 5858"/>
                <a:gd name="f39" fmla="val 18037"/>
                <a:gd name="f40" fmla="val 4746"/>
                <a:gd name="f41" fmla="val 19150"/>
                <a:gd name="f42" fmla="val 3633"/>
                <a:gd name="f43" fmla="val 20263"/>
                <a:gd name="f44" fmla="val 2520"/>
                <a:gd name="f45" fmla="val 21375"/>
                <a:gd name="f46" fmla="val 1407"/>
                <a:gd name="f47" fmla="val 22488"/>
                <a:gd name="f48" fmla="val 279"/>
                <a:gd name="f49" fmla="val 23617"/>
                <a:gd name="f50" fmla="val 1"/>
                <a:gd name="f51" fmla="val 23879"/>
                <a:gd name="f52" fmla="val 109"/>
                <a:gd name="f53" fmla="val 23987"/>
                <a:gd name="f54" fmla="val 557"/>
                <a:gd name="f55" fmla="val 23555"/>
                <a:gd name="f56" fmla="val 1670"/>
                <a:gd name="f57" fmla="val 22426"/>
                <a:gd name="f58" fmla="val 2783"/>
                <a:gd name="f59" fmla="val 21314"/>
                <a:gd name="f60" fmla="val 3896"/>
                <a:gd name="f61" fmla="val 20201"/>
                <a:gd name="f62" fmla="val 5008"/>
                <a:gd name="f63" fmla="val 19088"/>
                <a:gd name="f64" fmla="val 6121"/>
                <a:gd name="f65" fmla="val 17975"/>
                <a:gd name="f66" fmla="val 7234"/>
                <a:gd name="f67" fmla="val 16862"/>
                <a:gd name="f68" fmla="val 8347"/>
                <a:gd name="f69" fmla="val 15750"/>
                <a:gd name="f70" fmla="val 10495"/>
                <a:gd name="f71" fmla="val 13617"/>
                <a:gd name="f72" fmla="val 10572"/>
                <a:gd name="f73" fmla="val 13524"/>
                <a:gd name="f74" fmla="val 11685"/>
                <a:gd name="f75" fmla="val 12411"/>
                <a:gd name="f76" fmla="val 12798"/>
                <a:gd name="f77" fmla="val 11298"/>
                <a:gd name="f78" fmla="val 13911"/>
                <a:gd name="f79" fmla="val 10185"/>
                <a:gd name="f80" fmla="val 15024"/>
                <a:gd name="f81" fmla="val 9073"/>
                <a:gd name="f82" fmla="val 16136"/>
                <a:gd name="f83" fmla="val 7960"/>
                <a:gd name="f84" fmla="val 17249"/>
                <a:gd name="f85" fmla="val 6847"/>
                <a:gd name="f86" fmla="val 18362"/>
                <a:gd name="f87" fmla="val 5734"/>
                <a:gd name="f88" fmla="val 19475"/>
                <a:gd name="f89" fmla="val 4621"/>
                <a:gd name="f90" fmla="val 20588"/>
                <a:gd name="f91" fmla="val 3524"/>
                <a:gd name="f92" fmla="val 21701"/>
                <a:gd name="f93" fmla="val 2396"/>
                <a:gd name="f94" fmla="val 22813"/>
                <a:gd name="f95" fmla="val 1283"/>
                <a:gd name="f96" fmla="val 23926"/>
                <a:gd name="f97" fmla="val 170"/>
                <a:gd name="f98" fmla="val 108"/>
                <a:gd name="f99" fmla="val 23957"/>
                <a:gd name="f100" fmla="val 77"/>
                <a:gd name="f101" fmla="val 23911"/>
                <a:gd name="f102" fmla="val 46"/>
                <a:gd name="f103" fmla="*/ f0 1 23989"/>
                <a:gd name="f104" fmla="*/ f1 1 23988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23989"/>
                <a:gd name="f111" fmla="*/ f108 1 23988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23989" h="239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92" y="f93"/>
                  </a:lnTo>
                  <a:lnTo>
                    <a:pt x="f94" y="f95"/>
                  </a:lnTo>
                  <a:lnTo>
                    <a:pt x="f96" y="f97"/>
                  </a:lnTo>
                  <a:lnTo>
                    <a:pt x="f4" y="f98"/>
                  </a:lnTo>
                  <a:cubicBezTo>
                    <a:pt x="f99" y="f100"/>
                    <a:pt x="f101" y="f102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2" name="Google Shape;681;p31">
              <a:extLst>
                <a:ext uri="{FF2B5EF4-FFF2-40B4-BE49-F238E27FC236}">
                  <a16:creationId xmlns:a16="http://schemas.microsoft.com/office/drawing/2014/main" id="{BE8DF399-55A7-44F7-A0D3-F50C6254F40A}"/>
                </a:ext>
              </a:extLst>
            </p:cNvPr>
            <p:cNvSpPr/>
            <p:nvPr/>
          </p:nvSpPr>
          <p:spPr>
            <a:xfrm>
              <a:off x="3554601" y="2142210"/>
              <a:ext cx="595073" cy="5954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03"/>
                <a:gd name="f4" fmla="val 23818"/>
                <a:gd name="f5" fmla="val 23709"/>
                <a:gd name="f6" fmla="val 23570"/>
                <a:gd name="f7" fmla="val 155"/>
                <a:gd name="f8" fmla="val 22457"/>
                <a:gd name="f9" fmla="val 1268"/>
                <a:gd name="f10" fmla="val 21329"/>
                <a:gd name="f11" fmla="val 2380"/>
                <a:gd name="f12" fmla="val 20216"/>
                <a:gd name="f13" fmla="val 3493"/>
                <a:gd name="f14" fmla="val 19104"/>
                <a:gd name="f15" fmla="val 4606"/>
                <a:gd name="f16" fmla="val 17991"/>
                <a:gd name="f17" fmla="val 5719"/>
                <a:gd name="f18" fmla="val 16893"/>
                <a:gd name="f19" fmla="val 6832"/>
                <a:gd name="f20" fmla="val 15781"/>
                <a:gd name="f21" fmla="val 7944"/>
                <a:gd name="f22" fmla="val 14668"/>
                <a:gd name="f23" fmla="val 9057"/>
                <a:gd name="f24" fmla="val 13555"/>
                <a:gd name="f25" fmla="val 10170"/>
                <a:gd name="f26" fmla="val 12442"/>
                <a:gd name="f27" fmla="val 11283"/>
                <a:gd name="f28" fmla="val 11329"/>
                <a:gd name="f29" fmla="val 12396"/>
                <a:gd name="f30" fmla="val 10216"/>
                <a:gd name="f31" fmla="val 13509"/>
                <a:gd name="f32" fmla="val 9104"/>
                <a:gd name="f33" fmla="val 14621"/>
                <a:gd name="f34" fmla="val 7991"/>
                <a:gd name="f35" fmla="val 15734"/>
                <a:gd name="f36" fmla="val 5812"/>
                <a:gd name="f37" fmla="val 17913"/>
                <a:gd name="f38" fmla="val 5765"/>
                <a:gd name="f39" fmla="val 17960"/>
                <a:gd name="f40" fmla="val 4652"/>
                <a:gd name="f41" fmla="val 19073"/>
                <a:gd name="f42" fmla="val 3540"/>
                <a:gd name="f43" fmla="val 20185"/>
                <a:gd name="f44" fmla="val 2427"/>
                <a:gd name="f45" fmla="val 21298"/>
                <a:gd name="f46" fmla="val 1298"/>
                <a:gd name="f47" fmla="val 22427"/>
                <a:gd name="f48" fmla="val 186"/>
                <a:gd name="f49" fmla="val 23539"/>
                <a:gd name="f50" fmla="val 23725"/>
                <a:gd name="f51" fmla="val 108"/>
                <a:gd name="f52" fmla="val 464"/>
                <a:gd name="f53" fmla="val 23462"/>
                <a:gd name="f54" fmla="val 1577"/>
                <a:gd name="f55" fmla="val 22349"/>
                <a:gd name="f56" fmla="val 2690"/>
                <a:gd name="f57" fmla="val 21236"/>
                <a:gd name="f58" fmla="val 3802"/>
                <a:gd name="f59" fmla="val 20124"/>
                <a:gd name="f60" fmla="val 4915"/>
                <a:gd name="f61" fmla="val 19011"/>
                <a:gd name="f62" fmla="val 6028"/>
                <a:gd name="f63" fmla="val 17898"/>
                <a:gd name="f64" fmla="val 7141"/>
                <a:gd name="f65" fmla="val 16785"/>
                <a:gd name="f66" fmla="val 8254"/>
                <a:gd name="f67" fmla="val 15672"/>
                <a:gd name="f68" fmla="val 9366"/>
                <a:gd name="f69" fmla="val 14560"/>
                <a:gd name="f70" fmla="val 10479"/>
                <a:gd name="f71" fmla="val 13447"/>
                <a:gd name="f72" fmla="val 11592"/>
                <a:gd name="f73" fmla="val 12334"/>
                <a:gd name="f74" fmla="val 12705"/>
                <a:gd name="f75" fmla="val 11221"/>
                <a:gd name="f76" fmla="val 13818"/>
                <a:gd name="f77" fmla="val 10108"/>
                <a:gd name="f78" fmla="val 14930"/>
                <a:gd name="f79" fmla="val 8995"/>
                <a:gd name="f80" fmla="val 16043"/>
                <a:gd name="f81" fmla="val 7883"/>
                <a:gd name="f82" fmla="val 17156"/>
                <a:gd name="f83" fmla="val 6770"/>
                <a:gd name="f84" fmla="val 18269"/>
                <a:gd name="f85" fmla="val 5657"/>
                <a:gd name="f86" fmla="val 19382"/>
                <a:gd name="f87" fmla="val 4544"/>
                <a:gd name="f88" fmla="val 20495"/>
                <a:gd name="f89" fmla="val 3431"/>
                <a:gd name="f90" fmla="val 21607"/>
                <a:gd name="f91" fmla="val 2334"/>
                <a:gd name="f92" fmla="val 22720"/>
                <a:gd name="f93" fmla="val 1206"/>
                <a:gd name="f94" fmla="val 23802"/>
                <a:gd name="f95" fmla="val 124"/>
                <a:gd name="f96" fmla="*/ f0 1 23803"/>
                <a:gd name="f97" fmla="*/ f1 1 23818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23803"/>
                <a:gd name="f104" fmla="*/ f101 1 23818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23803" h="2381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2" y="f50"/>
                  </a:lnTo>
                  <a:lnTo>
                    <a:pt x="f51" y="f4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92" y="f93"/>
                  </a:lnTo>
                  <a:lnTo>
                    <a:pt x="f94" y="f9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3" name="Google Shape;682;p31">
              <a:extLst>
                <a:ext uri="{FF2B5EF4-FFF2-40B4-BE49-F238E27FC236}">
                  <a16:creationId xmlns:a16="http://schemas.microsoft.com/office/drawing/2014/main" id="{272156FA-F12B-41CC-AB13-0EE9969F4005}"/>
                </a:ext>
              </a:extLst>
            </p:cNvPr>
            <p:cNvSpPr/>
            <p:nvPr/>
          </p:nvSpPr>
          <p:spPr>
            <a:xfrm>
              <a:off x="3510930" y="2098941"/>
              <a:ext cx="599325" cy="5993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73"/>
                <a:gd name="f4" fmla="val 23864"/>
                <a:gd name="f5" fmla="val 23076"/>
                <a:gd name="f6" fmla="val 773"/>
                <a:gd name="f7" fmla="val 21963"/>
                <a:gd name="f8" fmla="val 1886"/>
                <a:gd name="f9" fmla="val 20851"/>
                <a:gd name="f10" fmla="val 2999"/>
                <a:gd name="f11" fmla="val 19738"/>
                <a:gd name="f12" fmla="val 4111"/>
                <a:gd name="f13" fmla="val 18640"/>
                <a:gd name="f14" fmla="val 5224"/>
                <a:gd name="f15" fmla="val 17528"/>
                <a:gd name="f16" fmla="val 6337"/>
                <a:gd name="f17" fmla="val 16415"/>
                <a:gd name="f18" fmla="val 7450"/>
                <a:gd name="f19" fmla="val 15302"/>
                <a:gd name="f20" fmla="val 8563"/>
                <a:gd name="f21" fmla="val 14189"/>
                <a:gd name="f22" fmla="val 9675"/>
                <a:gd name="f23" fmla="val 13076"/>
                <a:gd name="f24" fmla="val 10788"/>
                <a:gd name="f25" fmla="val 11963"/>
                <a:gd name="f26" fmla="val 11901"/>
                <a:gd name="f27" fmla="val 10851"/>
                <a:gd name="f28" fmla="val 13014"/>
                <a:gd name="f29" fmla="val 9738"/>
                <a:gd name="f30" fmla="val 14127"/>
                <a:gd name="f31" fmla="val 8069"/>
                <a:gd name="f32" fmla="val 15796"/>
                <a:gd name="f33" fmla="val 7512"/>
                <a:gd name="f34" fmla="val 16352"/>
                <a:gd name="f35" fmla="val 6399"/>
                <a:gd name="f36" fmla="val 17465"/>
                <a:gd name="f37" fmla="val 5287"/>
                <a:gd name="f38" fmla="val 18578"/>
                <a:gd name="f39" fmla="val 4174"/>
                <a:gd name="f40" fmla="val 19691"/>
                <a:gd name="f41" fmla="val 3061"/>
                <a:gd name="f42" fmla="val 20804"/>
                <a:gd name="f43" fmla="val 1948"/>
                <a:gd name="f44" fmla="val 21916"/>
                <a:gd name="f45" fmla="val 835"/>
                <a:gd name="f46" fmla="val 23029"/>
                <a:gd name="f47" fmla="val 1"/>
                <a:gd name="f48" fmla="val 109"/>
                <a:gd name="f49" fmla="val 23972"/>
                <a:gd name="f50" fmla="val 1098"/>
                <a:gd name="f51" fmla="val 22967"/>
                <a:gd name="f52" fmla="val 2211"/>
                <a:gd name="f53" fmla="val 21855"/>
                <a:gd name="f54" fmla="val 3324"/>
                <a:gd name="f55" fmla="val 20742"/>
                <a:gd name="f56" fmla="val 5549"/>
                <a:gd name="f57" fmla="val 18516"/>
                <a:gd name="f58" fmla="val 6662"/>
                <a:gd name="f59" fmla="val 17403"/>
                <a:gd name="f60" fmla="val 7775"/>
                <a:gd name="f61" fmla="val 16291"/>
                <a:gd name="f62" fmla="val 8888"/>
                <a:gd name="f63" fmla="val 15178"/>
                <a:gd name="f64" fmla="val 10001"/>
                <a:gd name="f65" fmla="val 14065"/>
                <a:gd name="f66" fmla="val 11113"/>
                <a:gd name="f67" fmla="val 12952"/>
                <a:gd name="f68" fmla="val 12226"/>
                <a:gd name="f69" fmla="val 11839"/>
                <a:gd name="f70" fmla="val 13339"/>
                <a:gd name="f71" fmla="val 10726"/>
                <a:gd name="f72" fmla="val 14452"/>
                <a:gd name="f73" fmla="val 9614"/>
                <a:gd name="f74" fmla="val 15565"/>
                <a:gd name="f75" fmla="val 8501"/>
                <a:gd name="f76" fmla="val 16677"/>
                <a:gd name="f77" fmla="val 7388"/>
                <a:gd name="f78" fmla="val 17790"/>
                <a:gd name="f79" fmla="val 6275"/>
                <a:gd name="f80" fmla="val 18903"/>
                <a:gd name="f81" fmla="val 5162"/>
                <a:gd name="f82" fmla="val 20016"/>
                <a:gd name="f83" fmla="val 4065"/>
                <a:gd name="f84" fmla="val 21129"/>
                <a:gd name="f85" fmla="val 2937"/>
                <a:gd name="f86" fmla="val 22242"/>
                <a:gd name="f87" fmla="val 1824"/>
                <a:gd name="f88" fmla="val 23354"/>
                <a:gd name="f89" fmla="val 711"/>
                <a:gd name="f90" fmla="val 93"/>
                <a:gd name="f91" fmla="*/ f0 1 23973"/>
                <a:gd name="f92" fmla="*/ f1 1 23973"/>
                <a:gd name="f93" fmla="val f2"/>
                <a:gd name="f94" fmla="val f3"/>
                <a:gd name="f95" fmla="+- f94 0 f93"/>
                <a:gd name="f96" fmla="*/ f95 1 23973"/>
                <a:gd name="f97" fmla="*/ f93 1 f96"/>
                <a:gd name="f98" fmla="*/ f94 1 f96"/>
                <a:gd name="f99" fmla="*/ f97 f91 1"/>
                <a:gd name="f100" fmla="*/ f98 f91 1"/>
                <a:gd name="f101" fmla="*/ f98 f92 1"/>
                <a:gd name="f102" fmla="*/ f97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3973" h="23973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3" y="f90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4" name="Google Shape;683;p31">
              <a:extLst>
                <a:ext uri="{FF2B5EF4-FFF2-40B4-BE49-F238E27FC236}">
                  <a16:creationId xmlns:a16="http://schemas.microsoft.com/office/drawing/2014/main" id="{3978B7E8-0BB6-478A-B6B3-E19C7F95AAD1}"/>
                </a:ext>
              </a:extLst>
            </p:cNvPr>
            <p:cNvSpPr/>
            <p:nvPr/>
          </p:nvSpPr>
          <p:spPr>
            <a:xfrm>
              <a:off x="4012076" y="2600087"/>
              <a:ext cx="178545" cy="178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42"/>
                <a:gd name="f4" fmla="val 7141"/>
                <a:gd name="f5" fmla="val 6369"/>
                <a:gd name="f6" fmla="val 758"/>
                <a:gd name="f7" fmla="val 5256"/>
                <a:gd name="f8" fmla="val 1870"/>
                <a:gd name="f9" fmla="val 3092"/>
                <a:gd name="f10" fmla="val 4050"/>
                <a:gd name="f11" fmla="val 3030"/>
                <a:gd name="f12" fmla="val 4112"/>
                <a:gd name="f13" fmla="val 1917"/>
                <a:gd name="f14" fmla="val 5224"/>
                <a:gd name="f15" fmla="val 805"/>
                <a:gd name="f16" fmla="val 6337"/>
                <a:gd name="f17" fmla="val 1"/>
                <a:gd name="f18" fmla="val 155"/>
                <a:gd name="f19" fmla="val 7064"/>
                <a:gd name="f20" fmla="val 295"/>
                <a:gd name="f21" fmla="val 6971"/>
                <a:gd name="f22" fmla="val 449"/>
                <a:gd name="f23" fmla="val 6894"/>
                <a:gd name="f24" fmla="val 1083"/>
                <a:gd name="f25" fmla="val 6260"/>
                <a:gd name="f26" fmla="val 2196"/>
                <a:gd name="f27" fmla="val 5147"/>
                <a:gd name="f28" fmla="val 3308"/>
                <a:gd name="f29" fmla="val 4034"/>
                <a:gd name="f30" fmla="val 4421"/>
                <a:gd name="f31" fmla="val 2921"/>
                <a:gd name="f32" fmla="val 5534"/>
                <a:gd name="f33" fmla="val 1809"/>
                <a:gd name="f34" fmla="val 6647"/>
                <a:gd name="f35" fmla="val 696"/>
                <a:gd name="f36" fmla="val 448"/>
                <a:gd name="f37" fmla="val 294"/>
                <a:gd name="f38" fmla="*/ f0 1 7142"/>
                <a:gd name="f39" fmla="*/ f1 1 714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7142"/>
                <a:gd name="f46" fmla="*/ f43 1 714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7142" h="7141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4"/>
                  </a:ln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23" y="f36"/>
                  </a:lnTo>
                  <a:cubicBezTo>
                    <a:pt x="f21" y="f37"/>
                    <a:pt x="f19" y="f18"/>
                    <a:pt x="f4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5" name="Google Shape;684;p31">
              <a:extLst>
                <a:ext uri="{FF2B5EF4-FFF2-40B4-BE49-F238E27FC236}">
                  <a16:creationId xmlns:a16="http://schemas.microsoft.com/office/drawing/2014/main" id="{B0E4F7A8-2AC0-491E-BA4D-B8B5269742F6}"/>
                </a:ext>
              </a:extLst>
            </p:cNvPr>
            <p:cNvSpPr/>
            <p:nvPr/>
          </p:nvSpPr>
          <p:spPr>
            <a:xfrm>
              <a:off x="3962250" y="2549859"/>
              <a:ext cx="250774" cy="2507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31"/>
                <a:gd name="f4" fmla="val 9490"/>
                <a:gd name="f5" fmla="val 541"/>
                <a:gd name="f6" fmla="val 8377"/>
                <a:gd name="f7" fmla="val 1654"/>
                <a:gd name="f8" fmla="val 7264"/>
                <a:gd name="f9" fmla="val 2767"/>
                <a:gd name="f10" fmla="val 6151"/>
                <a:gd name="f11" fmla="val 3879"/>
                <a:gd name="f12" fmla="val 5023"/>
                <a:gd name="f13" fmla="val 4992"/>
                <a:gd name="f14" fmla="val 3926"/>
                <a:gd name="f15" fmla="val 6121"/>
                <a:gd name="f16" fmla="val 2813"/>
                <a:gd name="f17" fmla="val 7233"/>
                <a:gd name="f18" fmla="val 1700"/>
                <a:gd name="f19" fmla="val 8346"/>
                <a:gd name="f20" fmla="val 325"/>
                <a:gd name="f21" fmla="val 9907"/>
                <a:gd name="f22" fmla="val 850"/>
                <a:gd name="f23" fmla="val 9382"/>
                <a:gd name="f24" fmla="val 1963"/>
                <a:gd name="f25" fmla="val 8269"/>
                <a:gd name="f26" fmla="val 3076"/>
                <a:gd name="f27" fmla="val 7156"/>
                <a:gd name="f28" fmla="val 4189"/>
                <a:gd name="f29" fmla="val 6043"/>
                <a:gd name="f30" fmla="val 5301"/>
                <a:gd name="f31" fmla="val 4930"/>
                <a:gd name="f32" fmla="val 6414"/>
                <a:gd name="f33" fmla="val 3818"/>
                <a:gd name="f34" fmla="val 7527"/>
                <a:gd name="f35" fmla="val 2705"/>
                <a:gd name="f36" fmla="val 8640"/>
                <a:gd name="f37" fmla="val 1592"/>
                <a:gd name="f38" fmla="val 9753"/>
                <a:gd name="f39" fmla="val 479"/>
                <a:gd name="f40" fmla="val 340"/>
                <a:gd name="f41" fmla="val 9954"/>
                <a:gd name="f42" fmla="val 232"/>
                <a:gd name="f43" fmla="val 9985"/>
                <a:gd name="f44" fmla="val 124"/>
                <a:gd name="f45" fmla="*/ f0 1 10031"/>
                <a:gd name="f46" fmla="*/ f1 1 10031"/>
                <a:gd name="f47" fmla="val f2"/>
                <a:gd name="f48" fmla="val f3"/>
                <a:gd name="f49" fmla="+- f48 0 f47"/>
                <a:gd name="f50" fmla="*/ f49 1 10031"/>
                <a:gd name="f51" fmla="*/ f47 1 f50"/>
                <a:gd name="f52" fmla="*/ f48 1 f50"/>
                <a:gd name="f53" fmla="*/ f51 f45 1"/>
                <a:gd name="f54" fmla="*/ f52 f45 1"/>
                <a:gd name="f55" fmla="*/ f52 f46 1"/>
                <a:gd name="f56" fmla="*/ f51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0031" h="10031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" y="f3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21" y="f40"/>
                  </a:lnTo>
                  <a:cubicBezTo>
                    <a:pt x="f41" y="f42"/>
                    <a:pt x="f43" y="f44"/>
                    <a:pt x="f3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6" name="Google Shape;685;p31">
              <a:extLst>
                <a:ext uri="{FF2B5EF4-FFF2-40B4-BE49-F238E27FC236}">
                  <a16:creationId xmlns:a16="http://schemas.microsoft.com/office/drawing/2014/main" id="{8654294A-9627-4E72-8131-9DBA03776CC5}"/>
                </a:ext>
              </a:extLst>
            </p:cNvPr>
            <p:cNvSpPr/>
            <p:nvPr/>
          </p:nvSpPr>
          <p:spPr>
            <a:xfrm>
              <a:off x="3921678" y="2509662"/>
              <a:ext cx="303727" cy="303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49"/>
                <a:gd name="f4" fmla="val 12148"/>
                <a:gd name="f5" fmla="val 1"/>
                <a:gd name="f6" fmla="val 11097"/>
                <a:gd name="f7" fmla="val 1036"/>
                <a:gd name="f8" fmla="val 9985"/>
                <a:gd name="f9" fmla="val 2149"/>
                <a:gd name="f10" fmla="val 8872"/>
                <a:gd name="f11" fmla="val 3262"/>
                <a:gd name="f12" fmla="val 7759"/>
                <a:gd name="f13" fmla="val 4375"/>
                <a:gd name="f14" fmla="val 6646"/>
                <a:gd name="f15" fmla="val 5487"/>
                <a:gd name="f16" fmla="val 5533"/>
                <a:gd name="f17" fmla="val 6600"/>
                <a:gd name="f18" fmla="val 4436"/>
                <a:gd name="f19" fmla="val 7729"/>
                <a:gd name="f20" fmla="val 3323"/>
                <a:gd name="f21" fmla="val 8841"/>
                <a:gd name="f22" fmla="val 2210"/>
                <a:gd name="f23" fmla="val 9939"/>
                <a:gd name="f24" fmla="val 1098"/>
                <a:gd name="f25" fmla="val 11052"/>
                <a:gd name="f26" fmla="val 278"/>
                <a:gd name="f27" fmla="val 12072"/>
                <a:gd name="f28" fmla="val 1360"/>
                <a:gd name="f29" fmla="val 10990"/>
                <a:gd name="f30" fmla="val 2473"/>
                <a:gd name="f31" fmla="val 9877"/>
                <a:gd name="f32" fmla="val 3586"/>
                <a:gd name="f33" fmla="val 8764"/>
                <a:gd name="f34" fmla="val 4699"/>
                <a:gd name="f35" fmla="val 7651"/>
                <a:gd name="f36" fmla="val 5812"/>
                <a:gd name="f37" fmla="val 6538"/>
                <a:gd name="f38" fmla="val 6924"/>
                <a:gd name="f39" fmla="val 5426"/>
                <a:gd name="f40" fmla="val 8037"/>
                <a:gd name="f41" fmla="val 4313"/>
                <a:gd name="f42" fmla="val 9150"/>
                <a:gd name="f43" fmla="val 3200"/>
                <a:gd name="f44" fmla="val 10263"/>
                <a:gd name="f45" fmla="val 2087"/>
                <a:gd name="f46" fmla="val 11376"/>
                <a:gd name="f47" fmla="val 974"/>
                <a:gd name="f48" fmla="val 12071"/>
                <a:gd name="f49" fmla="val 279"/>
                <a:gd name="f50" fmla="val 12087"/>
                <a:gd name="f51" fmla="val 186"/>
                <a:gd name="f52" fmla="val 12118"/>
                <a:gd name="f53" fmla="val 93"/>
                <a:gd name="f54" fmla="*/ f0 1 12149"/>
                <a:gd name="f55" fmla="*/ f1 1 12149"/>
                <a:gd name="f56" fmla="val f2"/>
                <a:gd name="f57" fmla="val f3"/>
                <a:gd name="f58" fmla="+- f57 0 f56"/>
                <a:gd name="f59" fmla="*/ f58 1 12149"/>
                <a:gd name="f60" fmla="*/ f56 1 f59"/>
                <a:gd name="f61" fmla="*/ f57 1 f59"/>
                <a:gd name="f62" fmla="*/ f60 f54 1"/>
                <a:gd name="f63" fmla="*/ f61 f54 1"/>
                <a:gd name="f64" fmla="*/ f61 f55 1"/>
                <a:gd name="f65" fmla="*/ f60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2149" h="12149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" y="f3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cubicBezTo>
                    <a:pt x="f50" y="f51"/>
                    <a:pt x="f52" y="f53"/>
                    <a:pt x="f4" y="f5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7" name="Google Shape;686;p31">
              <a:extLst>
                <a:ext uri="{FF2B5EF4-FFF2-40B4-BE49-F238E27FC236}">
                  <a16:creationId xmlns:a16="http://schemas.microsoft.com/office/drawing/2014/main" id="{9FE09776-FDB3-47E9-94EB-F7F99269C37E}"/>
                </a:ext>
              </a:extLst>
            </p:cNvPr>
            <p:cNvSpPr/>
            <p:nvPr/>
          </p:nvSpPr>
          <p:spPr>
            <a:xfrm>
              <a:off x="3886501" y="2474512"/>
              <a:ext cx="346246" cy="3462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50"/>
                <a:gd name="f4" fmla="val 13849"/>
                <a:gd name="f5" fmla="val 13061"/>
                <a:gd name="f6" fmla="val 773"/>
                <a:gd name="f7" fmla="val 12504"/>
                <a:gd name="f8" fmla="val 1329"/>
                <a:gd name="f9" fmla="val 11392"/>
                <a:gd name="f10" fmla="val 2442"/>
                <a:gd name="f11" fmla="val 10279"/>
                <a:gd name="f12" fmla="val 3555"/>
                <a:gd name="f13" fmla="val 9166"/>
                <a:gd name="f14" fmla="val 4668"/>
                <a:gd name="f15" fmla="val 8053"/>
                <a:gd name="f16" fmla="val 5781"/>
                <a:gd name="f17" fmla="val 6940"/>
                <a:gd name="f18" fmla="val 6893"/>
                <a:gd name="f19" fmla="val 5828"/>
                <a:gd name="f20" fmla="val 8006"/>
                <a:gd name="f21" fmla="val 4730"/>
                <a:gd name="f22" fmla="val 9135"/>
                <a:gd name="f23" fmla="val 3617"/>
                <a:gd name="f24" fmla="val 10232"/>
                <a:gd name="f25" fmla="val 2505"/>
                <a:gd name="f26" fmla="val 11345"/>
                <a:gd name="f27" fmla="val 1392"/>
                <a:gd name="f28" fmla="val 12458"/>
                <a:gd name="f29" fmla="val 279"/>
                <a:gd name="f30" fmla="val 13570"/>
                <a:gd name="f31" fmla="val 1"/>
                <a:gd name="f32" fmla="val 248"/>
                <a:gd name="f33" fmla="val 13802"/>
                <a:gd name="f34" fmla="val 542"/>
                <a:gd name="f35" fmla="val 13509"/>
                <a:gd name="f36" fmla="val 1654"/>
                <a:gd name="f37" fmla="val 12396"/>
                <a:gd name="f38" fmla="val 2767"/>
                <a:gd name="f39" fmla="val 11283"/>
                <a:gd name="f40" fmla="val 3880"/>
                <a:gd name="f41" fmla="val 10170"/>
                <a:gd name="f42" fmla="val 6044"/>
                <a:gd name="f43" fmla="val 6106"/>
                <a:gd name="f44" fmla="val 7944"/>
                <a:gd name="f45" fmla="val 7219"/>
                <a:gd name="f46" fmla="val 6832"/>
                <a:gd name="f47" fmla="val 8331"/>
                <a:gd name="f48" fmla="val 5719"/>
                <a:gd name="f49" fmla="val 10557"/>
                <a:gd name="f50" fmla="val 3493"/>
                <a:gd name="f51" fmla="val 11670"/>
                <a:gd name="f52" fmla="val 2380"/>
                <a:gd name="f53" fmla="val 12783"/>
                <a:gd name="f54" fmla="val 1268"/>
                <a:gd name="f55" fmla="val 13803"/>
                <a:gd name="f56" fmla="val 247"/>
                <a:gd name="f57" fmla="val 13818"/>
                <a:gd name="f58" fmla="val 155"/>
                <a:gd name="f59" fmla="val 13834"/>
                <a:gd name="f60" fmla="val 77"/>
                <a:gd name="f61" fmla="*/ f0 1 13850"/>
                <a:gd name="f62" fmla="*/ f1 1 13849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13850"/>
                <a:gd name="f69" fmla="*/ f66 1 13849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3850" h="1384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4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20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cubicBezTo>
                    <a:pt x="f57" y="f58"/>
                    <a:pt x="f59" y="f60"/>
                    <a:pt x="f4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8" name="Google Shape;687;p31">
              <a:extLst>
                <a:ext uri="{FF2B5EF4-FFF2-40B4-BE49-F238E27FC236}">
                  <a16:creationId xmlns:a16="http://schemas.microsoft.com/office/drawing/2014/main" id="{E114DFA6-7BE3-4781-BB29-E1BBE3E08B43}"/>
                </a:ext>
              </a:extLst>
            </p:cNvPr>
            <p:cNvSpPr/>
            <p:nvPr/>
          </p:nvSpPr>
          <p:spPr>
            <a:xfrm>
              <a:off x="3399656" y="1988033"/>
              <a:ext cx="489578" cy="4892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583"/>
                <a:gd name="f4" fmla="val 19568"/>
                <a:gd name="f5" fmla="val 19413"/>
                <a:gd name="f6" fmla="val 18640"/>
                <a:gd name="f7" fmla="val 773"/>
                <a:gd name="f8" fmla="val 17527"/>
                <a:gd name="f9" fmla="val 1886"/>
                <a:gd name="f10" fmla="val 16414"/>
                <a:gd name="f11" fmla="val 2999"/>
                <a:gd name="f12" fmla="val 15302"/>
                <a:gd name="f13" fmla="val 4096"/>
                <a:gd name="f14" fmla="val 14173"/>
                <a:gd name="f15" fmla="val 5209"/>
                <a:gd name="f16" fmla="val 13061"/>
                <a:gd name="f17" fmla="val 6322"/>
                <a:gd name="f18" fmla="val 11948"/>
                <a:gd name="f19" fmla="val 7435"/>
                <a:gd name="f20" fmla="val 10835"/>
                <a:gd name="f21" fmla="val 8547"/>
                <a:gd name="f22" fmla="val 9722"/>
                <a:gd name="f23" fmla="val 9660"/>
                <a:gd name="f24" fmla="val 8609"/>
                <a:gd name="f25" fmla="val 10773"/>
                <a:gd name="f26" fmla="val 7496"/>
                <a:gd name="f27" fmla="val 11886"/>
                <a:gd name="f28" fmla="val 6384"/>
                <a:gd name="f29" fmla="val 12999"/>
                <a:gd name="f30" fmla="val 5271"/>
                <a:gd name="f31" fmla="val 14111"/>
                <a:gd name="f32" fmla="val 4158"/>
                <a:gd name="f33" fmla="val 15224"/>
                <a:gd name="f34" fmla="val 3045"/>
                <a:gd name="f35" fmla="val 16337"/>
                <a:gd name="f36" fmla="val 1932"/>
                <a:gd name="f37" fmla="val 17450"/>
                <a:gd name="f38" fmla="val 820"/>
                <a:gd name="f39" fmla="val 18563"/>
                <a:gd name="f40" fmla="val 19382"/>
                <a:gd name="f41" fmla="val 31"/>
                <a:gd name="f42" fmla="val 19567"/>
                <a:gd name="f43" fmla="val 1098"/>
                <a:gd name="f44" fmla="val 18501"/>
                <a:gd name="f45" fmla="val 2211"/>
                <a:gd name="f46" fmla="val 17388"/>
                <a:gd name="f47" fmla="val 3323"/>
                <a:gd name="f48" fmla="val 16275"/>
                <a:gd name="f49" fmla="val 4436"/>
                <a:gd name="f50" fmla="val 15162"/>
                <a:gd name="f51" fmla="val 5549"/>
                <a:gd name="f52" fmla="val 14050"/>
                <a:gd name="f53" fmla="val 6662"/>
                <a:gd name="f54" fmla="val 12937"/>
                <a:gd name="f55" fmla="val 7775"/>
                <a:gd name="f56" fmla="val 11824"/>
                <a:gd name="f57" fmla="val 8888"/>
                <a:gd name="f58" fmla="val 10711"/>
                <a:gd name="f59" fmla="val 10000"/>
                <a:gd name="f60" fmla="val 9598"/>
                <a:gd name="f61" fmla="val 11113"/>
                <a:gd name="f62" fmla="val 8501"/>
                <a:gd name="f63" fmla="val 12226"/>
                <a:gd name="f64" fmla="val 7373"/>
                <a:gd name="f65" fmla="val 13339"/>
                <a:gd name="f66" fmla="val 6260"/>
                <a:gd name="f67" fmla="val 14452"/>
                <a:gd name="f68" fmla="val 5147"/>
                <a:gd name="f69" fmla="val 15564"/>
                <a:gd name="f70" fmla="val 4034"/>
                <a:gd name="f71" fmla="val 16677"/>
                <a:gd name="f72" fmla="val 2937"/>
                <a:gd name="f73" fmla="val 17790"/>
                <a:gd name="f74" fmla="val 1824"/>
                <a:gd name="f75" fmla="val 18903"/>
                <a:gd name="f76" fmla="val 711"/>
                <a:gd name="f77" fmla="val 16"/>
                <a:gd name="f78" fmla="*/ f0 1 19583"/>
                <a:gd name="f79" fmla="*/ f1 1 19568"/>
                <a:gd name="f80" fmla="val f2"/>
                <a:gd name="f81" fmla="val f3"/>
                <a:gd name="f82" fmla="val f4"/>
                <a:gd name="f83" fmla="+- f82 0 f80"/>
                <a:gd name="f84" fmla="+- f81 0 f80"/>
                <a:gd name="f85" fmla="*/ f84 1 19583"/>
                <a:gd name="f86" fmla="*/ f83 1 19568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19583" h="1956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2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3" y="f7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9" name="Google Shape;688;p31">
              <a:extLst>
                <a:ext uri="{FF2B5EF4-FFF2-40B4-BE49-F238E27FC236}">
                  <a16:creationId xmlns:a16="http://schemas.microsoft.com/office/drawing/2014/main" id="{BB55C9A0-2687-45ED-AE05-080A3D178715}"/>
                </a:ext>
              </a:extLst>
            </p:cNvPr>
            <p:cNvSpPr/>
            <p:nvPr/>
          </p:nvSpPr>
          <p:spPr>
            <a:xfrm>
              <a:off x="3396557" y="1984558"/>
              <a:ext cx="468346" cy="4683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734"/>
                <a:gd name="f4" fmla="val 18733"/>
                <a:gd name="f5" fmla="val 18548"/>
                <a:gd name="f6" fmla="val 17651"/>
                <a:gd name="f7" fmla="val 912"/>
                <a:gd name="f8" fmla="val 16538"/>
                <a:gd name="f9" fmla="val 2025"/>
                <a:gd name="f10" fmla="val 15410"/>
                <a:gd name="f11" fmla="val 3138"/>
                <a:gd name="f12" fmla="val 14297"/>
                <a:gd name="f13" fmla="val 4235"/>
                <a:gd name="f14" fmla="val 13185"/>
                <a:gd name="f15" fmla="val 5348"/>
                <a:gd name="f16" fmla="val 12072"/>
                <a:gd name="f17" fmla="val 6461"/>
                <a:gd name="f18" fmla="val 10959"/>
                <a:gd name="f19" fmla="val 7574"/>
                <a:gd name="f20" fmla="val 9846"/>
                <a:gd name="f21" fmla="val 8686"/>
                <a:gd name="f22" fmla="val 8733"/>
                <a:gd name="f23" fmla="val 9799"/>
                <a:gd name="f24" fmla="val 7620"/>
                <a:gd name="f25" fmla="val 10912"/>
                <a:gd name="f26" fmla="val 6508"/>
                <a:gd name="f27" fmla="val 12025"/>
                <a:gd name="f28" fmla="val 5395"/>
                <a:gd name="f29" fmla="val 13138"/>
                <a:gd name="f30" fmla="val 4282"/>
                <a:gd name="f31" fmla="val 14250"/>
                <a:gd name="f32" fmla="val 3169"/>
                <a:gd name="f33" fmla="val 15363"/>
                <a:gd name="f34" fmla="val 2056"/>
                <a:gd name="f35" fmla="val 16476"/>
                <a:gd name="f36" fmla="val 944"/>
                <a:gd name="f37" fmla="val 17589"/>
                <a:gd name="f38" fmla="val 1"/>
                <a:gd name="f39" fmla="val 18547"/>
                <a:gd name="f40" fmla="val 18609"/>
                <a:gd name="f41" fmla="val 16"/>
                <a:gd name="f42" fmla="val 18671"/>
                <a:gd name="f43" fmla="val 109"/>
                <a:gd name="f44" fmla="val 18640"/>
                <a:gd name="f45" fmla="val 1222"/>
                <a:gd name="f46" fmla="val 17527"/>
                <a:gd name="f47" fmla="val 2335"/>
                <a:gd name="f48" fmla="val 16414"/>
                <a:gd name="f49" fmla="val 3447"/>
                <a:gd name="f50" fmla="val 15301"/>
                <a:gd name="f51" fmla="val 4560"/>
                <a:gd name="f52" fmla="val 14189"/>
                <a:gd name="f53" fmla="val 5673"/>
                <a:gd name="f54" fmla="val 13076"/>
                <a:gd name="f55" fmla="val 6786"/>
                <a:gd name="f56" fmla="val 11963"/>
                <a:gd name="f57" fmla="val 7899"/>
                <a:gd name="f58" fmla="val 10850"/>
                <a:gd name="f59" fmla="val 9012"/>
                <a:gd name="f60" fmla="val 9737"/>
                <a:gd name="f61" fmla="val 10124"/>
                <a:gd name="f62" fmla="val 8640"/>
                <a:gd name="f63" fmla="val 11237"/>
                <a:gd name="f64" fmla="val 7512"/>
                <a:gd name="f65" fmla="val 12350"/>
                <a:gd name="f66" fmla="val 6399"/>
                <a:gd name="f67" fmla="val 13463"/>
                <a:gd name="f68" fmla="val 5286"/>
                <a:gd name="f69" fmla="val 14576"/>
                <a:gd name="f70" fmla="val 4173"/>
                <a:gd name="f71" fmla="val 15688"/>
                <a:gd name="f72" fmla="val 3060"/>
                <a:gd name="f73" fmla="val 16786"/>
                <a:gd name="f74" fmla="val 1948"/>
                <a:gd name="f75" fmla="val 17899"/>
                <a:gd name="f76" fmla="val 835"/>
                <a:gd name="f77" fmla="*/ f0 1 18734"/>
                <a:gd name="f78" fmla="*/ f1 1 18733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18734"/>
                <a:gd name="f85" fmla="*/ f82 1 18733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18734" h="18733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cubicBezTo>
                    <a:pt x="f38" y="f40"/>
                    <a:pt x="f41" y="f42"/>
                    <a:pt x="f41" y="f4"/>
                  </a:cubicBez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4" y="f41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0" name="Google Shape;689;p31">
              <a:extLst>
                <a:ext uri="{FF2B5EF4-FFF2-40B4-BE49-F238E27FC236}">
                  <a16:creationId xmlns:a16="http://schemas.microsoft.com/office/drawing/2014/main" id="{7167EEA4-E058-414B-A8B5-FA0C32241C0F}"/>
                </a:ext>
              </a:extLst>
            </p:cNvPr>
            <p:cNvSpPr/>
            <p:nvPr/>
          </p:nvSpPr>
          <p:spPr>
            <a:xfrm>
              <a:off x="3394627" y="1983013"/>
              <a:ext cx="444773" cy="4439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791"/>
                <a:gd name="f4" fmla="val 17760"/>
                <a:gd name="f5" fmla="val 17589"/>
                <a:gd name="f6" fmla="val 16615"/>
                <a:gd name="f7" fmla="val 974"/>
                <a:gd name="f8" fmla="val 15487"/>
                <a:gd name="f9" fmla="val 2087"/>
                <a:gd name="f10" fmla="val 14374"/>
                <a:gd name="f11" fmla="val 3200"/>
                <a:gd name="f12" fmla="val 13262"/>
                <a:gd name="f13" fmla="val 4297"/>
                <a:gd name="f14" fmla="val 12149"/>
                <a:gd name="f15" fmla="val 5410"/>
                <a:gd name="f16" fmla="val 11036"/>
                <a:gd name="f17" fmla="val 6523"/>
                <a:gd name="f18" fmla="val 9923"/>
                <a:gd name="f19" fmla="val 7636"/>
                <a:gd name="f20" fmla="val 8810"/>
                <a:gd name="f21" fmla="val 8748"/>
                <a:gd name="f22" fmla="val 7697"/>
                <a:gd name="f23" fmla="val 9861"/>
                <a:gd name="f24" fmla="val 6585"/>
                <a:gd name="f25" fmla="val 10974"/>
                <a:gd name="f26" fmla="val 5472"/>
                <a:gd name="f27" fmla="val 12087"/>
                <a:gd name="f28" fmla="val 4359"/>
                <a:gd name="f29" fmla="val 13200"/>
                <a:gd name="f30" fmla="val 3246"/>
                <a:gd name="f31" fmla="val 14312"/>
                <a:gd name="f32" fmla="val 2133"/>
                <a:gd name="f33" fmla="val 15425"/>
                <a:gd name="f34" fmla="val 1021"/>
                <a:gd name="f35" fmla="val 16538"/>
                <a:gd name="f36" fmla="val 17558"/>
                <a:gd name="f37" fmla="val 17759"/>
                <a:gd name="f38" fmla="val 171"/>
                <a:gd name="f39" fmla="val 1283"/>
                <a:gd name="f40" fmla="val 16476"/>
                <a:gd name="f41" fmla="val 2396"/>
                <a:gd name="f42" fmla="val 15363"/>
                <a:gd name="f43" fmla="val 3509"/>
                <a:gd name="f44" fmla="val 14251"/>
                <a:gd name="f45" fmla="val 4622"/>
                <a:gd name="f46" fmla="val 13138"/>
                <a:gd name="f47" fmla="val 5735"/>
                <a:gd name="f48" fmla="val 12025"/>
                <a:gd name="f49" fmla="val 6863"/>
                <a:gd name="f50" fmla="val 10912"/>
                <a:gd name="f51" fmla="val 7976"/>
                <a:gd name="f52" fmla="val 9799"/>
                <a:gd name="f53" fmla="val 9089"/>
                <a:gd name="f54" fmla="val 8702"/>
                <a:gd name="f55" fmla="val 10201"/>
                <a:gd name="f56" fmla="val 7574"/>
                <a:gd name="f57" fmla="val 11314"/>
                <a:gd name="f58" fmla="val 6461"/>
                <a:gd name="f59" fmla="val 12427"/>
                <a:gd name="f60" fmla="val 5348"/>
                <a:gd name="f61" fmla="val 13540"/>
                <a:gd name="f62" fmla="val 4235"/>
                <a:gd name="f63" fmla="val 14653"/>
                <a:gd name="f64" fmla="val 3122"/>
                <a:gd name="f65" fmla="val 15765"/>
                <a:gd name="f66" fmla="val 2010"/>
                <a:gd name="f67" fmla="val 16878"/>
                <a:gd name="f68" fmla="val 897"/>
                <a:gd name="f69" fmla="val 17790"/>
                <a:gd name="f70" fmla="*/ f0 1 17791"/>
                <a:gd name="f71" fmla="*/ f1 1 17760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7791"/>
                <a:gd name="f78" fmla="*/ f75 1 17760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7791" h="1776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2" y="f36"/>
                  </a:lnTo>
                  <a:lnTo>
                    <a:pt x="f2" y="f37"/>
                  </a:lnTo>
                  <a:lnTo>
                    <a:pt x="f38" y="f5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1" name="Google Shape;690;p31">
              <a:extLst>
                <a:ext uri="{FF2B5EF4-FFF2-40B4-BE49-F238E27FC236}">
                  <a16:creationId xmlns:a16="http://schemas.microsoft.com/office/drawing/2014/main" id="{3D9E3D5D-02F7-4D22-9859-7EF50CEC0751}"/>
                </a:ext>
              </a:extLst>
            </p:cNvPr>
            <p:cNvSpPr/>
            <p:nvPr/>
          </p:nvSpPr>
          <p:spPr>
            <a:xfrm>
              <a:off x="3394252" y="1982236"/>
              <a:ext cx="417697" cy="4177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8"/>
                <a:gd name="f4" fmla="val 16709"/>
                <a:gd name="f5" fmla="val 16507"/>
                <a:gd name="f6" fmla="val 15502"/>
                <a:gd name="f7" fmla="val 1005"/>
                <a:gd name="f8" fmla="val 14389"/>
                <a:gd name="f9" fmla="val 2118"/>
                <a:gd name="f10" fmla="val 13277"/>
                <a:gd name="f11" fmla="val 3231"/>
                <a:gd name="f12" fmla="val 12164"/>
                <a:gd name="f13" fmla="val 4328"/>
                <a:gd name="f14" fmla="val 11051"/>
                <a:gd name="f15" fmla="val 5441"/>
                <a:gd name="f16" fmla="val 9938"/>
                <a:gd name="f17" fmla="val 6554"/>
                <a:gd name="f18" fmla="val 8825"/>
                <a:gd name="f19" fmla="val 7667"/>
                <a:gd name="f20" fmla="val 7712"/>
                <a:gd name="f21" fmla="val 8779"/>
                <a:gd name="f22" fmla="val 6600"/>
                <a:gd name="f23" fmla="val 9892"/>
                <a:gd name="f24" fmla="val 5487"/>
                <a:gd name="f25" fmla="val 11005"/>
                <a:gd name="f26" fmla="val 4374"/>
                <a:gd name="f27" fmla="val 12118"/>
                <a:gd name="f28" fmla="val 3261"/>
                <a:gd name="f29" fmla="val 13231"/>
                <a:gd name="f30" fmla="val 2148"/>
                <a:gd name="f31" fmla="val 14343"/>
                <a:gd name="f32" fmla="val 1036"/>
                <a:gd name="f33" fmla="val 15456"/>
                <a:gd name="f34" fmla="val 16492"/>
                <a:gd name="f35" fmla="val 201"/>
                <a:gd name="f36" fmla="val 1314"/>
                <a:gd name="f37" fmla="val 15394"/>
                <a:gd name="f38" fmla="val 2427"/>
                <a:gd name="f39" fmla="val 14282"/>
                <a:gd name="f40" fmla="val 3539"/>
                <a:gd name="f41" fmla="val 13169"/>
                <a:gd name="f42" fmla="val 4652"/>
                <a:gd name="f43" fmla="val 12056"/>
                <a:gd name="f44" fmla="val 5765"/>
                <a:gd name="f45" fmla="val 10943"/>
                <a:gd name="f46" fmla="val 6878"/>
                <a:gd name="f47" fmla="val 9830"/>
                <a:gd name="f48" fmla="val 7991"/>
                <a:gd name="f49" fmla="val 8733"/>
                <a:gd name="f50" fmla="val 9104"/>
                <a:gd name="f51" fmla="val 7605"/>
                <a:gd name="f52" fmla="val 10216"/>
                <a:gd name="f53" fmla="val 6492"/>
                <a:gd name="f54" fmla="val 11329"/>
                <a:gd name="f55" fmla="val 5379"/>
                <a:gd name="f56" fmla="val 12442"/>
                <a:gd name="f57" fmla="val 4266"/>
                <a:gd name="f58" fmla="val 13555"/>
                <a:gd name="f59" fmla="val 3153"/>
                <a:gd name="f60" fmla="val 14668"/>
                <a:gd name="f61" fmla="val 2041"/>
                <a:gd name="f62" fmla="val 15780"/>
                <a:gd name="f63" fmla="val 928"/>
                <a:gd name="f64" fmla="*/ f0 1 16708"/>
                <a:gd name="f65" fmla="*/ f1 1 16709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16708"/>
                <a:gd name="f72" fmla="*/ f69 1 16709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6708" h="1670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2" y="f34"/>
                  </a:lnTo>
                  <a:lnTo>
                    <a:pt x="f2" y="f3"/>
                  </a:lnTo>
                  <a:lnTo>
                    <a:pt x="f35" y="f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2" name="Google Shape;691;p31">
              <a:extLst>
                <a:ext uri="{FF2B5EF4-FFF2-40B4-BE49-F238E27FC236}">
                  <a16:creationId xmlns:a16="http://schemas.microsoft.com/office/drawing/2014/main" id="{FD721A1F-561B-4693-AA4F-DBAA9E101DA6}"/>
                </a:ext>
              </a:extLst>
            </p:cNvPr>
            <p:cNvSpPr/>
            <p:nvPr/>
          </p:nvSpPr>
          <p:spPr>
            <a:xfrm>
              <a:off x="3399254" y="1987265"/>
              <a:ext cx="352053" cy="3520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82"/>
                <a:gd name="f4" fmla="val 14081"/>
                <a:gd name="f5" fmla="val 14004"/>
                <a:gd name="f6" fmla="val 16"/>
                <a:gd name="f7" fmla="val 13911"/>
                <a:gd name="f8" fmla="val 31"/>
                <a:gd name="f9" fmla="val 13834"/>
                <a:gd name="f10" fmla="val 13077"/>
                <a:gd name="f11" fmla="val 804"/>
                <a:gd name="f12" fmla="val 11964"/>
                <a:gd name="f13" fmla="val 1917"/>
                <a:gd name="f14" fmla="val 10851"/>
                <a:gd name="f15" fmla="val 3030"/>
                <a:gd name="f16" fmla="val 9738"/>
                <a:gd name="f17" fmla="val 4127"/>
                <a:gd name="f18" fmla="val 8625"/>
                <a:gd name="f19" fmla="val 5240"/>
                <a:gd name="f20" fmla="val 7512"/>
                <a:gd name="f21" fmla="val 6353"/>
                <a:gd name="f22" fmla="val 6400"/>
                <a:gd name="f23" fmla="val 7466"/>
                <a:gd name="f24" fmla="val 5287"/>
                <a:gd name="f25" fmla="val 8578"/>
                <a:gd name="f26" fmla="val 4174"/>
                <a:gd name="f27" fmla="val 9691"/>
                <a:gd name="f28" fmla="val 3061"/>
                <a:gd name="f29" fmla="val 10804"/>
                <a:gd name="f30" fmla="val 1948"/>
                <a:gd name="f31" fmla="val 11917"/>
                <a:gd name="f32" fmla="val 836"/>
                <a:gd name="f33" fmla="val 13030"/>
                <a:gd name="f34" fmla="val 47"/>
                <a:gd name="f35" fmla="val 13833"/>
                <a:gd name="f36" fmla="val 1"/>
                <a:gd name="f37" fmla="val 1114"/>
                <a:gd name="f38" fmla="val 12968"/>
                <a:gd name="f39" fmla="val 2227"/>
                <a:gd name="f40" fmla="val 11855"/>
                <a:gd name="f41" fmla="val 3339"/>
                <a:gd name="f42" fmla="val 10742"/>
                <a:gd name="f43" fmla="val 4452"/>
                <a:gd name="f44" fmla="val 9629"/>
                <a:gd name="f45" fmla="val 5565"/>
                <a:gd name="f46" fmla="val 8532"/>
                <a:gd name="f47" fmla="val 6678"/>
                <a:gd name="f48" fmla="val 7404"/>
                <a:gd name="f49" fmla="val 7791"/>
                <a:gd name="f50" fmla="val 6291"/>
                <a:gd name="f51" fmla="val 8904"/>
                <a:gd name="f52" fmla="val 5178"/>
                <a:gd name="f53" fmla="val 10016"/>
                <a:gd name="f54" fmla="val 4065"/>
                <a:gd name="f55" fmla="val 11129"/>
                <a:gd name="f56" fmla="val 2952"/>
                <a:gd name="f57" fmla="val 12242"/>
                <a:gd name="f58" fmla="val 1840"/>
                <a:gd name="f59" fmla="val 13355"/>
                <a:gd name="f60" fmla="val 727"/>
                <a:gd name="f61" fmla="*/ f0 1 14082"/>
                <a:gd name="f62" fmla="*/ f1 1 14081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14082"/>
                <a:gd name="f69" fmla="*/ f66 1 14081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4082" h="14081">
                  <a:moveTo>
                    <a:pt x="f4" y="f2"/>
                  </a:moveTo>
                  <a:cubicBezTo>
                    <a:pt x="f5" y="f6"/>
                    <a:pt x="f7" y="f8"/>
                    <a:pt x="f9" y="f8"/>
                  </a:cubicBez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4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3" name="Google Shape;692;p31">
              <a:extLst>
                <a:ext uri="{FF2B5EF4-FFF2-40B4-BE49-F238E27FC236}">
                  <a16:creationId xmlns:a16="http://schemas.microsoft.com/office/drawing/2014/main" id="{19AA2D41-93AB-42BF-9C2F-7655520BC8E0}"/>
                </a:ext>
              </a:extLst>
            </p:cNvPr>
            <p:cNvSpPr/>
            <p:nvPr/>
          </p:nvSpPr>
          <p:spPr>
            <a:xfrm>
              <a:off x="3723829" y="2311840"/>
              <a:ext cx="505452" cy="5054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218"/>
                <a:gd name="f4" fmla="val 20217"/>
                <a:gd name="f5" fmla="val 20186"/>
                <a:gd name="f6" fmla="val 20124"/>
                <a:gd name="f7" fmla="val 47"/>
                <a:gd name="f8" fmla="val 19011"/>
                <a:gd name="f9" fmla="val 1159"/>
                <a:gd name="f10" fmla="val 17899"/>
                <a:gd name="f11" fmla="val 2272"/>
                <a:gd name="f12" fmla="val 16786"/>
                <a:gd name="f13" fmla="val 3385"/>
                <a:gd name="f14" fmla="val 15673"/>
                <a:gd name="f15" fmla="val 4498"/>
                <a:gd name="f16" fmla="val 14560"/>
                <a:gd name="f17" fmla="val 5611"/>
                <a:gd name="f18" fmla="val 13447"/>
                <a:gd name="f19" fmla="val 6724"/>
                <a:gd name="f20" fmla="val 12335"/>
                <a:gd name="f21" fmla="val 7836"/>
                <a:gd name="f22" fmla="val 11222"/>
                <a:gd name="f23" fmla="val 8949"/>
                <a:gd name="f24" fmla="val 9058"/>
                <a:gd name="f25" fmla="val 11128"/>
                <a:gd name="f26" fmla="val 8996"/>
                <a:gd name="f27" fmla="val 11175"/>
                <a:gd name="f28" fmla="val 7883"/>
                <a:gd name="f29" fmla="val 12288"/>
                <a:gd name="f30" fmla="val 6770"/>
                <a:gd name="f31" fmla="val 13400"/>
                <a:gd name="f32" fmla="val 5673"/>
                <a:gd name="f33" fmla="val 14513"/>
                <a:gd name="f34" fmla="val 4560"/>
                <a:gd name="f35" fmla="val 15642"/>
                <a:gd name="f36" fmla="val 3447"/>
                <a:gd name="f37" fmla="val 16754"/>
                <a:gd name="f38" fmla="val 2319"/>
                <a:gd name="f39" fmla="val 17867"/>
                <a:gd name="f40" fmla="val 1206"/>
                <a:gd name="f41" fmla="val 18965"/>
                <a:gd name="f42" fmla="val 94"/>
                <a:gd name="f43" fmla="val 20077"/>
                <a:gd name="f44" fmla="val 1"/>
                <a:gd name="f45" fmla="val 171"/>
                <a:gd name="f46" fmla="val 20216"/>
                <a:gd name="f47" fmla="val 356"/>
                <a:gd name="f48" fmla="val 20016"/>
                <a:gd name="f49" fmla="val 372"/>
                <a:gd name="f50" fmla="val 1485"/>
                <a:gd name="f51" fmla="val 18903"/>
                <a:gd name="f52" fmla="val 2597"/>
                <a:gd name="f53" fmla="val 17790"/>
                <a:gd name="f54" fmla="val 3710"/>
                <a:gd name="f55" fmla="val 16677"/>
                <a:gd name="f56" fmla="val 4823"/>
                <a:gd name="f57" fmla="val 15564"/>
                <a:gd name="f58" fmla="val 5936"/>
                <a:gd name="f59" fmla="val 14451"/>
                <a:gd name="f60" fmla="val 7049"/>
                <a:gd name="f61" fmla="val 13339"/>
                <a:gd name="f62" fmla="val 8161"/>
                <a:gd name="f63" fmla="val 12226"/>
                <a:gd name="f64" fmla="val 9274"/>
                <a:gd name="f65" fmla="val 11113"/>
                <a:gd name="f66" fmla="val 10387"/>
                <a:gd name="f67" fmla="val 10000"/>
                <a:gd name="f68" fmla="val 11500"/>
                <a:gd name="f69" fmla="val 8887"/>
                <a:gd name="f70" fmla="val 12613"/>
                <a:gd name="f71" fmla="val 7775"/>
                <a:gd name="f72" fmla="val 13726"/>
                <a:gd name="f73" fmla="val 6662"/>
                <a:gd name="f74" fmla="val 14838"/>
                <a:gd name="f75" fmla="val 5549"/>
                <a:gd name="f76" fmla="val 15951"/>
                <a:gd name="f77" fmla="val 4436"/>
                <a:gd name="f78" fmla="val 17064"/>
                <a:gd name="f79" fmla="val 3323"/>
                <a:gd name="f80" fmla="val 18177"/>
                <a:gd name="f81" fmla="val 2210"/>
                <a:gd name="f82" fmla="val 19290"/>
                <a:gd name="f83" fmla="val 1098"/>
                <a:gd name="f84" fmla="val 170"/>
                <a:gd name="f85" fmla="val 20202"/>
                <a:gd name="f86" fmla="val 108"/>
                <a:gd name="f87" fmla="val 62"/>
                <a:gd name="f88" fmla="*/ f0 1 20218"/>
                <a:gd name="f89" fmla="*/ f1 1 20217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20218"/>
                <a:gd name="f96" fmla="*/ f93 1 20217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20218" h="20217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5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48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4" y="f84"/>
                  </a:lnTo>
                  <a:cubicBezTo>
                    <a:pt x="f85" y="f86"/>
                    <a:pt x="f5" y="f87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4" name="Google Shape;693;p31">
              <a:extLst>
                <a:ext uri="{FF2B5EF4-FFF2-40B4-BE49-F238E27FC236}">
                  <a16:creationId xmlns:a16="http://schemas.microsoft.com/office/drawing/2014/main" id="{B5B26E8F-04D7-49CB-B6D3-AD1EFB753193}"/>
                </a:ext>
              </a:extLst>
            </p:cNvPr>
            <p:cNvSpPr/>
            <p:nvPr/>
          </p:nvSpPr>
          <p:spPr>
            <a:xfrm>
              <a:off x="3701427" y="2289410"/>
              <a:ext cx="522424" cy="5224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97"/>
                <a:gd name="f4" fmla="val 20898"/>
                <a:gd name="f5" fmla="val 20850"/>
                <a:gd name="f6" fmla="val 1"/>
                <a:gd name="f7" fmla="val 19907"/>
                <a:gd name="f8" fmla="val 944"/>
                <a:gd name="f9" fmla="val 18795"/>
                <a:gd name="f10" fmla="val 2056"/>
                <a:gd name="f11" fmla="val 17682"/>
                <a:gd name="f12" fmla="val 3169"/>
                <a:gd name="f13" fmla="val 16569"/>
                <a:gd name="f14" fmla="val 4282"/>
                <a:gd name="f15" fmla="val 15456"/>
                <a:gd name="f16" fmla="val 5395"/>
                <a:gd name="f17" fmla="val 14343"/>
                <a:gd name="f18" fmla="val 6508"/>
                <a:gd name="f19" fmla="val 13231"/>
                <a:gd name="f20" fmla="val 7621"/>
                <a:gd name="f21" fmla="val 12118"/>
                <a:gd name="f22" fmla="val 8733"/>
                <a:gd name="f23" fmla="val 11020"/>
                <a:gd name="f24" fmla="val 9846"/>
                <a:gd name="f25" fmla="val 9908"/>
                <a:gd name="f26" fmla="val 10959"/>
                <a:gd name="f27" fmla="val 8795"/>
                <a:gd name="f28" fmla="val 12072"/>
                <a:gd name="f29" fmla="val 7682"/>
                <a:gd name="f30" fmla="val 13185"/>
                <a:gd name="f31" fmla="val 6569"/>
                <a:gd name="f32" fmla="val 14297"/>
                <a:gd name="f33" fmla="val 4343"/>
                <a:gd name="f34" fmla="val 16539"/>
                <a:gd name="f35" fmla="val 3215"/>
                <a:gd name="f36" fmla="val 17651"/>
                <a:gd name="f37" fmla="val 2102"/>
                <a:gd name="f38" fmla="val 18764"/>
                <a:gd name="f39" fmla="val 20851"/>
                <a:gd name="f40" fmla="val 155"/>
                <a:gd name="f41" fmla="val 1268"/>
                <a:gd name="f42" fmla="val 19800"/>
                <a:gd name="f43" fmla="val 2381"/>
                <a:gd name="f44" fmla="val 18687"/>
                <a:gd name="f45" fmla="val 3493"/>
                <a:gd name="f46" fmla="val 17574"/>
                <a:gd name="f47" fmla="val 4591"/>
                <a:gd name="f48" fmla="val 16461"/>
                <a:gd name="f49" fmla="val 5704"/>
                <a:gd name="f50" fmla="val 15348"/>
                <a:gd name="f51" fmla="val 6816"/>
                <a:gd name="f52" fmla="val 14236"/>
                <a:gd name="f53" fmla="val 7929"/>
                <a:gd name="f54" fmla="val 13123"/>
                <a:gd name="f55" fmla="val 9042"/>
                <a:gd name="f56" fmla="val 12010"/>
                <a:gd name="f57" fmla="val 10155"/>
                <a:gd name="f58" fmla="val 10897"/>
                <a:gd name="f59" fmla="val 11268"/>
                <a:gd name="f60" fmla="val 9784"/>
                <a:gd name="f61" fmla="val 12380"/>
                <a:gd name="f62" fmla="val 8672"/>
                <a:gd name="f63" fmla="val 13493"/>
                <a:gd name="f64" fmla="val 7559"/>
                <a:gd name="f65" fmla="val 14606"/>
                <a:gd name="f66" fmla="val 6446"/>
                <a:gd name="f67" fmla="val 15719"/>
                <a:gd name="f68" fmla="val 5333"/>
                <a:gd name="f69" fmla="val 16832"/>
                <a:gd name="f70" fmla="val 4220"/>
                <a:gd name="f71" fmla="val 17945"/>
                <a:gd name="f72" fmla="val 3107"/>
                <a:gd name="f73" fmla="val 19057"/>
                <a:gd name="f74" fmla="val 1995"/>
                <a:gd name="f75" fmla="val 20170"/>
                <a:gd name="f76" fmla="val 882"/>
                <a:gd name="f77" fmla="val 171"/>
                <a:gd name="f78" fmla="val 20881"/>
                <a:gd name="f79" fmla="val 109"/>
                <a:gd name="f80" fmla="val 20866"/>
                <a:gd name="f81" fmla="val 63"/>
                <a:gd name="f82" fmla="*/ f0 1 20897"/>
                <a:gd name="f83" fmla="*/ f1 1 20898"/>
                <a:gd name="f84" fmla="val f2"/>
                <a:gd name="f85" fmla="val f3"/>
                <a:gd name="f86" fmla="val f4"/>
                <a:gd name="f87" fmla="+- f86 0 f84"/>
                <a:gd name="f88" fmla="+- f85 0 f84"/>
                <a:gd name="f89" fmla="*/ f88 1 20897"/>
                <a:gd name="f90" fmla="*/ f87 1 20898"/>
                <a:gd name="f91" fmla="*/ f84 1 f89"/>
                <a:gd name="f92" fmla="*/ f85 1 f89"/>
                <a:gd name="f93" fmla="*/ f84 1 f90"/>
                <a:gd name="f94" fmla="*/ f86 1 f90"/>
                <a:gd name="f95" fmla="*/ f91 f82 1"/>
                <a:gd name="f96" fmla="*/ f92 f82 1"/>
                <a:gd name="f97" fmla="*/ f94 f83 1"/>
                <a:gd name="f98" fmla="*/ f93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20897" h="20898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2" y="f39"/>
                  </a:lnTo>
                  <a:lnTo>
                    <a:pt x="f40" y="f3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3" y="f77"/>
                  </a:lnTo>
                  <a:cubicBezTo>
                    <a:pt x="f78" y="f79"/>
                    <a:pt x="f80" y="f81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5" name="Google Shape;694;p31">
              <a:extLst>
                <a:ext uri="{FF2B5EF4-FFF2-40B4-BE49-F238E27FC236}">
                  <a16:creationId xmlns:a16="http://schemas.microsoft.com/office/drawing/2014/main" id="{681FE874-EAB7-4E7A-A7A7-52B875760E95}"/>
                </a:ext>
              </a:extLst>
            </p:cNvPr>
            <p:cNvSpPr/>
            <p:nvPr/>
          </p:nvSpPr>
          <p:spPr>
            <a:xfrm>
              <a:off x="3680551" y="2268160"/>
              <a:ext cx="537127" cy="5371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85"/>
                <a:gd name="f4" fmla="val 21423"/>
                <a:gd name="f5" fmla="val 1"/>
                <a:gd name="f6" fmla="val 20758"/>
                <a:gd name="f7" fmla="val 681"/>
                <a:gd name="f8" fmla="val 19645"/>
                <a:gd name="f9" fmla="val 1794"/>
                <a:gd name="f10" fmla="val 18532"/>
                <a:gd name="f11" fmla="val 2906"/>
                <a:gd name="f12" fmla="val 17419"/>
                <a:gd name="f13" fmla="val 4019"/>
                <a:gd name="f14" fmla="val 16291"/>
                <a:gd name="f15" fmla="val 5132"/>
                <a:gd name="f16" fmla="val 15178"/>
                <a:gd name="f17" fmla="val 6245"/>
                <a:gd name="f18" fmla="val 14066"/>
                <a:gd name="f19" fmla="val 7358"/>
                <a:gd name="f20" fmla="val 12953"/>
                <a:gd name="f21" fmla="val 8471"/>
                <a:gd name="f22" fmla="val 11855"/>
                <a:gd name="f23" fmla="val 9583"/>
                <a:gd name="f24" fmla="val 10743"/>
                <a:gd name="f25" fmla="val 10696"/>
                <a:gd name="f26" fmla="val 9630"/>
                <a:gd name="f27" fmla="val 11809"/>
                <a:gd name="f28" fmla="val 8517"/>
                <a:gd name="f29" fmla="val 12922"/>
                <a:gd name="f30" fmla="val 7404"/>
                <a:gd name="f31" fmla="val 14035"/>
                <a:gd name="f32" fmla="val 6291"/>
                <a:gd name="f33" fmla="val 15147"/>
                <a:gd name="f34" fmla="val 5178"/>
                <a:gd name="f35" fmla="val 16260"/>
                <a:gd name="f36" fmla="val 4050"/>
                <a:gd name="f37" fmla="val 17389"/>
                <a:gd name="f38" fmla="val 2937"/>
                <a:gd name="f39" fmla="val 18501"/>
                <a:gd name="f40" fmla="val 1825"/>
                <a:gd name="f41" fmla="val 19614"/>
                <a:gd name="f42" fmla="val 712"/>
                <a:gd name="f43" fmla="val 20712"/>
                <a:gd name="f44" fmla="val 21438"/>
                <a:gd name="f45" fmla="val 155"/>
                <a:gd name="f46" fmla="val 21484"/>
                <a:gd name="f47" fmla="val 990"/>
                <a:gd name="f48" fmla="val 20650"/>
                <a:gd name="f49" fmla="val 2103"/>
                <a:gd name="f50" fmla="val 19537"/>
                <a:gd name="f51" fmla="val 3216"/>
                <a:gd name="f52" fmla="val 18424"/>
                <a:gd name="f53" fmla="val 4328"/>
                <a:gd name="f54" fmla="val 17311"/>
                <a:gd name="f55" fmla="val 5426"/>
                <a:gd name="f56" fmla="val 16198"/>
                <a:gd name="f57" fmla="val 6539"/>
                <a:gd name="f58" fmla="val 15086"/>
                <a:gd name="f59" fmla="val 7651"/>
                <a:gd name="f60" fmla="val 13973"/>
                <a:gd name="f61" fmla="val 8764"/>
                <a:gd name="f62" fmla="val 12860"/>
                <a:gd name="f63" fmla="val 9877"/>
                <a:gd name="f64" fmla="val 11747"/>
                <a:gd name="f65" fmla="val 10990"/>
                <a:gd name="f66" fmla="val 10634"/>
                <a:gd name="f67" fmla="val 12103"/>
                <a:gd name="f68" fmla="val 9522"/>
                <a:gd name="f69" fmla="val 13911"/>
                <a:gd name="f70" fmla="val 7729"/>
                <a:gd name="f71" fmla="val 14328"/>
                <a:gd name="f72" fmla="val 7296"/>
                <a:gd name="f73" fmla="val 15441"/>
                <a:gd name="f74" fmla="val 6183"/>
                <a:gd name="f75" fmla="val 16554"/>
                <a:gd name="f76" fmla="val 5070"/>
                <a:gd name="f77" fmla="val 17667"/>
                <a:gd name="f78" fmla="val 3957"/>
                <a:gd name="f79" fmla="val 18780"/>
                <a:gd name="f80" fmla="val 2845"/>
                <a:gd name="f81" fmla="val 19908"/>
                <a:gd name="f82" fmla="val 1732"/>
                <a:gd name="f83" fmla="val 21021"/>
                <a:gd name="f84" fmla="val 619"/>
                <a:gd name="f85" fmla="val 21453"/>
                <a:gd name="f86" fmla="val 109"/>
                <a:gd name="f87" fmla="val 63"/>
                <a:gd name="f88" fmla="*/ f0 1 21485"/>
                <a:gd name="f89" fmla="*/ f1 1 21485"/>
                <a:gd name="f90" fmla="val f2"/>
                <a:gd name="f91" fmla="val f3"/>
                <a:gd name="f92" fmla="+- f91 0 f90"/>
                <a:gd name="f93" fmla="*/ f92 1 21485"/>
                <a:gd name="f94" fmla="*/ f90 1 f93"/>
                <a:gd name="f95" fmla="*/ f91 1 f93"/>
                <a:gd name="f96" fmla="*/ f94 f88 1"/>
                <a:gd name="f97" fmla="*/ f95 f88 1"/>
                <a:gd name="f98" fmla="*/ f95 f89 1"/>
                <a:gd name="f99" fmla="*/ f94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21485" h="2148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5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46" y="f45"/>
                  </a:lnTo>
                  <a:cubicBezTo>
                    <a:pt x="f85" y="f86"/>
                    <a:pt x="f44" y="f87"/>
                    <a:pt x="f4" y="f5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6" name="Google Shape;695;p31">
              <a:extLst>
                <a:ext uri="{FF2B5EF4-FFF2-40B4-BE49-F238E27FC236}">
                  <a16:creationId xmlns:a16="http://schemas.microsoft.com/office/drawing/2014/main" id="{F99333F2-C274-4553-A7E1-1D54AFDEDDA3}"/>
                </a:ext>
              </a:extLst>
            </p:cNvPr>
            <p:cNvSpPr/>
            <p:nvPr/>
          </p:nvSpPr>
          <p:spPr>
            <a:xfrm>
              <a:off x="3417798" y="2005809"/>
              <a:ext cx="259698" cy="259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88"/>
                <a:gd name="f4" fmla="val 10372"/>
                <a:gd name="f5" fmla="val 10387"/>
                <a:gd name="f6" fmla="val 10063"/>
                <a:gd name="f7" fmla="val 108"/>
                <a:gd name="f8" fmla="val 9012"/>
                <a:gd name="f9" fmla="val 1159"/>
                <a:gd name="f10" fmla="val 7899"/>
                <a:gd name="f11" fmla="val 2272"/>
                <a:gd name="f12" fmla="val 6786"/>
                <a:gd name="f13" fmla="val 3385"/>
                <a:gd name="f14" fmla="val 5658"/>
                <a:gd name="f15" fmla="val 4498"/>
                <a:gd name="f16" fmla="val 4545"/>
                <a:gd name="f17" fmla="val 5611"/>
                <a:gd name="f18" fmla="val 3432"/>
                <a:gd name="f19" fmla="val 6724"/>
                <a:gd name="f20" fmla="val 2319"/>
                <a:gd name="f21" fmla="val 7836"/>
                <a:gd name="f22" fmla="val 1206"/>
                <a:gd name="f23" fmla="val 8949"/>
                <a:gd name="f24" fmla="val 109"/>
                <a:gd name="f25" fmla="val 10047"/>
                <a:gd name="f26" fmla="val 1"/>
                <a:gd name="f27" fmla="val 10371"/>
                <a:gd name="f28" fmla="val 356"/>
                <a:gd name="f29" fmla="val 10000"/>
                <a:gd name="f30" fmla="val 1469"/>
                <a:gd name="f31" fmla="val 8887"/>
                <a:gd name="f32" fmla="val 2597"/>
                <a:gd name="f33" fmla="val 7790"/>
                <a:gd name="f34" fmla="val 3710"/>
                <a:gd name="f35" fmla="val 6662"/>
                <a:gd name="f36" fmla="val 4823"/>
                <a:gd name="f37" fmla="val 5549"/>
                <a:gd name="f38" fmla="val 5936"/>
                <a:gd name="f39" fmla="val 4436"/>
                <a:gd name="f40" fmla="val 7049"/>
                <a:gd name="f41" fmla="val 3323"/>
                <a:gd name="f42" fmla="val 8162"/>
                <a:gd name="f43" fmla="val 2210"/>
                <a:gd name="f44" fmla="val 9274"/>
                <a:gd name="f45" fmla="val 1098"/>
                <a:gd name="f46" fmla="*/ f0 1 10388"/>
                <a:gd name="f47" fmla="*/ f1 1 1037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88"/>
                <a:gd name="f54" fmla="*/ f51 1 1037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88" h="10372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7" name="Google Shape;696;p31">
              <a:extLst>
                <a:ext uri="{FF2B5EF4-FFF2-40B4-BE49-F238E27FC236}">
                  <a16:creationId xmlns:a16="http://schemas.microsoft.com/office/drawing/2014/main" id="{59851DEA-8737-4B0D-BAEF-6BAD79B24B4C}"/>
                </a:ext>
              </a:extLst>
            </p:cNvPr>
            <p:cNvSpPr/>
            <p:nvPr/>
          </p:nvSpPr>
          <p:spPr>
            <a:xfrm>
              <a:off x="3622203" y="2209812"/>
              <a:ext cx="570750" cy="5711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830"/>
                <a:gd name="f4" fmla="val 22845"/>
                <a:gd name="f5" fmla="val 22752"/>
                <a:gd name="f6" fmla="val 1"/>
                <a:gd name="f7" fmla="val 21964"/>
                <a:gd name="f8" fmla="val 789"/>
                <a:gd name="f9" fmla="val 20851"/>
                <a:gd name="f10" fmla="val 1902"/>
                <a:gd name="f11" fmla="val 19738"/>
                <a:gd name="f12" fmla="val 3015"/>
                <a:gd name="f13" fmla="val 18625"/>
                <a:gd name="f14" fmla="val 4128"/>
                <a:gd name="f15" fmla="val 17512"/>
                <a:gd name="f16" fmla="val 5240"/>
                <a:gd name="f17" fmla="val 16400"/>
                <a:gd name="f18" fmla="val 6353"/>
                <a:gd name="f19" fmla="val 15287"/>
                <a:gd name="f20" fmla="val 7466"/>
                <a:gd name="f21" fmla="val 14189"/>
                <a:gd name="f22" fmla="val 8579"/>
                <a:gd name="f23" fmla="val 13077"/>
                <a:gd name="f24" fmla="val 9692"/>
                <a:gd name="f25" fmla="val 11964"/>
                <a:gd name="f26" fmla="val 10805"/>
                <a:gd name="f27" fmla="val 10851"/>
                <a:gd name="f28" fmla="val 11917"/>
                <a:gd name="f29" fmla="val 9738"/>
                <a:gd name="f30" fmla="val 13030"/>
                <a:gd name="f31" fmla="val 7512"/>
                <a:gd name="f32" fmla="val 15256"/>
                <a:gd name="f33" fmla="val 6400"/>
                <a:gd name="f34" fmla="val 16369"/>
                <a:gd name="f35" fmla="val 5287"/>
                <a:gd name="f36" fmla="val 17481"/>
                <a:gd name="f37" fmla="val 3108"/>
                <a:gd name="f38" fmla="val 19661"/>
                <a:gd name="f39" fmla="val 3061"/>
                <a:gd name="f40" fmla="val 19707"/>
                <a:gd name="f41" fmla="val 1948"/>
                <a:gd name="f42" fmla="val 20820"/>
                <a:gd name="f43" fmla="val 836"/>
                <a:gd name="f44" fmla="val 21933"/>
                <a:gd name="f45" fmla="val 22767"/>
                <a:gd name="f46" fmla="val 140"/>
                <a:gd name="f47" fmla="val 1098"/>
                <a:gd name="f48" fmla="val 21871"/>
                <a:gd name="f49" fmla="val 2211"/>
                <a:gd name="f50" fmla="val 20758"/>
                <a:gd name="f51" fmla="val 3324"/>
                <a:gd name="f52" fmla="val 19645"/>
                <a:gd name="f53" fmla="val 4437"/>
                <a:gd name="f54" fmla="val 18532"/>
                <a:gd name="f55" fmla="val 5550"/>
                <a:gd name="f56" fmla="val 17420"/>
                <a:gd name="f57" fmla="val 6662"/>
                <a:gd name="f58" fmla="val 16307"/>
                <a:gd name="f59" fmla="val 7760"/>
                <a:gd name="f60" fmla="val 15194"/>
                <a:gd name="f61" fmla="val 8873"/>
                <a:gd name="f62" fmla="val 14081"/>
                <a:gd name="f63" fmla="val 9985"/>
                <a:gd name="f64" fmla="val 12968"/>
                <a:gd name="f65" fmla="val 11098"/>
                <a:gd name="f66" fmla="val 11856"/>
                <a:gd name="f67" fmla="val 12211"/>
                <a:gd name="f68" fmla="val 10743"/>
                <a:gd name="f69" fmla="val 13324"/>
                <a:gd name="f70" fmla="val 9630"/>
                <a:gd name="f71" fmla="val 14437"/>
                <a:gd name="f72" fmla="val 8517"/>
                <a:gd name="f73" fmla="val 15549"/>
                <a:gd name="f74" fmla="val 7404"/>
                <a:gd name="f75" fmla="val 16662"/>
                <a:gd name="f76" fmla="val 6291"/>
                <a:gd name="f77" fmla="val 17775"/>
                <a:gd name="f78" fmla="val 5179"/>
                <a:gd name="f79" fmla="val 18888"/>
                <a:gd name="f80" fmla="val 4066"/>
                <a:gd name="f81" fmla="val 20001"/>
                <a:gd name="f82" fmla="val 2953"/>
                <a:gd name="f83" fmla="val 21114"/>
                <a:gd name="f84" fmla="val 1840"/>
                <a:gd name="f85" fmla="val 22226"/>
                <a:gd name="f86" fmla="val 727"/>
                <a:gd name="f87" fmla="val 22829"/>
                <a:gd name="f88" fmla="*/ f0 1 22830"/>
                <a:gd name="f89" fmla="*/ f1 1 22845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22830"/>
                <a:gd name="f96" fmla="*/ f93 1 22845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22830" h="2284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6" y="f45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4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8" name="Google Shape;697;p31">
              <a:extLst>
                <a:ext uri="{FF2B5EF4-FFF2-40B4-BE49-F238E27FC236}">
                  <a16:creationId xmlns:a16="http://schemas.microsoft.com/office/drawing/2014/main" id="{130797C4-9982-4520-BC4F-6522F0C1B2F2}"/>
                </a:ext>
              </a:extLst>
            </p:cNvPr>
            <p:cNvSpPr/>
            <p:nvPr/>
          </p:nvSpPr>
          <p:spPr>
            <a:xfrm>
              <a:off x="3437906" y="2025889"/>
              <a:ext cx="191301" cy="1913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2"/>
                <a:gd name="f4" fmla="val 7651"/>
                <a:gd name="f5" fmla="val 1"/>
                <a:gd name="f6" fmla="val 7497"/>
                <a:gd name="f7" fmla="val 78"/>
                <a:gd name="f8" fmla="val 7373"/>
                <a:gd name="f9" fmla="val 140"/>
                <a:gd name="f10" fmla="val 7218"/>
                <a:gd name="f11" fmla="val 217"/>
                <a:gd name="f12" fmla="val 7079"/>
                <a:gd name="f13" fmla="val 356"/>
                <a:gd name="f14" fmla="val 5966"/>
                <a:gd name="f15" fmla="val 1469"/>
                <a:gd name="f16" fmla="val 4854"/>
                <a:gd name="f17" fmla="val 2582"/>
                <a:gd name="f18" fmla="val 3741"/>
                <a:gd name="f19" fmla="val 3695"/>
                <a:gd name="f20" fmla="val 2628"/>
                <a:gd name="f21" fmla="val 4808"/>
                <a:gd name="f22" fmla="val 1515"/>
                <a:gd name="f23" fmla="val 5921"/>
                <a:gd name="f24" fmla="val 402"/>
                <a:gd name="f25" fmla="val 7033"/>
                <a:gd name="f26" fmla="val 7234"/>
                <a:gd name="f27" fmla="val 7512"/>
                <a:gd name="f28" fmla="val 681"/>
                <a:gd name="f29" fmla="val 6987"/>
                <a:gd name="f30" fmla="val 1793"/>
                <a:gd name="f31" fmla="val 5859"/>
                <a:gd name="f32" fmla="val 2906"/>
                <a:gd name="f33" fmla="val 4746"/>
                <a:gd name="f34" fmla="val 4019"/>
                <a:gd name="f35" fmla="val 3633"/>
                <a:gd name="f36" fmla="val 5132"/>
                <a:gd name="f37" fmla="val 2520"/>
                <a:gd name="f38" fmla="val 6245"/>
                <a:gd name="f39" fmla="val 1407"/>
                <a:gd name="f40" fmla="val 7358"/>
                <a:gd name="f41" fmla="val 295"/>
                <a:gd name="f42" fmla="*/ f0 1 7652"/>
                <a:gd name="f43" fmla="*/ f1 1 7652"/>
                <a:gd name="f44" fmla="val f2"/>
                <a:gd name="f45" fmla="val f3"/>
                <a:gd name="f46" fmla="+- f45 0 f44"/>
                <a:gd name="f47" fmla="*/ f46 1 7652"/>
                <a:gd name="f48" fmla="*/ f44 1 f47"/>
                <a:gd name="f49" fmla="*/ f45 1 f47"/>
                <a:gd name="f50" fmla="*/ f48 f42 1"/>
                <a:gd name="f51" fmla="*/ f49 f42 1"/>
                <a:gd name="f52" fmla="*/ f49 f43 1"/>
                <a:gd name="f53" fmla="*/ f4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7652" h="7652">
                  <a:moveTo>
                    <a:pt x="f4" y="f5"/>
                  </a:moveTo>
                  <a:lnTo>
                    <a:pt x="f4" y="f5"/>
                  </a:lnTo>
                  <a:cubicBezTo>
                    <a:pt x="f6" y="f7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11" y="f26"/>
                  </a:lnTo>
                  <a:cubicBezTo>
                    <a:pt x="f9" y="f8"/>
                    <a:pt x="f7" y="f27"/>
                    <a:pt x="f5" y="f3"/>
                  </a:cubicBez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9" name="Google Shape;698;p31">
              <a:extLst>
                <a:ext uri="{FF2B5EF4-FFF2-40B4-BE49-F238E27FC236}">
                  <a16:creationId xmlns:a16="http://schemas.microsoft.com/office/drawing/2014/main" id="{50610DC7-7B34-44C6-832A-335E5BDE3F90}"/>
                </a:ext>
              </a:extLst>
            </p:cNvPr>
            <p:cNvSpPr/>
            <p:nvPr/>
          </p:nvSpPr>
          <p:spPr>
            <a:xfrm>
              <a:off x="3570430" y="2158441"/>
              <a:ext cx="591223" cy="591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49"/>
                <a:gd name="f4" fmla="val 23648"/>
                <a:gd name="f5" fmla="val 23556"/>
                <a:gd name="f6" fmla="val 22937"/>
                <a:gd name="f7" fmla="val 619"/>
                <a:gd name="f8" fmla="val 21824"/>
                <a:gd name="f9" fmla="val 1731"/>
                <a:gd name="f10" fmla="val 20696"/>
                <a:gd name="f11" fmla="val 2844"/>
                <a:gd name="f12" fmla="val 19583"/>
                <a:gd name="f13" fmla="val 3957"/>
                <a:gd name="f14" fmla="val 18471"/>
                <a:gd name="f15" fmla="val 5070"/>
                <a:gd name="f16" fmla="val 17358"/>
                <a:gd name="f17" fmla="val 6183"/>
                <a:gd name="f18" fmla="val 16260"/>
                <a:gd name="f19" fmla="val 7295"/>
                <a:gd name="f20" fmla="val 15148"/>
                <a:gd name="f21" fmla="val 8408"/>
                <a:gd name="f22" fmla="val 14035"/>
                <a:gd name="f23" fmla="val 9521"/>
                <a:gd name="f24" fmla="val 12922"/>
                <a:gd name="f25" fmla="val 10634"/>
                <a:gd name="f26" fmla="val 11809"/>
                <a:gd name="f27" fmla="val 11747"/>
                <a:gd name="f28" fmla="val 9583"/>
                <a:gd name="f29" fmla="val 13972"/>
                <a:gd name="f30" fmla="val 8471"/>
                <a:gd name="f31" fmla="val 15085"/>
                <a:gd name="f32" fmla="val 7358"/>
                <a:gd name="f33" fmla="val 16198"/>
                <a:gd name="f34" fmla="val 6245"/>
                <a:gd name="f35" fmla="val 17311"/>
                <a:gd name="f36" fmla="val 5132"/>
                <a:gd name="f37" fmla="val 18424"/>
                <a:gd name="f38" fmla="val 4019"/>
                <a:gd name="f39" fmla="val 19536"/>
                <a:gd name="f40" fmla="val 2907"/>
                <a:gd name="f41" fmla="val 20649"/>
                <a:gd name="f42" fmla="val 1778"/>
                <a:gd name="f43" fmla="val 21778"/>
                <a:gd name="f44" fmla="val 665"/>
                <a:gd name="f45" fmla="val 22890"/>
                <a:gd name="f46" fmla="val 1"/>
                <a:gd name="f47" fmla="val 23555"/>
                <a:gd name="f48" fmla="val 109"/>
                <a:gd name="f49" fmla="val 944"/>
                <a:gd name="f50" fmla="val 22813"/>
                <a:gd name="f51" fmla="val 3123"/>
                <a:gd name="f52" fmla="val 3169"/>
                <a:gd name="f53" fmla="val 20587"/>
                <a:gd name="f54" fmla="val 4282"/>
                <a:gd name="f55" fmla="val 19475"/>
                <a:gd name="f56" fmla="val 5395"/>
                <a:gd name="f57" fmla="val 18362"/>
                <a:gd name="f58" fmla="val 6508"/>
                <a:gd name="f59" fmla="val 17249"/>
                <a:gd name="f60" fmla="val 7621"/>
                <a:gd name="f61" fmla="val 16136"/>
                <a:gd name="f62" fmla="val 8733"/>
                <a:gd name="f63" fmla="val 15023"/>
                <a:gd name="f64" fmla="val 9846"/>
                <a:gd name="f65" fmla="val 13911"/>
                <a:gd name="f66" fmla="val 10959"/>
                <a:gd name="f67" fmla="val 12798"/>
                <a:gd name="f68" fmla="val 12072"/>
                <a:gd name="f69" fmla="val 11685"/>
                <a:gd name="f70" fmla="val 13185"/>
                <a:gd name="f71" fmla="val 10572"/>
                <a:gd name="f72" fmla="val 14297"/>
                <a:gd name="f73" fmla="val 9459"/>
                <a:gd name="f74" fmla="val 15410"/>
                <a:gd name="f75" fmla="val 8346"/>
                <a:gd name="f76" fmla="val 16523"/>
                <a:gd name="f77" fmla="val 7234"/>
                <a:gd name="f78" fmla="val 17636"/>
                <a:gd name="f79" fmla="val 6121"/>
                <a:gd name="f80" fmla="val 18749"/>
                <a:gd name="f81" fmla="val 5008"/>
                <a:gd name="f82" fmla="val 19862"/>
                <a:gd name="f83" fmla="val 3895"/>
                <a:gd name="f84" fmla="val 20974"/>
                <a:gd name="f85" fmla="val 2782"/>
                <a:gd name="f86" fmla="val 22087"/>
                <a:gd name="f87" fmla="val 1685"/>
                <a:gd name="f88" fmla="val 23200"/>
                <a:gd name="f89" fmla="val 557"/>
                <a:gd name="f90" fmla="val 108"/>
                <a:gd name="f91" fmla="val 23617"/>
                <a:gd name="f92" fmla="val 78"/>
                <a:gd name="f93" fmla="val 23586"/>
                <a:gd name="f94" fmla="val 31"/>
                <a:gd name="f95" fmla="*/ f0 1 23649"/>
                <a:gd name="f96" fmla="*/ f1 1 23648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23649"/>
                <a:gd name="f103" fmla="*/ f100 1 23648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23649" h="2364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4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4" y="f90"/>
                  </a:lnTo>
                  <a:cubicBezTo>
                    <a:pt x="f91" y="f92"/>
                    <a:pt x="f93" y="f94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0" name="Google Shape;699;p31">
              <a:extLst>
                <a:ext uri="{FF2B5EF4-FFF2-40B4-BE49-F238E27FC236}">
                  <a16:creationId xmlns:a16="http://schemas.microsoft.com/office/drawing/2014/main" id="{61852762-F4CF-481E-9774-7EF6D590A2A3}"/>
                </a:ext>
              </a:extLst>
            </p:cNvPr>
            <p:cNvSpPr/>
            <p:nvPr/>
          </p:nvSpPr>
          <p:spPr>
            <a:xfrm>
              <a:off x="3487750" y="2075358"/>
              <a:ext cx="64154" cy="641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66"/>
                <a:gd name="f4" fmla="val 1608"/>
                <a:gd name="f5" fmla="val 773"/>
                <a:gd name="f6" fmla="val 758"/>
                <a:gd name="f7" fmla="val 1623"/>
                <a:gd name="f8" fmla="val 912"/>
                <a:gd name="f9" fmla="val 1654"/>
                <a:gd name="f10" fmla="val 2025"/>
                <a:gd name="f11" fmla="val 541"/>
                <a:gd name="f12" fmla="*/ f0 1 2566"/>
                <a:gd name="f13" fmla="*/ f1 1 2566"/>
                <a:gd name="f14" fmla="val f2"/>
                <a:gd name="f15" fmla="val f3"/>
                <a:gd name="f16" fmla="+- f15 0 f14"/>
                <a:gd name="f17" fmla="*/ f16 1 2566"/>
                <a:gd name="f18" fmla="*/ f14 1 f17"/>
                <a:gd name="f19" fmla="*/ f15 1 f17"/>
                <a:gd name="f20" fmla="*/ f18 f12 1"/>
                <a:gd name="f21" fmla="*/ f19 f12 1"/>
                <a:gd name="f22" fmla="*/ f19 f13 1"/>
                <a:gd name="f23" fmla="*/ f1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566" h="2566">
                  <a:moveTo>
                    <a:pt x="f3" y="f2"/>
                  </a:moveTo>
                  <a:lnTo>
                    <a:pt x="f3" y="f2"/>
                  </a:lnTo>
                  <a:cubicBezTo>
                    <a:pt x="f4" y="f5"/>
                    <a:pt x="f6" y="f7"/>
                    <a:pt x="f2" y="f3"/>
                  </a:cubicBezTo>
                  <a:lnTo>
                    <a:pt x="f8" y="f9"/>
                  </a:lnTo>
                  <a:lnTo>
                    <a:pt x="f10" y="f11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1" name="Google Shape;700;p31">
              <a:extLst>
                <a:ext uri="{FF2B5EF4-FFF2-40B4-BE49-F238E27FC236}">
                  <a16:creationId xmlns:a16="http://schemas.microsoft.com/office/drawing/2014/main" id="{4CD8A091-C6F9-4E41-B80F-ACB54955D77A}"/>
                </a:ext>
              </a:extLst>
            </p:cNvPr>
            <p:cNvSpPr/>
            <p:nvPr/>
          </p:nvSpPr>
          <p:spPr>
            <a:xfrm>
              <a:off x="3497406" y="2085417"/>
              <a:ext cx="598547" cy="5981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42"/>
                <a:gd name="f4" fmla="val 23926"/>
                <a:gd name="f5" fmla="val 23834"/>
                <a:gd name="f6" fmla="val 23633"/>
                <a:gd name="f7" fmla="val 201"/>
                <a:gd name="f8" fmla="val 22520"/>
                <a:gd name="f9" fmla="val 1314"/>
                <a:gd name="f10" fmla="val 21407"/>
                <a:gd name="f11" fmla="val 2427"/>
                <a:gd name="f12" fmla="val 20294"/>
                <a:gd name="f13" fmla="val 3540"/>
                <a:gd name="f14" fmla="val 19181"/>
                <a:gd name="f15" fmla="val 4652"/>
                <a:gd name="f16" fmla="val 18069"/>
                <a:gd name="f17" fmla="val 5765"/>
                <a:gd name="f18" fmla="val 16956"/>
                <a:gd name="f19" fmla="val 6878"/>
                <a:gd name="f20" fmla="val 15843"/>
                <a:gd name="f21" fmla="val 7991"/>
                <a:gd name="f22" fmla="val 14730"/>
                <a:gd name="f23" fmla="val 9104"/>
                <a:gd name="f24" fmla="val 13617"/>
                <a:gd name="f25" fmla="val 10216"/>
                <a:gd name="f26" fmla="val 12504"/>
                <a:gd name="f27" fmla="val 11329"/>
                <a:gd name="f28" fmla="val 11392"/>
                <a:gd name="f29" fmla="val 12442"/>
                <a:gd name="f30" fmla="val 10279"/>
                <a:gd name="f31" fmla="val 13555"/>
                <a:gd name="f32" fmla="val 9166"/>
                <a:gd name="f33" fmla="val 14668"/>
                <a:gd name="f34" fmla="val 8053"/>
                <a:gd name="f35" fmla="val 15781"/>
                <a:gd name="f36" fmla="val 6940"/>
                <a:gd name="f37" fmla="val 16893"/>
                <a:gd name="f38" fmla="val 5828"/>
                <a:gd name="f39" fmla="val 18006"/>
                <a:gd name="f40" fmla="val 4715"/>
                <a:gd name="f41" fmla="val 19119"/>
                <a:gd name="f42" fmla="val 3602"/>
                <a:gd name="f43" fmla="val 20232"/>
                <a:gd name="f44" fmla="val 2489"/>
                <a:gd name="f45" fmla="val 21345"/>
                <a:gd name="f46" fmla="val 1376"/>
                <a:gd name="f47" fmla="val 22457"/>
                <a:gd name="f48" fmla="val 263"/>
                <a:gd name="f49" fmla="val 23570"/>
                <a:gd name="f50" fmla="val 1"/>
                <a:gd name="f51" fmla="val 23818"/>
                <a:gd name="f52" fmla="val 93"/>
                <a:gd name="f53" fmla="val 526"/>
                <a:gd name="f54" fmla="val 23508"/>
                <a:gd name="f55" fmla="val 1639"/>
                <a:gd name="f56" fmla="val 22396"/>
                <a:gd name="f57" fmla="val 2736"/>
                <a:gd name="f58" fmla="val 21283"/>
                <a:gd name="f59" fmla="val 3849"/>
                <a:gd name="f60" fmla="val 20170"/>
                <a:gd name="f61" fmla="val 4962"/>
                <a:gd name="f62" fmla="val 19057"/>
                <a:gd name="f63" fmla="val 6075"/>
                <a:gd name="f64" fmla="val 17944"/>
                <a:gd name="f65" fmla="val 7188"/>
                <a:gd name="f66" fmla="val 16832"/>
                <a:gd name="f67" fmla="val 8301"/>
                <a:gd name="f68" fmla="val 15719"/>
                <a:gd name="f69" fmla="val 9413"/>
                <a:gd name="f70" fmla="val 14606"/>
                <a:gd name="f71" fmla="val 10526"/>
                <a:gd name="f72" fmla="val 13493"/>
                <a:gd name="f73" fmla="val 11639"/>
                <a:gd name="f74" fmla="val 12380"/>
                <a:gd name="f75" fmla="val 12752"/>
                <a:gd name="f76" fmla="val 11267"/>
                <a:gd name="f77" fmla="val 13865"/>
                <a:gd name="f78" fmla="val 10155"/>
                <a:gd name="f79" fmla="val 14977"/>
                <a:gd name="f80" fmla="val 9042"/>
                <a:gd name="f81" fmla="val 16090"/>
                <a:gd name="f82" fmla="val 7929"/>
                <a:gd name="f83" fmla="val 17203"/>
                <a:gd name="f84" fmla="val 6816"/>
                <a:gd name="f85" fmla="val 18316"/>
                <a:gd name="f86" fmla="val 5703"/>
                <a:gd name="f87" fmla="val 19444"/>
                <a:gd name="f88" fmla="val 4606"/>
                <a:gd name="f89" fmla="val 20557"/>
                <a:gd name="f90" fmla="val 3478"/>
                <a:gd name="f91" fmla="val 21670"/>
                <a:gd name="f92" fmla="val 2365"/>
                <a:gd name="f93" fmla="val 22783"/>
                <a:gd name="f94" fmla="val 1252"/>
                <a:gd name="f95" fmla="val 23895"/>
                <a:gd name="f96" fmla="val 139"/>
                <a:gd name="f97" fmla="val 108"/>
                <a:gd name="f98" fmla="*/ f0 1 23942"/>
                <a:gd name="f99" fmla="*/ f1 1 23926"/>
                <a:gd name="f100" fmla="val f2"/>
                <a:gd name="f101" fmla="val f3"/>
                <a:gd name="f102" fmla="val f4"/>
                <a:gd name="f103" fmla="+- f102 0 f100"/>
                <a:gd name="f104" fmla="+- f101 0 f100"/>
                <a:gd name="f105" fmla="*/ f104 1 23942"/>
                <a:gd name="f106" fmla="*/ f103 1 23926"/>
                <a:gd name="f107" fmla="*/ f100 1 f105"/>
                <a:gd name="f108" fmla="*/ f101 1 f105"/>
                <a:gd name="f109" fmla="*/ f100 1 f106"/>
                <a:gd name="f110" fmla="*/ f102 1 f106"/>
                <a:gd name="f111" fmla="*/ f107 f98 1"/>
                <a:gd name="f112" fmla="*/ f108 f98 1"/>
                <a:gd name="f113" fmla="*/ f110 f99 1"/>
                <a:gd name="f114" fmla="*/ f109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1" t="f114" r="f112" b="f113"/>
              <a:pathLst>
                <a:path w="23942" h="2392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4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91" y="f92"/>
                  </a:lnTo>
                  <a:lnTo>
                    <a:pt x="f93" y="f94"/>
                  </a:lnTo>
                  <a:lnTo>
                    <a:pt x="f95" y="f96"/>
                  </a:lnTo>
                  <a:lnTo>
                    <a:pt x="f3" y="f9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2" name="Google Shape;701;p31">
              <a:extLst>
                <a:ext uri="{FF2B5EF4-FFF2-40B4-BE49-F238E27FC236}">
                  <a16:creationId xmlns:a16="http://schemas.microsoft.com/office/drawing/2014/main" id="{1DBA97DD-3006-453F-948A-48669618FCB9}"/>
                </a:ext>
              </a:extLst>
            </p:cNvPr>
            <p:cNvSpPr/>
            <p:nvPr/>
          </p:nvSpPr>
          <p:spPr>
            <a:xfrm>
              <a:off x="3473074" y="2061066"/>
              <a:ext cx="591973" cy="5919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79"/>
                <a:gd name="f4" fmla="val 23555"/>
                <a:gd name="f5" fmla="val 23493"/>
                <a:gd name="f6" fmla="val 62"/>
                <a:gd name="f7" fmla="val 22380"/>
                <a:gd name="f8" fmla="val 1175"/>
                <a:gd name="f9" fmla="val 21267"/>
                <a:gd name="f10" fmla="val 2288"/>
                <a:gd name="f11" fmla="val 20154"/>
                <a:gd name="f12" fmla="val 3401"/>
                <a:gd name="f13" fmla="val 19042"/>
                <a:gd name="f14" fmla="val 4514"/>
                <a:gd name="f15" fmla="val 17929"/>
                <a:gd name="f16" fmla="val 5626"/>
                <a:gd name="f17" fmla="val 16816"/>
                <a:gd name="f18" fmla="val 6739"/>
                <a:gd name="f19" fmla="val 15703"/>
                <a:gd name="f20" fmla="val 7852"/>
                <a:gd name="f21" fmla="val 14590"/>
                <a:gd name="f22" fmla="val 8965"/>
                <a:gd name="f23" fmla="val 13477"/>
                <a:gd name="f24" fmla="val 10078"/>
                <a:gd name="f25" fmla="val 12365"/>
                <a:gd name="f26" fmla="val 11190"/>
                <a:gd name="f27" fmla="val 11252"/>
                <a:gd name="f28" fmla="val 12303"/>
                <a:gd name="f29" fmla="val 10139"/>
                <a:gd name="f30" fmla="val 13416"/>
                <a:gd name="f31" fmla="val 9026"/>
                <a:gd name="f32" fmla="val 14529"/>
                <a:gd name="f33" fmla="val 7913"/>
                <a:gd name="f34" fmla="val 15642"/>
                <a:gd name="f35" fmla="val 6801"/>
                <a:gd name="f36" fmla="val 16755"/>
                <a:gd name="f37" fmla="val 5688"/>
                <a:gd name="f38" fmla="val 17867"/>
                <a:gd name="f39" fmla="val 4575"/>
                <a:gd name="f40" fmla="val 18980"/>
                <a:gd name="f41" fmla="val 3462"/>
                <a:gd name="f42" fmla="val 20093"/>
                <a:gd name="f43" fmla="val 2349"/>
                <a:gd name="f44" fmla="val 21206"/>
                <a:gd name="f45" fmla="val 1236"/>
                <a:gd name="f46" fmla="val 22319"/>
                <a:gd name="f47" fmla="val 124"/>
                <a:gd name="f48" fmla="val 23431"/>
                <a:gd name="f49" fmla="val 77"/>
                <a:gd name="f50" fmla="val 386"/>
                <a:gd name="f51" fmla="val 23370"/>
                <a:gd name="f52" fmla="val 1499"/>
                <a:gd name="f53" fmla="val 22257"/>
                <a:gd name="f54" fmla="val 2612"/>
                <a:gd name="f55" fmla="val 21144"/>
                <a:gd name="f56" fmla="val 3709"/>
                <a:gd name="f57" fmla="val 20031"/>
                <a:gd name="f58" fmla="val 4822"/>
                <a:gd name="f59" fmla="val 18918"/>
                <a:gd name="f60" fmla="val 5935"/>
                <a:gd name="f61" fmla="val 17806"/>
                <a:gd name="f62" fmla="val 7048"/>
                <a:gd name="f63" fmla="val 16693"/>
                <a:gd name="f64" fmla="val 8161"/>
                <a:gd name="f65" fmla="val 15580"/>
                <a:gd name="f66" fmla="val 9274"/>
                <a:gd name="f67" fmla="val 14467"/>
                <a:gd name="f68" fmla="val 10386"/>
                <a:gd name="f69" fmla="val 13354"/>
                <a:gd name="f70" fmla="val 11499"/>
                <a:gd name="f71" fmla="val 12241"/>
                <a:gd name="f72" fmla="val 12612"/>
                <a:gd name="f73" fmla="val 11129"/>
                <a:gd name="f74" fmla="val 13725"/>
                <a:gd name="f75" fmla="val 10016"/>
                <a:gd name="f76" fmla="val 14838"/>
                <a:gd name="f77" fmla="val 8903"/>
                <a:gd name="f78" fmla="val 15950"/>
                <a:gd name="f79" fmla="val 7790"/>
                <a:gd name="f80" fmla="val 17063"/>
                <a:gd name="f81" fmla="val 6677"/>
                <a:gd name="f82" fmla="val 18191"/>
                <a:gd name="f83" fmla="val 5580"/>
                <a:gd name="f84" fmla="val 19304"/>
                <a:gd name="f85" fmla="val 4452"/>
                <a:gd name="f86" fmla="val 20417"/>
                <a:gd name="f87" fmla="val 3339"/>
                <a:gd name="f88" fmla="val 21530"/>
                <a:gd name="f89" fmla="val 2226"/>
                <a:gd name="f90" fmla="val 22643"/>
                <a:gd name="f91" fmla="val 1113"/>
                <a:gd name="f92" fmla="val 23678"/>
                <a:gd name="f93" fmla="val 78"/>
                <a:gd name="f94" fmla="val 23632"/>
                <a:gd name="f95" fmla="val 23601"/>
                <a:gd name="f96" fmla="val 31"/>
                <a:gd name="f97" fmla="*/ f0 1 23679"/>
                <a:gd name="f98" fmla="*/ f1 1 23679"/>
                <a:gd name="f99" fmla="val f2"/>
                <a:gd name="f100" fmla="val f3"/>
                <a:gd name="f101" fmla="+- f100 0 f99"/>
                <a:gd name="f102" fmla="*/ f101 1 23679"/>
                <a:gd name="f103" fmla="*/ f99 1 f102"/>
                <a:gd name="f104" fmla="*/ f100 1 f102"/>
                <a:gd name="f105" fmla="*/ f103 f97 1"/>
                <a:gd name="f106" fmla="*/ f104 f97 1"/>
                <a:gd name="f107" fmla="*/ f104 f98 1"/>
                <a:gd name="f108" fmla="*/ f103 f9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5" t="f108" r="f106" b="f107"/>
              <a:pathLst>
                <a:path w="23679" h="2367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2" y="f4"/>
                  </a:lnTo>
                  <a:lnTo>
                    <a:pt x="f49" y="f3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92" y="f93"/>
                  </a:lnTo>
                  <a:cubicBezTo>
                    <a:pt x="f94" y="f6"/>
                    <a:pt x="f95" y="f96"/>
                    <a:pt x="f4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3" name="Google Shape;702;p31">
              <a:extLst>
                <a:ext uri="{FF2B5EF4-FFF2-40B4-BE49-F238E27FC236}">
                  <a16:creationId xmlns:a16="http://schemas.microsoft.com/office/drawing/2014/main" id="{CE31E059-B5F2-4195-A9A5-DC378F97AB30}"/>
                </a:ext>
              </a:extLst>
            </p:cNvPr>
            <p:cNvSpPr/>
            <p:nvPr/>
          </p:nvSpPr>
          <p:spPr>
            <a:xfrm>
              <a:off x="3461854" y="2049463"/>
              <a:ext cx="586971" cy="586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479"/>
                <a:gd name="f4" fmla="val 23355"/>
                <a:gd name="f5" fmla="val 1"/>
                <a:gd name="f6" fmla="val 22829"/>
                <a:gd name="f7" fmla="val 526"/>
                <a:gd name="f8" fmla="val 21716"/>
                <a:gd name="f9" fmla="val 1639"/>
                <a:gd name="f10" fmla="val 20603"/>
                <a:gd name="f11" fmla="val 2752"/>
                <a:gd name="f12" fmla="val 19491"/>
                <a:gd name="f13" fmla="val 3865"/>
                <a:gd name="f14" fmla="val 18378"/>
                <a:gd name="f15" fmla="val 4978"/>
                <a:gd name="f16" fmla="val 17265"/>
                <a:gd name="f17" fmla="val 6090"/>
                <a:gd name="f18" fmla="val 16152"/>
                <a:gd name="f19" fmla="val 7203"/>
                <a:gd name="f20" fmla="val 15039"/>
                <a:gd name="f21" fmla="val 8316"/>
                <a:gd name="f22" fmla="val 13926"/>
                <a:gd name="f23" fmla="val 9429"/>
                <a:gd name="f24" fmla="val 12814"/>
                <a:gd name="f25" fmla="val 10542"/>
                <a:gd name="f26" fmla="val 11701"/>
                <a:gd name="f27" fmla="val 11654"/>
                <a:gd name="f28" fmla="val 10588"/>
                <a:gd name="f29" fmla="val 12767"/>
                <a:gd name="f30" fmla="val 9475"/>
                <a:gd name="f31" fmla="val 13880"/>
                <a:gd name="f32" fmla="val 8362"/>
                <a:gd name="f33" fmla="val 14993"/>
                <a:gd name="f34" fmla="val 7250"/>
                <a:gd name="f35" fmla="val 16106"/>
                <a:gd name="f36" fmla="val 6137"/>
                <a:gd name="f37" fmla="val 17219"/>
                <a:gd name="f38" fmla="val 5024"/>
                <a:gd name="f39" fmla="val 18331"/>
                <a:gd name="f40" fmla="val 3911"/>
                <a:gd name="f41" fmla="val 19444"/>
                <a:gd name="f42" fmla="val 2798"/>
                <a:gd name="f43" fmla="val 20557"/>
                <a:gd name="f44" fmla="val 1685"/>
                <a:gd name="f45" fmla="val 21670"/>
                <a:gd name="f46" fmla="val 573"/>
                <a:gd name="f47" fmla="val 22783"/>
                <a:gd name="f48" fmla="val 23354"/>
                <a:gd name="f49" fmla="val 78"/>
                <a:gd name="f50" fmla="val 23478"/>
                <a:gd name="f51" fmla="val 835"/>
                <a:gd name="f52" fmla="val 22721"/>
                <a:gd name="f53" fmla="val 3061"/>
                <a:gd name="f54" fmla="val 20495"/>
                <a:gd name="f55" fmla="val 4174"/>
                <a:gd name="f56" fmla="val 19382"/>
                <a:gd name="f57" fmla="val 5287"/>
                <a:gd name="f58" fmla="val 18270"/>
                <a:gd name="f59" fmla="val 7080"/>
                <a:gd name="f60" fmla="val 16477"/>
                <a:gd name="f61" fmla="val 7497"/>
                <a:gd name="f62" fmla="val 16044"/>
                <a:gd name="f63" fmla="val 8610"/>
                <a:gd name="f64" fmla="val 14931"/>
                <a:gd name="f65" fmla="val 9723"/>
                <a:gd name="f66" fmla="val 13818"/>
                <a:gd name="f67" fmla="val 10835"/>
                <a:gd name="f68" fmla="val 12705"/>
                <a:gd name="f69" fmla="val 11948"/>
                <a:gd name="f70" fmla="val 11593"/>
                <a:gd name="f71" fmla="val 13061"/>
                <a:gd name="f72" fmla="val 10480"/>
                <a:gd name="f73" fmla="val 14174"/>
                <a:gd name="f74" fmla="val 9367"/>
                <a:gd name="f75" fmla="val 15287"/>
                <a:gd name="f76" fmla="val 8254"/>
                <a:gd name="f77" fmla="val 16399"/>
                <a:gd name="f78" fmla="val 7141"/>
                <a:gd name="f79" fmla="val 17528"/>
                <a:gd name="f80" fmla="val 6044"/>
                <a:gd name="f81" fmla="val 18640"/>
                <a:gd name="f82" fmla="val 4916"/>
                <a:gd name="f83" fmla="val 19753"/>
                <a:gd name="f84" fmla="val 3803"/>
                <a:gd name="f85" fmla="val 20866"/>
                <a:gd name="f86" fmla="val 2690"/>
                <a:gd name="f87" fmla="val 21979"/>
                <a:gd name="f88" fmla="val 1577"/>
                <a:gd name="f89" fmla="val 23092"/>
                <a:gd name="f90" fmla="val 480"/>
                <a:gd name="f91" fmla="val 93"/>
                <a:gd name="f92" fmla="*/ f0 1 23479"/>
                <a:gd name="f93" fmla="*/ f1 1 23479"/>
                <a:gd name="f94" fmla="val f2"/>
                <a:gd name="f95" fmla="val f3"/>
                <a:gd name="f96" fmla="+- f95 0 f94"/>
                <a:gd name="f97" fmla="*/ f96 1 23479"/>
                <a:gd name="f98" fmla="*/ f94 1 f97"/>
                <a:gd name="f99" fmla="*/ f95 1 f97"/>
                <a:gd name="f100" fmla="*/ f98 f92 1"/>
                <a:gd name="f101" fmla="*/ f99 f92 1"/>
                <a:gd name="f102" fmla="*/ f99 f93 1"/>
                <a:gd name="f103" fmla="*/ f98 f9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23479" h="23479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5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50" y="f91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4" name="Google Shape;703;p31">
              <a:extLst>
                <a:ext uri="{FF2B5EF4-FFF2-40B4-BE49-F238E27FC236}">
                  <a16:creationId xmlns:a16="http://schemas.microsoft.com/office/drawing/2014/main" id="{E1E003B3-0E87-46AA-999F-1D9572DADDBC}"/>
                </a:ext>
              </a:extLst>
            </p:cNvPr>
            <p:cNvSpPr/>
            <p:nvPr/>
          </p:nvSpPr>
          <p:spPr>
            <a:xfrm>
              <a:off x="3485052" y="2073036"/>
              <a:ext cx="595823" cy="5954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33"/>
                <a:gd name="f4" fmla="val 23818"/>
                <a:gd name="f5" fmla="val 23709"/>
                <a:gd name="f6" fmla="val 1"/>
                <a:gd name="f7" fmla="val 23014"/>
                <a:gd name="f8" fmla="val 696"/>
                <a:gd name="f9" fmla="val 21901"/>
                <a:gd name="f10" fmla="val 1809"/>
                <a:gd name="f11" fmla="val 20788"/>
                <a:gd name="f12" fmla="val 2922"/>
                <a:gd name="f13" fmla="val 19675"/>
                <a:gd name="f14" fmla="val 4035"/>
                <a:gd name="f15" fmla="val 18563"/>
                <a:gd name="f16" fmla="val 5147"/>
                <a:gd name="f17" fmla="val 17450"/>
                <a:gd name="f18" fmla="val 6260"/>
                <a:gd name="f19" fmla="val 16337"/>
                <a:gd name="f20" fmla="val 7373"/>
                <a:gd name="f21" fmla="val 15224"/>
                <a:gd name="f22" fmla="val 8486"/>
                <a:gd name="f23" fmla="val 14111"/>
                <a:gd name="f24" fmla="val 9599"/>
                <a:gd name="f25" fmla="val 12998"/>
                <a:gd name="f26" fmla="val 10711"/>
                <a:gd name="f27" fmla="val 11886"/>
                <a:gd name="f28" fmla="val 11824"/>
                <a:gd name="f29" fmla="val 10773"/>
                <a:gd name="f30" fmla="val 12937"/>
                <a:gd name="f31" fmla="val 9660"/>
                <a:gd name="f32" fmla="val 14050"/>
                <a:gd name="f33" fmla="val 8547"/>
                <a:gd name="f34" fmla="val 15163"/>
                <a:gd name="f35" fmla="val 7434"/>
                <a:gd name="f36" fmla="val 16276"/>
                <a:gd name="f37" fmla="val 6322"/>
                <a:gd name="f38" fmla="val 17388"/>
                <a:gd name="f39" fmla="val 5209"/>
                <a:gd name="f40" fmla="val 18501"/>
                <a:gd name="f41" fmla="val 2983"/>
                <a:gd name="f42" fmla="val 20727"/>
                <a:gd name="f43" fmla="val 1870"/>
                <a:gd name="f44" fmla="val 21840"/>
                <a:gd name="f45" fmla="val 757"/>
                <a:gd name="f46" fmla="val 22952"/>
                <a:gd name="f47" fmla="val 23710"/>
                <a:gd name="f48" fmla="val 93"/>
                <a:gd name="f49" fmla="val 1020"/>
                <a:gd name="f50" fmla="val 22891"/>
                <a:gd name="f51" fmla="val 2133"/>
                <a:gd name="f52" fmla="val 21778"/>
                <a:gd name="f53" fmla="val 3230"/>
                <a:gd name="f54" fmla="val 20665"/>
                <a:gd name="f55" fmla="val 4343"/>
                <a:gd name="f56" fmla="val 19552"/>
                <a:gd name="f57" fmla="val 5456"/>
                <a:gd name="f58" fmla="val 18439"/>
                <a:gd name="f59" fmla="val 6569"/>
                <a:gd name="f60" fmla="val 17327"/>
                <a:gd name="f61" fmla="val 7682"/>
                <a:gd name="f62" fmla="val 16214"/>
                <a:gd name="f63" fmla="val 8795"/>
                <a:gd name="f64" fmla="val 15101"/>
                <a:gd name="f65" fmla="val 9923"/>
                <a:gd name="f66" fmla="val 13988"/>
                <a:gd name="f67" fmla="val 11036"/>
                <a:gd name="f68" fmla="val 12875"/>
                <a:gd name="f69" fmla="val 12148"/>
                <a:gd name="f70" fmla="val 11762"/>
                <a:gd name="f71" fmla="val 13261"/>
                <a:gd name="f72" fmla="val 10650"/>
                <a:gd name="f73" fmla="val 14374"/>
                <a:gd name="f74" fmla="val 9537"/>
                <a:gd name="f75" fmla="val 15487"/>
                <a:gd name="f76" fmla="val 8424"/>
                <a:gd name="f77" fmla="val 16600"/>
                <a:gd name="f78" fmla="val 7311"/>
                <a:gd name="f79" fmla="val 17712"/>
                <a:gd name="f80" fmla="val 6198"/>
                <a:gd name="f81" fmla="val 18825"/>
                <a:gd name="f82" fmla="val 5101"/>
                <a:gd name="f83" fmla="val 19938"/>
                <a:gd name="f84" fmla="val 3973"/>
                <a:gd name="f85" fmla="val 21051"/>
                <a:gd name="f86" fmla="val 2860"/>
                <a:gd name="f87" fmla="val 22164"/>
                <a:gd name="f88" fmla="val 1747"/>
                <a:gd name="f89" fmla="val 23277"/>
                <a:gd name="f90" fmla="val 634"/>
                <a:gd name="f91" fmla="*/ f0 1 23833"/>
                <a:gd name="f92" fmla="*/ f1 1 23818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833"/>
                <a:gd name="f99" fmla="*/ f96 1 23818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833" h="23818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7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4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5" name="Google Shape;704;p31">
              <a:extLst>
                <a:ext uri="{FF2B5EF4-FFF2-40B4-BE49-F238E27FC236}">
                  <a16:creationId xmlns:a16="http://schemas.microsoft.com/office/drawing/2014/main" id="{EAEA96E4-F596-48B6-9B69-4B847C87AEA4}"/>
                </a:ext>
              </a:extLst>
            </p:cNvPr>
            <p:cNvSpPr/>
            <p:nvPr/>
          </p:nvSpPr>
          <p:spPr>
            <a:xfrm>
              <a:off x="3441380" y="2029391"/>
              <a:ext cx="572277" cy="5722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891"/>
                <a:gd name="f4" fmla="val 22752"/>
                <a:gd name="f5" fmla="val 22520"/>
                <a:gd name="f6" fmla="val 216"/>
                <a:gd name="f7" fmla="val 21422"/>
                <a:gd name="f8" fmla="val 1329"/>
                <a:gd name="f9" fmla="val 20310"/>
                <a:gd name="f10" fmla="val 2442"/>
                <a:gd name="f11" fmla="val 19197"/>
                <a:gd name="f12" fmla="val 3555"/>
                <a:gd name="f13" fmla="val 18084"/>
                <a:gd name="f14" fmla="val 4668"/>
                <a:gd name="f15" fmla="val 16971"/>
                <a:gd name="f16" fmla="val 5781"/>
                <a:gd name="f17" fmla="val 15858"/>
                <a:gd name="f18" fmla="val 6893"/>
                <a:gd name="f19" fmla="val 14745"/>
                <a:gd name="f20" fmla="val 8006"/>
                <a:gd name="f21" fmla="val 13633"/>
                <a:gd name="f22" fmla="val 9119"/>
                <a:gd name="f23" fmla="val 12520"/>
                <a:gd name="f24" fmla="val 10232"/>
                <a:gd name="f25" fmla="val 11407"/>
                <a:gd name="f26" fmla="val 11345"/>
                <a:gd name="f27" fmla="val 10294"/>
                <a:gd name="f28" fmla="val 12457"/>
                <a:gd name="f29" fmla="val 9181"/>
                <a:gd name="f30" fmla="val 13570"/>
                <a:gd name="f31" fmla="val 8069"/>
                <a:gd name="f32" fmla="val 14683"/>
                <a:gd name="f33" fmla="val 6956"/>
                <a:gd name="f34" fmla="val 15796"/>
                <a:gd name="f35" fmla="val 5843"/>
                <a:gd name="f36" fmla="val 16909"/>
                <a:gd name="f37" fmla="val 4730"/>
                <a:gd name="f38" fmla="val 18022"/>
                <a:gd name="f39" fmla="val 3617"/>
                <a:gd name="f40" fmla="val 19134"/>
                <a:gd name="f41" fmla="val 2504"/>
                <a:gd name="f42" fmla="val 20247"/>
                <a:gd name="f43" fmla="val 325"/>
                <a:gd name="f44" fmla="val 22426"/>
                <a:gd name="f45" fmla="val 279"/>
                <a:gd name="f46" fmla="val 22473"/>
                <a:gd name="f47" fmla="val 263"/>
                <a:gd name="f48" fmla="val 1"/>
                <a:gd name="f49" fmla="val 22751"/>
                <a:gd name="f50" fmla="val 16"/>
                <a:gd name="f51" fmla="val 22797"/>
                <a:gd name="f52" fmla="val 47"/>
                <a:gd name="f53" fmla="val 22844"/>
                <a:gd name="f54" fmla="val 62"/>
                <a:gd name="f55" fmla="val 22890"/>
                <a:gd name="f56" fmla="val 542"/>
                <a:gd name="f57" fmla="val 22411"/>
                <a:gd name="f58" fmla="val 1654"/>
                <a:gd name="f59" fmla="val 21298"/>
                <a:gd name="f60" fmla="val 2767"/>
                <a:gd name="f61" fmla="val 20185"/>
                <a:gd name="f62" fmla="val 3880"/>
                <a:gd name="f63" fmla="val 19073"/>
                <a:gd name="f64" fmla="val 4977"/>
                <a:gd name="f65" fmla="val 17960"/>
                <a:gd name="f66" fmla="val 6090"/>
                <a:gd name="f67" fmla="val 16847"/>
                <a:gd name="f68" fmla="val 7203"/>
                <a:gd name="f69" fmla="val 15734"/>
                <a:gd name="f70" fmla="val 8316"/>
                <a:gd name="f71" fmla="val 14621"/>
                <a:gd name="f72" fmla="val 9429"/>
                <a:gd name="f73" fmla="val 13508"/>
                <a:gd name="f74" fmla="val 10542"/>
                <a:gd name="f75" fmla="val 12396"/>
                <a:gd name="f76" fmla="val 11670"/>
                <a:gd name="f77" fmla="val 11283"/>
                <a:gd name="f78" fmla="val 12783"/>
                <a:gd name="f79" fmla="val 10170"/>
                <a:gd name="f80" fmla="val 13895"/>
                <a:gd name="f81" fmla="val 9057"/>
                <a:gd name="f82" fmla="val 15008"/>
                <a:gd name="f83" fmla="val 7944"/>
                <a:gd name="f84" fmla="val 16121"/>
                <a:gd name="f85" fmla="val 6847"/>
                <a:gd name="f86" fmla="val 17234"/>
                <a:gd name="f87" fmla="val 5719"/>
                <a:gd name="f88" fmla="val 18347"/>
                <a:gd name="f89" fmla="val 4606"/>
                <a:gd name="f90" fmla="val 19459"/>
                <a:gd name="f91" fmla="val 3493"/>
                <a:gd name="f92" fmla="val 20572"/>
                <a:gd name="f93" fmla="val 2380"/>
                <a:gd name="f94" fmla="val 21685"/>
                <a:gd name="f95" fmla="val 1283"/>
                <a:gd name="f96" fmla="val 22798"/>
                <a:gd name="f97" fmla="val 170"/>
                <a:gd name="f98" fmla="*/ f0 1 22891"/>
                <a:gd name="f99" fmla="*/ f1 1 22891"/>
                <a:gd name="f100" fmla="val f2"/>
                <a:gd name="f101" fmla="val f3"/>
                <a:gd name="f102" fmla="+- f101 0 f100"/>
                <a:gd name="f103" fmla="*/ f102 1 22891"/>
                <a:gd name="f104" fmla="*/ f100 1 f103"/>
                <a:gd name="f105" fmla="*/ f101 1 f103"/>
                <a:gd name="f106" fmla="*/ f104 f98 1"/>
                <a:gd name="f107" fmla="*/ f105 f98 1"/>
                <a:gd name="f108" fmla="*/ f105 f99 1"/>
                <a:gd name="f109" fmla="*/ f104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22891" h="22891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6"/>
                  </a:lnTo>
                  <a:lnTo>
                    <a:pt x="f48" y="f49"/>
                  </a:lnTo>
                  <a:cubicBezTo>
                    <a:pt x="f50" y="f51"/>
                    <a:pt x="f52" y="f53"/>
                    <a:pt x="f54" y="f55"/>
                  </a:cubicBez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92" y="f93"/>
                  </a:lnTo>
                  <a:lnTo>
                    <a:pt x="f94" y="f95"/>
                  </a:lnTo>
                  <a:lnTo>
                    <a:pt x="f96" y="f97"/>
                  </a:lnTo>
                  <a:lnTo>
                    <a:pt x="f3" y="f54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6" name="Google Shape;705;p31">
              <a:extLst>
                <a:ext uri="{FF2B5EF4-FFF2-40B4-BE49-F238E27FC236}">
                  <a16:creationId xmlns:a16="http://schemas.microsoft.com/office/drawing/2014/main" id="{E104D748-DAAC-4F50-B697-CE6A1C8173C0}"/>
                </a:ext>
              </a:extLst>
            </p:cNvPr>
            <p:cNvSpPr/>
            <p:nvPr/>
          </p:nvSpPr>
          <p:spPr>
            <a:xfrm>
              <a:off x="3432502" y="2020110"/>
              <a:ext cx="562602" cy="5629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504"/>
                <a:gd name="f4" fmla="val 22520"/>
                <a:gd name="f5" fmla="val 22365"/>
                <a:gd name="f6" fmla="val 21762"/>
                <a:gd name="f7" fmla="val 572"/>
                <a:gd name="f8" fmla="val 20649"/>
                <a:gd name="f9" fmla="val 1685"/>
                <a:gd name="f10" fmla="val 19536"/>
                <a:gd name="f11" fmla="val 2798"/>
                <a:gd name="f12" fmla="val 18439"/>
                <a:gd name="f13" fmla="val 3926"/>
                <a:gd name="f14" fmla="val 17326"/>
                <a:gd name="f15" fmla="val 5039"/>
                <a:gd name="f16" fmla="val 16213"/>
                <a:gd name="f17" fmla="val 6152"/>
                <a:gd name="f18" fmla="val 15100"/>
                <a:gd name="f19" fmla="val 7264"/>
                <a:gd name="f20" fmla="val 13988"/>
                <a:gd name="f21" fmla="val 8377"/>
                <a:gd name="f22" fmla="val 12875"/>
                <a:gd name="f23" fmla="val 9490"/>
                <a:gd name="f24" fmla="val 11762"/>
                <a:gd name="f25" fmla="val 10603"/>
                <a:gd name="f26" fmla="val 10649"/>
                <a:gd name="f27" fmla="val 11716"/>
                <a:gd name="f28" fmla="val 9536"/>
                <a:gd name="f29" fmla="val 12828"/>
                <a:gd name="f30" fmla="val 8424"/>
                <a:gd name="f31" fmla="val 13941"/>
                <a:gd name="f32" fmla="val 7311"/>
                <a:gd name="f33" fmla="val 15054"/>
                <a:gd name="f34" fmla="val 6198"/>
                <a:gd name="f35" fmla="val 16167"/>
                <a:gd name="f36" fmla="val 5085"/>
                <a:gd name="f37" fmla="val 17280"/>
                <a:gd name="f38" fmla="val 3972"/>
                <a:gd name="f39" fmla="val 18393"/>
                <a:gd name="f40" fmla="val 2859"/>
                <a:gd name="f41" fmla="val 19505"/>
                <a:gd name="f42" fmla="val 1747"/>
                <a:gd name="f43" fmla="val 20618"/>
                <a:gd name="f44" fmla="val 634"/>
                <a:gd name="f45" fmla="val 21731"/>
                <a:gd name="f46" fmla="val 16"/>
                <a:gd name="f47" fmla="val 22426"/>
                <a:gd name="f48" fmla="val 31"/>
                <a:gd name="f49" fmla="val 22473"/>
                <a:gd name="f50" fmla="val 62"/>
                <a:gd name="f51" fmla="val 22519"/>
                <a:gd name="f52" fmla="val 897"/>
                <a:gd name="f53" fmla="val 21669"/>
                <a:gd name="f54" fmla="val 2009"/>
                <a:gd name="f55" fmla="val 20556"/>
                <a:gd name="f56" fmla="val 3122"/>
                <a:gd name="f57" fmla="val 19444"/>
                <a:gd name="f58" fmla="val 4235"/>
                <a:gd name="f59" fmla="val 18331"/>
                <a:gd name="f60" fmla="val 5332"/>
                <a:gd name="f61" fmla="val 17218"/>
                <a:gd name="f62" fmla="val 6445"/>
                <a:gd name="f63" fmla="val 16105"/>
                <a:gd name="f64" fmla="val 7558"/>
                <a:gd name="f65" fmla="val 14992"/>
                <a:gd name="f66" fmla="val 8671"/>
                <a:gd name="f67" fmla="val 13879"/>
                <a:gd name="f68" fmla="val 9784"/>
                <a:gd name="f69" fmla="val 12767"/>
                <a:gd name="f70" fmla="val 10897"/>
                <a:gd name="f71" fmla="val 11654"/>
                <a:gd name="f72" fmla="val 12009"/>
                <a:gd name="f73" fmla="val 10541"/>
                <a:gd name="f74" fmla="val 13122"/>
                <a:gd name="f75" fmla="val 9428"/>
                <a:gd name="f76" fmla="val 14235"/>
                <a:gd name="f77" fmla="val 8315"/>
                <a:gd name="f78" fmla="val 15363"/>
                <a:gd name="f79" fmla="val 7218"/>
                <a:gd name="f80" fmla="val 16476"/>
                <a:gd name="f81" fmla="val 6090"/>
                <a:gd name="f82" fmla="val 17589"/>
                <a:gd name="f83" fmla="val 4977"/>
                <a:gd name="f84" fmla="val 18702"/>
                <a:gd name="f85" fmla="val 3864"/>
                <a:gd name="f86" fmla="val 19814"/>
                <a:gd name="f87" fmla="val 2751"/>
                <a:gd name="f88" fmla="val 20927"/>
                <a:gd name="f89" fmla="val 1654"/>
                <a:gd name="f90" fmla="val 22040"/>
                <a:gd name="f91" fmla="val 541"/>
                <a:gd name="f92" fmla="*/ f0 1 22504"/>
                <a:gd name="f93" fmla="*/ f1 1 22520"/>
                <a:gd name="f94" fmla="val f2"/>
                <a:gd name="f95" fmla="val f3"/>
                <a:gd name="f96" fmla="val f4"/>
                <a:gd name="f97" fmla="+- f96 0 f94"/>
                <a:gd name="f98" fmla="+- f95 0 f94"/>
                <a:gd name="f99" fmla="*/ f98 1 22504"/>
                <a:gd name="f100" fmla="*/ f97 1 22520"/>
                <a:gd name="f101" fmla="*/ f94 1 f99"/>
                <a:gd name="f102" fmla="*/ f95 1 f99"/>
                <a:gd name="f103" fmla="*/ f94 1 f100"/>
                <a:gd name="f104" fmla="*/ f96 1 f100"/>
                <a:gd name="f105" fmla="*/ f101 f92 1"/>
                <a:gd name="f106" fmla="*/ f102 f92 1"/>
                <a:gd name="f107" fmla="*/ f104 f93 1"/>
                <a:gd name="f108" fmla="*/ f103 f9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5" t="f108" r="f106" b="f107"/>
              <a:pathLst>
                <a:path w="22504" h="2252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5"/>
                  </a:lnTo>
                  <a:cubicBezTo>
                    <a:pt x="f46" y="f47"/>
                    <a:pt x="f48" y="f49"/>
                    <a:pt x="f50" y="f51"/>
                  </a:cubicBez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3" y="f5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7" name="Google Shape;706;p31">
              <a:extLst>
                <a:ext uri="{FF2B5EF4-FFF2-40B4-BE49-F238E27FC236}">
                  <a16:creationId xmlns:a16="http://schemas.microsoft.com/office/drawing/2014/main" id="{88D5F41F-AA05-4EEA-9ABF-F93DBD1DDD36}"/>
                </a:ext>
              </a:extLst>
            </p:cNvPr>
            <p:cNvSpPr/>
            <p:nvPr/>
          </p:nvSpPr>
          <p:spPr>
            <a:xfrm>
              <a:off x="3451430" y="2039038"/>
              <a:ext cx="580003" cy="5803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00"/>
                <a:gd name="f4" fmla="val 23216"/>
                <a:gd name="f5" fmla="val 23076"/>
                <a:gd name="f6" fmla="val 22133"/>
                <a:gd name="f7" fmla="val 943"/>
                <a:gd name="f8" fmla="val 21020"/>
                <a:gd name="f9" fmla="val 2056"/>
                <a:gd name="f10" fmla="val 19908"/>
                <a:gd name="f11" fmla="val 3169"/>
                <a:gd name="f12" fmla="val 18795"/>
                <a:gd name="f13" fmla="val 4282"/>
                <a:gd name="f14" fmla="val 17682"/>
                <a:gd name="f15" fmla="val 5395"/>
                <a:gd name="f16" fmla="val 16569"/>
                <a:gd name="f17" fmla="val 6507"/>
                <a:gd name="f18" fmla="val 15456"/>
                <a:gd name="f19" fmla="val 7620"/>
                <a:gd name="f20" fmla="val 14343"/>
                <a:gd name="f21" fmla="val 8733"/>
                <a:gd name="f22" fmla="val 13231"/>
                <a:gd name="f23" fmla="val 9846"/>
                <a:gd name="f24" fmla="val 12118"/>
                <a:gd name="f25" fmla="val 10959"/>
                <a:gd name="f26" fmla="val 11005"/>
                <a:gd name="f27" fmla="val 12071"/>
                <a:gd name="f28" fmla="val 9892"/>
                <a:gd name="f29" fmla="val 13184"/>
                <a:gd name="f30" fmla="val 8779"/>
                <a:gd name="f31" fmla="val 14297"/>
                <a:gd name="f32" fmla="val 7667"/>
                <a:gd name="f33" fmla="val 15410"/>
                <a:gd name="f34" fmla="val 6554"/>
                <a:gd name="f35" fmla="val 16523"/>
                <a:gd name="f36" fmla="val 4328"/>
                <a:gd name="f37" fmla="val 18748"/>
                <a:gd name="f38" fmla="val 3215"/>
                <a:gd name="f39" fmla="val 19861"/>
                <a:gd name="f40" fmla="val 2102"/>
                <a:gd name="f41" fmla="val 20974"/>
                <a:gd name="f42" fmla="val 990"/>
                <a:gd name="f43" fmla="val 22087"/>
                <a:gd name="f44" fmla="val 1"/>
                <a:gd name="f45" fmla="val 62"/>
                <a:gd name="f46" fmla="val 23215"/>
                <a:gd name="f47" fmla="val 140"/>
                <a:gd name="f48" fmla="val 23138"/>
                <a:gd name="f49" fmla="val 1252"/>
                <a:gd name="f50" fmla="val 22025"/>
                <a:gd name="f51" fmla="val 2365"/>
                <a:gd name="f52" fmla="val 20912"/>
                <a:gd name="f53" fmla="val 3478"/>
                <a:gd name="f54" fmla="val 19799"/>
                <a:gd name="f55" fmla="val 4575"/>
                <a:gd name="f56" fmla="val 18687"/>
                <a:gd name="f57" fmla="val 5688"/>
                <a:gd name="f58" fmla="val 17574"/>
                <a:gd name="f59" fmla="val 6801"/>
                <a:gd name="f60" fmla="val 16461"/>
                <a:gd name="f61" fmla="val 7914"/>
                <a:gd name="f62" fmla="val 15348"/>
                <a:gd name="f63" fmla="val 9042"/>
                <a:gd name="f64" fmla="val 14235"/>
                <a:gd name="f65" fmla="val 10155"/>
                <a:gd name="f66" fmla="val 13122"/>
                <a:gd name="f67" fmla="val 11268"/>
                <a:gd name="f68" fmla="val 12010"/>
                <a:gd name="f69" fmla="val 12381"/>
                <a:gd name="f70" fmla="val 10897"/>
                <a:gd name="f71" fmla="val 13493"/>
                <a:gd name="f72" fmla="val 9784"/>
                <a:gd name="f73" fmla="val 14591"/>
                <a:gd name="f74" fmla="val 8671"/>
                <a:gd name="f75" fmla="val 15704"/>
                <a:gd name="f76" fmla="val 7558"/>
                <a:gd name="f77" fmla="val 16832"/>
                <a:gd name="f78" fmla="val 6461"/>
                <a:gd name="f79" fmla="val 17945"/>
                <a:gd name="f80" fmla="val 5333"/>
                <a:gd name="f81" fmla="val 19057"/>
                <a:gd name="f82" fmla="val 4220"/>
                <a:gd name="f83" fmla="val 20170"/>
                <a:gd name="f84" fmla="val 3107"/>
                <a:gd name="f85" fmla="val 21283"/>
                <a:gd name="f86" fmla="val 1994"/>
                <a:gd name="f87" fmla="val 22396"/>
                <a:gd name="f88" fmla="val 897"/>
                <a:gd name="f89" fmla="val 78"/>
                <a:gd name="f90" fmla="*/ f0 1 23200"/>
                <a:gd name="f91" fmla="*/ f1 1 23216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23200"/>
                <a:gd name="f98" fmla="*/ f95 1 23216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23200" h="2321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5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3" y="f8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8" name="Google Shape;707;p31">
              <a:extLst>
                <a:ext uri="{FF2B5EF4-FFF2-40B4-BE49-F238E27FC236}">
                  <a16:creationId xmlns:a16="http://schemas.microsoft.com/office/drawing/2014/main" id="{2C2DDB84-2E3E-49D8-9D1A-013D70AFC5D1}"/>
                </a:ext>
              </a:extLst>
            </p:cNvPr>
            <p:cNvSpPr/>
            <p:nvPr/>
          </p:nvSpPr>
          <p:spPr>
            <a:xfrm>
              <a:off x="3406231" y="1994214"/>
              <a:ext cx="310301" cy="3103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12"/>
                <a:gd name="f4" fmla="val 12411"/>
                <a:gd name="f5" fmla="val 1"/>
                <a:gd name="f6" fmla="val 12133"/>
                <a:gd name="f7" fmla="val 62"/>
                <a:gd name="f8" fmla="val 11685"/>
                <a:gd name="f9" fmla="val 526"/>
                <a:gd name="f10" fmla="val 10572"/>
                <a:gd name="f11" fmla="val 1639"/>
                <a:gd name="f12" fmla="val 9459"/>
                <a:gd name="f13" fmla="val 2752"/>
                <a:gd name="f14" fmla="val 8346"/>
                <a:gd name="f15" fmla="val 3849"/>
                <a:gd name="f16" fmla="val 7233"/>
                <a:gd name="f17" fmla="val 4962"/>
                <a:gd name="f18" fmla="val 6121"/>
                <a:gd name="f19" fmla="val 6075"/>
                <a:gd name="f20" fmla="val 5008"/>
                <a:gd name="f21" fmla="val 7188"/>
                <a:gd name="f22" fmla="val 3895"/>
                <a:gd name="f23" fmla="val 8300"/>
                <a:gd name="f24" fmla="val 2782"/>
                <a:gd name="f25" fmla="val 9413"/>
                <a:gd name="f26" fmla="val 1669"/>
                <a:gd name="f27" fmla="val 10526"/>
                <a:gd name="f28" fmla="val 557"/>
                <a:gd name="f29" fmla="val 11639"/>
                <a:gd name="f30" fmla="val 47"/>
                <a:gd name="f31" fmla="val 12226"/>
                <a:gd name="f32" fmla="val 16"/>
                <a:gd name="f33" fmla="val 12319"/>
                <a:gd name="f34" fmla="val 835"/>
                <a:gd name="f35" fmla="val 11577"/>
                <a:gd name="f36" fmla="val 1948"/>
                <a:gd name="f37" fmla="val 10464"/>
                <a:gd name="f38" fmla="val 3060"/>
                <a:gd name="f39" fmla="val 9351"/>
                <a:gd name="f40" fmla="val 4173"/>
                <a:gd name="f41" fmla="val 8254"/>
                <a:gd name="f42" fmla="val 5286"/>
                <a:gd name="f43" fmla="val 7126"/>
                <a:gd name="f44" fmla="val 6399"/>
                <a:gd name="f45" fmla="val 6013"/>
                <a:gd name="f46" fmla="val 7512"/>
                <a:gd name="f47" fmla="val 4900"/>
                <a:gd name="f48" fmla="val 8625"/>
                <a:gd name="f49" fmla="val 3787"/>
                <a:gd name="f50" fmla="val 9737"/>
                <a:gd name="f51" fmla="val 2674"/>
                <a:gd name="f52" fmla="val 10850"/>
                <a:gd name="f53" fmla="val 1562"/>
                <a:gd name="f54" fmla="val 11963"/>
                <a:gd name="f55" fmla="val 449"/>
                <a:gd name="f56" fmla="*/ f0 1 12412"/>
                <a:gd name="f57" fmla="*/ f1 1 12412"/>
                <a:gd name="f58" fmla="val f2"/>
                <a:gd name="f59" fmla="val f3"/>
                <a:gd name="f60" fmla="+- f59 0 f58"/>
                <a:gd name="f61" fmla="*/ f60 1 12412"/>
                <a:gd name="f62" fmla="*/ f58 1 f61"/>
                <a:gd name="f63" fmla="*/ f59 1 f61"/>
                <a:gd name="f64" fmla="*/ f62 f56 1"/>
                <a:gd name="f65" fmla="*/ f63 f56 1"/>
                <a:gd name="f66" fmla="*/ f63 f57 1"/>
                <a:gd name="f67" fmla="*/ f62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412" h="12412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7" y="f6"/>
                  </a:lnTo>
                  <a:cubicBezTo>
                    <a:pt x="f30" y="f31"/>
                    <a:pt x="f32" y="f33"/>
                    <a:pt x="f2" y="f3"/>
                  </a:cubicBez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9" name="Google Shape;708;p31">
              <a:extLst>
                <a:ext uri="{FF2B5EF4-FFF2-40B4-BE49-F238E27FC236}">
                  <a16:creationId xmlns:a16="http://schemas.microsoft.com/office/drawing/2014/main" id="{426CE187-42A9-4349-83B9-C1B09395F0A7}"/>
                </a:ext>
              </a:extLst>
            </p:cNvPr>
            <p:cNvSpPr/>
            <p:nvPr/>
          </p:nvSpPr>
          <p:spPr>
            <a:xfrm>
              <a:off x="3404274" y="1992285"/>
              <a:ext cx="508150" cy="5077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326"/>
                <a:gd name="f4" fmla="val 20310"/>
                <a:gd name="f5" fmla="val 20155"/>
                <a:gd name="f6" fmla="val 19568"/>
                <a:gd name="f7" fmla="val 603"/>
                <a:gd name="f8" fmla="val 18455"/>
                <a:gd name="f9" fmla="val 1700"/>
                <a:gd name="f10" fmla="val 17342"/>
                <a:gd name="f11" fmla="val 2813"/>
                <a:gd name="f12" fmla="val 16229"/>
                <a:gd name="f13" fmla="val 3926"/>
                <a:gd name="f14" fmla="val 15101"/>
                <a:gd name="f15" fmla="val 5039"/>
                <a:gd name="f16" fmla="val 13988"/>
                <a:gd name="f17" fmla="val 6152"/>
                <a:gd name="f18" fmla="val 12876"/>
                <a:gd name="f19" fmla="val 7265"/>
                <a:gd name="f20" fmla="val 11763"/>
                <a:gd name="f21" fmla="val 8377"/>
                <a:gd name="f22" fmla="val 10650"/>
                <a:gd name="f23" fmla="val 9490"/>
                <a:gd name="f24" fmla="val 9537"/>
                <a:gd name="f25" fmla="val 10603"/>
                <a:gd name="f26" fmla="val 8424"/>
                <a:gd name="f27" fmla="val 11716"/>
                <a:gd name="f28" fmla="val 7311"/>
                <a:gd name="f29" fmla="val 12829"/>
                <a:gd name="f30" fmla="val 6199"/>
                <a:gd name="f31" fmla="val 13941"/>
                <a:gd name="f32" fmla="val 5086"/>
                <a:gd name="f33" fmla="val 15054"/>
                <a:gd name="f34" fmla="val 3973"/>
                <a:gd name="f35" fmla="val 16167"/>
                <a:gd name="f36" fmla="val 2860"/>
                <a:gd name="f37" fmla="val 17280"/>
                <a:gd name="f38" fmla="val 1747"/>
                <a:gd name="f39" fmla="val 18393"/>
                <a:gd name="f40" fmla="val 635"/>
                <a:gd name="f41" fmla="val 19506"/>
                <a:gd name="f42" fmla="val 1"/>
                <a:gd name="f43" fmla="val 16"/>
                <a:gd name="f44" fmla="val 20201"/>
                <a:gd name="f45" fmla="val 20263"/>
                <a:gd name="f46" fmla="val 32"/>
                <a:gd name="f47" fmla="val 20309"/>
                <a:gd name="f48" fmla="val 913"/>
                <a:gd name="f49" fmla="val 19444"/>
                <a:gd name="f50" fmla="val 2026"/>
                <a:gd name="f51" fmla="val 18331"/>
                <a:gd name="f52" fmla="val 3138"/>
                <a:gd name="f53" fmla="val 17218"/>
                <a:gd name="f54" fmla="val 4251"/>
                <a:gd name="f55" fmla="val 16105"/>
                <a:gd name="f56" fmla="val 5364"/>
                <a:gd name="f57" fmla="val 14992"/>
                <a:gd name="f58" fmla="val 6461"/>
                <a:gd name="f59" fmla="val 13880"/>
                <a:gd name="f60" fmla="val 7574"/>
                <a:gd name="f61" fmla="val 12767"/>
                <a:gd name="f62" fmla="val 8687"/>
                <a:gd name="f63" fmla="val 11654"/>
                <a:gd name="f64" fmla="val 9800"/>
                <a:gd name="f65" fmla="val 10541"/>
                <a:gd name="f66" fmla="val 10928"/>
                <a:gd name="f67" fmla="val 9428"/>
                <a:gd name="f68" fmla="val 12041"/>
                <a:gd name="f69" fmla="val 8331"/>
                <a:gd name="f70" fmla="val 13154"/>
                <a:gd name="f71" fmla="val 7203"/>
                <a:gd name="f72" fmla="val 14267"/>
                <a:gd name="f73" fmla="val 6090"/>
                <a:gd name="f74" fmla="val 15379"/>
                <a:gd name="f75" fmla="val 4977"/>
                <a:gd name="f76" fmla="val 16477"/>
                <a:gd name="f77" fmla="val 3864"/>
                <a:gd name="f78" fmla="val 17590"/>
                <a:gd name="f79" fmla="val 2767"/>
                <a:gd name="f80" fmla="val 18702"/>
                <a:gd name="f81" fmla="val 1654"/>
                <a:gd name="f82" fmla="val 19815"/>
                <a:gd name="f83" fmla="val 541"/>
                <a:gd name="f84" fmla="val 20325"/>
                <a:gd name="f85" fmla="val 31"/>
                <a:gd name="f86" fmla="*/ f0 1 20326"/>
                <a:gd name="f87" fmla="*/ f1 1 20310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20326"/>
                <a:gd name="f94" fmla="*/ f91 1 20310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0326" h="2031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5"/>
                  </a:lnTo>
                  <a:cubicBezTo>
                    <a:pt x="f43" y="f44"/>
                    <a:pt x="f43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0" name="Google Shape;709;p31">
              <a:extLst>
                <a:ext uri="{FF2B5EF4-FFF2-40B4-BE49-F238E27FC236}">
                  <a16:creationId xmlns:a16="http://schemas.microsoft.com/office/drawing/2014/main" id="{2057029A-68E8-43F3-8BE3-2A9CD7F4430D}"/>
                </a:ext>
              </a:extLst>
            </p:cNvPr>
            <p:cNvSpPr/>
            <p:nvPr/>
          </p:nvSpPr>
          <p:spPr>
            <a:xfrm>
              <a:off x="3416280" y="2004264"/>
              <a:ext cx="539020" cy="5390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561"/>
                <a:gd name="f4" fmla="val 21562"/>
                <a:gd name="f5" fmla="val 21406"/>
                <a:gd name="f6" fmla="val 21298"/>
                <a:gd name="f7" fmla="val 109"/>
                <a:gd name="f8" fmla="val 20185"/>
                <a:gd name="f9" fmla="val 1221"/>
                <a:gd name="f10" fmla="val 19088"/>
                <a:gd name="f11" fmla="val 2334"/>
                <a:gd name="f12" fmla="val 17975"/>
                <a:gd name="f13" fmla="val 3447"/>
                <a:gd name="f14" fmla="val 16862"/>
                <a:gd name="f15" fmla="val 4560"/>
                <a:gd name="f16" fmla="val 15749"/>
                <a:gd name="f17" fmla="val 5673"/>
                <a:gd name="f18" fmla="val 14621"/>
                <a:gd name="f19" fmla="val 6786"/>
                <a:gd name="f20" fmla="val 13508"/>
                <a:gd name="f21" fmla="val 7898"/>
                <a:gd name="f22" fmla="val 12396"/>
                <a:gd name="f23" fmla="val 9011"/>
                <a:gd name="f24" fmla="val 11283"/>
                <a:gd name="f25" fmla="val 10124"/>
                <a:gd name="f26" fmla="val 10170"/>
                <a:gd name="f27" fmla="val 11237"/>
                <a:gd name="f28" fmla="val 9057"/>
                <a:gd name="f29" fmla="val 12350"/>
                <a:gd name="f30" fmla="val 7944"/>
                <a:gd name="f31" fmla="val 13462"/>
                <a:gd name="f32" fmla="val 6831"/>
                <a:gd name="f33" fmla="val 14575"/>
                <a:gd name="f34" fmla="val 5719"/>
                <a:gd name="f35" fmla="val 15688"/>
                <a:gd name="f36" fmla="val 4606"/>
                <a:gd name="f37" fmla="val 16801"/>
                <a:gd name="f38" fmla="val 3493"/>
                <a:gd name="f39" fmla="val 17914"/>
                <a:gd name="f40" fmla="val 1824"/>
                <a:gd name="f41" fmla="val 19583"/>
                <a:gd name="f42" fmla="val 1267"/>
                <a:gd name="f43" fmla="val 20139"/>
                <a:gd name="f44" fmla="val 155"/>
                <a:gd name="f45" fmla="val 21252"/>
                <a:gd name="f46" fmla="val 21407"/>
                <a:gd name="f47" fmla="val 15"/>
                <a:gd name="f48" fmla="val 21469"/>
                <a:gd name="f49" fmla="val 46"/>
                <a:gd name="f50" fmla="val 21515"/>
                <a:gd name="f51" fmla="val 62"/>
                <a:gd name="f52" fmla="val 433"/>
                <a:gd name="f53" fmla="val 21190"/>
                <a:gd name="f54" fmla="val 1546"/>
                <a:gd name="f55" fmla="val 20078"/>
                <a:gd name="f56" fmla="val 2658"/>
                <a:gd name="f57" fmla="val 18965"/>
                <a:gd name="f58" fmla="val 3771"/>
                <a:gd name="f59" fmla="val 17852"/>
                <a:gd name="f60" fmla="val 4884"/>
                <a:gd name="f61" fmla="val 16739"/>
                <a:gd name="f62" fmla="val 5997"/>
                <a:gd name="f63" fmla="val 15626"/>
                <a:gd name="f64" fmla="val 7110"/>
                <a:gd name="f65" fmla="val 14513"/>
                <a:gd name="f66" fmla="val 8223"/>
                <a:gd name="f67" fmla="val 13401"/>
                <a:gd name="f68" fmla="val 9335"/>
                <a:gd name="f69" fmla="val 12288"/>
                <a:gd name="f70" fmla="val 10448"/>
                <a:gd name="f71" fmla="val 11175"/>
                <a:gd name="f72" fmla="val 11561"/>
                <a:gd name="f73" fmla="val 10062"/>
                <a:gd name="f74" fmla="val 12674"/>
                <a:gd name="f75" fmla="val 8949"/>
                <a:gd name="f76" fmla="val 13787"/>
                <a:gd name="f77" fmla="val 7852"/>
                <a:gd name="f78" fmla="val 14899"/>
                <a:gd name="f79" fmla="val 6724"/>
                <a:gd name="f80" fmla="val 16012"/>
                <a:gd name="f81" fmla="val 5611"/>
                <a:gd name="f82" fmla="val 17125"/>
                <a:gd name="f83" fmla="val 4498"/>
                <a:gd name="f84" fmla="val 18238"/>
                <a:gd name="f85" fmla="val 3385"/>
                <a:gd name="f86" fmla="val 19351"/>
                <a:gd name="f87" fmla="val 2288"/>
                <a:gd name="f88" fmla="val 20463"/>
                <a:gd name="f89" fmla="val 1175"/>
                <a:gd name="f90" fmla="val 21514"/>
                <a:gd name="f91" fmla="val 47"/>
                <a:gd name="f92" fmla="val 21468"/>
                <a:gd name="f93" fmla="val 16"/>
                <a:gd name="f94" fmla="*/ f0 1 21561"/>
                <a:gd name="f95" fmla="*/ f1 1 21562"/>
                <a:gd name="f96" fmla="val f2"/>
                <a:gd name="f97" fmla="val f3"/>
                <a:gd name="f98" fmla="val f4"/>
                <a:gd name="f99" fmla="+- f98 0 f96"/>
                <a:gd name="f100" fmla="+- f97 0 f96"/>
                <a:gd name="f101" fmla="*/ f100 1 21561"/>
                <a:gd name="f102" fmla="*/ f99 1 21562"/>
                <a:gd name="f103" fmla="*/ f96 1 f101"/>
                <a:gd name="f104" fmla="*/ f97 1 f101"/>
                <a:gd name="f105" fmla="*/ f96 1 f102"/>
                <a:gd name="f106" fmla="*/ f98 1 f102"/>
                <a:gd name="f107" fmla="*/ f103 f94 1"/>
                <a:gd name="f108" fmla="*/ f104 f94 1"/>
                <a:gd name="f109" fmla="*/ f106 f95 1"/>
                <a:gd name="f110" fmla="*/ f105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7" t="f110" r="f108" b="f109"/>
              <a:pathLst>
                <a:path w="21561" h="21562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46"/>
                  </a:lnTo>
                  <a:cubicBezTo>
                    <a:pt x="f47" y="f48"/>
                    <a:pt x="f49" y="f50"/>
                    <a:pt x="f51" y="f3"/>
                  </a:cubicBez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3" y="f51"/>
                  </a:lnTo>
                  <a:cubicBezTo>
                    <a:pt x="f90" y="f91"/>
                    <a:pt x="f92" y="f93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1" name="Google Shape;710;p31">
              <a:extLst>
                <a:ext uri="{FF2B5EF4-FFF2-40B4-BE49-F238E27FC236}">
                  <a16:creationId xmlns:a16="http://schemas.microsoft.com/office/drawing/2014/main" id="{4C8C79F1-6FE9-4459-8196-4D9CA0F5F69F}"/>
                </a:ext>
              </a:extLst>
            </p:cNvPr>
            <p:cNvSpPr/>
            <p:nvPr/>
          </p:nvSpPr>
          <p:spPr>
            <a:xfrm>
              <a:off x="3409706" y="1997689"/>
              <a:ext cx="524746" cy="5243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990"/>
                <a:gd name="f4" fmla="val 20975"/>
                <a:gd name="f5" fmla="val 20819"/>
                <a:gd name="f6" fmla="val 1"/>
                <a:gd name="f7" fmla="val 20464"/>
                <a:gd name="f8" fmla="val 387"/>
                <a:gd name="f9" fmla="val 19351"/>
                <a:gd name="f10" fmla="val 1500"/>
                <a:gd name="f11" fmla="val 18238"/>
                <a:gd name="f12" fmla="val 2597"/>
                <a:gd name="f13" fmla="val 17125"/>
                <a:gd name="f14" fmla="val 3710"/>
                <a:gd name="f15" fmla="val 16012"/>
                <a:gd name="f16" fmla="val 4823"/>
                <a:gd name="f17" fmla="val 14884"/>
                <a:gd name="f18" fmla="val 5936"/>
                <a:gd name="f19" fmla="val 13771"/>
                <a:gd name="f20" fmla="val 7049"/>
                <a:gd name="f21" fmla="val 12659"/>
                <a:gd name="f22" fmla="val 8161"/>
                <a:gd name="f23" fmla="val 11546"/>
                <a:gd name="f24" fmla="val 9274"/>
                <a:gd name="f25" fmla="val 10433"/>
                <a:gd name="f26" fmla="val 10387"/>
                <a:gd name="f27" fmla="val 9320"/>
                <a:gd name="f28" fmla="val 11500"/>
                <a:gd name="f29" fmla="val 8207"/>
                <a:gd name="f30" fmla="val 12613"/>
                <a:gd name="f31" fmla="val 7094"/>
                <a:gd name="f32" fmla="val 13725"/>
                <a:gd name="f33" fmla="val 5982"/>
                <a:gd name="f34" fmla="val 14838"/>
                <a:gd name="f35" fmla="val 4869"/>
                <a:gd name="f36" fmla="val 15951"/>
                <a:gd name="f37" fmla="val 3756"/>
                <a:gd name="f38" fmla="val 17064"/>
                <a:gd name="f39" fmla="val 2643"/>
                <a:gd name="f40" fmla="val 18177"/>
                <a:gd name="f41" fmla="val 1530"/>
                <a:gd name="f42" fmla="val 19290"/>
                <a:gd name="f43" fmla="val 418"/>
                <a:gd name="f44" fmla="val 20402"/>
                <a:gd name="f45" fmla="val 20820"/>
                <a:gd name="f46" fmla="val 47"/>
                <a:gd name="f47" fmla="val 20974"/>
                <a:gd name="f48" fmla="val 696"/>
                <a:gd name="f49" fmla="val 20341"/>
                <a:gd name="f50" fmla="val 1809"/>
                <a:gd name="f51" fmla="val 19228"/>
                <a:gd name="f52" fmla="val 2921"/>
                <a:gd name="f53" fmla="val 18115"/>
                <a:gd name="f54" fmla="val 4034"/>
                <a:gd name="f55" fmla="val 17002"/>
                <a:gd name="f56" fmla="val 5147"/>
                <a:gd name="f57" fmla="val 15889"/>
                <a:gd name="f58" fmla="val 6244"/>
                <a:gd name="f59" fmla="val 14776"/>
                <a:gd name="f60" fmla="val 7357"/>
                <a:gd name="f61" fmla="val 13664"/>
                <a:gd name="f62" fmla="val 8470"/>
                <a:gd name="f63" fmla="val 12551"/>
                <a:gd name="f64" fmla="val 9583"/>
                <a:gd name="f65" fmla="val 11438"/>
                <a:gd name="f66" fmla="val 10711"/>
                <a:gd name="f67" fmla="val 10325"/>
                <a:gd name="f68" fmla="val 11824"/>
                <a:gd name="f69" fmla="val 9212"/>
                <a:gd name="f70" fmla="val 12937"/>
                <a:gd name="f71" fmla="val 8115"/>
                <a:gd name="f72" fmla="val 14050"/>
                <a:gd name="f73" fmla="val 6987"/>
                <a:gd name="f74" fmla="val 15162"/>
                <a:gd name="f75" fmla="val 5874"/>
                <a:gd name="f76" fmla="val 16275"/>
                <a:gd name="f77" fmla="val 4761"/>
                <a:gd name="f78" fmla="val 17388"/>
                <a:gd name="f79" fmla="val 3648"/>
                <a:gd name="f80" fmla="val 18501"/>
                <a:gd name="f81" fmla="val 2551"/>
                <a:gd name="f82" fmla="val 19614"/>
                <a:gd name="f83" fmla="val 1438"/>
                <a:gd name="f84" fmla="val 20726"/>
                <a:gd name="f85" fmla="val 325"/>
                <a:gd name="f86" fmla="val 20989"/>
                <a:gd name="f87" fmla="*/ f0 1 20990"/>
                <a:gd name="f88" fmla="*/ f1 1 20975"/>
                <a:gd name="f89" fmla="val f2"/>
                <a:gd name="f90" fmla="val f3"/>
                <a:gd name="f91" fmla="val f4"/>
                <a:gd name="f92" fmla="+- f91 0 f89"/>
                <a:gd name="f93" fmla="+- f90 0 f89"/>
                <a:gd name="f94" fmla="*/ f93 1 20990"/>
                <a:gd name="f95" fmla="*/ f92 1 20975"/>
                <a:gd name="f96" fmla="*/ f89 1 f94"/>
                <a:gd name="f97" fmla="*/ f90 1 f94"/>
                <a:gd name="f98" fmla="*/ f89 1 f95"/>
                <a:gd name="f99" fmla="*/ f91 1 f95"/>
                <a:gd name="f100" fmla="*/ f96 f87 1"/>
                <a:gd name="f101" fmla="*/ f97 f87 1"/>
                <a:gd name="f102" fmla="*/ f99 f88 1"/>
                <a:gd name="f103" fmla="*/ f98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20990" h="2097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2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4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2" name="Google Shape;711;p31">
              <a:extLst>
                <a:ext uri="{FF2B5EF4-FFF2-40B4-BE49-F238E27FC236}">
                  <a16:creationId xmlns:a16="http://schemas.microsoft.com/office/drawing/2014/main" id="{7EC9BC81-E510-4EAB-A3E7-0E6CA18F7421}"/>
                </a:ext>
              </a:extLst>
            </p:cNvPr>
            <p:cNvSpPr/>
            <p:nvPr/>
          </p:nvSpPr>
          <p:spPr>
            <a:xfrm>
              <a:off x="3424007" y="2011990"/>
              <a:ext cx="551803" cy="5514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72"/>
                <a:gd name="f4" fmla="val 22056"/>
                <a:gd name="f5" fmla="val 21916"/>
                <a:gd name="f6" fmla="val 1"/>
                <a:gd name="f7" fmla="val 20989"/>
                <a:gd name="f8" fmla="val 928"/>
                <a:gd name="f9" fmla="val 19876"/>
                <a:gd name="f10" fmla="val 2041"/>
                <a:gd name="f11" fmla="val 18763"/>
                <a:gd name="f12" fmla="val 3154"/>
                <a:gd name="f13" fmla="val 17666"/>
                <a:gd name="f14" fmla="val 4251"/>
                <a:gd name="f15" fmla="val 16553"/>
                <a:gd name="f16" fmla="val 5364"/>
                <a:gd name="f17" fmla="val 15440"/>
                <a:gd name="f18" fmla="val 6477"/>
                <a:gd name="f19" fmla="val 14328"/>
                <a:gd name="f20" fmla="val 7589"/>
                <a:gd name="f21" fmla="val 13215"/>
                <a:gd name="f22" fmla="val 8702"/>
                <a:gd name="f23" fmla="val 12102"/>
                <a:gd name="f24" fmla="val 9815"/>
                <a:gd name="f25" fmla="val 10989"/>
                <a:gd name="f26" fmla="val 10928"/>
                <a:gd name="f27" fmla="val 9876"/>
                <a:gd name="f28" fmla="val 12041"/>
                <a:gd name="f29" fmla="val 8764"/>
                <a:gd name="f30" fmla="val 13153"/>
                <a:gd name="f31" fmla="val 7651"/>
                <a:gd name="f32" fmla="val 14266"/>
                <a:gd name="f33" fmla="val 6538"/>
                <a:gd name="f34" fmla="val 15379"/>
                <a:gd name="f35" fmla="val 5425"/>
                <a:gd name="f36" fmla="val 16492"/>
                <a:gd name="f37" fmla="val 4312"/>
                <a:gd name="f38" fmla="val 17605"/>
                <a:gd name="f39" fmla="val 3199"/>
                <a:gd name="f40" fmla="val 18718"/>
                <a:gd name="f41" fmla="val 2087"/>
                <a:gd name="f42" fmla="val 19830"/>
                <a:gd name="f43" fmla="val 974"/>
                <a:gd name="f44" fmla="val 20943"/>
                <a:gd name="f45" fmla="val 21917"/>
                <a:gd name="f46" fmla="val 47"/>
                <a:gd name="f47" fmla="val 108"/>
                <a:gd name="f48" fmla="val 21994"/>
                <a:gd name="f49" fmla="val 1221"/>
                <a:gd name="f50" fmla="val 20881"/>
                <a:gd name="f51" fmla="val 2334"/>
                <a:gd name="f52" fmla="val 19769"/>
                <a:gd name="f53" fmla="val 4482"/>
                <a:gd name="f54" fmla="val 17636"/>
                <a:gd name="f55" fmla="val 4575"/>
                <a:gd name="f56" fmla="val 17543"/>
                <a:gd name="f57" fmla="val 5672"/>
                <a:gd name="f58" fmla="val 16430"/>
                <a:gd name="f59" fmla="val 6785"/>
                <a:gd name="f60" fmla="val 15317"/>
                <a:gd name="f61" fmla="val 7898"/>
                <a:gd name="f62" fmla="val 14204"/>
                <a:gd name="f63" fmla="val 9011"/>
                <a:gd name="f64" fmla="val 13092"/>
                <a:gd name="f65" fmla="val 10139"/>
                <a:gd name="f66" fmla="val 11979"/>
                <a:gd name="f67" fmla="val 11252"/>
                <a:gd name="f68" fmla="val 10866"/>
                <a:gd name="f69" fmla="val 12365"/>
                <a:gd name="f70" fmla="val 9753"/>
                <a:gd name="f71" fmla="val 13478"/>
                <a:gd name="f72" fmla="val 8640"/>
                <a:gd name="f73" fmla="val 14590"/>
                <a:gd name="f74" fmla="val 7543"/>
                <a:gd name="f75" fmla="val 15703"/>
                <a:gd name="f76" fmla="val 6415"/>
                <a:gd name="f77" fmla="val 16816"/>
                <a:gd name="f78" fmla="val 5302"/>
                <a:gd name="f79" fmla="val 17929"/>
                <a:gd name="f80" fmla="val 4189"/>
                <a:gd name="f81" fmla="val 19042"/>
                <a:gd name="f82" fmla="val 3076"/>
                <a:gd name="f83" fmla="val 20154"/>
                <a:gd name="f84" fmla="val 1979"/>
                <a:gd name="f85" fmla="val 21267"/>
                <a:gd name="f86" fmla="val 866"/>
                <a:gd name="f87" fmla="val 22071"/>
                <a:gd name="f88" fmla="val 62"/>
                <a:gd name="f89" fmla="*/ f0 1 22072"/>
                <a:gd name="f90" fmla="*/ f1 1 2205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2072"/>
                <a:gd name="f97" fmla="*/ f94 1 2205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2072" h="22056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2" y="f45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3" name="Google Shape;712;p31">
              <a:extLst>
                <a:ext uri="{FF2B5EF4-FFF2-40B4-BE49-F238E27FC236}">
                  <a16:creationId xmlns:a16="http://schemas.microsoft.com/office/drawing/2014/main" id="{21C5334C-3F13-40BE-AB02-BC353B9D2AB1}"/>
                </a:ext>
              </a:extLst>
            </p:cNvPr>
            <p:cNvSpPr/>
            <p:nvPr/>
          </p:nvSpPr>
          <p:spPr>
            <a:xfrm>
              <a:off x="3395779" y="1983388"/>
              <a:ext cx="387202" cy="3872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88"/>
                <a:gd name="f4" fmla="val 1"/>
                <a:gd name="f5" fmla="val 15256"/>
                <a:gd name="f6" fmla="val 32"/>
                <a:gd name="f7" fmla="val 14328"/>
                <a:gd name="f8" fmla="val 959"/>
                <a:gd name="f9" fmla="val 13216"/>
                <a:gd name="f10" fmla="val 2072"/>
                <a:gd name="f11" fmla="val 12103"/>
                <a:gd name="f12" fmla="val 3185"/>
                <a:gd name="f13" fmla="val 10990"/>
                <a:gd name="f14" fmla="val 4282"/>
                <a:gd name="f15" fmla="val 9877"/>
                <a:gd name="f16" fmla="val 5395"/>
                <a:gd name="f17" fmla="val 8764"/>
                <a:gd name="f18" fmla="val 6508"/>
                <a:gd name="f19" fmla="val 7651"/>
                <a:gd name="f20" fmla="val 7621"/>
                <a:gd name="f21" fmla="val 6539"/>
                <a:gd name="f22" fmla="val 8733"/>
                <a:gd name="f23" fmla="val 5426"/>
                <a:gd name="f24" fmla="val 9846"/>
                <a:gd name="f25" fmla="val 4313"/>
                <a:gd name="f26" fmla="val 10959"/>
                <a:gd name="f27" fmla="val 3200"/>
                <a:gd name="f28" fmla="val 12072"/>
                <a:gd name="f29" fmla="val 2087"/>
                <a:gd name="f30" fmla="val 13185"/>
                <a:gd name="f31" fmla="val 975"/>
                <a:gd name="f32" fmla="val 14297"/>
                <a:gd name="f33" fmla="val 16"/>
                <a:gd name="f34" fmla="val 15271"/>
                <a:gd name="f35" fmla="val 15333"/>
                <a:gd name="f36" fmla="val 15410"/>
                <a:gd name="f37" fmla="val 140"/>
                <a:gd name="f38" fmla="val 15348"/>
                <a:gd name="f39" fmla="val 1253"/>
                <a:gd name="f40" fmla="val 14236"/>
                <a:gd name="f41" fmla="val 2366"/>
                <a:gd name="f42" fmla="val 13123"/>
                <a:gd name="f43" fmla="val 3478"/>
                <a:gd name="f44" fmla="val 12010"/>
                <a:gd name="f45" fmla="val 4591"/>
                <a:gd name="f46" fmla="val 10897"/>
                <a:gd name="f47" fmla="val 5704"/>
                <a:gd name="f48" fmla="val 9784"/>
                <a:gd name="f49" fmla="val 6817"/>
                <a:gd name="f50" fmla="val 8687"/>
                <a:gd name="f51" fmla="val 7930"/>
                <a:gd name="f52" fmla="val 7559"/>
                <a:gd name="f53" fmla="val 9043"/>
                <a:gd name="f54" fmla="val 6446"/>
                <a:gd name="f55" fmla="val 10155"/>
                <a:gd name="f56" fmla="val 5333"/>
                <a:gd name="f57" fmla="val 11268"/>
                <a:gd name="f58" fmla="val 4220"/>
                <a:gd name="f59" fmla="val 12381"/>
                <a:gd name="f60" fmla="val 3107"/>
                <a:gd name="f61" fmla="val 13494"/>
                <a:gd name="f62" fmla="val 1995"/>
                <a:gd name="f63" fmla="val 14607"/>
                <a:gd name="f64" fmla="val 882"/>
                <a:gd name="f65" fmla="*/ f0 1 15488"/>
                <a:gd name="f66" fmla="*/ f1 1 15488"/>
                <a:gd name="f67" fmla="val f2"/>
                <a:gd name="f68" fmla="val f3"/>
                <a:gd name="f69" fmla="+- f68 0 f67"/>
                <a:gd name="f70" fmla="*/ f69 1 15488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5488" h="15488">
                  <a:moveTo>
                    <a:pt x="f3" y="f4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cubicBezTo>
                    <a:pt x="f33" y="f35"/>
                    <a:pt x="f4" y="f36"/>
                    <a:pt x="f4" y="f3"/>
                  </a:cubicBez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3" y="f4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34" name="Google Shape;713;p31">
            <a:extLst>
              <a:ext uri="{FF2B5EF4-FFF2-40B4-BE49-F238E27FC236}">
                <a16:creationId xmlns:a16="http://schemas.microsoft.com/office/drawing/2014/main" id="{793E87B8-1AE1-4539-982E-C2B5DEF5E653}"/>
              </a:ext>
            </a:extLst>
          </p:cNvPr>
          <p:cNvGrpSpPr/>
          <p:nvPr/>
        </p:nvGrpSpPr>
        <p:grpSpPr>
          <a:xfrm>
            <a:off x="1654524" y="1982236"/>
            <a:ext cx="844274" cy="844302"/>
            <a:chOff x="1654524" y="1982236"/>
            <a:chExt cx="844274" cy="844302"/>
          </a:xfrm>
        </p:grpSpPr>
        <p:sp>
          <p:nvSpPr>
            <p:cNvPr id="135" name="Google Shape;714;p31">
              <a:extLst>
                <a:ext uri="{FF2B5EF4-FFF2-40B4-BE49-F238E27FC236}">
                  <a16:creationId xmlns:a16="http://schemas.microsoft.com/office/drawing/2014/main" id="{7664FBF8-0860-4C95-924C-526FCA23A27D}"/>
                </a:ext>
              </a:extLst>
            </p:cNvPr>
            <p:cNvSpPr/>
            <p:nvPr/>
          </p:nvSpPr>
          <p:spPr>
            <a:xfrm>
              <a:off x="2007300" y="2335011"/>
              <a:ext cx="486497" cy="4864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460"/>
                <a:gd name="f4" fmla="val 19428"/>
                <a:gd name="f5" fmla="val 1"/>
                <a:gd name="f6" fmla="val 19196"/>
                <a:gd name="f7" fmla="val 232"/>
                <a:gd name="f8" fmla="val 18083"/>
                <a:gd name="f9" fmla="val 1345"/>
                <a:gd name="f10" fmla="val 16971"/>
                <a:gd name="f11" fmla="val 2458"/>
                <a:gd name="f12" fmla="val 15858"/>
                <a:gd name="f13" fmla="val 3571"/>
                <a:gd name="f14" fmla="val 14745"/>
                <a:gd name="f15" fmla="val 4684"/>
                <a:gd name="f16" fmla="val 13632"/>
                <a:gd name="f17" fmla="val 5797"/>
                <a:gd name="f18" fmla="val 12519"/>
                <a:gd name="f19" fmla="val 6909"/>
                <a:gd name="f20" fmla="val 11407"/>
                <a:gd name="f21" fmla="val 8022"/>
                <a:gd name="f22" fmla="val 10294"/>
                <a:gd name="f23" fmla="val 9135"/>
                <a:gd name="f24" fmla="val 9196"/>
                <a:gd name="f25" fmla="val 10248"/>
                <a:gd name="f26" fmla="val 8084"/>
                <a:gd name="f27" fmla="val 11361"/>
                <a:gd name="f28" fmla="val 6971"/>
                <a:gd name="f29" fmla="val 12473"/>
                <a:gd name="f30" fmla="val 5858"/>
                <a:gd name="f31" fmla="val 13586"/>
                <a:gd name="f32" fmla="val 4745"/>
                <a:gd name="f33" fmla="val 14715"/>
                <a:gd name="f34" fmla="val 3632"/>
                <a:gd name="f35" fmla="val 15827"/>
                <a:gd name="f36" fmla="val 2519"/>
                <a:gd name="f37" fmla="val 16940"/>
                <a:gd name="f38" fmla="val 1407"/>
                <a:gd name="f39" fmla="val 18038"/>
                <a:gd name="f40" fmla="val 278"/>
                <a:gd name="f41" fmla="val 19150"/>
                <a:gd name="f42" fmla="val 19429"/>
                <a:gd name="f43" fmla="val 62"/>
                <a:gd name="f44" fmla="val 124"/>
                <a:gd name="f45" fmla="val 19459"/>
                <a:gd name="f46" fmla="val 186"/>
                <a:gd name="f47" fmla="val 1669"/>
                <a:gd name="f48" fmla="val 17976"/>
                <a:gd name="f49" fmla="val 2782"/>
                <a:gd name="f50" fmla="val 16863"/>
                <a:gd name="f51" fmla="val 3895"/>
                <a:gd name="f52" fmla="val 15750"/>
                <a:gd name="f53" fmla="val 6059"/>
                <a:gd name="f54" fmla="val 6121"/>
                <a:gd name="f55" fmla="val 13524"/>
                <a:gd name="f56" fmla="val 7233"/>
                <a:gd name="f57" fmla="val 12412"/>
                <a:gd name="f58" fmla="val 8346"/>
                <a:gd name="f59" fmla="val 11299"/>
                <a:gd name="f60" fmla="val 9459"/>
                <a:gd name="f61" fmla="val 10186"/>
                <a:gd name="f62" fmla="val 10572"/>
                <a:gd name="f63" fmla="val 9073"/>
                <a:gd name="f64" fmla="val 11685"/>
                <a:gd name="f65" fmla="val 7960"/>
                <a:gd name="f66" fmla="val 12798"/>
                <a:gd name="f67" fmla="val 6848"/>
                <a:gd name="f68" fmla="val 13910"/>
                <a:gd name="f69" fmla="val 5735"/>
                <a:gd name="f70" fmla="val 15023"/>
                <a:gd name="f71" fmla="val 4622"/>
                <a:gd name="f72" fmla="val 16136"/>
                <a:gd name="f73" fmla="val 3509"/>
                <a:gd name="f74" fmla="val 17249"/>
                <a:gd name="f75" fmla="val 2396"/>
                <a:gd name="f76" fmla="val 18362"/>
                <a:gd name="f77" fmla="val 1283"/>
                <a:gd name="f78" fmla="val 19444"/>
                <a:gd name="f79" fmla="*/ f0 1 19460"/>
                <a:gd name="f80" fmla="*/ f1 1 19460"/>
                <a:gd name="f81" fmla="val f2"/>
                <a:gd name="f82" fmla="val f3"/>
                <a:gd name="f83" fmla="+- f82 0 f81"/>
                <a:gd name="f84" fmla="*/ f83 1 19460"/>
                <a:gd name="f85" fmla="*/ f81 1 f84"/>
                <a:gd name="f86" fmla="*/ f82 1 f84"/>
                <a:gd name="f87" fmla="*/ f85 f79 1"/>
                <a:gd name="f88" fmla="*/ f86 f79 1"/>
                <a:gd name="f89" fmla="*/ f86 f80 1"/>
                <a:gd name="f90" fmla="*/ f85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19460" h="19460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2" y="f42"/>
                  </a:lnTo>
                  <a:cubicBezTo>
                    <a:pt x="f43" y="f42"/>
                    <a:pt x="f44" y="f45"/>
                    <a:pt x="f46" y="f45"/>
                  </a:cubicBez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31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45" y="f46"/>
                  </a:lnTo>
                  <a:cubicBezTo>
                    <a:pt x="f45" y="f44"/>
                    <a:pt x="f78" y="f43"/>
                    <a:pt x="f4" y="f5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6" name="Google Shape;715;p31">
              <a:extLst>
                <a:ext uri="{FF2B5EF4-FFF2-40B4-BE49-F238E27FC236}">
                  <a16:creationId xmlns:a16="http://schemas.microsoft.com/office/drawing/2014/main" id="{D842A8A2-CD3E-4263-A402-556842161B4E}"/>
                </a:ext>
              </a:extLst>
            </p:cNvPr>
            <p:cNvSpPr/>
            <p:nvPr/>
          </p:nvSpPr>
          <p:spPr>
            <a:xfrm>
              <a:off x="2032025" y="2359737"/>
              <a:ext cx="465246" cy="46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10"/>
                <a:gd name="f4" fmla="val 18595"/>
                <a:gd name="f5" fmla="val 18578"/>
                <a:gd name="f6" fmla="val 1"/>
                <a:gd name="f7" fmla="val 18223"/>
                <a:gd name="f8" fmla="val 372"/>
                <a:gd name="f9" fmla="val 17110"/>
                <a:gd name="f10" fmla="val 1485"/>
                <a:gd name="f11" fmla="val 15997"/>
                <a:gd name="f12" fmla="val 2597"/>
                <a:gd name="f13" fmla="val 14884"/>
                <a:gd name="f14" fmla="val 3710"/>
                <a:gd name="f15" fmla="val 13215"/>
                <a:gd name="f16" fmla="val 5379"/>
                <a:gd name="f17" fmla="val 12643"/>
                <a:gd name="f18" fmla="val 5920"/>
                <a:gd name="f19" fmla="val 11530"/>
                <a:gd name="f20" fmla="val 7033"/>
                <a:gd name="f21" fmla="val 10418"/>
                <a:gd name="f22" fmla="val 8146"/>
                <a:gd name="f23" fmla="val 9305"/>
                <a:gd name="f24" fmla="val 9259"/>
                <a:gd name="f25" fmla="val 8207"/>
                <a:gd name="f26" fmla="val 10372"/>
                <a:gd name="f27" fmla="val 7095"/>
                <a:gd name="f28" fmla="val 11484"/>
                <a:gd name="f29" fmla="val 5982"/>
                <a:gd name="f30" fmla="val 12597"/>
                <a:gd name="f31" fmla="val 4869"/>
                <a:gd name="f32" fmla="val 13726"/>
                <a:gd name="f33" fmla="val 3756"/>
                <a:gd name="f34" fmla="val 14823"/>
                <a:gd name="f35" fmla="val 2643"/>
                <a:gd name="f36" fmla="val 15936"/>
                <a:gd name="f37" fmla="val 1530"/>
                <a:gd name="f38" fmla="val 17049"/>
                <a:gd name="f39" fmla="val 402"/>
                <a:gd name="f40" fmla="val 18161"/>
                <a:gd name="f41" fmla="val 18579"/>
                <a:gd name="f42" fmla="val 186"/>
                <a:gd name="f43" fmla="val 18594"/>
                <a:gd name="f44" fmla="val 680"/>
                <a:gd name="f45" fmla="val 18100"/>
                <a:gd name="f46" fmla="val 1793"/>
                <a:gd name="f47" fmla="val 16987"/>
                <a:gd name="f48" fmla="val 2906"/>
                <a:gd name="f49" fmla="val 15874"/>
                <a:gd name="f50" fmla="val 4019"/>
                <a:gd name="f51" fmla="val 14761"/>
                <a:gd name="f52" fmla="val 5132"/>
                <a:gd name="f53" fmla="val 13648"/>
                <a:gd name="f54" fmla="val 6244"/>
                <a:gd name="f55" fmla="val 12535"/>
                <a:gd name="f56" fmla="val 7357"/>
                <a:gd name="f57" fmla="val 11423"/>
                <a:gd name="f58" fmla="val 8470"/>
                <a:gd name="f59" fmla="val 10310"/>
                <a:gd name="f60" fmla="val 10696"/>
                <a:gd name="f61" fmla="val 8084"/>
                <a:gd name="f62" fmla="val 11809"/>
                <a:gd name="f63" fmla="val 6971"/>
                <a:gd name="f64" fmla="val 12921"/>
                <a:gd name="f65" fmla="val 5859"/>
                <a:gd name="f66" fmla="val 14714"/>
                <a:gd name="f67" fmla="val 4066"/>
                <a:gd name="f68" fmla="val 15147"/>
                <a:gd name="f69" fmla="val 3633"/>
                <a:gd name="f70" fmla="val 16260"/>
                <a:gd name="f71" fmla="val 2520"/>
                <a:gd name="f72" fmla="val 17373"/>
                <a:gd name="f73" fmla="val 1407"/>
                <a:gd name="f74" fmla="val 18485"/>
                <a:gd name="f75" fmla="val 294"/>
                <a:gd name="f76" fmla="val 18609"/>
                <a:gd name="f77" fmla="val 124"/>
                <a:gd name="f78" fmla="val 63"/>
                <a:gd name="f79" fmla="*/ f0 1 18610"/>
                <a:gd name="f80" fmla="*/ f1 1 18595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18610"/>
                <a:gd name="f87" fmla="*/ f84 1 18595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18610" h="1859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2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42"/>
                  </a:lnTo>
                  <a:cubicBezTo>
                    <a:pt x="f43" y="f77"/>
                    <a:pt x="f43" y="f78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7" name="Google Shape;716;p31">
              <a:extLst>
                <a:ext uri="{FF2B5EF4-FFF2-40B4-BE49-F238E27FC236}">
                  <a16:creationId xmlns:a16="http://schemas.microsoft.com/office/drawing/2014/main" id="{9009917B-13FE-4930-9E5E-9E7A36827511}"/>
                </a:ext>
              </a:extLst>
            </p:cNvPr>
            <p:cNvSpPr/>
            <p:nvPr/>
          </p:nvSpPr>
          <p:spPr>
            <a:xfrm>
              <a:off x="2057902" y="2385642"/>
              <a:ext cx="440521" cy="440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621"/>
                <a:gd name="f4" fmla="val 17620"/>
                <a:gd name="f5" fmla="val 17188"/>
                <a:gd name="f6" fmla="val 433"/>
                <a:gd name="f7" fmla="val 16075"/>
                <a:gd name="f8" fmla="val 1546"/>
                <a:gd name="f9" fmla="val 14962"/>
                <a:gd name="f10" fmla="val 2659"/>
                <a:gd name="f11" fmla="val 13849"/>
                <a:gd name="f12" fmla="val 3772"/>
                <a:gd name="f13" fmla="val 12736"/>
                <a:gd name="f14" fmla="val 4884"/>
                <a:gd name="f15" fmla="val 11608"/>
                <a:gd name="f16" fmla="val 5997"/>
                <a:gd name="f17" fmla="val 10495"/>
                <a:gd name="f18" fmla="val 7110"/>
                <a:gd name="f19" fmla="val 9383"/>
                <a:gd name="f20" fmla="val 8223"/>
                <a:gd name="f21" fmla="val 8270"/>
                <a:gd name="f22" fmla="val 9336"/>
                <a:gd name="f23" fmla="val 7172"/>
                <a:gd name="f24" fmla="val 10448"/>
                <a:gd name="f25" fmla="val 6060"/>
                <a:gd name="f26" fmla="val 11561"/>
                <a:gd name="f27" fmla="val 4947"/>
                <a:gd name="f28" fmla="val 12690"/>
                <a:gd name="f29" fmla="val 3834"/>
                <a:gd name="f30" fmla="val 13802"/>
                <a:gd name="f31" fmla="val 2721"/>
                <a:gd name="f32" fmla="val 14900"/>
                <a:gd name="f33" fmla="val 495"/>
                <a:gd name="f34" fmla="val 17125"/>
                <a:gd name="f35" fmla="val 1"/>
                <a:gd name="f36" fmla="val 186"/>
                <a:gd name="f37" fmla="val 743"/>
                <a:gd name="f38" fmla="val 17064"/>
                <a:gd name="f39" fmla="val 1856"/>
                <a:gd name="f40" fmla="val 15951"/>
                <a:gd name="f41" fmla="val 2968"/>
                <a:gd name="f42" fmla="val 14838"/>
                <a:gd name="f43" fmla="val 4081"/>
                <a:gd name="f44" fmla="val 13725"/>
                <a:gd name="f45" fmla="val 5194"/>
                <a:gd name="f46" fmla="val 12612"/>
                <a:gd name="f47" fmla="val 6307"/>
                <a:gd name="f48" fmla="val 11499"/>
                <a:gd name="f49" fmla="val 7420"/>
                <a:gd name="f50" fmla="val 10387"/>
                <a:gd name="f51" fmla="val 8532"/>
                <a:gd name="f52" fmla="val 9274"/>
                <a:gd name="f53" fmla="val 9645"/>
                <a:gd name="f54" fmla="val 8161"/>
                <a:gd name="f55" fmla="val 10758"/>
                <a:gd name="f56" fmla="val 7048"/>
                <a:gd name="f57" fmla="val 11871"/>
                <a:gd name="f58" fmla="val 5935"/>
                <a:gd name="f59" fmla="val 12984"/>
                <a:gd name="f60" fmla="val 4823"/>
                <a:gd name="f61" fmla="val 14097"/>
                <a:gd name="f62" fmla="val 3710"/>
                <a:gd name="f63" fmla="val 15209"/>
                <a:gd name="f64" fmla="val 2597"/>
                <a:gd name="f65" fmla="val 16322"/>
                <a:gd name="f66" fmla="val 1484"/>
                <a:gd name="f67" fmla="val 17435"/>
                <a:gd name="f68" fmla="val 371"/>
                <a:gd name="f69" fmla="val 124"/>
                <a:gd name="f70" fmla="val 62"/>
                <a:gd name="f71" fmla="*/ f0 1 17621"/>
                <a:gd name="f72" fmla="*/ f1 1 17620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17621"/>
                <a:gd name="f79" fmla="*/ f76 1 17620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17621" h="17620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4"/>
                  </a:lnTo>
                  <a:lnTo>
                    <a:pt x="f36" y="f4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3" y="f36"/>
                  </a:lnTo>
                  <a:cubicBezTo>
                    <a:pt x="f3" y="f69"/>
                    <a:pt x="f3" y="f70"/>
                    <a:pt x="f3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8" name="Google Shape;717;p31">
              <a:extLst>
                <a:ext uri="{FF2B5EF4-FFF2-40B4-BE49-F238E27FC236}">
                  <a16:creationId xmlns:a16="http://schemas.microsoft.com/office/drawing/2014/main" id="{55E84D49-841E-413F-A978-F0E3EEB4E47C}"/>
                </a:ext>
              </a:extLst>
            </p:cNvPr>
            <p:cNvSpPr/>
            <p:nvPr/>
          </p:nvSpPr>
          <p:spPr>
            <a:xfrm>
              <a:off x="2085353" y="2413065"/>
              <a:ext cx="413445" cy="413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538"/>
                <a:gd name="f4" fmla="val 16539"/>
                <a:gd name="f5" fmla="val 1"/>
                <a:gd name="f6" fmla="val 16090"/>
                <a:gd name="f7" fmla="val 449"/>
                <a:gd name="f8" fmla="val 14977"/>
                <a:gd name="f9" fmla="val 1562"/>
                <a:gd name="f10" fmla="val 13864"/>
                <a:gd name="f11" fmla="val 2675"/>
                <a:gd name="f12" fmla="val 12751"/>
                <a:gd name="f13" fmla="val 3787"/>
                <a:gd name="f14" fmla="val 11638"/>
                <a:gd name="f15" fmla="val 4900"/>
                <a:gd name="f16" fmla="val 10510"/>
                <a:gd name="f17" fmla="val 6013"/>
                <a:gd name="f18" fmla="val 9397"/>
                <a:gd name="f19" fmla="val 7126"/>
                <a:gd name="f20" fmla="val 8285"/>
                <a:gd name="f21" fmla="val 8239"/>
                <a:gd name="f22" fmla="val 7172"/>
                <a:gd name="f23" fmla="val 9351"/>
                <a:gd name="f24" fmla="val 5008"/>
                <a:gd name="f25" fmla="val 11531"/>
                <a:gd name="f26" fmla="val 4946"/>
                <a:gd name="f27" fmla="val 11577"/>
                <a:gd name="f28" fmla="val 3833"/>
                <a:gd name="f29" fmla="val 12690"/>
                <a:gd name="f30" fmla="val 2720"/>
                <a:gd name="f31" fmla="val 13803"/>
                <a:gd name="f32" fmla="val 1623"/>
                <a:gd name="f33" fmla="val 14916"/>
                <a:gd name="f34" fmla="val 510"/>
                <a:gd name="f35" fmla="val 16028"/>
                <a:gd name="f36" fmla="val 201"/>
                <a:gd name="f37" fmla="val 773"/>
                <a:gd name="f38" fmla="val 15982"/>
                <a:gd name="f39" fmla="val 1886"/>
                <a:gd name="f40" fmla="val 14869"/>
                <a:gd name="f41" fmla="val 2999"/>
                <a:gd name="f42" fmla="val 13756"/>
                <a:gd name="f43" fmla="val 4111"/>
                <a:gd name="f44" fmla="val 12644"/>
                <a:gd name="f45" fmla="val 5224"/>
                <a:gd name="f46" fmla="val 6337"/>
                <a:gd name="f47" fmla="val 10418"/>
                <a:gd name="f48" fmla="val 7450"/>
                <a:gd name="f49" fmla="val 9305"/>
                <a:gd name="f50" fmla="val 8563"/>
                <a:gd name="f51" fmla="val 8192"/>
                <a:gd name="f52" fmla="val 9676"/>
                <a:gd name="f53" fmla="val 7079"/>
                <a:gd name="f54" fmla="val 10788"/>
                <a:gd name="f55" fmla="val 5967"/>
                <a:gd name="f56" fmla="val 11901"/>
                <a:gd name="f57" fmla="val 4854"/>
                <a:gd name="f58" fmla="val 13014"/>
                <a:gd name="f59" fmla="val 3741"/>
                <a:gd name="f60" fmla="val 14127"/>
                <a:gd name="f61" fmla="val 2628"/>
                <a:gd name="f62" fmla="val 15240"/>
                <a:gd name="f63" fmla="val 1515"/>
                <a:gd name="f64" fmla="val 16352"/>
                <a:gd name="f65" fmla="val 403"/>
                <a:gd name="f66" fmla="val 16523"/>
                <a:gd name="f67" fmla="val 217"/>
                <a:gd name="f68" fmla="*/ f0 1 16538"/>
                <a:gd name="f69" fmla="*/ f1 1 1653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6538"/>
                <a:gd name="f76" fmla="*/ f73 1 1653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6538" h="16539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2" y="f3"/>
                  </a:lnTo>
                  <a:lnTo>
                    <a:pt x="f36" y="f3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2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9" name="Google Shape;718;p31">
              <a:extLst>
                <a:ext uri="{FF2B5EF4-FFF2-40B4-BE49-F238E27FC236}">
                  <a16:creationId xmlns:a16="http://schemas.microsoft.com/office/drawing/2014/main" id="{983FBA2D-1444-4D28-BB0A-BB2F618BFD01}"/>
                </a:ext>
              </a:extLst>
            </p:cNvPr>
            <p:cNvSpPr/>
            <p:nvPr/>
          </p:nvSpPr>
          <p:spPr>
            <a:xfrm>
              <a:off x="2115098" y="2442435"/>
              <a:ext cx="382173" cy="3821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87"/>
                <a:gd name="f4" fmla="val 15286"/>
                <a:gd name="f5" fmla="val 14900"/>
                <a:gd name="f6" fmla="val 387"/>
                <a:gd name="f7" fmla="val 13787"/>
                <a:gd name="f8" fmla="val 1500"/>
                <a:gd name="f9" fmla="val 12674"/>
                <a:gd name="f10" fmla="val 2612"/>
                <a:gd name="f11" fmla="val 11561"/>
                <a:gd name="f12" fmla="val 3725"/>
                <a:gd name="f13" fmla="val 9382"/>
                <a:gd name="f14" fmla="val 5889"/>
                <a:gd name="f15" fmla="val 9336"/>
                <a:gd name="f16" fmla="val 5951"/>
                <a:gd name="f17" fmla="val 8223"/>
                <a:gd name="f18" fmla="val 7064"/>
                <a:gd name="f19" fmla="val 7110"/>
                <a:gd name="f20" fmla="val 8176"/>
                <a:gd name="f21" fmla="val 5997"/>
                <a:gd name="f22" fmla="val 9289"/>
                <a:gd name="f23" fmla="val 4884"/>
                <a:gd name="f24" fmla="val 10418"/>
                <a:gd name="f25" fmla="val 3772"/>
                <a:gd name="f26" fmla="val 11530"/>
                <a:gd name="f27" fmla="val 2659"/>
                <a:gd name="f28" fmla="val 12643"/>
                <a:gd name="f29" fmla="val 1546"/>
                <a:gd name="f30" fmla="val 13741"/>
                <a:gd name="f31" fmla="val 433"/>
                <a:gd name="f32" fmla="val 14853"/>
                <a:gd name="f33" fmla="val 217"/>
                <a:gd name="f34" fmla="val 15271"/>
                <a:gd name="f35" fmla="val 1762"/>
                <a:gd name="f36" fmla="val 1809"/>
                <a:gd name="f37" fmla="val 13679"/>
                <a:gd name="f38" fmla="val 2921"/>
                <a:gd name="f39" fmla="val 12566"/>
                <a:gd name="f40" fmla="val 4034"/>
                <a:gd name="f41" fmla="val 11453"/>
                <a:gd name="f42" fmla="val 5147"/>
                <a:gd name="f43" fmla="val 10340"/>
                <a:gd name="f44" fmla="val 6260"/>
                <a:gd name="f45" fmla="val 9227"/>
                <a:gd name="f46" fmla="val 7373"/>
                <a:gd name="f47" fmla="val 8115"/>
                <a:gd name="f48" fmla="val 8486"/>
                <a:gd name="f49" fmla="val 7002"/>
                <a:gd name="f50" fmla="val 9598"/>
                <a:gd name="f51" fmla="val 10711"/>
                <a:gd name="f52" fmla="val 4776"/>
                <a:gd name="f53" fmla="val 11824"/>
                <a:gd name="f54" fmla="val 3663"/>
                <a:gd name="f55" fmla="val 12937"/>
                <a:gd name="f56" fmla="val 2551"/>
                <a:gd name="f57" fmla="val 14050"/>
                <a:gd name="f58" fmla="val 1438"/>
                <a:gd name="f59" fmla="val 15162"/>
                <a:gd name="f60" fmla="val 325"/>
                <a:gd name="f61" fmla="val 232"/>
                <a:gd name="f62" fmla="val 155"/>
                <a:gd name="f63" fmla="val 78"/>
                <a:gd name="f64" fmla="*/ f0 1 15287"/>
                <a:gd name="f65" fmla="*/ f1 1 15287"/>
                <a:gd name="f66" fmla="val f2"/>
                <a:gd name="f67" fmla="val f3"/>
                <a:gd name="f68" fmla="+- f67 0 f66"/>
                <a:gd name="f69" fmla="*/ f68 1 15287"/>
                <a:gd name="f70" fmla="*/ f66 1 f69"/>
                <a:gd name="f71" fmla="*/ f67 1 f69"/>
                <a:gd name="f72" fmla="*/ f70 f64 1"/>
                <a:gd name="f73" fmla="*/ f71 f64 1"/>
                <a:gd name="f74" fmla="*/ f71 f65 1"/>
                <a:gd name="f75" fmla="*/ f70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5287" h="15287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2" y="f4"/>
                  </a:lnTo>
                  <a:lnTo>
                    <a:pt x="f33" y="f34"/>
                  </a:lnTo>
                  <a:lnTo>
                    <a:pt x="f35" y="f30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14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34" y="f61"/>
                  </a:lnTo>
                  <a:cubicBezTo>
                    <a:pt x="f34" y="f62"/>
                    <a:pt x="f34" y="f63"/>
                    <a:pt x="f4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0" name="Google Shape;719;p31">
              <a:extLst>
                <a:ext uri="{FF2B5EF4-FFF2-40B4-BE49-F238E27FC236}">
                  <a16:creationId xmlns:a16="http://schemas.microsoft.com/office/drawing/2014/main" id="{CC179912-D62B-4A4D-A346-B2E33A6236E7}"/>
                </a:ext>
              </a:extLst>
            </p:cNvPr>
            <p:cNvSpPr/>
            <p:nvPr/>
          </p:nvSpPr>
          <p:spPr>
            <a:xfrm>
              <a:off x="1900653" y="2228758"/>
              <a:ext cx="561450" cy="561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458"/>
                <a:gd name="f4" fmla="val 22396"/>
                <a:gd name="f5" fmla="val 22365"/>
                <a:gd name="f6" fmla="val 31"/>
                <a:gd name="f7" fmla="val 21252"/>
                <a:gd name="f8" fmla="val 1144"/>
                <a:gd name="f9" fmla="val 20139"/>
                <a:gd name="f10" fmla="val 2257"/>
                <a:gd name="f11" fmla="val 19026"/>
                <a:gd name="f12" fmla="val 3370"/>
                <a:gd name="f13" fmla="val 17898"/>
                <a:gd name="f14" fmla="val 4482"/>
                <a:gd name="f15" fmla="val 16785"/>
                <a:gd name="f16" fmla="val 5595"/>
                <a:gd name="f17" fmla="val 15673"/>
                <a:gd name="f18" fmla="val 6708"/>
                <a:gd name="f19" fmla="val 14560"/>
                <a:gd name="f20" fmla="val 7821"/>
                <a:gd name="f21" fmla="val 13462"/>
                <a:gd name="f22" fmla="val 8934"/>
                <a:gd name="f23" fmla="val 12350"/>
                <a:gd name="f24" fmla="val 10047"/>
                <a:gd name="f25" fmla="val 11237"/>
                <a:gd name="f26" fmla="val 11159"/>
                <a:gd name="f27" fmla="val 10124"/>
                <a:gd name="f28" fmla="val 12272"/>
                <a:gd name="f29" fmla="val 9011"/>
                <a:gd name="f30" fmla="val 13385"/>
                <a:gd name="f31" fmla="val 7898"/>
                <a:gd name="f32" fmla="val 14498"/>
                <a:gd name="f33" fmla="val 6785"/>
                <a:gd name="f34" fmla="val 15611"/>
                <a:gd name="f35" fmla="val 5673"/>
                <a:gd name="f36" fmla="val 16723"/>
                <a:gd name="f37" fmla="val 4560"/>
                <a:gd name="f38" fmla="val 17836"/>
                <a:gd name="f39" fmla="val 3432"/>
                <a:gd name="f40" fmla="val 18965"/>
                <a:gd name="f41" fmla="val 2319"/>
                <a:gd name="f42" fmla="val 20077"/>
                <a:gd name="f43" fmla="val 1206"/>
                <a:gd name="f44" fmla="val 21190"/>
                <a:gd name="f45" fmla="val 93"/>
                <a:gd name="f46" fmla="val 22288"/>
                <a:gd name="f47" fmla="val 22380"/>
                <a:gd name="f48" fmla="val 155"/>
                <a:gd name="f49" fmla="val 310"/>
                <a:gd name="f50" fmla="val 356"/>
                <a:gd name="f51" fmla="val 22241"/>
                <a:gd name="f52" fmla="val 1469"/>
                <a:gd name="f53" fmla="val 21128"/>
                <a:gd name="f54" fmla="val 2582"/>
                <a:gd name="f55" fmla="val 20016"/>
                <a:gd name="f56" fmla="val 3710"/>
                <a:gd name="f57" fmla="val 18903"/>
                <a:gd name="f58" fmla="val 4823"/>
                <a:gd name="f59" fmla="val 17790"/>
                <a:gd name="f60" fmla="val 5935"/>
                <a:gd name="f61" fmla="val 16677"/>
                <a:gd name="f62" fmla="val 7048"/>
                <a:gd name="f63" fmla="val 15564"/>
                <a:gd name="f64" fmla="val 8161"/>
                <a:gd name="f65" fmla="val 14451"/>
                <a:gd name="f66" fmla="val 9274"/>
                <a:gd name="f67" fmla="val 13339"/>
                <a:gd name="f68" fmla="val 10387"/>
                <a:gd name="f69" fmla="val 12226"/>
                <a:gd name="f70" fmla="val 11499"/>
                <a:gd name="f71" fmla="val 11113"/>
                <a:gd name="f72" fmla="val 12612"/>
                <a:gd name="f73" fmla="val 10000"/>
                <a:gd name="f74" fmla="val 13725"/>
                <a:gd name="f75" fmla="val 8887"/>
                <a:gd name="f76" fmla="val 14838"/>
                <a:gd name="f77" fmla="val 7775"/>
                <a:gd name="f78" fmla="val 15951"/>
                <a:gd name="f79" fmla="val 6662"/>
                <a:gd name="f80" fmla="val 17064"/>
                <a:gd name="f81" fmla="val 5549"/>
                <a:gd name="f82" fmla="val 18176"/>
                <a:gd name="f83" fmla="val 4436"/>
                <a:gd name="f84" fmla="val 19289"/>
                <a:gd name="f85" fmla="val 3323"/>
                <a:gd name="f86" fmla="val 20402"/>
                <a:gd name="f87" fmla="val 2210"/>
                <a:gd name="f88" fmla="val 21515"/>
                <a:gd name="f89" fmla="val 1098"/>
                <a:gd name="f90" fmla="val 139"/>
                <a:gd name="f91" fmla="*/ f0 1 22458"/>
                <a:gd name="f92" fmla="*/ f1 1 22458"/>
                <a:gd name="f93" fmla="val f2"/>
                <a:gd name="f94" fmla="val f3"/>
                <a:gd name="f95" fmla="+- f94 0 f93"/>
                <a:gd name="f96" fmla="*/ f95 1 22458"/>
                <a:gd name="f97" fmla="*/ f93 1 f96"/>
                <a:gd name="f98" fmla="*/ f94 1 f96"/>
                <a:gd name="f99" fmla="*/ f97 f91 1"/>
                <a:gd name="f100" fmla="*/ f98 f91 1"/>
                <a:gd name="f101" fmla="*/ f98 f92 1"/>
                <a:gd name="f102" fmla="*/ f97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2458" h="22458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7"/>
                  </a:lnTo>
                  <a:lnTo>
                    <a:pt x="f48" y="f3"/>
                  </a:lnTo>
                  <a:lnTo>
                    <a:pt x="f49" y="f46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3" y="f90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1" name="Google Shape;720;p31">
              <a:extLst>
                <a:ext uri="{FF2B5EF4-FFF2-40B4-BE49-F238E27FC236}">
                  <a16:creationId xmlns:a16="http://schemas.microsoft.com/office/drawing/2014/main" id="{36272ACD-A924-41CB-A1E6-C753EF8213EB}"/>
                </a:ext>
              </a:extLst>
            </p:cNvPr>
            <p:cNvSpPr/>
            <p:nvPr/>
          </p:nvSpPr>
          <p:spPr>
            <a:xfrm>
              <a:off x="1920349" y="2248088"/>
              <a:ext cx="550249" cy="5502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10"/>
                <a:gd name="f4" fmla="val 21948"/>
                <a:gd name="f5" fmla="val 21577"/>
                <a:gd name="f6" fmla="val 371"/>
                <a:gd name="f7" fmla="val 20464"/>
                <a:gd name="f8" fmla="val 1484"/>
                <a:gd name="f9" fmla="val 19351"/>
                <a:gd name="f10" fmla="val 2597"/>
                <a:gd name="f11" fmla="val 18238"/>
                <a:gd name="f12" fmla="val 3709"/>
                <a:gd name="f13" fmla="val 17110"/>
                <a:gd name="f14" fmla="val 4822"/>
                <a:gd name="f15" fmla="val 15997"/>
                <a:gd name="f16" fmla="val 5935"/>
                <a:gd name="f17" fmla="val 14885"/>
                <a:gd name="f18" fmla="val 7048"/>
                <a:gd name="f19" fmla="val 13772"/>
                <a:gd name="f20" fmla="val 8161"/>
                <a:gd name="f21" fmla="val 12103"/>
                <a:gd name="f22" fmla="val 9830"/>
                <a:gd name="f23" fmla="val 11546"/>
                <a:gd name="f24" fmla="val 10386"/>
                <a:gd name="f25" fmla="val 10433"/>
                <a:gd name="f26" fmla="val 11499"/>
                <a:gd name="f27" fmla="val 9320"/>
                <a:gd name="f28" fmla="val 12612"/>
                <a:gd name="f29" fmla="val 8223"/>
                <a:gd name="f30" fmla="val 13725"/>
                <a:gd name="f31" fmla="val 7110"/>
                <a:gd name="f32" fmla="val 14838"/>
                <a:gd name="f33" fmla="val 5997"/>
                <a:gd name="f34" fmla="val 15950"/>
                <a:gd name="f35" fmla="val 4885"/>
                <a:gd name="f36" fmla="val 17063"/>
                <a:gd name="f37" fmla="val 3756"/>
                <a:gd name="f38" fmla="val 18192"/>
                <a:gd name="f39" fmla="val 2644"/>
                <a:gd name="f40" fmla="val 19304"/>
                <a:gd name="f41" fmla="val 1531"/>
                <a:gd name="f42" fmla="val 20417"/>
                <a:gd name="f43" fmla="val 418"/>
                <a:gd name="f44" fmla="val 21515"/>
                <a:gd name="f45" fmla="val 1"/>
                <a:gd name="f46" fmla="val 21947"/>
                <a:gd name="f47" fmla="val 155"/>
                <a:gd name="f48" fmla="val 22009"/>
                <a:gd name="f49" fmla="val 696"/>
                <a:gd name="f50" fmla="val 21468"/>
                <a:gd name="f51" fmla="val 1809"/>
                <a:gd name="f52" fmla="val 20355"/>
                <a:gd name="f53" fmla="val 2922"/>
                <a:gd name="f54" fmla="val 19243"/>
                <a:gd name="f55" fmla="val 5147"/>
                <a:gd name="f56" fmla="val 17017"/>
                <a:gd name="f57" fmla="val 6260"/>
                <a:gd name="f58" fmla="val 15904"/>
                <a:gd name="f59" fmla="val 7373"/>
                <a:gd name="f60" fmla="val 14791"/>
                <a:gd name="f61" fmla="val 9599"/>
                <a:gd name="f62" fmla="val 12566"/>
                <a:gd name="f63" fmla="val 10711"/>
                <a:gd name="f64" fmla="val 11453"/>
                <a:gd name="f65" fmla="val 11824"/>
                <a:gd name="f66" fmla="val 10340"/>
                <a:gd name="f67" fmla="val 12922"/>
                <a:gd name="f68" fmla="val 9227"/>
                <a:gd name="f69" fmla="val 14034"/>
                <a:gd name="f70" fmla="val 8114"/>
                <a:gd name="f71" fmla="val 15147"/>
                <a:gd name="f72" fmla="val 7002"/>
                <a:gd name="f73" fmla="val 16260"/>
                <a:gd name="f74" fmla="val 5889"/>
                <a:gd name="f75" fmla="val 17373"/>
                <a:gd name="f76" fmla="val 4776"/>
                <a:gd name="f77" fmla="val 18486"/>
                <a:gd name="f78" fmla="val 3663"/>
                <a:gd name="f79" fmla="val 19599"/>
                <a:gd name="f80" fmla="val 2550"/>
                <a:gd name="f81" fmla="val 20711"/>
                <a:gd name="f82" fmla="val 1437"/>
                <a:gd name="f83" fmla="val 21824"/>
                <a:gd name="f84" fmla="val 325"/>
                <a:gd name="f85" fmla="*/ f0 1 22010"/>
                <a:gd name="f86" fmla="*/ f1 1 22010"/>
                <a:gd name="f87" fmla="val f2"/>
                <a:gd name="f88" fmla="val f3"/>
                <a:gd name="f89" fmla="+- f88 0 f87"/>
                <a:gd name="f90" fmla="*/ f89 1 22010"/>
                <a:gd name="f91" fmla="*/ f87 1 f90"/>
                <a:gd name="f92" fmla="*/ f88 1 f90"/>
                <a:gd name="f93" fmla="*/ f91 f85 1"/>
                <a:gd name="f94" fmla="*/ f92 f85 1"/>
                <a:gd name="f95" fmla="*/ f92 f86 1"/>
                <a:gd name="f96" fmla="*/ f91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22010" h="22010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3" y="f47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2" name="Google Shape;721;p31">
              <a:extLst>
                <a:ext uri="{FF2B5EF4-FFF2-40B4-BE49-F238E27FC236}">
                  <a16:creationId xmlns:a16="http://schemas.microsoft.com/office/drawing/2014/main" id="{7A252F80-5B9D-441A-A02D-29E3094251AF}"/>
                </a:ext>
              </a:extLst>
            </p:cNvPr>
            <p:cNvSpPr/>
            <p:nvPr/>
          </p:nvSpPr>
          <p:spPr>
            <a:xfrm>
              <a:off x="1846950" y="2174662"/>
              <a:ext cx="586176" cy="586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447"/>
                <a:gd name="f4" fmla="val 23369"/>
                <a:gd name="f5" fmla="val 22287"/>
                <a:gd name="f6" fmla="val 1082"/>
                <a:gd name="f7" fmla="val 21174"/>
                <a:gd name="f8" fmla="val 2195"/>
                <a:gd name="f9" fmla="val 20046"/>
                <a:gd name="f10" fmla="val 3308"/>
                <a:gd name="f11" fmla="val 18933"/>
                <a:gd name="f12" fmla="val 4421"/>
                <a:gd name="f13" fmla="val 17821"/>
                <a:gd name="f14" fmla="val 5534"/>
                <a:gd name="f15" fmla="val 16708"/>
                <a:gd name="f16" fmla="val 6646"/>
                <a:gd name="f17" fmla="val 15610"/>
                <a:gd name="f18" fmla="val 7759"/>
                <a:gd name="f19" fmla="val 14498"/>
                <a:gd name="f20" fmla="val 8872"/>
                <a:gd name="f21" fmla="val 13385"/>
                <a:gd name="f22" fmla="val 9985"/>
                <a:gd name="f23" fmla="val 12272"/>
                <a:gd name="f24" fmla="val 11098"/>
                <a:gd name="f25" fmla="val 11159"/>
                <a:gd name="f26" fmla="val 12211"/>
                <a:gd name="f27" fmla="val 10046"/>
                <a:gd name="f28" fmla="val 13323"/>
                <a:gd name="f29" fmla="val 8933"/>
                <a:gd name="f30" fmla="val 14436"/>
                <a:gd name="f31" fmla="val 7821"/>
                <a:gd name="f32" fmla="val 15549"/>
                <a:gd name="f33" fmla="val 6708"/>
                <a:gd name="f34" fmla="val 16662"/>
                <a:gd name="f35" fmla="val 5595"/>
                <a:gd name="f36" fmla="val 17775"/>
                <a:gd name="f37" fmla="val 4482"/>
                <a:gd name="f38" fmla="val 18887"/>
                <a:gd name="f39" fmla="val 3369"/>
                <a:gd name="f40" fmla="val 20000"/>
                <a:gd name="f41" fmla="val 2241"/>
                <a:gd name="f42" fmla="val 21129"/>
                <a:gd name="f43" fmla="val 1128"/>
                <a:gd name="f44" fmla="val 22241"/>
                <a:gd name="f45" fmla="val 15"/>
                <a:gd name="f46" fmla="val 23354"/>
                <a:gd name="f47" fmla="val 23370"/>
                <a:gd name="f48" fmla="val 124"/>
                <a:gd name="f49" fmla="val 294"/>
                <a:gd name="f50" fmla="val 23292"/>
                <a:gd name="f51" fmla="val 1407"/>
                <a:gd name="f52" fmla="val 22180"/>
                <a:gd name="f53" fmla="val 2519"/>
                <a:gd name="f54" fmla="val 21067"/>
                <a:gd name="f55" fmla="val 3632"/>
                <a:gd name="f56" fmla="val 19938"/>
                <a:gd name="f57" fmla="val 4745"/>
                <a:gd name="f58" fmla="val 18826"/>
                <a:gd name="f59" fmla="val 5858"/>
                <a:gd name="f60" fmla="val 17713"/>
                <a:gd name="f61" fmla="val 8083"/>
                <a:gd name="f62" fmla="val 15487"/>
                <a:gd name="f63" fmla="val 9181"/>
                <a:gd name="f64" fmla="val 14374"/>
                <a:gd name="f65" fmla="val 10294"/>
                <a:gd name="f66" fmla="val 13262"/>
                <a:gd name="f67" fmla="val 12102"/>
                <a:gd name="f68" fmla="val 11469"/>
                <a:gd name="f69" fmla="val 12519"/>
                <a:gd name="f70" fmla="val 11036"/>
                <a:gd name="f71" fmla="val 13632"/>
                <a:gd name="f72" fmla="val 9923"/>
                <a:gd name="f73" fmla="val 14745"/>
                <a:gd name="f74" fmla="val 8810"/>
                <a:gd name="f75" fmla="val 15858"/>
                <a:gd name="f76" fmla="val 7697"/>
                <a:gd name="f77" fmla="val 16970"/>
                <a:gd name="f78" fmla="val 6585"/>
                <a:gd name="f79" fmla="val 18083"/>
                <a:gd name="f80" fmla="val 5472"/>
                <a:gd name="f81" fmla="val 19196"/>
                <a:gd name="f82" fmla="val 4359"/>
                <a:gd name="f83" fmla="val 20309"/>
                <a:gd name="f84" fmla="val 3246"/>
                <a:gd name="f85" fmla="val 21422"/>
                <a:gd name="f86" fmla="val 2133"/>
                <a:gd name="f87" fmla="val 22550"/>
                <a:gd name="f88" fmla="val 1036"/>
                <a:gd name="f89" fmla="val 23446"/>
                <a:gd name="f90" fmla="val 140"/>
                <a:gd name="f91" fmla="*/ f0 1 23447"/>
                <a:gd name="f92" fmla="*/ f1 1 23447"/>
                <a:gd name="f93" fmla="val f2"/>
                <a:gd name="f94" fmla="val f3"/>
                <a:gd name="f95" fmla="+- f94 0 f93"/>
                <a:gd name="f96" fmla="*/ f95 1 23447"/>
                <a:gd name="f97" fmla="*/ f93 1 f96"/>
                <a:gd name="f98" fmla="*/ f94 1 f96"/>
                <a:gd name="f99" fmla="*/ f97 f91 1"/>
                <a:gd name="f100" fmla="*/ f98 f91 1"/>
                <a:gd name="f101" fmla="*/ f98 f92 1"/>
                <a:gd name="f102" fmla="*/ f97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3447" h="23447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7"/>
                  </a:lnTo>
                  <a:lnTo>
                    <a:pt x="f48" y="f3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3" name="Google Shape;722;p31">
              <a:extLst>
                <a:ext uri="{FF2B5EF4-FFF2-40B4-BE49-F238E27FC236}">
                  <a16:creationId xmlns:a16="http://schemas.microsoft.com/office/drawing/2014/main" id="{A88B426B-66C9-4DF9-BBBE-29712CBFDAE9}"/>
                </a:ext>
              </a:extLst>
            </p:cNvPr>
            <p:cNvSpPr/>
            <p:nvPr/>
          </p:nvSpPr>
          <p:spPr>
            <a:xfrm>
              <a:off x="1864324" y="2192036"/>
              <a:ext cx="579226" cy="57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169"/>
                <a:gd name="f4" fmla="val 23170"/>
                <a:gd name="f5" fmla="val 23091"/>
                <a:gd name="f6" fmla="val 1"/>
                <a:gd name="f7" fmla="val 22705"/>
                <a:gd name="f8" fmla="val 387"/>
                <a:gd name="f9" fmla="val 21592"/>
                <a:gd name="f10" fmla="val 1500"/>
                <a:gd name="f11" fmla="val 20479"/>
                <a:gd name="f12" fmla="val 2613"/>
                <a:gd name="f13" fmla="val 19351"/>
                <a:gd name="f14" fmla="val 3726"/>
                <a:gd name="f15" fmla="val 18238"/>
                <a:gd name="f16" fmla="val 4839"/>
                <a:gd name="f17" fmla="val 17126"/>
                <a:gd name="f18" fmla="val 5951"/>
                <a:gd name="f19" fmla="val 16013"/>
                <a:gd name="f20" fmla="val 7064"/>
                <a:gd name="f21" fmla="val 14915"/>
                <a:gd name="f22" fmla="val 8177"/>
                <a:gd name="f23" fmla="val 13803"/>
                <a:gd name="f24" fmla="val 9290"/>
                <a:gd name="f25" fmla="val 12690"/>
                <a:gd name="f26" fmla="val 10403"/>
                <a:gd name="f27" fmla="val 11577"/>
                <a:gd name="f28" fmla="val 11516"/>
                <a:gd name="f29" fmla="val 10464"/>
                <a:gd name="f30" fmla="val 12628"/>
                <a:gd name="f31" fmla="val 9351"/>
                <a:gd name="f32" fmla="val 13741"/>
                <a:gd name="f33" fmla="val 8238"/>
                <a:gd name="f34" fmla="val 14854"/>
                <a:gd name="f35" fmla="val 7126"/>
                <a:gd name="f36" fmla="val 15967"/>
                <a:gd name="f37" fmla="val 6013"/>
                <a:gd name="f38" fmla="val 17080"/>
                <a:gd name="f39" fmla="val 4900"/>
                <a:gd name="f40" fmla="val 18192"/>
                <a:gd name="f41" fmla="val 3787"/>
                <a:gd name="f42" fmla="val 19305"/>
                <a:gd name="f43" fmla="val 2659"/>
                <a:gd name="f44" fmla="val 20434"/>
                <a:gd name="f45" fmla="val 1546"/>
                <a:gd name="f46" fmla="val 21546"/>
                <a:gd name="f47" fmla="val 433"/>
                <a:gd name="f48" fmla="val 22659"/>
                <a:gd name="f49" fmla="val 23092"/>
                <a:gd name="f50" fmla="val 124"/>
                <a:gd name="f51" fmla="val 712"/>
                <a:gd name="f52" fmla="val 22582"/>
                <a:gd name="f53" fmla="val 1824"/>
                <a:gd name="f54" fmla="val 21469"/>
                <a:gd name="f55" fmla="val 2937"/>
                <a:gd name="f56" fmla="val 20356"/>
                <a:gd name="f57" fmla="val 4050"/>
                <a:gd name="f58" fmla="val 19259"/>
                <a:gd name="f59" fmla="val 5163"/>
                <a:gd name="f60" fmla="val 18146"/>
                <a:gd name="f61" fmla="val 6276"/>
                <a:gd name="f62" fmla="val 17033"/>
                <a:gd name="f63" fmla="val 7388"/>
                <a:gd name="f64" fmla="val 15920"/>
                <a:gd name="f65" fmla="val 8501"/>
                <a:gd name="f66" fmla="val 14808"/>
                <a:gd name="f67" fmla="val 9614"/>
                <a:gd name="f68" fmla="val 13695"/>
                <a:gd name="f69" fmla="val 10727"/>
                <a:gd name="f70" fmla="val 12582"/>
                <a:gd name="f71" fmla="val 11840"/>
                <a:gd name="f72" fmla="val 11469"/>
                <a:gd name="f73" fmla="val 12952"/>
                <a:gd name="f74" fmla="val 10356"/>
                <a:gd name="f75" fmla="val 14065"/>
                <a:gd name="f76" fmla="val 9244"/>
                <a:gd name="f77" fmla="val 15178"/>
                <a:gd name="f78" fmla="val 8131"/>
                <a:gd name="f79" fmla="val 16291"/>
                <a:gd name="f80" fmla="val 7018"/>
                <a:gd name="f81" fmla="val 17404"/>
                <a:gd name="f82" fmla="val 5905"/>
                <a:gd name="f83" fmla="val 18517"/>
                <a:gd name="f84" fmla="val 4792"/>
                <a:gd name="f85" fmla="val 19629"/>
                <a:gd name="f86" fmla="val 3679"/>
                <a:gd name="f87" fmla="val 20742"/>
                <a:gd name="f88" fmla="val 2567"/>
                <a:gd name="f89" fmla="val 21855"/>
                <a:gd name="f90" fmla="val 1454"/>
                <a:gd name="f91" fmla="val 22968"/>
                <a:gd name="f92" fmla="val 341"/>
                <a:gd name="f93" fmla="val 125"/>
                <a:gd name="f94" fmla="*/ f0 1 23169"/>
                <a:gd name="f95" fmla="*/ f1 1 23170"/>
                <a:gd name="f96" fmla="val f2"/>
                <a:gd name="f97" fmla="val f3"/>
                <a:gd name="f98" fmla="val f4"/>
                <a:gd name="f99" fmla="+- f98 0 f96"/>
                <a:gd name="f100" fmla="+- f97 0 f96"/>
                <a:gd name="f101" fmla="*/ f100 1 23169"/>
                <a:gd name="f102" fmla="*/ f99 1 23170"/>
                <a:gd name="f103" fmla="*/ f96 1 f101"/>
                <a:gd name="f104" fmla="*/ f97 1 f101"/>
                <a:gd name="f105" fmla="*/ f96 1 f102"/>
                <a:gd name="f106" fmla="*/ f98 1 f102"/>
                <a:gd name="f107" fmla="*/ f103 f94 1"/>
                <a:gd name="f108" fmla="*/ f104 f94 1"/>
                <a:gd name="f109" fmla="*/ f106 f95 1"/>
                <a:gd name="f110" fmla="*/ f105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7" t="f110" r="f108" b="f109"/>
              <a:pathLst>
                <a:path w="23169" h="23170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6" y="f49"/>
                  </a:lnTo>
                  <a:lnTo>
                    <a:pt x="f50" y="f3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91" y="f92"/>
                  </a:lnTo>
                  <a:lnTo>
                    <a:pt x="f3" y="f93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4" name="Google Shape;723;p31">
              <a:extLst>
                <a:ext uri="{FF2B5EF4-FFF2-40B4-BE49-F238E27FC236}">
                  <a16:creationId xmlns:a16="http://schemas.microsoft.com/office/drawing/2014/main" id="{2B764386-D643-4AC0-9FBF-8131F164D548}"/>
                </a:ext>
              </a:extLst>
            </p:cNvPr>
            <p:cNvSpPr/>
            <p:nvPr/>
          </p:nvSpPr>
          <p:spPr>
            <a:xfrm>
              <a:off x="1799402" y="2127141"/>
              <a:ext cx="598173" cy="5981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27"/>
                <a:gd name="f4" fmla="val 23926"/>
                <a:gd name="f5" fmla="val 23834"/>
                <a:gd name="f6" fmla="val 23076"/>
                <a:gd name="f7" fmla="val 758"/>
                <a:gd name="f8" fmla="val 21948"/>
                <a:gd name="f9" fmla="val 1871"/>
                <a:gd name="f10" fmla="val 20835"/>
                <a:gd name="f11" fmla="val 2983"/>
                <a:gd name="f12" fmla="val 19723"/>
                <a:gd name="f13" fmla="val 4096"/>
                <a:gd name="f14" fmla="val 18610"/>
                <a:gd name="f15" fmla="val 5209"/>
                <a:gd name="f16" fmla="val 17512"/>
                <a:gd name="f17" fmla="val 6322"/>
                <a:gd name="f18" fmla="val 16400"/>
                <a:gd name="f19" fmla="val 7435"/>
                <a:gd name="f20" fmla="val 15287"/>
                <a:gd name="f21" fmla="val 8547"/>
                <a:gd name="f22" fmla="val 14174"/>
                <a:gd name="f23" fmla="val 9660"/>
                <a:gd name="f24" fmla="val 13061"/>
                <a:gd name="f25" fmla="val 10773"/>
                <a:gd name="f26" fmla="val 11948"/>
                <a:gd name="f27" fmla="val 11886"/>
                <a:gd name="f28" fmla="val 10835"/>
                <a:gd name="f29" fmla="val 12999"/>
                <a:gd name="f30" fmla="val 9723"/>
                <a:gd name="f31" fmla="val 14112"/>
                <a:gd name="f32" fmla="val 8610"/>
                <a:gd name="f33" fmla="val 15224"/>
                <a:gd name="f34" fmla="val 7497"/>
                <a:gd name="f35" fmla="val 16337"/>
                <a:gd name="f36" fmla="val 6384"/>
                <a:gd name="f37" fmla="val 17450"/>
                <a:gd name="f38" fmla="val 5271"/>
                <a:gd name="f39" fmla="val 18563"/>
                <a:gd name="f40" fmla="val 4159"/>
                <a:gd name="f41" fmla="val 19676"/>
                <a:gd name="f42" fmla="val 3046"/>
                <a:gd name="f43" fmla="val 20788"/>
                <a:gd name="f44" fmla="val 805"/>
                <a:gd name="f45" fmla="val 23030"/>
                <a:gd name="f46" fmla="val 1"/>
                <a:gd name="f47" fmla="val 23833"/>
                <a:gd name="f48" fmla="val 109"/>
                <a:gd name="f49" fmla="val 1083"/>
                <a:gd name="f50" fmla="val 22952"/>
                <a:gd name="f51" fmla="val 2196"/>
                <a:gd name="f52" fmla="val 21839"/>
                <a:gd name="f53" fmla="val 3309"/>
                <a:gd name="f54" fmla="val 20727"/>
                <a:gd name="f55" fmla="val 4421"/>
                <a:gd name="f56" fmla="val 19614"/>
                <a:gd name="f57" fmla="val 5534"/>
                <a:gd name="f58" fmla="val 18501"/>
                <a:gd name="f59" fmla="val 6647"/>
                <a:gd name="f60" fmla="val 17388"/>
                <a:gd name="f61" fmla="val 7760"/>
                <a:gd name="f62" fmla="val 16275"/>
                <a:gd name="f63" fmla="val 8873"/>
                <a:gd name="f64" fmla="val 15163"/>
                <a:gd name="f65" fmla="val 9985"/>
                <a:gd name="f66" fmla="val 14050"/>
                <a:gd name="f67" fmla="val 11098"/>
                <a:gd name="f68" fmla="val 12937"/>
                <a:gd name="f69" fmla="val 12211"/>
                <a:gd name="f70" fmla="val 11824"/>
                <a:gd name="f71" fmla="val 13324"/>
                <a:gd name="f72" fmla="val 10711"/>
                <a:gd name="f73" fmla="val 14437"/>
                <a:gd name="f74" fmla="val 9598"/>
                <a:gd name="f75" fmla="val 15549"/>
                <a:gd name="f76" fmla="val 8486"/>
                <a:gd name="f77" fmla="val 16662"/>
                <a:gd name="f78" fmla="val 7373"/>
                <a:gd name="f79" fmla="val 17775"/>
                <a:gd name="f80" fmla="val 6260"/>
                <a:gd name="f81" fmla="val 18888"/>
                <a:gd name="f82" fmla="val 5147"/>
                <a:gd name="f83" fmla="val 20001"/>
                <a:gd name="f84" fmla="val 4034"/>
                <a:gd name="f85" fmla="val 21114"/>
                <a:gd name="f86" fmla="val 2937"/>
                <a:gd name="f87" fmla="val 22226"/>
                <a:gd name="f88" fmla="val 1809"/>
                <a:gd name="f89" fmla="val 23339"/>
                <a:gd name="f90" fmla="val 696"/>
                <a:gd name="f91" fmla="*/ f0 1 23927"/>
                <a:gd name="f92" fmla="*/ f1 1 23926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927"/>
                <a:gd name="f99" fmla="*/ f96 1 23926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927" h="2392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4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5" name="Google Shape;724;p31">
              <a:extLst>
                <a:ext uri="{FF2B5EF4-FFF2-40B4-BE49-F238E27FC236}">
                  <a16:creationId xmlns:a16="http://schemas.microsoft.com/office/drawing/2014/main" id="{D653061F-7618-4711-AD6B-A505C665D44B}"/>
                </a:ext>
              </a:extLst>
            </p:cNvPr>
            <p:cNvSpPr/>
            <p:nvPr/>
          </p:nvSpPr>
          <p:spPr>
            <a:xfrm>
              <a:off x="1784725" y="2112465"/>
              <a:ext cx="599727" cy="5997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89"/>
                <a:gd name="f4" fmla="val 23988"/>
                <a:gd name="f5" fmla="val 23880"/>
                <a:gd name="f6" fmla="val 23663"/>
                <a:gd name="f7" fmla="val 232"/>
                <a:gd name="f8" fmla="val 22535"/>
                <a:gd name="f9" fmla="val 1345"/>
                <a:gd name="f10" fmla="val 21422"/>
                <a:gd name="f11" fmla="val 2458"/>
                <a:gd name="f12" fmla="val 20310"/>
                <a:gd name="f13" fmla="val 3570"/>
                <a:gd name="f14" fmla="val 19197"/>
                <a:gd name="f15" fmla="val 4683"/>
                <a:gd name="f16" fmla="val 18099"/>
                <a:gd name="f17" fmla="val 5796"/>
                <a:gd name="f18" fmla="val 16987"/>
                <a:gd name="f19" fmla="val 6909"/>
                <a:gd name="f20" fmla="val 15874"/>
                <a:gd name="f21" fmla="val 8022"/>
                <a:gd name="f22" fmla="val 14761"/>
                <a:gd name="f23" fmla="val 9134"/>
                <a:gd name="f24" fmla="val 13648"/>
                <a:gd name="f25" fmla="val 10247"/>
                <a:gd name="f26" fmla="val 12535"/>
                <a:gd name="f27" fmla="val 11360"/>
                <a:gd name="f28" fmla="val 11422"/>
                <a:gd name="f29" fmla="val 12473"/>
                <a:gd name="f30" fmla="val 10310"/>
                <a:gd name="f31" fmla="val 13586"/>
                <a:gd name="f32" fmla="val 9197"/>
                <a:gd name="f33" fmla="val 14699"/>
                <a:gd name="f34" fmla="val 8084"/>
                <a:gd name="f35" fmla="val 15811"/>
                <a:gd name="f36" fmla="val 6971"/>
                <a:gd name="f37" fmla="val 16924"/>
                <a:gd name="f38" fmla="val 5858"/>
                <a:gd name="f39" fmla="val 18037"/>
                <a:gd name="f40" fmla="val 4746"/>
                <a:gd name="f41" fmla="val 19150"/>
                <a:gd name="f42" fmla="val 3633"/>
                <a:gd name="f43" fmla="val 20263"/>
                <a:gd name="f44" fmla="val 2520"/>
                <a:gd name="f45" fmla="val 21375"/>
                <a:gd name="f46" fmla="val 1407"/>
                <a:gd name="f47" fmla="val 22488"/>
                <a:gd name="f48" fmla="val 279"/>
                <a:gd name="f49" fmla="val 23617"/>
                <a:gd name="f50" fmla="val 1"/>
                <a:gd name="f51" fmla="val 23879"/>
                <a:gd name="f52" fmla="val 109"/>
                <a:gd name="f53" fmla="val 23987"/>
                <a:gd name="f54" fmla="val 557"/>
                <a:gd name="f55" fmla="val 23555"/>
                <a:gd name="f56" fmla="val 1670"/>
                <a:gd name="f57" fmla="val 22426"/>
                <a:gd name="f58" fmla="val 2783"/>
                <a:gd name="f59" fmla="val 21314"/>
                <a:gd name="f60" fmla="val 3896"/>
                <a:gd name="f61" fmla="val 20201"/>
                <a:gd name="f62" fmla="val 5008"/>
                <a:gd name="f63" fmla="val 19088"/>
                <a:gd name="f64" fmla="val 6121"/>
                <a:gd name="f65" fmla="val 17975"/>
                <a:gd name="f66" fmla="val 7234"/>
                <a:gd name="f67" fmla="val 16862"/>
                <a:gd name="f68" fmla="val 8347"/>
                <a:gd name="f69" fmla="val 15750"/>
                <a:gd name="f70" fmla="val 10495"/>
                <a:gd name="f71" fmla="val 13617"/>
                <a:gd name="f72" fmla="val 10572"/>
                <a:gd name="f73" fmla="val 13524"/>
                <a:gd name="f74" fmla="val 11685"/>
                <a:gd name="f75" fmla="val 12411"/>
                <a:gd name="f76" fmla="val 12798"/>
                <a:gd name="f77" fmla="val 11298"/>
                <a:gd name="f78" fmla="val 13911"/>
                <a:gd name="f79" fmla="val 10185"/>
                <a:gd name="f80" fmla="val 15024"/>
                <a:gd name="f81" fmla="val 9073"/>
                <a:gd name="f82" fmla="val 16136"/>
                <a:gd name="f83" fmla="val 7960"/>
                <a:gd name="f84" fmla="val 17249"/>
                <a:gd name="f85" fmla="val 6847"/>
                <a:gd name="f86" fmla="val 18362"/>
                <a:gd name="f87" fmla="val 5734"/>
                <a:gd name="f88" fmla="val 19475"/>
                <a:gd name="f89" fmla="val 4621"/>
                <a:gd name="f90" fmla="val 20588"/>
                <a:gd name="f91" fmla="val 3524"/>
                <a:gd name="f92" fmla="val 21701"/>
                <a:gd name="f93" fmla="val 2396"/>
                <a:gd name="f94" fmla="val 22813"/>
                <a:gd name="f95" fmla="val 1283"/>
                <a:gd name="f96" fmla="val 23926"/>
                <a:gd name="f97" fmla="val 170"/>
                <a:gd name="f98" fmla="val 108"/>
                <a:gd name="f99" fmla="val 23957"/>
                <a:gd name="f100" fmla="val 77"/>
                <a:gd name="f101" fmla="val 23911"/>
                <a:gd name="f102" fmla="val 46"/>
                <a:gd name="f103" fmla="*/ f0 1 23989"/>
                <a:gd name="f104" fmla="*/ f1 1 23988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23989"/>
                <a:gd name="f111" fmla="*/ f108 1 23988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23989" h="239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92" y="f93"/>
                  </a:lnTo>
                  <a:lnTo>
                    <a:pt x="f94" y="f95"/>
                  </a:lnTo>
                  <a:lnTo>
                    <a:pt x="f96" y="f97"/>
                  </a:lnTo>
                  <a:lnTo>
                    <a:pt x="f4" y="f98"/>
                  </a:lnTo>
                  <a:cubicBezTo>
                    <a:pt x="f99" y="f100"/>
                    <a:pt x="f101" y="f102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6" name="Google Shape;725;p31">
              <a:extLst>
                <a:ext uri="{FF2B5EF4-FFF2-40B4-BE49-F238E27FC236}">
                  <a16:creationId xmlns:a16="http://schemas.microsoft.com/office/drawing/2014/main" id="{E3108F80-BD04-4F5F-B652-F9DF12A4989B}"/>
                </a:ext>
              </a:extLst>
            </p:cNvPr>
            <p:cNvSpPr/>
            <p:nvPr/>
          </p:nvSpPr>
          <p:spPr>
            <a:xfrm>
              <a:off x="1814873" y="2142210"/>
              <a:ext cx="595073" cy="5954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03"/>
                <a:gd name="f4" fmla="val 23818"/>
                <a:gd name="f5" fmla="val 23709"/>
                <a:gd name="f6" fmla="val 23570"/>
                <a:gd name="f7" fmla="val 155"/>
                <a:gd name="f8" fmla="val 22457"/>
                <a:gd name="f9" fmla="val 1268"/>
                <a:gd name="f10" fmla="val 21329"/>
                <a:gd name="f11" fmla="val 2380"/>
                <a:gd name="f12" fmla="val 20216"/>
                <a:gd name="f13" fmla="val 3493"/>
                <a:gd name="f14" fmla="val 19104"/>
                <a:gd name="f15" fmla="val 4606"/>
                <a:gd name="f16" fmla="val 17991"/>
                <a:gd name="f17" fmla="val 5719"/>
                <a:gd name="f18" fmla="val 16893"/>
                <a:gd name="f19" fmla="val 6832"/>
                <a:gd name="f20" fmla="val 15781"/>
                <a:gd name="f21" fmla="val 7944"/>
                <a:gd name="f22" fmla="val 14668"/>
                <a:gd name="f23" fmla="val 9057"/>
                <a:gd name="f24" fmla="val 13555"/>
                <a:gd name="f25" fmla="val 10170"/>
                <a:gd name="f26" fmla="val 12442"/>
                <a:gd name="f27" fmla="val 11283"/>
                <a:gd name="f28" fmla="val 11329"/>
                <a:gd name="f29" fmla="val 12396"/>
                <a:gd name="f30" fmla="val 10216"/>
                <a:gd name="f31" fmla="val 13509"/>
                <a:gd name="f32" fmla="val 9104"/>
                <a:gd name="f33" fmla="val 14621"/>
                <a:gd name="f34" fmla="val 7991"/>
                <a:gd name="f35" fmla="val 15734"/>
                <a:gd name="f36" fmla="val 5812"/>
                <a:gd name="f37" fmla="val 17913"/>
                <a:gd name="f38" fmla="val 5765"/>
                <a:gd name="f39" fmla="val 17960"/>
                <a:gd name="f40" fmla="val 4652"/>
                <a:gd name="f41" fmla="val 19073"/>
                <a:gd name="f42" fmla="val 3540"/>
                <a:gd name="f43" fmla="val 20185"/>
                <a:gd name="f44" fmla="val 2427"/>
                <a:gd name="f45" fmla="val 21298"/>
                <a:gd name="f46" fmla="val 1298"/>
                <a:gd name="f47" fmla="val 22427"/>
                <a:gd name="f48" fmla="val 186"/>
                <a:gd name="f49" fmla="val 23539"/>
                <a:gd name="f50" fmla="val 23725"/>
                <a:gd name="f51" fmla="val 108"/>
                <a:gd name="f52" fmla="val 464"/>
                <a:gd name="f53" fmla="val 23462"/>
                <a:gd name="f54" fmla="val 1577"/>
                <a:gd name="f55" fmla="val 22349"/>
                <a:gd name="f56" fmla="val 2690"/>
                <a:gd name="f57" fmla="val 21236"/>
                <a:gd name="f58" fmla="val 3802"/>
                <a:gd name="f59" fmla="val 20124"/>
                <a:gd name="f60" fmla="val 4915"/>
                <a:gd name="f61" fmla="val 19011"/>
                <a:gd name="f62" fmla="val 6028"/>
                <a:gd name="f63" fmla="val 17898"/>
                <a:gd name="f64" fmla="val 7141"/>
                <a:gd name="f65" fmla="val 16785"/>
                <a:gd name="f66" fmla="val 8254"/>
                <a:gd name="f67" fmla="val 15672"/>
                <a:gd name="f68" fmla="val 9366"/>
                <a:gd name="f69" fmla="val 14560"/>
                <a:gd name="f70" fmla="val 10479"/>
                <a:gd name="f71" fmla="val 13447"/>
                <a:gd name="f72" fmla="val 11592"/>
                <a:gd name="f73" fmla="val 12334"/>
                <a:gd name="f74" fmla="val 12705"/>
                <a:gd name="f75" fmla="val 11221"/>
                <a:gd name="f76" fmla="val 13818"/>
                <a:gd name="f77" fmla="val 10108"/>
                <a:gd name="f78" fmla="val 14930"/>
                <a:gd name="f79" fmla="val 8995"/>
                <a:gd name="f80" fmla="val 16043"/>
                <a:gd name="f81" fmla="val 7883"/>
                <a:gd name="f82" fmla="val 17156"/>
                <a:gd name="f83" fmla="val 6770"/>
                <a:gd name="f84" fmla="val 18269"/>
                <a:gd name="f85" fmla="val 5657"/>
                <a:gd name="f86" fmla="val 19382"/>
                <a:gd name="f87" fmla="val 4544"/>
                <a:gd name="f88" fmla="val 20495"/>
                <a:gd name="f89" fmla="val 3431"/>
                <a:gd name="f90" fmla="val 21607"/>
                <a:gd name="f91" fmla="val 2334"/>
                <a:gd name="f92" fmla="val 22720"/>
                <a:gd name="f93" fmla="val 1206"/>
                <a:gd name="f94" fmla="val 23802"/>
                <a:gd name="f95" fmla="val 124"/>
                <a:gd name="f96" fmla="*/ f0 1 23803"/>
                <a:gd name="f97" fmla="*/ f1 1 23818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23803"/>
                <a:gd name="f104" fmla="*/ f101 1 23818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23803" h="2381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2" y="f50"/>
                  </a:lnTo>
                  <a:lnTo>
                    <a:pt x="f51" y="f4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92" y="f93"/>
                  </a:lnTo>
                  <a:lnTo>
                    <a:pt x="f94" y="f9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7" name="Google Shape;726;p31">
              <a:extLst>
                <a:ext uri="{FF2B5EF4-FFF2-40B4-BE49-F238E27FC236}">
                  <a16:creationId xmlns:a16="http://schemas.microsoft.com/office/drawing/2014/main" id="{2A0D1D3F-6C3A-4AB1-93B6-BC5787D59E49}"/>
                </a:ext>
              </a:extLst>
            </p:cNvPr>
            <p:cNvSpPr/>
            <p:nvPr/>
          </p:nvSpPr>
          <p:spPr>
            <a:xfrm>
              <a:off x="1771201" y="2098941"/>
              <a:ext cx="599325" cy="5993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73"/>
                <a:gd name="f4" fmla="val 23864"/>
                <a:gd name="f5" fmla="val 23076"/>
                <a:gd name="f6" fmla="val 773"/>
                <a:gd name="f7" fmla="val 21963"/>
                <a:gd name="f8" fmla="val 1886"/>
                <a:gd name="f9" fmla="val 20851"/>
                <a:gd name="f10" fmla="val 2999"/>
                <a:gd name="f11" fmla="val 19738"/>
                <a:gd name="f12" fmla="val 4111"/>
                <a:gd name="f13" fmla="val 18640"/>
                <a:gd name="f14" fmla="val 5224"/>
                <a:gd name="f15" fmla="val 17528"/>
                <a:gd name="f16" fmla="val 6337"/>
                <a:gd name="f17" fmla="val 16415"/>
                <a:gd name="f18" fmla="val 7450"/>
                <a:gd name="f19" fmla="val 15302"/>
                <a:gd name="f20" fmla="val 8563"/>
                <a:gd name="f21" fmla="val 14189"/>
                <a:gd name="f22" fmla="val 9675"/>
                <a:gd name="f23" fmla="val 13076"/>
                <a:gd name="f24" fmla="val 10788"/>
                <a:gd name="f25" fmla="val 11963"/>
                <a:gd name="f26" fmla="val 11901"/>
                <a:gd name="f27" fmla="val 10851"/>
                <a:gd name="f28" fmla="val 13014"/>
                <a:gd name="f29" fmla="val 9738"/>
                <a:gd name="f30" fmla="val 14127"/>
                <a:gd name="f31" fmla="val 8069"/>
                <a:gd name="f32" fmla="val 15796"/>
                <a:gd name="f33" fmla="val 7512"/>
                <a:gd name="f34" fmla="val 16352"/>
                <a:gd name="f35" fmla="val 6399"/>
                <a:gd name="f36" fmla="val 17465"/>
                <a:gd name="f37" fmla="val 5287"/>
                <a:gd name="f38" fmla="val 18578"/>
                <a:gd name="f39" fmla="val 4174"/>
                <a:gd name="f40" fmla="val 19691"/>
                <a:gd name="f41" fmla="val 3061"/>
                <a:gd name="f42" fmla="val 20804"/>
                <a:gd name="f43" fmla="val 1948"/>
                <a:gd name="f44" fmla="val 21916"/>
                <a:gd name="f45" fmla="val 835"/>
                <a:gd name="f46" fmla="val 23029"/>
                <a:gd name="f47" fmla="val 1"/>
                <a:gd name="f48" fmla="val 109"/>
                <a:gd name="f49" fmla="val 23972"/>
                <a:gd name="f50" fmla="val 1098"/>
                <a:gd name="f51" fmla="val 22967"/>
                <a:gd name="f52" fmla="val 2211"/>
                <a:gd name="f53" fmla="val 21855"/>
                <a:gd name="f54" fmla="val 3324"/>
                <a:gd name="f55" fmla="val 20742"/>
                <a:gd name="f56" fmla="val 5549"/>
                <a:gd name="f57" fmla="val 18516"/>
                <a:gd name="f58" fmla="val 6662"/>
                <a:gd name="f59" fmla="val 17403"/>
                <a:gd name="f60" fmla="val 7775"/>
                <a:gd name="f61" fmla="val 16291"/>
                <a:gd name="f62" fmla="val 8888"/>
                <a:gd name="f63" fmla="val 15178"/>
                <a:gd name="f64" fmla="val 10001"/>
                <a:gd name="f65" fmla="val 14065"/>
                <a:gd name="f66" fmla="val 11113"/>
                <a:gd name="f67" fmla="val 12952"/>
                <a:gd name="f68" fmla="val 12226"/>
                <a:gd name="f69" fmla="val 11839"/>
                <a:gd name="f70" fmla="val 13339"/>
                <a:gd name="f71" fmla="val 10726"/>
                <a:gd name="f72" fmla="val 14452"/>
                <a:gd name="f73" fmla="val 9614"/>
                <a:gd name="f74" fmla="val 15565"/>
                <a:gd name="f75" fmla="val 8501"/>
                <a:gd name="f76" fmla="val 16677"/>
                <a:gd name="f77" fmla="val 7388"/>
                <a:gd name="f78" fmla="val 17790"/>
                <a:gd name="f79" fmla="val 6275"/>
                <a:gd name="f80" fmla="val 18903"/>
                <a:gd name="f81" fmla="val 5162"/>
                <a:gd name="f82" fmla="val 20016"/>
                <a:gd name="f83" fmla="val 4065"/>
                <a:gd name="f84" fmla="val 21129"/>
                <a:gd name="f85" fmla="val 2937"/>
                <a:gd name="f86" fmla="val 22242"/>
                <a:gd name="f87" fmla="val 1824"/>
                <a:gd name="f88" fmla="val 23354"/>
                <a:gd name="f89" fmla="val 711"/>
                <a:gd name="f90" fmla="val 93"/>
                <a:gd name="f91" fmla="*/ f0 1 23973"/>
                <a:gd name="f92" fmla="*/ f1 1 23973"/>
                <a:gd name="f93" fmla="val f2"/>
                <a:gd name="f94" fmla="val f3"/>
                <a:gd name="f95" fmla="+- f94 0 f93"/>
                <a:gd name="f96" fmla="*/ f95 1 23973"/>
                <a:gd name="f97" fmla="*/ f93 1 f96"/>
                <a:gd name="f98" fmla="*/ f94 1 f96"/>
                <a:gd name="f99" fmla="*/ f97 f91 1"/>
                <a:gd name="f100" fmla="*/ f98 f91 1"/>
                <a:gd name="f101" fmla="*/ f98 f92 1"/>
                <a:gd name="f102" fmla="*/ f97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3973" h="23973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3" y="f90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8" name="Google Shape;727;p31">
              <a:extLst>
                <a:ext uri="{FF2B5EF4-FFF2-40B4-BE49-F238E27FC236}">
                  <a16:creationId xmlns:a16="http://schemas.microsoft.com/office/drawing/2014/main" id="{6298CB57-4EF6-458B-BBD3-86141B916296}"/>
                </a:ext>
              </a:extLst>
            </p:cNvPr>
            <p:cNvSpPr/>
            <p:nvPr/>
          </p:nvSpPr>
          <p:spPr>
            <a:xfrm>
              <a:off x="2272357" y="2600087"/>
              <a:ext cx="178545" cy="178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42"/>
                <a:gd name="f4" fmla="val 7141"/>
                <a:gd name="f5" fmla="val 6369"/>
                <a:gd name="f6" fmla="val 758"/>
                <a:gd name="f7" fmla="val 5256"/>
                <a:gd name="f8" fmla="val 1870"/>
                <a:gd name="f9" fmla="val 3092"/>
                <a:gd name="f10" fmla="val 4050"/>
                <a:gd name="f11" fmla="val 3030"/>
                <a:gd name="f12" fmla="val 4112"/>
                <a:gd name="f13" fmla="val 1917"/>
                <a:gd name="f14" fmla="val 5224"/>
                <a:gd name="f15" fmla="val 805"/>
                <a:gd name="f16" fmla="val 6337"/>
                <a:gd name="f17" fmla="val 1"/>
                <a:gd name="f18" fmla="val 155"/>
                <a:gd name="f19" fmla="val 7064"/>
                <a:gd name="f20" fmla="val 295"/>
                <a:gd name="f21" fmla="val 6971"/>
                <a:gd name="f22" fmla="val 449"/>
                <a:gd name="f23" fmla="val 6894"/>
                <a:gd name="f24" fmla="val 1083"/>
                <a:gd name="f25" fmla="val 6260"/>
                <a:gd name="f26" fmla="val 2196"/>
                <a:gd name="f27" fmla="val 5147"/>
                <a:gd name="f28" fmla="val 3308"/>
                <a:gd name="f29" fmla="val 4034"/>
                <a:gd name="f30" fmla="val 4421"/>
                <a:gd name="f31" fmla="val 2921"/>
                <a:gd name="f32" fmla="val 5534"/>
                <a:gd name="f33" fmla="val 1809"/>
                <a:gd name="f34" fmla="val 6647"/>
                <a:gd name="f35" fmla="val 696"/>
                <a:gd name="f36" fmla="val 448"/>
                <a:gd name="f37" fmla="val 294"/>
                <a:gd name="f38" fmla="*/ f0 1 7142"/>
                <a:gd name="f39" fmla="*/ f1 1 714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7142"/>
                <a:gd name="f46" fmla="*/ f43 1 714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7142" h="7141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4"/>
                  </a:ln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23" y="f36"/>
                  </a:lnTo>
                  <a:cubicBezTo>
                    <a:pt x="f21" y="f37"/>
                    <a:pt x="f19" y="f18"/>
                    <a:pt x="f4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9" name="Google Shape;728;p31">
              <a:extLst>
                <a:ext uri="{FF2B5EF4-FFF2-40B4-BE49-F238E27FC236}">
                  <a16:creationId xmlns:a16="http://schemas.microsoft.com/office/drawing/2014/main" id="{69C4840A-E948-4E25-8339-754A34844C3C}"/>
                </a:ext>
              </a:extLst>
            </p:cNvPr>
            <p:cNvSpPr/>
            <p:nvPr/>
          </p:nvSpPr>
          <p:spPr>
            <a:xfrm>
              <a:off x="2222531" y="2549859"/>
              <a:ext cx="250774" cy="2507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31"/>
                <a:gd name="f4" fmla="val 9490"/>
                <a:gd name="f5" fmla="val 541"/>
                <a:gd name="f6" fmla="val 8377"/>
                <a:gd name="f7" fmla="val 1654"/>
                <a:gd name="f8" fmla="val 7264"/>
                <a:gd name="f9" fmla="val 2767"/>
                <a:gd name="f10" fmla="val 6151"/>
                <a:gd name="f11" fmla="val 3879"/>
                <a:gd name="f12" fmla="val 5023"/>
                <a:gd name="f13" fmla="val 4992"/>
                <a:gd name="f14" fmla="val 3926"/>
                <a:gd name="f15" fmla="val 6121"/>
                <a:gd name="f16" fmla="val 2813"/>
                <a:gd name="f17" fmla="val 7233"/>
                <a:gd name="f18" fmla="val 1700"/>
                <a:gd name="f19" fmla="val 8346"/>
                <a:gd name="f20" fmla="val 325"/>
                <a:gd name="f21" fmla="val 9907"/>
                <a:gd name="f22" fmla="val 850"/>
                <a:gd name="f23" fmla="val 9382"/>
                <a:gd name="f24" fmla="val 1963"/>
                <a:gd name="f25" fmla="val 8269"/>
                <a:gd name="f26" fmla="val 3076"/>
                <a:gd name="f27" fmla="val 7156"/>
                <a:gd name="f28" fmla="val 4189"/>
                <a:gd name="f29" fmla="val 6043"/>
                <a:gd name="f30" fmla="val 5301"/>
                <a:gd name="f31" fmla="val 4930"/>
                <a:gd name="f32" fmla="val 6414"/>
                <a:gd name="f33" fmla="val 3818"/>
                <a:gd name="f34" fmla="val 7527"/>
                <a:gd name="f35" fmla="val 2705"/>
                <a:gd name="f36" fmla="val 8640"/>
                <a:gd name="f37" fmla="val 1592"/>
                <a:gd name="f38" fmla="val 9753"/>
                <a:gd name="f39" fmla="val 479"/>
                <a:gd name="f40" fmla="val 340"/>
                <a:gd name="f41" fmla="val 9954"/>
                <a:gd name="f42" fmla="val 232"/>
                <a:gd name="f43" fmla="val 9985"/>
                <a:gd name="f44" fmla="val 124"/>
                <a:gd name="f45" fmla="*/ f0 1 10031"/>
                <a:gd name="f46" fmla="*/ f1 1 10031"/>
                <a:gd name="f47" fmla="val f2"/>
                <a:gd name="f48" fmla="val f3"/>
                <a:gd name="f49" fmla="+- f48 0 f47"/>
                <a:gd name="f50" fmla="*/ f49 1 10031"/>
                <a:gd name="f51" fmla="*/ f47 1 f50"/>
                <a:gd name="f52" fmla="*/ f48 1 f50"/>
                <a:gd name="f53" fmla="*/ f51 f45 1"/>
                <a:gd name="f54" fmla="*/ f52 f45 1"/>
                <a:gd name="f55" fmla="*/ f52 f46 1"/>
                <a:gd name="f56" fmla="*/ f51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0031" h="10031">
                  <a:moveTo>
                    <a:pt x="f3" y="f2"/>
                  </a:moveTo>
                  <a:lnTo>
                    <a:pt x="f4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" y="f3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21" y="f40"/>
                  </a:lnTo>
                  <a:cubicBezTo>
                    <a:pt x="f41" y="f42"/>
                    <a:pt x="f43" y="f44"/>
                    <a:pt x="f3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0" name="Google Shape;729;p31">
              <a:extLst>
                <a:ext uri="{FF2B5EF4-FFF2-40B4-BE49-F238E27FC236}">
                  <a16:creationId xmlns:a16="http://schemas.microsoft.com/office/drawing/2014/main" id="{46BAA143-861A-48FD-AAAD-6C7B221071CC}"/>
                </a:ext>
              </a:extLst>
            </p:cNvPr>
            <p:cNvSpPr/>
            <p:nvPr/>
          </p:nvSpPr>
          <p:spPr>
            <a:xfrm>
              <a:off x="2181950" y="2509662"/>
              <a:ext cx="303727" cy="303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49"/>
                <a:gd name="f4" fmla="val 12148"/>
                <a:gd name="f5" fmla="val 1"/>
                <a:gd name="f6" fmla="val 11097"/>
                <a:gd name="f7" fmla="val 1036"/>
                <a:gd name="f8" fmla="val 9985"/>
                <a:gd name="f9" fmla="val 2149"/>
                <a:gd name="f10" fmla="val 8872"/>
                <a:gd name="f11" fmla="val 3262"/>
                <a:gd name="f12" fmla="val 7759"/>
                <a:gd name="f13" fmla="val 4375"/>
                <a:gd name="f14" fmla="val 6646"/>
                <a:gd name="f15" fmla="val 5487"/>
                <a:gd name="f16" fmla="val 5533"/>
                <a:gd name="f17" fmla="val 6600"/>
                <a:gd name="f18" fmla="val 4436"/>
                <a:gd name="f19" fmla="val 7729"/>
                <a:gd name="f20" fmla="val 3323"/>
                <a:gd name="f21" fmla="val 8841"/>
                <a:gd name="f22" fmla="val 2210"/>
                <a:gd name="f23" fmla="val 9939"/>
                <a:gd name="f24" fmla="val 1098"/>
                <a:gd name="f25" fmla="val 11052"/>
                <a:gd name="f26" fmla="val 278"/>
                <a:gd name="f27" fmla="val 12072"/>
                <a:gd name="f28" fmla="val 1360"/>
                <a:gd name="f29" fmla="val 10990"/>
                <a:gd name="f30" fmla="val 2473"/>
                <a:gd name="f31" fmla="val 9877"/>
                <a:gd name="f32" fmla="val 3586"/>
                <a:gd name="f33" fmla="val 8764"/>
                <a:gd name="f34" fmla="val 4699"/>
                <a:gd name="f35" fmla="val 7651"/>
                <a:gd name="f36" fmla="val 5812"/>
                <a:gd name="f37" fmla="val 6538"/>
                <a:gd name="f38" fmla="val 6924"/>
                <a:gd name="f39" fmla="val 5426"/>
                <a:gd name="f40" fmla="val 8037"/>
                <a:gd name="f41" fmla="val 4313"/>
                <a:gd name="f42" fmla="val 9150"/>
                <a:gd name="f43" fmla="val 3200"/>
                <a:gd name="f44" fmla="val 10263"/>
                <a:gd name="f45" fmla="val 2087"/>
                <a:gd name="f46" fmla="val 11376"/>
                <a:gd name="f47" fmla="val 974"/>
                <a:gd name="f48" fmla="val 12071"/>
                <a:gd name="f49" fmla="val 279"/>
                <a:gd name="f50" fmla="val 12087"/>
                <a:gd name="f51" fmla="val 186"/>
                <a:gd name="f52" fmla="val 12118"/>
                <a:gd name="f53" fmla="val 93"/>
                <a:gd name="f54" fmla="*/ f0 1 12149"/>
                <a:gd name="f55" fmla="*/ f1 1 12149"/>
                <a:gd name="f56" fmla="val f2"/>
                <a:gd name="f57" fmla="val f3"/>
                <a:gd name="f58" fmla="+- f57 0 f56"/>
                <a:gd name="f59" fmla="*/ f58 1 12149"/>
                <a:gd name="f60" fmla="*/ f56 1 f59"/>
                <a:gd name="f61" fmla="*/ f57 1 f59"/>
                <a:gd name="f62" fmla="*/ f60 f54 1"/>
                <a:gd name="f63" fmla="*/ f61 f54 1"/>
                <a:gd name="f64" fmla="*/ f61 f55 1"/>
                <a:gd name="f65" fmla="*/ f60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2149" h="12149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" y="f3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cubicBezTo>
                    <a:pt x="f50" y="f51"/>
                    <a:pt x="f52" y="f53"/>
                    <a:pt x="f4" y="f5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1" name="Google Shape;730;p31">
              <a:extLst>
                <a:ext uri="{FF2B5EF4-FFF2-40B4-BE49-F238E27FC236}">
                  <a16:creationId xmlns:a16="http://schemas.microsoft.com/office/drawing/2014/main" id="{9D00CE68-3748-4687-9BBE-51E7557DFDB5}"/>
                </a:ext>
              </a:extLst>
            </p:cNvPr>
            <p:cNvSpPr/>
            <p:nvPr/>
          </p:nvSpPr>
          <p:spPr>
            <a:xfrm>
              <a:off x="2146773" y="2474512"/>
              <a:ext cx="346246" cy="3462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50"/>
                <a:gd name="f4" fmla="val 13849"/>
                <a:gd name="f5" fmla="val 13061"/>
                <a:gd name="f6" fmla="val 773"/>
                <a:gd name="f7" fmla="val 12504"/>
                <a:gd name="f8" fmla="val 1329"/>
                <a:gd name="f9" fmla="val 11392"/>
                <a:gd name="f10" fmla="val 2442"/>
                <a:gd name="f11" fmla="val 10279"/>
                <a:gd name="f12" fmla="val 3555"/>
                <a:gd name="f13" fmla="val 9166"/>
                <a:gd name="f14" fmla="val 4668"/>
                <a:gd name="f15" fmla="val 8053"/>
                <a:gd name="f16" fmla="val 5781"/>
                <a:gd name="f17" fmla="val 6940"/>
                <a:gd name="f18" fmla="val 6893"/>
                <a:gd name="f19" fmla="val 5828"/>
                <a:gd name="f20" fmla="val 8006"/>
                <a:gd name="f21" fmla="val 4730"/>
                <a:gd name="f22" fmla="val 9135"/>
                <a:gd name="f23" fmla="val 3617"/>
                <a:gd name="f24" fmla="val 10232"/>
                <a:gd name="f25" fmla="val 2505"/>
                <a:gd name="f26" fmla="val 11345"/>
                <a:gd name="f27" fmla="val 1392"/>
                <a:gd name="f28" fmla="val 12458"/>
                <a:gd name="f29" fmla="val 279"/>
                <a:gd name="f30" fmla="val 13570"/>
                <a:gd name="f31" fmla="val 1"/>
                <a:gd name="f32" fmla="val 248"/>
                <a:gd name="f33" fmla="val 13802"/>
                <a:gd name="f34" fmla="val 542"/>
                <a:gd name="f35" fmla="val 13509"/>
                <a:gd name="f36" fmla="val 1654"/>
                <a:gd name="f37" fmla="val 12396"/>
                <a:gd name="f38" fmla="val 2767"/>
                <a:gd name="f39" fmla="val 11283"/>
                <a:gd name="f40" fmla="val 3880"/>
                <a:gd name="f41" fmla="val 10170"/>
                <a:gd name="f42" fmla="val 6044"/>
                <a:gd name="f43" fmla="val 6106"/>
                <a:gd name="f44" fmla="val 7944"/>
                <a:gd name="f45" fmla="val 7219"/>
                <a:gd name="f46" fmla="val 6832"/>
                <a:gd name="f47" fmla="val 8331"/>
                <a:gd name="f48" fmla="val 5719"/>
                <a:gd name="f49" fmla="val 10557"/>
                <a:gd name="f50" fmla="val 3493"/>
                <a:gd name="f51" fmla="val 11670"/>
                <a:gd name="f52" fmla="val 2380"/>
                <a:gd name="f53" fmla="val 12783"/>
                <a:gd name="f54" fmla="val 1268"/>
                <a:gd name="f55" fmla="val 13803"/>
                <a:gd name="f56" fmla="val 247"/>
                <a:gd name="f57" fmla="val 13818"/>
                <a:gd name="f58" fmla="val 155"/>
                <a:gd name="f59" fmla="val 13834"/>
                <a:gd name="f60" fmla="val 77"/>
                <a:gd name="f61" fmla="*/ f0 1 13850"/>
                <a:gd name="f62" fmla="*/ f1 1 13849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13850"/>
                <a:gd name="f69" fmla="*/ f66 1 13849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3850" h="1384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4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20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cubicBezTo>
                    <a:pt x="f57" y="f58"/>
                    <a:pt x="f59" y="f60"/>
                    <a:pt x="f4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2" name="Google Shape;731;p31">
              <a:extLst>
                <a:ext uri="{FF2B5EF4-FFF2-40B4-BE49-F238E27FC236}">
                  <a16:creationId xmlns:a16="http://schemas.microsoft.com/office/drawing/2014/main" id="{D511558B-CEF4-454E-A788-2D2EF430BED7}"/>
                </a:ext>
              </a:extLst>
            </p:cNvPr>
            <p:cNvSpPr/>
            <p:nvPr/>
          </p:nvSpPr>
          <p:spPr>
            <a:xfrm>
              <a:off x="1659928" y="1988033"/>
              <a:ext cx="489578" cy="4892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583"/>
                <a:gd name="f4" fmla="val 19568"/>
                <a:gd name="f5" fmla="val 19413"/>
                <a:gd name="f6" fmla="val 18640"/>
                <a:gd name="f7" fmla="val 773"/>
                <a:gd name="f8" fmla="val 17527"/>
                <a:gd name="f9" fmla="val 1886"/>
                <a:gd name="f10" fmla="val 16414"/>
                <a:gd name="f11" fmla="val 2999"/>
                <a:gd name="f12" fmla="val 15302"/>
                <a:gd name="f13" fmla="val 4096"/>
                <a:gd name="f14" fmla="val 14173"/>
                <a:gd name="f15" fmla="val 5209"/>
                <a:gd name="f16" fmla="val 13061"/>
                <a:gd name="f17" fmla="val 6322"/>
                <a:gd name="f18" fmla="val 11948"/>
                <a:gd name="f19" fmla="val 7435"/>
                <a:gd name="f20" fmla="val 10835"/>
                <a:gd name="f21" fmla="val 8547"/>
                <a:gd name="f22" fmla="val 9722"/>
                <a:gd name="f23" fmla="val 9660"/>
                <a:gd name="f24" fmla="val 8609"/>
                <a:gd name="f25" fmla="val 10773"/>
                <a:gd name="f26" fmla="val 7496"/>
                <a:gd name="f27" fmla="val 11886"/>
                <a:gd name="f28" fmla="val 6384"/>
                <a:gd name="f29" fmla="val 12999"/>
                <a:gd name="f30" fmla="val 5271"/>
                <a:gd name="f31" fmla="val 14111"/>
                <a:gd name="f32" fmla="val 4158"/>
                <a:gd name="f33" fmla="val 15224"/>
                <a:gd name="f34" fmla="val 3045"/>
                <a:gd name="f35" fmla="val 16337"/>
                <a:gd name="f36" fmla="val 1932"/>
                <a:gd name="f37" fmla="val 17450"/>
                <a:gd name="f38" fmla="val 820"/>
                <a:gd name="f39" fmla="val 18563"/>
                <a:gd name="f40" fmla="val 19382"/>
                <a:gd name="f41" fmla="val 31"/>
                <a:gd name="f42" fmla="val 19567"/>
                <a:gd name="f43" fmla="val 1098"/>
                <a:gd name="f44" fmla="val 18501"/>
                <a:gd name="f45" fmla="val 2211"/>
                <a:gd name="f46" fmla="val 17388"/>
                <a:gd name="f47" fmla="val 3323"/>
                <a:gd name="f48" fmla="val 16275"/>
                <a:gd name="f49" fmla="val 4436"/>
                <a:gd name="f50" fmla="val 15162"/>
                <a:gd name="f51" fmla="val 5549"/>
                <a:gd name="f52" fmla="val 14050"/>
                <a:gd name="f53" fmla="val 6662"/>
                <a:gd name="f54" fmla="val 12937"/>
                <a:gd name="f55" fmla="val 7775"/>
                <a:gd name="f56" fmla="val 11824"/>
                <a:gd name="f57" fmla="val 8888"/>
                <a:gd name="f58" fmla="val 10711"/>
                <a:gd name="f59" fmla="val 10000"/>
                <a:gd name="f60" fmla="val 9598"/>
                <a:gd name="f61" fmla="val 11113"/>
                <a:gd name="f62" fmla="val 8501"/>
                <a:gd name="f63" fmla="val 12226"/>
                <a:gd name="f64" fmla="val 7373"/>
                <a:gd name="f65" fmla="val 13339"/>
                <a:gd name="f66" fmla="val 6260"/>
                <a:gd name="f67" fmla="val 14452"/>
                <a:gd name="f68" fmla="val 5147"/>
                <a:gd name="f69" fmla="val 15564"/>
                <a:gd name="f70" fmla="val 4034"/>
                <a:gd name="f71" fmla="val 16677"/>
                <a:gd name="f72" fmla="val 2937"/>
                <a:gd name="f73" fmla="val 17790"/>
                <a:gd name="f74" fmla="val 1824"/>
                <a:gd name="f75" fmla="val 18903"/>
                <a:gd name="f76" fmla="val 711"/>
                <a:gd name="f77" fmla="val 16"/>
                <a:gd name="f78" fmla="*/ f0 1 19583"/>
                <a:gd name="f79" fmla="*/ f1 1 19568"/>
                <a:gd name="f80" fmla="val f2"/>
                <a:gd name="f81" fmla="val f3"/>
                <a:gd name="f82" fmla="val f4"/>
                <a:gd name="f83" fmla="+- f82 0 f80"/>
                <a:gd name="f84" fmla="+- f81 0 f80"/>
                <a:gd name="f85" fmla="*/ f84 1 19583"/>
                <a:gd name="f86" fmla="*/ f83 1 19568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19583" h="1956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2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3" y="f7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3" name="Google Shape;732;p31">
              <a:extLst>
                <a:ext uri="{FF2B5EF4-FFF2-40B4-BE49-F238E27FC236}">
                  <a16:creationId xmlns:a16="http://schemas.microsoft.com/office/drawing/2014/main" id="{69058765-4421-4F7F-A42A-90D1BEB9867B}"/>
                </a:ext>
              </a:extLst>
            </p:cNvPr>
            <p:cNvSpPr/>
            <p:nvPr/>
          </p:nvSpPr>
          <p:spPr>
            <a:xfrm>
              <a:off x="1656828" y="1984558"/>
              <a:ext cx="468346" cy="4683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734"/>
                <a:gd name="f4" fmla="val 18733"/>
                <a:gd name="f5" fmla="val 18548"/>
                <a:gd name="f6" fmla="val 17651"/>
                <a:gd name="f7" fmla="val 912"/>
                <a:gd name="f8" fmla="val 16538"/>
                <a:gd name="f9" fmla="val 2025"/>
                <a:gd name="f10" fmla="val 15410"/>
                <a:gd name="f11" fmla="val 3138"/>
                <a:gd name="f12" fmla="val 14297"/>
                <a:gd name="f13" fmla="val 4235"/>
                <a:gd name="f14" fmla="val 13185"/>
                <a:gd name="f15" fmla="val 5348"/>
                <a:gd name="f16" fmla="val 12072"/>
                <a:gd name="f17" fmla="val 6461"/>
                <a:gd name="f18" fmla="val 10959"/>
                <a:gd name="f19" fmla="val 7574"/>
                <a:gd name="f20" fmla="val 9846"/>
                <a:gd name="f21" fmla="val 8686"/>
                <a:gd name="f22" fmla="val 8733"/>
                <a:gd name="f23" fmla="val 9799"/>
                <a:gd name="f24" fmla="val 7620"/>
                <a:gd name="f25" fmla="val 10912"/>
                <a:gd name="f26" fmla="val 6508"/>
                <a:gd name="f27" fmla="val 12025"/>
                <a:gd name="f28" fmla="val 5395"/>
                <a:gd name="f29" fmla="val 13138"/>
                <a:gd name="f30" fmla="val 4282"/>
                <a:gd name="f31" fmla="val 14250"/>
                <a:gd name="f32" fmla="val 3169"/>
                <a:gd name="f33" fmla="val 15363"/>
                <a:gd name="f34" fmla="val 2056"/>
                <a:gd name="f35" fmla="val 16476"/>
                <a:gd name="f36" fmla="val 944"/>
                <a:gd name="f37" fmla="val 17589"/>
                <a:gd name="f38" fmla="val 1"/>
                <a:gd name="f39" fmla="val 18547"/>
                <a:gd name="f40" fmla="val 18609"/>
                <a:gd name="f41" fmla="val 16"/>
                <a:gd name="f42" fmla="val 18671"/>
                <a:gd name="f43" fmla="val 109"/>
                <a:gd name="f44" fmla="val 18640"/>
                <a:gd name="f45" fmla="val 1222"/>
                <a:gd name="f46" fmla="val 17527"/>
                <a:gd name="f47" fmla="val 2335"/>
                <a:gd name="f48" fmla="val 16414"/>
                <a:gd name="f49" fmla="val 3447"/>
                <a:gd name="f50" fmla="val 15301"/>
                <a:gd name="f51" fmla="val 4560"/>
                <a:gd name="f52" fmla="val 14189"/>
                <a:gd name="f53" fmla="val 5673"/>
                <a:gd name="f54" fmla="val 13076"/>
                <a:gd name="f55" fmla="val 6786"/>
                <a:gd name="f56" fmla="val 11963"/>
                <a:gd name="f57" fmla="val 7899"/>
                <a:gd name="f58" fmla="val 10850"/>
                <a:gd name="f59" fmla="val 9012"/>
                <a:gd name="f60" fmla="val 9737"/>
                <a:gd name="f61" fmla="val 10124"/>
                <a:gd name="f62" fmla="val 8640"/>
                <a:gd name="f63" fmla="val 11237"/>
                <a:gd name="f64" fmla="val 7512"/>
                <a:gd name="f65" fmla="val 12350"/>
                <a:gd name="f66" fmla="val 6399"/>
                <a:gd name="f67" fmla="val 13463"/>
                <a:gd name="f68" fmla="val 5286"/>
                <a:gd name="f69" fmla="val 14576"/>
                <a:gd name="f70" fmla="val 4173"/>
                <a:gd name="f71" fmla="val 15688"/>
                <a:gd name="f72" fmla="val 3060"/>
                <a:gd name="f73" fmla="val 16786"/>
                <a:gd name="f74" fmla="val 1948"/>
                <a:gd name="f75" fmla="val 17899"/>
                <a:gd name="f76" fmla="val 835"/>
                <a:gd name="f77" fmla="*/ f0 1 18734"/>
                <a:gd name="f78" fmla="*/ f1 1 18733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18734"/>
                <a:gd name="f85" fmla="*/ f82 1 18733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18734" h="18733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cubicBezTo>
                    <a:pt x="f38" y="f40"/>
                    <a:pt x="f41" y="f42"/>
                    <a:pt x="f41" y="f4"/>
                  </a:cubicBez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4" y="f41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4" name="Google Shape;733;p31">
              <a:extLst>
                <a:ext uri="{FF2B5EF4-FFF2-40B4-BE49-F238E27FC236}">
                  <a16:creationId xmlns:a16="http://schemas.microsoft.com/office/drawing/2014/main" id="{98971BA6-9FD8-496E-9349-4AD41EF20C5C}"/>
                </a:ext>
              </a:extLst>
            </p:cNvPr>
            <p:cNvSpPr/>
            <p:nvPr/>
          </p:nvSpPr>
          <p:spPr>
            <a:xfrm>
              <a:off x="1654899" y="1983013"/>
              <a:ext cx="444773" cy="4439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791"/>
                <a:gd name="f4" fmla="val 17760"/>
                <a:gd name="f5" fmla="val 17589"/>
                <a:gd name="f6" fmla="val 16615"/>
                <a:gd name="f7" fmla="val 974"/>
                <a:gd name="f8" fmla="val 15487"/>
                <a:gd name="f9" fmla="val 2087"/>
                <a:gd name="f10" fmla="val 14374"/>
                <a:gd name="f11" fmla="val 3200"/>
                <a:gd name="f12" fmla="val 13262"/>
                <a:gd name="f13" fmla="val 4297"/>
                <a:gd name="f14" fmla="val 12149"/>
                <a:gd name="f15" fmla="val 5410"/>
                <a:gd name="f16" fmla="val 11036"/>
                <a:gd name="f17" fmla="val 6523"/>
                <a:gd name="f18" fmla="val 9923"/>
                <a:gd name="f19" fmla="val 7636"/>
                <a:gd name="f20" fmla="val 8810"/>
                <a:gd name="f21" fmla="val 8748"/>
                <a:gd name="f22" fmla="val 7697"/>
                <a:gd name="f23" fmla="val 9861"/>
                <a:gd name="f24" fmla="val 6585"/>
                <a:gd name="f25" fmla="val 10974"/>
                <a:gd name="f26" fmla="val 5472"/>
                <a:gd name="f27" fmla="val 12087"/>
                <a:gd name="f28" fmla="val 4359"/>
                <a:gd name="f29" fmla="val 13200"/>
                <a:gd name="f30" fmla="val 3246"/>
                <a:gd name="f31" fmla="val 14312"/>
                <a:gd name="f32" fmla="val 2133"/>
                <a:gd name="f33" fmla="val 15425"/>
                <a:gd name="f34" fmla="val 1021"/>
                <a:gd name="f35" fmla="val 16538"/>
                <a:gd name="f36" fmla="val 17558"/>
                <a:gd name="f37" fmla="val 17759"/>
                <a:gd name="f38" fmla="val 171"/>
                <a:gd name="f39" fmla="val 1283"/>
                <a:gd name="f40" fmla="val 16476"/>
                <a:gd name="f41" fmla="val 2396"/>
                <a:gd name="f42" fmla="val 15363"/>
                <a:gd name="f43" fmla="val 3509"/>
                <a:gd name="f44" fmla="val 14251"/>
                <a:gd name="f45" fmla="val 4622"/>
                <a:gd name="f46" fmla="val 13138"/>
                <a:gd name="f47" fmla="val 5735"/>
                <a:gd name="f48" fmla="val 12025"/>
                <a:gd name="f49" fmla="val 6863"/>
                <a:gd name="f50" fmla="val 10912"/>
                <a:gd name="f51" fmla="val 7976"/>
                <a:gd name="f52" fmla="val 9799"/>
                <a:gd name="f53" fmla="val 9089"/>
                <a:gd name="f54" fmla="val 8702"/>
                <a:gd name="f55" fmla="val 10201"/>
                <a:gd name="f56" fmla="val 7574"/>
                <a:gd name="f57" fmla="val 11314"/>
                <a:gd name="f58" fmla="val 6461"/>
                <a:gd name="f59" fmla="val 12427"/>
                <a:gd name="f60" fmla="val 5348"/>
                <a:gd name="f61" fmla="val 13540"/>
                <a:gd name="f62" fmla="val 4235"/>
                <a:gd name="f63" fmla="val 14653"/>
                <a:gd name="f64" fmla="val 3122"/>
                <a:gd name="f65" fmla="val 15765"/>
                <a:gd name="f66" fmla="val 2010"/>
                <a:gd name="f67" fmla="val 16878"/>
                <a:gd name="f68" fmla="val 897"/>
                <a:gd name="f69" fmla="val 17790"/>
                <a:gd name="f70" fmla="*/ f0 1 17791"/>
                <a:gd name="f71" fmla="*/ f1 1 17760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7791"/>
                <a:gd name="f78" fmla="*/ f75 1 17760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7791" h="1776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2" y="f36"/>
                  </a:lnTo>
                  <a:lnTo>
                    <a:pt x="f2" y="f37"/>
                  </a:lnTo>
                  <a:lnTo>
                    <a:pt x="f38" y="f5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5" name="Google Shape;734;p31">
              <a:extLst>
                <a:ext uri="{FF2B5EF4-FFF2-40B4-BE49-F238E27FC236}">
                  <a16:creationId xmlns:a16="http://schemas.microsoft.com/office/drawing/2014/main" id="{14B31E65-F3D2-4380-87E4-65EB1250198D}"/>
                </a:ext>
              </a:extLst>
            </p:cNvPr>
            <p:cNvSpPr/>
            <p:nvPr/>
          </p:nvSpPr>
          <p:spPr>
            <a:xfrm>
              <a:off x="1654524" y="1982236"/>
              <a:ext cx="417697" cy="4177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8"/>
                <a:gd name="f4" fmla="val 16709"/>
                <a:gd name="f5" fmla="val 16507"/>
                <a:gd name="f6" fmla="val 15502"/>
                <a:gd name="f7" fmla="val 1005"/>
                <a:gd name="f8" fmla="val 14389"/>
                <a:gd name="f9" fmla="val 2118"/>
                <a:gd name="f10" fmla="val 13277"/>
                <a:gd name="f11" fmla="val 3231"/>
                <a:gd name="f12" fmla="val 12164"/>
                <a:gd name="f13" fmla="val 4328"/>
                <a:gd name="f14" fmla="val 11051"/>
                <a:gd name="f15" fmla="val 5441"/>
                <a:gd name="f16" fmla="val 9938"/>
                <a:gd name="f17" fmla="val 6554"/>
                <a:gd name="f18" fmla="val 8825"/>
                <a:gd name="f19" fmla="val 7667"/>
                <a:gd name="f20" fmla="val 7712"/>
                <a:gd name="f21" fmla="val 8779"/>
                <a:gd name="f22" fmla="val 6600"/>
                <a:gd name="f23" fmla="val 9892"/>
                <a:gd name="f24" fmla="val 5487"/>
                <a:gd name="f25" fmla="val 11005"/>
                <a:gd name="f26" fmla="val 4374"/>
                <a:gd name="f27" fmla="val 12118"/>
                <a:gd name="f28" fmla="val 3261"/>
                <a:gd name="f29" fmla="val 13231"/>
                <a:gd name="f30" fmla="val 2148"/>
                <a:gd name="f31" fmla="val 14343"/>
                <a:gd name="f32" fmla="val 1036"/>
                <a:gd name="f33" fmla="val 15456"/>
                <a:gd name="f34" fmla="val 16492"/>
                <a:gd name="f35" fmla="val 201"/>
                <a:gd name="f36" fmla="val 1314"/>
                <a:gd name="f37" fmla="val 15394"/>
                <a:gd name="f38" fmla="val 2427"/>
                <a:gd name="f39" fmla="val 14282"/>
                <a:gd name="f40" fmla="val 3539"/>
                <a:gd name="f41" fmla="val 13169"/>
                <a:gd name="f42" fmla="val 4652"/>
                <a:gd name="f43" fmla="val 12056"/>
                <a:gd name="f44" fmla="val 5765"/>
                <a:gd name="f45" fmla="val 10943"/>
                <a:gd name="f46" fmla="val 6878"/>
                <a:gd name="f47" fmla="val 9830"/>
                <a:gd name="f48" fmla="val 7991"/>
                <a:gd name="f49" fmla="val 8733"/>
                <a:gd name="f50" fmla="val 9104"/>
                <a:gd name="f51" fmla="val 7605"/>
                <a:gd name="f52" fmla="val 10216"/>
                <a:gd name="f53" fmla="val 6492"/>
                <a:gd name="f54" fmla="val 11329"/>
                <a:gd name="f55" fmla="val 5379"/>
                <a:gd name="f56" fmla="val 12442"/>
                <a:gd name="f57" fmla="val 4266"/>
                <a:gd name="f58" fmla="val 13555"/>
                <a:gd name="f59" fmla="val 3153"/>
                <a:gd name="f60" fmla="val 14668"/>
                <a:gd name="f61" fmla="val 2041"/>
                <a:gd name="f62" fmla="val 15780"/>
                <a:gd name="f63" fmla="val 928"/>
                <a:gd name="f64" fmla="*/ f0 1 16708"/>
                <a:gd name="f65" fmla="*/ f1 1 16709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16708"/>
                <a:gd name="f72" fmla="*/ f69 1 16709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6708" h="1670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2" y="f34"/>
                  </a:lnTo>
                  <a:lnTo>
                    <a:pt x="f2" y="f3"/>
                  </a:lnTo>
                  <a:lnTo>
                    <a:pt x="f35" y="f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6" name="Google Shape;735;p31">
              <a:extLst>
                <a:ext uri="{FF2B5EF4-FFF2-40B4-BE49-F238E27FC236}">
                  <a16:creationId xmlns:a16="http://schemas.microsoft.com/office/drawing/2014/main" id="{D097BA28-709B-4F71-99A5-6963CDA6DC01}"/>
                </a:ext>
              </a:extLst>
            </p:cNvPr>
            <p:cNvSpPr/>
            <p:nvPr/>
          </p:nvSpPr>
          <p:spPr>
            <a:xfrm>
              <a:off x="1659526" y="1987265"/>
              <a:ext cx="352053" cy="3520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82"/>
                <a:gd name="f4" fmla="val 14081"/>
                <a:gd name="f5" fmla="val 14004"/>
                <a:gd name="f6" fmla="val 16"/>
                <a:gd name="f7" fmla="val 13911"/>
                <a:gd name="f8" fmla="val 31"/>
                <a:gd name="f9" fmla="val 13834"/>
                <a:gd name="f10" fmla="val 13077"/>
                <a:gd name="f11" fmla="val 804"/>
                <a:gd name="f12" fmla="val 11964"/>
                <a:gd name="f13" fmla="val 1917"/>
                <a:gd name="f14" fmla="val 10851"/>
                <a:gd name="f15" fmla="val 3030"/>
                <a:gd name="f16" fmla="val 9738"/>
                <a:gd name="f17" fmla="val 4127"/>
                <a:gd name="f18" fmla="val 8625"/>
                <a:gd name="f19" fmla="val 5240"/>
                <a:gd name="f20" fmla="val 7512"/>
                <a:gd name="f21" fmla="val 6353"/>
                <a:gd name="f22" fmla="val 6400"/>
                <a:gd name="f23" fmla="val 7466"/>
                <a:gd name="f24" fmla="val 5287"/>
                <a:gd name="f25" fmla="val 8578"/>
                <a:gd name="f26" fmla="val 4174"/>
                <a:gd name="f27" fmla="val 9691"/>
                <a:gd name="f28" fmla="val 3061"/>
                <a:gd name="f29" fmla="val 10804"/>
                <a:gd name="f30" fmla="val 1948"/>
                <a:gd name="f31" fmla="val 11917"/>
                <a:gd name="f32" fmla="val 836"/>
                <a:gd name="f33" fmla="val 13030"/>
                <a:gd name="f34" fmla="val 47"/>
                <a:gd name="f35" fmla="val 13833"/>
                <a:gd name="f36" fmla="val 1"/>
                <a:gd name="f37" fmla="val 1114"/>
                <a:gd name="f38" fmla="val 12968"/>
                <a:gd name="f39" fmla="val 2227"/>
                <a:gd name="f40" fmla="val 11855"/>
                <a:gd name="f41" fmla="val 3339"/>
                <a:gd name="f42" fmla="val 10742"/>
                <a:gd name="f43" fmla="val 4452"/>
                <a:gd name="f44" fmla="val 9629"/>
                <a:gd name="f45" fmla="val 5565"/>
                <a:gd name="f46" fmla="val 8532"/>
                <a:gd name="f47" fmla="val 6678"/>
                <a:gd name="f48" fmla="val 7404"/>
                <a:gd name="f49" fmla="val 7791"/>
                <a:gd name="f50" fmla="val 6291"/>
                <a:gd name="f51" fmla="val 8904"/>
                <a:gd name="f52" fmla="val 5178"/>
                <a:gd name="f53" fmla="val 10016"/>
                <a:gd name="f54" fmla="val 4065"/>
                <a:gd name="f55" fmla="val 11129"/>
                <a:gd name="f56" fmla="val 2952"/>
                <a:gd name="f57" fmla="val 12242"/>
                <a:gd name="f58" fmla="val 1840"/>
                <a:gd name="f59" fmla="val 13355"/>
                <a:gd name="f60" fmla="val 727"/>
                <a:gd name="f61" fmla="*/ f0 1 14082"/>
                <a:gd name="f62" fmla="*/ f1 1 14081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14082"/>
                <a:gd name="f69" fmla="*/ f66 1 14081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4082" h="14081">
                  <a:moveTo>
                    <a:pt x="f4" y="f2"/>
                  </a:moveTo>
                  <a:cubicBezTo>
                    <a:pt x="f5" y="f6"/>
                    <a:pt x="f7" y="f8"/>
                    <a:pt x="f9" y="f8"/>
                  </a:cubicBez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4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7" name="Google Shape;736;p31">
              <a:extLst>
                <a:ext uri="{FF2B5EF4-FFF2-40B4-BE49-F238E27FC236}">
                  <a16:creationId xmlns:a16="http://schemas.microsoft.com/office/drawing/2014/main" id="{42ABA047-3926-4D76-9E9C-69636F745DF9}"/>
                </a:ext>
              </a:extLst>
            </p:cNvPr>
            <p:cNvSpPr/>
            <p:nvPr/>
          </p:nvSpPr>
          <p:spPr>
            <a:xfrm>
              <a:off x="1984101" y="2311840"/>
              <a:ext cx="505452" cy="5054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218"/>
                <a:gd name="f4" fmla="val 20217"/>
                <a:gd name="f5" fmla="val 20186"/>
                <a:gd name="f6" fmla="val 20124"/>
                <a:gd name="f7" fmla="val 47"/>
                <a:gd name="f8" fmla="val 19011"/>
                <a:gd name="f9" fmla="val 1159"/>
                <a:gd name="f10" fmla="val 17899"/>
                <a:gd name="f11" fmla="val 2272"/>
                <a:gd name="f12" fmla="val 16786"/>
                <a:gd name="f13" fmla="val 3385"/>
                <a:gd name="f14" fmla="val 15673"/>
                <a:gd name="f15" fmla="val 4498"/>
                <a:gd name="f16" fmla="val 14560"/>
                <a:gd name="f17" fmla="val 5611"/>
                <a:gd name="f18" fmla="val 13447"/>
                <a:gd name="f19" fmla="val 6724"/>
                <a:gd name="f20" fmla="val 12335"/>
                <a:gd name="f21" fmla="val 7836"/>
                <a:gd name="f22" fmla="val 11222"/>
                <a:gd name="f23" fmla="val 8949"/>
                <a:gd name="f24" fmla="val 9058"/>
                <a:gd name="f25" fmla="val 11128"/>
                <a:gd name="f26" fmla="val 8996"/>
                <a:gd name="f27" fmla="val 11175"/>
                <a:gd name="f28" fmla="val 7883"/>
                <a:gd name="f29" fmla="val 12288"/>
                <a:gd name="f30" fmla="val 6770"/>
                <a:gd name="f31" fmla="val 13400"/>
                <a:gd name="f32" fmla="val 5673"/>
                <a:gd name="f33" fmla="val 14513"/>
                <a:gd name="f34" fmla="val 4560"/>
                <a:gd name="f35" fmla="val 15642"/>
                <a:gd name="f36" fmla="val 3447"/>
                <a:gd name="f37" fmla="val 16754"/>
                <a:gd name="f38" fmla="val 2319"/>
                <a:gd name="f39" fmla="val 17867"/>
                <a:gd name="f40" fmla="val 1206"/>
                <a:gd name="f41" fmla="val 18965"/>
                <a:gd name="f42" fmla="val 94"/>
                <a:gd name="f43" fmla="val 20077"/>
                <a:gd name="f44" fmla="val 1"/>
                <a:gd name="f45" fmla="val 171"/>
                <a:gd name="f46" fmla="val 20216"/>
                <a:gd name="f47" fmla="val 356"/>
                <a:gd name="f48" fmla="val 20016"/>
                <a:gd name="f49" fmla="val 372"/>
                <a:gd name="f50" fmla="val 1485"/>
                <a:gd name="f51" fmla="val 18903"/>
                <a:gd name="f52" fmla="val 2597"/>
                <a:gd name="f53" fmla="val 17790"/>
                <a:gd name="f54" fmla="val 3710"/>
                <a:gd name="f55" fmla="val 16677"/>
                <a:gd name="f56" fmla="val 4823"/>
                <a:gd name="f57" fmla="val 15564"/>
                <a:gd name="f58" fmla="val 5936"/>
                <a:gd name="f59" fmla="val 14451"/>
                <a:gd name="f60" fmla="val 7049"/>
                <a:gd name="f61" fmla="val 13339"/>
                <a:gd name="f62" fmla="val 8161"/>
                <a:gd name="f63" fmla="val 12226"/>
                <a:gd name="f64" fmla="val 9274"/>
                <a:gd name="f65" fmla="val 11113"/>
                <a:gd name="f66" fmla="val 10387"/>
                <a:gd name="f67" fmla="val 10000"/>
                <a:gd name="f68" fmla="val 11500"/>
                <a:gd name="f69" fmla="val 8887"/>
                <a:gd name="f70" fmla="val 12613"/>
                <a:gd name="f71" fmla="val 7775"/>
                <a:gd name="f72" fmla="val 13726"/>
                <a:gd name="f73" fmla="val 6662"/>
                <a:gd name="f74" fmla="val 14838"/>
                <a:gd name="f75" fmla="val 5549"/>
                <a:gd name="f76" fmla="val 15951"/>
                <a:gd name="f77" fmla="val 4436"/>
                <a:gd name="f78" fmla="val 17064"/>
                <a:gd name="f79" fmla="val 3323"/>
                <a:gd name="f80" fmla="val 18177"/>
                <a:gd name="f81" fmla="val 2210"/>
                <a:gd name="f82" fmla="val 19290"/>
                <a:gd name="f83" fmla="val 1098"/>
                <a:gd name="f84" fmla="val 170"/>
                <a:gd name="f85" fmla="val 20202"/>
                <a:gd name="f86" fmla="val 108"/>
                <a:gd name="f87" fmla="val 62"/>
                <a:gd name="f88" fmla="*/ f0 1 20218"/>
                <a:gd name="f89" fmla="*/ f1 1 20217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20218"/>
                <a:gd name="f96" fmla="*/ f93 1 20217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20218" h="20217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5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48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4" y="f84"/>
                  </a:lnTo>
                  <a:cubicBezTo>
                    <a:pt x="f85" y="f86"/>
                    <a:pt x="f5" y="f87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8" name="Google Shape;737;p31">
              <a:extLst>
                <a:ext uri="{FF2B5EF4-FFF2-40B4-BE49-F238E27FC236}">
                  <a16:creationId xmlns:a16="http://schemas.microsoft.com/office/drawing/2014/main" id="{0B17843C-CB78-4294-B41C-D5D3AB171B8B}"/>
                </a:ext>
              </a:extLst>
            </p:cNvPr>
            <p:cNvSpPr/>
            <p:nvPr/>
          </p:nvSpPr>
          <p:spPr>
            <a:xfrm>
              <a:off x="1961698" y="2289410"/>
              <a:ext cx="522424" cy="5224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97"/>
                <a:gd name="f4" fmla="val 20898"/>
                <a:gd name="f5" fmla="val 20850"/>
                <a:gd name="f6" fmla="val 1"/>
                <a:gd name="f7" fmla="val 19907"/>
                <a:gd name="f8" fmla="val 944"/>
                <a:gd name="f9" fmla="val 18795"/>
                <a:gd name="f10" fmla="val 2056"/>
                <a:gd name="f11" fmla="val 17682"/>
                <a:gd name="f12" fmla="val 3169"/>
                <a:gd name="f13" fmla="val 16569"/>
                <a:gd name="f14" fmla="val 4282"/>
                <a:gd name="f15" fmla="val 15456"/>
                <a:gd name="f16" fmla="val 5395"/>
                <a:gd name="f17" fmla="val 14343"/>
                <a:gd name="f18" fmla="val 6508"/>
                <a:gd name="f19" fmla="val 13231"/>
                <a:gd name="f20" fmla="val 7621"/>
                <a:gd name="f21" fmla="val 12118"/>
                <a:gd name="f22" fmla="val 8733"/>
                <a:gd name="f23" fmla="val 11020"/>
                <a:gd name="f24" fmla="val 9846"/>
                <a:gd name="f25" fmla="val 9908"/>
                <a:gd name="f26" fmla="val 10959"/>
                <a:gd name="f27" fmla="val 8795"/>
                <a:gd name="f28" fmla="val 12072"/>
                <a:gd name="f29" fmla="val 7682"/>
                <a:gd name="f30" fmla="val 13185"/>
                <a:gd name="f31" fmla="val 6569"/>
                <a:gd name="f32" fmla="val 14297"/>
                <a:gd name="f33" fmla="val 4343"/>
                <a:gd name="f34" fmla="val 16539"/>
                <a:gd name="f35" fmla="val 3215"/>
                <a:gd name="f36" fmla="val 17651"/>
                <a:gd name="f37" fmla="val 2102"/>
                <a:gd name="f38" fmla="val 18764"/>
                <a:gd name="f39" fmla="val 20851"/>
                <a:gd name="f40" fmla="val 155"/>
                <a:gd name="f41" fmla="val 1268"/>
                <a:gd name="f42" fmla="val 19800"/>
                <a:gd name="f43" fmla="val 2381"/>
                <a:gd name="f44" fmla="val 18687"/>
                <a:gd name="f45" fmla="val 3493"/>
                <a:gd name="f46" fmla="val 17574"/>
                <a:gd name="f47" fmla="val 4591"/>
                <a:gd name="f48" fmla="val 16461"/>
                <a:gd name="f49" fmla="val 5704"/>
                <a:gd name="f50" fmla="val 15348"/>
                <a:gd name="f51" fmla="val 6816"/>
                <a:gd name="f52" fmla="val 14236"/>
                <a:gd name="f53" fmla="val 7929"/>
                <a:gd name="f54" fmla="val 13123"/>
                <a:gd name="f55" fmla="val 9042"/>
                <a:gd name="f56" fmla="val 12010"/>
                <a:gd name="f57" fmla="val 10155"/>
                <a:gd name="f58" fmla="val 10897"/>
                <a:gd name="f59" fmla="val 11268"/>
                <a:gd name="f60" fmla="val 9784"/>
                <a:gd name="f61" fmla="val 12380"/>
                <a:gd name="f62" fmla="val 8672"/>
                <a:gd name="f63" fmla="val 13493"/>
                <a:gd name="f64" fmla="val 7559"/>
                <a:gd name="f65" fmla="val 14606"/>
                <a:gd name="f66" fmla="val 6446"/>
                <a:gd name="f67" fmla="val 15719"/>
                <a:gd name="f68" fmla="val 5333"/>
                <a:gd name="f69" fmla="val 16832"/>
                <a:gd name="f70" fmla="val 4220"/>
                <a:gd name="f71" fmla="val 17945"/>
                <a:gd name="f72" fmla="val 3107"/>
                <a:gd name="f73" fmla="val 19057"/>
                <a:gd name="f74" fmla="val 1995"/>
                <a:gd name="f75" fmla="val 20170"/>
                <a:gd name="f76" fmla="val 882"/>
                <a:gd name="f77" fmla="val 171"/>
                <a:gd name="f78" fmla="val 20881"/>
                <a:gd name="f79" fmla="val 109"/>
                <a:gd name="f80" fmla="val 20866"/>
                <a:gd name="f81" fmla="val 63"/>
                <a:gd name="f82" fmla="*/ f0 1 20897"/>
                <a:gd name="f83" fmla="*/ f1 1 20898"/>
                <a:gd name="f84" fmla="val f2"/>
                <a:gd name="f85" fmla="val f3"/>
                <a:gd name="f86" fmla="val f4"/>
                <a:gd name="f87" fmla="+- f86 0 f84"/>
                <a:gd name="f88" fmla="+- f85 0 f84"/>
                <a:gd name="f89" fmla="*/ f88 1 20897"/>
                <a:gd name="f90" fmla="*/ f87 1 20898"/>
                <a:gd name="f91" fmla="*/ f84 1 f89"/>
                <a:gd name="f92" fmla="*/ f85 1 f89"/>
                <a:gd name="f93" fmla="*/ f84 1 f90"/>
                <a:gd name="f94" fmla="*/ f86 1 f90"/>
                <a:gd name="f95" fmla="*/ f91 f82 1"/>
                <a:gd name="f96" fmla="*/ f92 f82 1"/>
                <a:gd name="f97" fmla="*/ f94 f83 1"/>
                <a:gd name="f98" fmla="*/ f93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20897" h="20898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2" y="f39"/>
                  </a:lnTo>
                  <a:lnTo>
                    <a:pt x="f40" y="f3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3" y="f77"/>
                  </a:lnTo>
                  <a:cubicBezTo>
                    <a:pt x="f78" y="f79"/>
                    <a:pt x="f80" y="f81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9" name="Google Shape;738;p31">
              <a:extLst>
                <a:ext uri="{FF2B5EF4-FFF2-40B4-BE49-F238E27FC236}">
                  <a16:creationId xmlns:a16="http://schemas.microsoft.com/office/drawing/2014/main" id="{A172C671-0D96-4E45-B5DE-22680ECC5EA4}"/>
                </a:ext>
              </a:extLst>
            </p:cNvPr>
            <p:cNvSpPr/>
            <p:nvPr/>
          </p:nvSpPr>
          <p:spPr>
            <a:xfrm>
              <a:off x="1940832" y="2268160"/>
              <a:ext cx="537127" cy="5371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85"/>
                <a:gd name="f4" fmla="val 21423"/>
                <a:gd name="f5" fmla="val 1"/>
                <a:gd name="f6" fmla="val 20758"/>
                <a:gd name="f7" fmla="val 681"/>
                <a:gd name="f8" fmla="val 19645"/>
                <a:gd name="f9" fmla="val 1794"/>
                <a:gd name="f10" fmla="val 18532"/>
                <a:gd name="f11" fmla="val 2906"/>
                <a:gd name="f12" fmla="val 17419"/>
                <a:gd name="f13" fmla="val 4019"/>
                <a:gd name="f14" fmla="val 16291"/>
                <a:gd name="f15" fmla="val 5132"/>
                <a:gd name="f16" fmla="val 15178"/>
                <a:gd name="f17" fmla="val 6245"/>
                <a:gd name="f18" fmla="val 14066"/>
                <a:gd name="f19" fmla="val 7358"/>
                <a:gd name="f20" fmla="val 12953"/>
                <a:gd name="f21" fmla="val 8471"/>
                <a:gd name="f22" fmla="val 11855"/>
                <a:gd name="f23" fmla="val 9583"/>
                <a:gd name="f24" fmla="val 10743"/>
                <a:gd name="f25" fmla="val 10696"/>
                <a:gd name="f26" fmla="val 9630"/>
                <a:gd name="f27" fmla="val 11809"/>
                <a:gd name="f28" fmla="val 8517"/>
                <a:gd name="f29" fmla="val 12922"/>
                <a:gd name="f30" fmla="val 7404"/>
                <a:gd name="f31" fmla="val 14035"/>
                <a:gd name="f32" fmla="val 6291"/>
                <a:gd name="f33" fmla="val 15147"/>
                <a:gd name="f34" fmla="val 5178"/>
                <a:gd name="f35" fmla="val 16260"/>
                <a:gd name="f36" fmla="val 4050"/>
                <a:gd name="f37" fmla="val 17389"/>
                <a:gd name="f38" fmla="val 2937"/>
                <a:gd name="f39" fmla="val 18501"/>
                <a:gd name="f40" fmla="val 1825"/>
                <a:gd name="f41" fmla="val 19614"/>
                <a:gd name="f42" fmla="val 712"/>
                <a:gd name="f43" fmla="val 20712"/>
                <a:gd name="f44" fmla="val 21438"/>
                <a:gd name="f45" fmla="val 155"/>
                <a:gd name="f46" fmla="val 21484"/>
                <a:gd name="f47" fmla="val 990"/>
                <a:gd name="f48" fmla="val 20650"/>
                <a:gd name="f49" fmla="val 2103"/>
                <a:gd name="f50" fmla="val 19537"/>
                <a:gd name="f51" fmla="val 3216"/>
                <a:gd name="f52" fmla="val 18424"/>
                <a:gd name="f53" fmla="val 4328"/>
                <a:gd name="f54" fmla="val 17311"/>
                <a:gd name="f55" fmla="val 5426"/>
                <a:gd name="f56" fmla="val 16198"/>
                <a:gd name="f57" fmla="val 6539"/>
                <a:gd name="f58" fmla="val 15086"/>
                <a:gd name="f59" fmla="val 7651"/>
                <a:gd name="f60" fmla="val 13973"/>
                <a:gd name="f61" fmla="val 8764"/>
                <a:gd name="f62" fmla="val 12860"/>
                <a:gd name="f63" fmla="val 9877"/>
                <a:gd name="f64" fmla="val 11747"/>
                <a:gd name="f65" fmla="val 10990"/>
                <a:gd name="f66" fmla="val 10634"/>
                <a:gd name="f67" fmla="val 12103"/>
                <a:gd name="f68" fmla="val 9522"/>
                <a:gd name="f69" fmla="val 13911"/>
                <a:gd name="f70" fmla="val 7729"/>
                <a:gd name="f71" fmla="val 14328"/>
                <a:gd name="f72" fmla="val 7296"/>
                <a:gd name="f73" fmla="val 15441"/>
                <a:gd name="f74" fmla="val 6183"/>
                <a:gd name="f75" fmla="val 16554"/>
                <a:gd name="f76" fmla="val 5070"/>
                <a:gd name="f77" fmla="val 17667"/>
                <a:gd name="f78" fmla="val 3957"/>
                <a:gd name="f79" fmla="val 18780"/>
                <a:gd name="f80" fmla="val 2845"/>
                <a:gd name="f81" fmla="val 19908"/>
                <a:gd name="f82" fmla="val 1732"/>
                <a:gd name="f83" fmla="val 21021"/>
                <a:gd name="f84" fmla="val 619"/>
                <a:gd name="f85" fmla="val 21453"/>
                <a:gd name="f86" fmla="val 109"/>
                <a:gd name="f87" fmla="val 63"/>
                <a:gd name="f88" fmla="*/ f0 1 21485"/>
                <a:gd name="f89" fmla="*/ f1 1 21485"/>
                <a:gd name="f90" fmla="val f2"/>
                <a:gd name="f91" fmla="val f3"/>
                <a:gd name="f92" fmla="+- f91 0 f90"/>
                <a:gd name="f93" fmla="*/ f92 1 21485"/>
                <a:gd name="f94" fmla="*/ f90 1 f93"/>
                <a:gd name="f95" fmla="*/ f91 1 f93"/>
                <a:gd name="f96" fmla="*/ f94 f88 1"/>
                <a:gd name="f97" fmla="*/ f95 f88 1"/>
                <a:gd name="f98" fmla="*/ f95 f89 1"/>
                <a:gd name="f99" fmla="*/ f94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21485" h="2148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5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46" y="f45"/>
                  </a:lnTo>
                  <a:cubicBezTo>
                    <a:pt x="f85" y="f86"/>
                    <a:pt x="f44" y="f87"/>
                    <a:pt x="f4" y="f5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0" name="Google Shape;739;p31">
              <a:extLst>
                <a:ext uri="{FF2B5EF4-FFF2-40B4-BE49-F238E27FC236}">
                  <a16:creationId xmlns:a16="http://schemas.microsoft.com/office/drawing/2014/main" id="{2337D82D-71C3-4E8C-955C-61AF79EE78AE}"/>
                </a:ext>
              </a:extLst>
            </p:cNvPr>
            <p:cNvSpPr/>
            <p:nvPr/>
          </p:nvSpPr>
          <p:spPr>
            <a:xfrm>
              <a:off x="1678079" y="2005809"/>
              <a:ext cx="259698" cy="259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88"/>
                <a:gd name="f4" fmla="val 10372"/>
                <a:gd name="f5" fmla="val 10387"/>
                <a:gd name="f6" fmla="val 10063"/>
                <a:gd name="f7" fmla="val 108"/>
                <a:gd name="f8" fmla="val 9012"/>
                <a:gd name="f9" fmla="val 1159"/>
                <a:gd name="f10" fmla="val 7899"/>
                <a:gd name="f11" fmla="val 2272"/>
                <a:gd name="f12" fmla="val 6786"/>
                <a:gd name="f13" fmla="val 3385"/>
                <a:gd name="f14" fmla="val 5658"/>
                <a:gd name="f15" fmla="val 4498"/>
                <a:gd name="f16" fmla="val 4545"/>
                <a:gd name="f17" fmla="val 5611"/>
                <a:gd name="f18" fmla="val 3432"/>
                <a:gd name="f19" fmla="val 6724"/>
                <a:gd name="f20" fmla="val 2319"/>
                <a:gd name="f21" fmla="val 7836"/>
                <a:gd name="f22" fmla="val 1206"/>
                <a:gd name="f23" fmla="val 8949"/>
                <a:gd name="f24" fmla="val 109"/>
                <a:gd name="f25" fmla="val 10047"/>
                <a:gd name="f26" fmla="val 1"/>
                <a:gd name="f27" fmla="val 10371"/>
                <a:gd name="f28" fmla="val 356"/>
                <a:gd name="f29" fmla="val 10000"/>
                <a:gd name="f30" fmla="val 1469"/>
                <a:gd name="f31" fmla="val 8887"/>
                <a:gd name="f32" fmla="val 2597"/>
                <a:gd name="f33" fmla="val 7790"/>
                <a:gd name="f34" fmla="val 3710"/>
                <a:gd name="f35" fmla="val 6662"/>
                <a:gd name="f36" fmla="val 4823"/>
                <a:gd name="f37" fmla="val 5549"/>
                <a:gd name="f38" fmla="val 5936"/>
                <a:gd name="f39" fmla="val 4436"/>
                <a:gd name="f40" fmla="val 7049"/>
                <a:gd name="f41" fmla="val 3323"/>
                <a:gd name="f42" fmla="val 8162"/>
                <a:gd name="f43" fmla="val 2210"/>
                <a:gd name="f44" fmla="val 9274"/>
                <a:gd name="f45" fmla="val 1098"/>
                <a:gd name="f46" fmla="*/ f0 1 10388"/>
                <a:gd name="f47" fmla="*/ f1 1 1037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88"/>
                <a:gd name="f54" fmla="*/ f51 1 1037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88" h="10372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1" name="Google Shape;740;p31">
              <a:extLst>
                <a:ext uri="{FF2B5EF4-FFF2-40B4-BE49-F238E27FC236}">
                  <a16:creationId xmlns:a16="http://schemas.microsoft.com/office/drawing/2014/main" id="{4D20B065-1838-4A5D-91A4-1BAD5E942C4F}"/>
                </a:ext>
              </a:extLst>
            </p:cNvPr>
            <p:cNvSpPr/>
            <p:nvPr/>
          </p:nvSpPr>
          <p:spPr>
            <a:xfrm>
              <a:off x="1882475" y="2209812"/>
              <a:ext cx="570750" cy="5711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830"/>
                <a:gd name="f4" fmla="val 22845"/>
                <a:gd name="f5" fmla="val 22752"/>
                <a:gd name="f6" fmla="val 1"/>
                <a:gd name="f7" fmla="val 21964"/>
                <a:gd name="f8" fmla="val 789"/>
                <a:gd name="f9" fmla="val 20851"/>
                <a:gd name="f10" fmla="val 1902"/>
                <a:gd name="f11" fmla="val 19738"/>
                <a:gd name="f12" fmla="val 3015"/>
                <a:gd name="f13" fmla="val 18625"/>
                <a:gd name="f14" fmla="val 4128"/>
                <a:gd name="f15" fmla="val 17512"/>
                <a:gd name="f16" fmla="val 5240"/>
                <a:gd name="f17" fmla="val 16400"/>
                <a:gd name="f18" fmla="val 6353"/>
                <a:gd name="f19" fmla="val 15287"/>
                <a:gd name="f20" fmla="val 7466"/>
                <a:gd name="f21" fmla="val 14189"/>
                <a:gd name="f22" fmla="val 8579"/>
                <a:gd name="f23" fmla="val 13077"/>
                <a:gd name="f24" fmla="val 9692"/>
                <a:gd name="f25" fmla="val 11964"/>
                <a:gd name="f26" fmla="val 10805"/>
                <a:gd name="f27" fmla="val 10851"/>
                <a:gd name="f28" fmla="val 11917"/>
                <a:gd name="f29" fmla="val 9738"/>
                <a:gd name="f30" fmla="val 13030"/>
                <a:gd name="f31" fmla="val 7512"/>
                <a:gd name="f32" fmla="val 15256"/>
                <a:gd name="f33" fmla="val 6400"/>
                <a:gd name="f34" fmla="val 16369"/>
                <a:gd name="f35" fmla="val 5287"/>
                <a:gd name="f36" fmla="val 17481"/>
                <a:gd name="f37" fmla="val 3108"/>
                <a:gd name="f38" fmla="val 19661"/>
                <a:gd name="f39" fmla="val 3061"/>
                <a:gd name="f40" fmla="val 19707"/>
                <a:gd name="f41" fmla="val 1948"/>
                <a:gd name="f42" fmla="val 20820"/>
                <a:gd name="f43" fmla="val 836"/>
                <a:gd name="f44" fmla="val 21933"/>
                <a:gd name="f45" fmla="val 22767"/>
                <a:gd name="f46" fmla="val 140"/>
                <a:gd name="f47" fmla="val 1098"/>
                <a:gd name="f48" fmla="val 21871"/>
                <a:gd name="f49" fmla="val 2211"/>
                <a:gd name="f50" fmla="val 20758"/>
                <a:gd name="f51" fmla="val 3324"/>
                <a:gd name="f52" fmla="val 19645"/>
                <a:gd name="f53" fmla="val 4437"/>
                <a:gd name="f54" fmla="val 18532"/>
                <a:gd name="f55" fmla="val 5550"/>
                <a:gd name="f56" fmla="val 17420"/>
                <a:gd name="f57" fmla="val 6662"/>
                <a:gd name="f58" fmla="val 16307"/>
                <a:gd name="f59" fmla="val 7760"/>
                <a:gd name="f60" fmla="val 15194"/>
                <a:gd name="f61" fmla="val 8873"/>
                <a:gd name="f62" fmla="val 14081"/>
                <a:gd name="f63" fmla="val 9985"/>
                <a:gd name="f64" fmla="val 12968"/>
                <a:gd name="f65" fmla="val 11098"/>
                <a:gd name="f66" fmla="val 11856"/>
                <a:gd name="f67" fmla="val 12211"/>
                <a:gd name="f68" fmla="val 10743"/>
                <a:gd name="f69" fmla="val 13324"/>
                <a:gd name="f70" fmla="val 9630"/>
                <a:gd name="f71" fmla="val 14437"/>
                <a:gd name="f72" fmla="val 8517"/>
                <a:gd name="f73" fmla="val 15549"/>
                <a:gd name="f74" fmla="val 7404"/>
                <a:gd name="f75" fmla="val 16662"/>
                <a:gd name="f76" fmla="val 6291"/>
                <a:gd name="f77" fmla="val 17775"/>
                <a:gd name="f78" fmla="val 5179"/>
                <a:gd name="f79" fmla="val 18888"/>
                <a:gd name="f80" fmla="val 4066"/>
                <a:gd name="f81" fmla="val 20001"/>
                <a:gd name="f82" fmla="val 2953"/>
                <a:gd name="f83" fmla="val 21114"/>
                <a:gd name="f84" fmla="val 1840"/>
                <a:gd name="f85" fmla="val 22226"/>
                <a:gd name="f86" fmla="val 727"/>
                <a:gd name="f87" fmla="val 22829"/>
                <a:gd name="f88" fmla="*/ f0 1 22830"/>
                <a:gd name="f89" fmla="*/ f1 1 22845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22830"/>
                <a:gd name="f96" fmla="*/ f93 1 22845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22830" h="2284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6" y="f45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4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2" name="Google Shape;741;p31">
              <a:extLst>
                <a:ext uri="{FF2B5EF4-FFF2-40B4-BE49-F238E27FC236}">
                  <a16:creationId xmlns:a16="http://schemas.microsoft.com/office/drawing/2014/main" id="{471DCF13-0695-4C2E-ADF9-E0DD2CF00FD8}"/>
                </a:ext>
              </a:extLst>
            </p:cNvPr>
            <p:cNvSpPr/>
            <p:nvPr/>
          </p:nvSpPr>
          <p:spPr>
            <a:xfrm>
              <a:off x="1698177" y="2025889"/>
              <a:ext cx="191301" cy="1913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2"/>
                <a:gd name="f4" fmla="val 7651"/>
                <a:gd name="f5" fmla="val 1"/>
                <a:gd name="f6" fmla="val 7497"/>
                <a:gd name="f7" fmla="val 78"/>
                <a:gd name="f8" fmla="val 7373"/>
                <a:gd name="f9" fmla="val 140"/>
                <a:gd name="f10" fmla="val 7218"/>
                <a:gd name="f11" fmla="val 217"/>
                <a:gd name="f12" fmla="val 7079"/>
                <a:gd name="f13" fmla="val 356"/>
                <a:gd name="f14" fmla="val 5966"/>
                <a:gd name="f15" fmla="val 1469"/>
                <a:gd name="f16" fmla="val 4854"/>
                <a:gd name="f17" fmla="val 2582"/>
                <a:gd name="f18" fmla="val 3741"/>
                <a:gd name="f19" fmla="val 3695"/>
                <a:gd name="f20" fmla="val 2628"/>
                <a:gd name="f21" fmla="val 4808"/>
                <a:gd name="f22" fmla="val 1515"/>
                <a:gd name="f23" fmla="val 5921"/>
                <a:gd name="f24" fmla="val 402"/>
                <a:gd name="f25" fmla="val 7033"/>
                <a:gd name="f26" fmla="val 7234"/>
                <a:gd name="f27" fmla="val 7512"/>
                <a:gd name="f28" fmla="val 681"/>
                <a:gd name="f29" fmla="val 6987"/>
                <a:gd name="f30" fmla="val 1793"/>
                <a:gd name="f31" fmla="val 5859"/>
                <a:gd name="f32" fmla="val 2906"/>
                <a:gd name="f33" fmla="val 4746"/>
                <a:gd name="f34" fmla="val 4019"/>
                <a:gd name="f35" fmla="val 3633"/>
                <a:gd name="f36" fmla="val 5132"/>
                <a:gd name="f37" fmla="val 2520"/>
                <a:gd name="f38" fmla="val 6245"/>
                <a:gd name="f39" fmla="val 1407"/>
                <a:gd name="f40" fmla="val 7358"/>
                <a:gd name="f41" fmla="val 295"/>
                <a:gd name="f42" fmla="*/ f0 1 7652"/>
                <a:gd name="f43" fmla="*/ f1 1 7652"/>
                <a:gd name="f44" fmla="val f2"/>
                <a:gd name="f45" fmla="val f3"/>
                <a:gd name="f46" fmla="+- f45 0 f44"/>
                <a:gd name="f47" fmla="*/ f46 1 7652"/>
                <a:gd name="f48" fmla="*/ f44 1 f47"/>
                <a:gd name="f49" fmla="*/ f45 1 f47"/>
                <a:gd name="f50" fmla="*/ f48 f42 1"/>
                <a:gd name="f51" fmla="*/ f49 f42 1"/>
                <a:gd name="f52" fmla="*/ f49 f43 1"/>
                <a:gd name="f53" fmla="*/ f4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7652" h="7652">
                  <a:moveTo>
                    <a:pt x="f4" y="f5"/>
                  </a:moveTo>
                  <a:lnTo>
                    <a:pt x="f4" y="f5"/>
                  </a:lnTo>
                  <a:cubicBezTo>
                    <a:pt x="f6" y="f7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11" y="f26"/>
                  </a:lnTo>
                  <a:cubicBezTo>
                    <a:pt x="f9" y="f8"/>
                    <a:pt x="f7" y="f27"/>
                    <a:pt x="f5" y="f3"/>
                  </a:cubicBez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3" name="Google Shape;742;p31">
              <a:extLst>
                <a:ext uri="{FF2B5EF4-FFF2-40B4-BE49-F238E27FC236}">
                  <a16:creationId xmlns:a16="http://schemas.microsoft.com/office/drawing/2014/main" id="{81D77E2E-F596-4BA0-8767-87D1A6B75C51}"/>
                </a:ext>
              </a:extLst>
            </p:cNvPr>
            <p:cNvSpPr/>
            <p:nvPr/>
          </p:nvSpPr>
          <p:spPr>
            <a:xfrm>
              <a:off x="1830701" y="2158441"/>
              <a:ext cx="591223" cy="591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49"/>
                <a:gd name="f4" fmla="val 23648"/>
                <a:gd name="f5" fmla="val 23556"/>
                <a:gd name="f6" fmla="val 22937"/>
                <a:gd name="f7" fmla="val 619"/>
                <a:gd name="f8" fmla="val 21824"/>
                <a:gd name="f9" fmla="val 1731"/>
                <a:gd name="f10" fmla="val 20696"/>
                <a:gd name="f11" fmla="val 2844"/>
                <a:gd name="f12" fmla="val 19583"/>
                <a:gd name="f13" fmla="val 3957"/>
                <a:gd name="f14" fmla="val 18471"/>
                <a:gd name="f15" fmla="val 5070"/>
                <a:gd name="f16" fmla="val 17358"/>
                <a:gd name="f17" fmla="val 6183"/>
                <a:gd name="f18" fmla="val 16260"/>
                <a:gd name="f19" fmla="val 7295"/>
                <a:gd name="f20" fmla="val 15148"/>
                <a:gd name="f21" fmla="val 8408"/>
                <a:gd name="f22" fmla="val 14035"/>
                <a:gd name="f23" fmla="val 9521"/>
                <a:gd name="f24" fmla="val 12922"/>
                <a:gd name="f25" fmla="val 10634"/>
                <a:gd name="f26" fmla="val 11809"/>
                <a:gd name="f27" fmla="val 11747"/>
                <a:gd name="f28" fmla="val 9583"/>
                <a:gd name="f29" fmla="val 13972"/>
                <a:gd name="f30" fmla="val 8471"/>
                <a:gd name="f31" fmla="val 15085"/>
                <a:gd name="f32" fmla="val 7358"/>
                <a:gd name="f33" fmla="val 16198"/>
                <a:gd name="f34" fmla="val 6245"/>
                <a:gd name="f35" fmla="val 17311"/>
                <a:gd name="f36" fmla="val 5132"/>
                <a:gd name="f37" fmla="val 18424"/>
                <a:gd name="f38" fmla="val 4019"/>
                <a:gd name="f39" fmla="val 19536"/>
                <a:gd name="f40" fmla="val 2907"/>
                <a:gd name="f41" fmla="val 20649"/>
                <a:gd name="f42" fmla="val 1778"/>
                <a:gd name="f43" fmla="val 21778"/>
                <a:gd name="f44" fmla="val 665"/>
                <a:gd name="f45" fmla="val 22890"/>
                <a:gd name="f46" fmla="val 1"/>
                <a:gd name="f47" fmla="val 23555"/>
                <a:gd name="f48" fmla="val 109"/>
                <a:gd name="f49" fmla="val 944"/>
                <a:gd name="f50" fmla="val 22813"/>
                <a:gd name="f51" fmla="val 3123"/>
                <a:gd name="f52" fmla="val 3169"/>
                <a:gd name="f53" fmla="val 20587"/>
                <a:gd name="f54" fmla="val 4282"/>
                <a:gd name="f55" fmla="val 19475"/>
                <a:gd name="f56" fmla="val 5395"/>
                <a:gd name="f57" fmla="val 18362"/>
                <a:gd name="f58" fmla="val 6508"/>
                <a:gd name="f59" fmla="val 17249"/>
                <a:gd name="f60" fmla="val 7621"/>
                <a:gd name="f61" fmla="val 16136"/>
                <a:gd name="f62" fmla="val 8733"/>
                <a:gd name="f63" fmla="val 15023"/>
                <a:gd name="f64" fmla="val 9846"/>
                <a:gd name="f65" fmla="val 13911"/>
                <a:gd name="f66" fmla="val 10959"/>
                <a:gd name="f67" fmla="val 12798"/>
                <a:gd name="f68" fmla="val 12072"/>
                <a:gd name="f69" fmla="val 11685"/>
                <a:gd name="f70" fmla="val 13185"/>
                <a:gd name="f71" fmla="val 10572"/>
                <a:gd name="f72" fmla="val 14297"/>
                <a:gd name="f73" fmla="val 9459"/>
                <a:gd name="f74" fmla="val 15410"/>
                <a:gd name="f75" fmla="val 8346"/>
                <a:gd name="f76" fmla="val 16523"/>
                <a:gd name="f77" fmla="val 7234"/>
                <a:gd name="f78" fmla="val 17636"/>
                <a:gd name="f79" fmla="val 6121"/>
                <a:gd name="f80" fmla="val 18749"/>
                <a:gd name="f81" fmla="val 5008"/>
                <a:gd name="f82" fmla="val 19862"/>
                <a:gd name="f83" fmla="val 3895"/>
                <a:gd name="f84" fmla="val 20974"/>
                <a:gd name="f85" fmla="val 2782"/>
                <a:gd name="f86" fmla="val 22087"/>
                <a:gd name="f87" fmla="val 1685"/>
                <a:gd name="f88" fmla="val 23200"/>
                <a:gd name="f89" fmla="val 557"/>
                <a:gd name="f90" fmla="val 108"/>
                <a:gd name="f91" fmla="val 23617"/>
                <a:gd name="f92" fmla="val 78"/>
                <a:gd name="f93" fmla="val 23586"/>
                <a:gd name="f94" fmla="val 31"/>
                <a:gd name="f95" fmla="*/ f0 1 23649"/>
                <a:gd name="f96" fmla="*/ f1 1 23648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23649"/>
                <a:gd name="f103" fmla="*/ f100 1 23648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23649" h="2364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4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4" y="f90"/>
                  </a:lnTo>
                  <a:cubicBezTo>
                    <a:pt x="f91" y="f92"/>
                    <a:pt x="f93" y="f94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4" name="Google Shape;743;p31">
              <a:extLst>
                <a:ext uri="{FF2B5EF4-FFF2-40B4-BE49-F238E27FC236}">
                  <a16:creationId xmlns:a16="http://schemas.microsoft.com/office/drawing/2014/main" id="{AA149930-03CF-4592-906F-9D902E00A324}"/>
                </a:ext>
              </a:extLst>
            </p:cNvPr>
            <p:cNvSpPr/>
            <p:nvPr/>
          </p:nvSpPr>
          <p:spPr>
            <a:xfrm>
              <a:off x="1748031" y="2075358"/>
              <a:ext cx="64154" cy="641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66"/>
                <a:gd name="f4" fmla="val 1608"/>
                <a:gd name="f5" fmla="val 773"/>
                <a:gd name="f6" fmla="val 758"/>
                <a:gd name="f7" fmla="val 1623"/>
                <a:gd name="f8" fmla="val 912"/>
                <a:gd name="f9" fmla="val 1654"/>
                <a:gd name="f10" fmla="val 2025"/>
                <a:gd name="f11" fmla="val 541"/>
                <a:gd name="f12" fmla="*/ f0 1 2566"/>
                <a:gd name="f13" fmla="*/ f1 1 2566"/>
                <a:gd name="f14" fmla="val f2"/>
                <a:gd name="f15" fmla="val f3"/>
                <a:gd name="f16" fmla="+- f15 0 f14"/>
                <a:gd name="f17" fmla="*/ f16 1 2566"/>
                <a:gd name="f18" fmla="*/ f14 1 f17"/>
                <a:gd name="f19" fmla="*/ f15 1 f17"/>
                <a:gd name="f20" fmla="*/ f18 f12 1"/>
                <a:gd name="f21" fmla="*/ f19 f12 1"/>
                <a:gd name="f22" fmla="*/ f19 f13 1"/>
                <a:gd name="f23" fmla="*/ f1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566" h="2566">
                  <a:moveTo>
                    <a:pt x="f3" y="f2"/>
                  </a:moveTo>
                  <a:lnTo>
                    <a:pt x="f3" y="f2"/>
                  </a:lnTo>
                  <a:cubicBezTo>
                    <a:pt x="f4" y="f5"/>
                    <a:pt x="f6" y="f7"/>
                    <a:pt x="f2" y="f3"/>
                  </a:cubicBezTo>
                  <a:lnTo>
                    <a:pt x="f8" y="f9"/>
                  </a:lnTo>
                  <a:lnTo>
                    <a:pt x="f10" y="f11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5" name="Google Shape;744;p31">
              <a:extLst>
                <a:ext uri="{FF2B5EF4-FFF2-40B4-BE49-F238E27FC236}">
                  <a16:creationId xmlns:a16="http://schemas.microsoft.com/office/drawing/2014/main" id="{7A498975-58CF-4FD8-8CE8-2B5BCFDD98CF}"/>
                </a:ext>
              </a:extLst>
            </p:cNvPr>
            <p:cNvSpPr/>
            <p:nvPr/>
          </p:nvSpPr>
          <p:spPr>
            <a:xfrm>
              <a:off x="1757677" y="2085417"/>
              <a:ext cx="598547" cy="5981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42"/>
                <a:gd name="f4" fmla="val 23926"/>
                <a:gd name="f5" fmla="val 23834"/>
                <a:gd name="f6" fmla="val 23633"/>
                <a:gd name="f7" fmla="val 201"/>
                <a:gd name="f8" fmla="val 22520"/>
                <a:gd name="f9" fmla="val 1314"/>
                <a:gd name="f10" fmla="val 21407"/>
                <a:gd name="f11" fmla="val 2427"/>
                <a:gd name="f12" fmla="val 20294"/>
                <a:gd name="f13" fmla="val 3540"/>
                <a:gd name="f14" fmla="val 19181"/>
                <a:gd name="f15" fmla="val 4652"/>
                <a:gd name="f16" fmla="val 18069"/>
                <a:gd name="f17" fmla="val 5765"/>
                <a:gd name="f18" fmla="val 16956"/>
                <a:gd name="f19" fmla="val 6878"/>
                <a:gd name="f20" fmla="val 15843"/>
                <a:gd name="f21" fmla="val 7991"/>
                <a:gd name="f22" fmla="val 14730"/>
                <a:gd name="f23" fmla="val 9104"/>
                <a:gd name="f24" fmla="val 13617"/>
                <a:gd name="f25" fmla="val 10216"/>
                <a:gd name="f26" fmla="val 12504"/>
                <a:gd name="f27" fmla="val 11329"/>
                <a:gd name="f28" fmla="val 11392"/>
                <a:gd name="f29" fmla="val 12442"/>
                <a:gd name="f30" fmla="val 10279"/>
                <a:gd name="f31" fmla="val 13555"/>
                <a:gd name="f32" fmla="val 9166"/>
                <a:gd name="f33" fmla="val 14668"/>
                <a:gd name="f34" fmla="val 8053"/>
                <a:gd name="f35" fmla="val 15781"/>
                <a:gd name="f36" fmla="val 6940"/>
                <a:gd name="f37" fmla="val 16893"/>
                <a:gd name="f38" fmla="val 5828"/>
                <a:gd name="f39" fmla="val 18006"/>
                <a:gd name="f40" fmla="val 4715"/>
                <a:gd name="f41" fmla="val 19119"/>
                <a:gd name="f42" fmla="val 3602"/>
                <a:gd name="f43" fmla="val 20232"/>
                <a:gd name="f44" fmla="val 2489"/>
                <a:gd name="f45" fmla="val 21345"/>
                <a:gd name="f46" fmla="val 1376"/>
                <a:gd name="f47" fmla="val 22457"/>
                <a:gd name="f48" fmla="val 263"/>
                <a:gd name="f49" fmla="val 23570"/>
                <a:gd name="f50" fmla="val 1"/>
                <a:gd name="f51" fmla="val 23818"/>
                <a:gd name="f52" fmla="val 93"/>
                <a:gd name="f53" fmla="val 526"/>
                <a:gd name="f54" fmla="val 23508"/>
                <a:gd name="f55" fmla="val 1639"/>
                <a:gd name="f56" fmla="val 22396"/>
                <a:gd name="f57" fmla="val 2736"/>
                <a:gd name="f58" fmla="val 21283"/>
                <a:gd name="f59" fmla="val 3849"/>
                <a:gd name="f60" fmla="val 20170"/>
                <a:gd name="f61" fmla="val 4962"/>
                <a:gd name="f62" fmla="val 19057"/>
                <a:gd name="f63" fmla="val 6075"/>
                <a:gd name="f64" fmla="val 17944"/>
                <a:gd name="f65" fmla="val 7188"/>
                <a:gd name="f66" fmla="val 16832"/>
                <a:gd name="f67" fmla="val 8301"/>
                <a:gd name="f68" fmla="val 15719"/>
                <a:gd name="f69" fmla="val 9413"/>
                <a:gd name="f70" fmla="val 14606"/>
                <a:gd name="f71" fmla="val 10526"/>
                <a:gd name="f72" fmla="val 13493"/>
                <a:gd name="f73" fmla="val 11639"/>
                <a:gd name="f74" fmla="val 12380"/>
                <a:gd name="f75" fmla="val 12752"/>
                <a:gd name="f76" fmla="val 11267"/>
                <a:gd name="f77" fmla="val 13865"/>
                <a:gd name="f78" fmla="val 10155"/>
                <a:gd name="f79" fmla="val 14977"/>
                <a:gd name="f80" fmla="val 9042"/>
                <a:gd name="f81" fmla="val 16090"/>
                <a:gd name="f82" fmla="val 7929"/>
                <a:gd name="f83" fmla="val 17203"/>
                <a:gd name="f84" fmla="val 6816"/>
                <a:gd name="f85" fmla="val 18316"/>
                <a:gd name="f86" fmla="val 5703"/>
                <a:gd name="f87" fmla="val 19444"/>
                <a:gd name="f88" fmla="val 4606"/>
                <a:gd name="f89" fmla="val 20557"/>
                <a:gd name="f90" fmla="val 3478"/>
                <a:gd name="f91" fmla="val 21670"/>
                <a:gd name="f92" fmla="val 2365"/>
                <a:gd name="f93" fmla="val 22783"/>
                <a:gd name="f94" fmla="val 1252"/>
                <a:gd name="f95" fmla="val 23895"/>
                <a:gd name="f96" fmla="val 139"/>
                <a:gd name="f97" fmla="val 108"/>
                <a:gd name="f98" fmla="*/ f0 1 23942"/>
                <a:gd name="f99" fmla="*/ f1 1 23926"/>
                <a:gd name="f100" fmla="val f2"/>
                <a:gd name="f101" fmla="val f3"/>
                <a:gd name="f102" fmla="val f4"/>
                <a:gd name="f103" fmla="+- f102 0 f100"/>
                <a:gd name="f104" fmla="+- f101 0 f100"/>
                <a:gd name="f105" fmla="*/ f104 1 23942"/>
                <a:gd name="f106" fmla="*/ f103 1 23926"/>
                <a:gd name="f107" fmla="*/ f100 1 f105"/>
                <a:gd name="f108" fmla="*/ f101 1 f105"/>
                <a:gd name="f109" fmla="*/ f100 1 f106"/>
                <a:gd name="f110" fmla="*/ f102 1 f106"/>
                <a:gd name="f111" fmla="*/ f107 f98 1"/>
                <a:gd name="f112" fmla="*/ f108 f98 1"/>
                <a:gd name="f113" fmla="*/ f110 f99 1"/>
                <a:gd name="f114" fmla="*/ f109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1" t="f114" r="f112" b="f113"/>
              <a:pathLst>
                <a:path w="23942" h="2392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4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91" y="f92"/>
                  </a:lnTo>
                  <a:lnTo>
                    <a:pt x="f93" y="f94"/>
                  </a:lnTo>
                  <a:lnTo>
                    <a:pt x="f95" y="f96"/>
                  </a:lnTo>
                  <a:lnTo>
                    <a:pt x="f3" y="f9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6" name="Google Shape;745;p31">
              <a:extLst>
                <a:ext uri="{FF2B5EF4-FFF2-40B4-BE49-F238E27FC236}">
                  <a16:creationId xmlns:a16="http://schemas.microsoft.com/office/drawing/2014/main" id="{E8610EF6-F293-4A0D-AEC2-E21CE3756890}"/>
                </a:ext>
              </a:extLst>
            </p:cNvPr>
            <p:cNvSpPr/>
            <p:nvPr/>
          </p:nvSpPr>
          <p:spPr>
            <a:xfrm>
              <a:off x="1733354" y="2061066"/>
              <a:ext cx="591973" cy="5919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79"/>
                <a:gd name="f4" fmla="val 23555"/>
                <a:gd name="f5" fmla="val 23493"/>
                <a:gd name="f6" fmla="val 62"/>
                <a:gd name="f7" fmla="val 22380"/>
                <a:gd name="f8" fmla="val 1175"/>
                <a:gd name="f9" fmla="val 21267"/>
                <a:gd name="f10" fmla="val 2288"/>
                <a:gd name="f11" fmla="val 20154"/>
                <a:gd name="f12" fmla="val 3401"/>
                <a:gd name="f13" fmla="val 19042"/>
                <a:gd name="f14" fmla="val 4514"/>
                <a:gd name="f15" fmla="val 17929"/>
                <a:gd name="f16" fmla="val 5626"/>
                <a:gd name="f17" fmla="val 16816"/>
                <a:gd name="f18" fmla="val 6739"/>
                <a:gd name="f19" fmla="val 15703"/>
                <a:gd name="f20" fmla="val 7852"/>
                <a:gd name="f21" fmla="val 14590"/>
                <a:gd name="f22" fmla="val 8965"/>
                <a:gd name="f23" fmla="val 13477"/>
                <a:gd name="f24" fmla="val 10078"/>
                <a:gd name="f25" fmla="val 12365"/>
                <a:gd name="f26" fmla="val 11190"/>
                <a:gd name="f27" fmla="val 11252"/>
                <a:gd name="f28" fmla="val 12303"/>
                <a:gd name="f29" fmla="val 10139"/>
                <a:gd name="f30" fmla="val 13416"/>
                <a:gd name="f31" fmla="val 9026"/>
                <a:gd name="f32" fmla="val 14529"/>
                <a:gd name="f33" fmla="val 7913"/>
                <a:gd name="f34" fmla="val 15642"/>
                <a:gd name="f35" fmla="val 6801"/>
                <a:gd name="f36" fmla="val 16755"/>
                <a:gd name="f37" fmla="val 5688"/>
                <a:gd name="f38" fmla="val 17867"/>
                <a:gd name="f39" fmla="val 4575"/>
                <a:gd name="f40" fmla="val 18980"/>
                <a:gd name="f41" fmla="val 3462"/>
                <a:gd name="f42" fmla="val 20093"/>
                <a:gd name="f43" fmla="val 2349"/>
                <a:gd name="f44" fmla="val 21206"/>
                <a:gd name="f45" fmla="val 1236"/>
                <a:gd name="f46" fmla="val 22319"/>
                <a:gd name="f47" fmla="val 124"/>
                <a:gd name="f48" fmla="val 23431"/>
                <a:gd name="f49" fmla="val 77"/>
                <a:gd name="f50" fmla="val 386"/>
                <a:gd name="f51" fmla="val 23370"/>
                <a:gd name="f52" fmla="val 1499"/>
                <a:gd name="f53" fmla="val 22257"/>
                <a:gd name="f54" fmla="val 2612"/>
                <a:gd name="f55" fmla="val 21144"/>
                <a:gd name="f56" fmla="val 3709"/>
                <a:gd name="f57" fmla="val 20031"/>
                <a:gd name="f58" fmla="val 4822"/>
                <a:gd name="f59" fmla="val 18918"/>
                <a:gd name="f60" fmla="val 5935"/>
                <a:gd name="f61" fmla="val 17806"/>
                <a:gd name="f62" fmla="val 7048"/>
                <a:gd name="f63" fmla="val 16693"/>
                <a:gd name="f64" fmla="val 8161"/>
                <a:gd name="f65" fmla="val 15580"/>
                <a:gd name="f66" fmla="val 9274"/>
                <a:gd name="f67" fmla="val 14467"/>
                <a:gd name="f68" fmla="val 10386"/>
                <a:gd name="f69" fmla="val 13354"/>
                <a:gd name="f70" fmla="val 11499"/>
                <a:gd name="f71" fmla="val 12241"/>
                <a:gd name="f72" fmla="val 12612"/>
                <a:gd name="f73" fmla="val 11129"/>
                <a:gd name="f74" fmla="val 13725"/>
                <a:gd name="f75" fmla="val 10016"/>
                <a:gd name="f76" fmla="val 14838"/>
                <a:gd name="f77" fmla="val 8903"/>
                <a:gd name="f78" fmla="val 15950"/>
                <a:gd name="f79" fmla="val 7790"/>
                <a:gd name="f80" fmla="val 17063"/>
                <a:gd name="f81" fmla="val 6677"/>
                <a:gd name="f82" fmla="val 18191"/>
                <a:gd name="f83" fmla="val 5580"/>
                <a:gd name="f84" fmla="val 19304"/>
                <a:gd name="f85" fmla="val 4452"/>
                <a:gd name="f86" fmla="val 20417"/>
                <a:gd name="f87" fmla="val 3339"/>
                <a:gd name="f88" fmla="val 21530"/>
                <a:gd name="f89" fmla="val 2226"/>
                <a:gd name="f90" fmla="val 22643"/>
                <a:gd name="f91" fmla="val 1113"/>
                <a:gd name="f92" fmla="val 23678"/>
                <a:gd name="f93" fmla="val 78"/>
                <a:gd name="f94" fmla="val 23632"/>
                <a:gd name="f95" fmla="val 23601"/>
                <a:gd name="f96" fmla="val 31"/>
                <a:gd name="f97" fmla="*/ f0 1 23679"/>
                <a:gd name="f98" fmla="*/ f1 1 23679"/>
                <a:gd name="f99" fmla="val f2"/>
                <a:gd name="f100" fmla="val f3"/>
                <a:gd name="f101" fmla="+- f100 0 f99"/>
                <a:gd name="f102" fmla="*/ f101 1 23679"/>
                <a:gd name="f103" fmla="*/ f99 1 f102"/>
                <a:gd name="f104" fmla="*/ f100 1 f102"/>
                <a:gd name="f105" fmla="*/ f103 f97 1"/>
                <a:gd name="f106" fmla="*/ f104 f97 1"/>
                <a:gd name="f107" fmla="*/ f104 f98 1"/>
                <a:gd name="f108" fmla="*/ f103 f9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5" t="f108" r="f106" b="f107"/>
              <a:pathLst>
                <a:path w="23679" h="2367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2" y="f4"/>
                  </a:lnTo>
                  <a:lnTo>
                    <a:pt x="f49" y="f3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92" y="f93"/>
                  </a:lnTo>
                  <a:cubicBezTo>
                    <a:pt x="f94" y="f6"/>
                    <a:pt x="f95" y="f96"/>
                    <a:pt x="f4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7" name="Google Shape;746;p31">
              <a:extLst>
                <a:ext uri="{FF2B5EF4-FFF2-40B4-BE49-F238E27FC236}">
                  <a16:creationId xmlns:a16="http://schemas.microsoft.com/office/drawing/2014/main" id="{3420F9D1-BD9B-4892-8BDC-A4D96538A25D}"/>
                </a:ext>
              </a:extLst>
            </p:cNvPr>
            <p:cNvSpPr/>
            <p:nvPr/>
          </p:nvSpPr>
          <p:spPr>
            <a:xfrm>
              <a:off x="1722126" y="2049463"/>
              <a:ext cx="586971" cy="586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479"/>
                <a:gd name="f4" fmla="val 23355"/>
                <a:gd name="f5" fmla="val 1"/>
                <a:gd name="f6" fmla="val 22829"/>
                <a:gd name="f7" fmla="val 526"/>
                <a:gd name="f8" fmla="val 21716"/>
                <a:gd name="f9" fmla="val 1639"/>
                <a:gd name="f10" fmla="val 20603"/>
                <a:gd name="f11" fmla="val 2752"/>
                <a:gd name="f12" fmla="val 19491"/>
                <a:gd name="f13" fmla="val 3865"/>
                <a:gd name="f14" fmla="val 18378"/>
                <a:gd name="f15" fmla="val 4978"/>
                <a:gd name="f16" fmla="val 17265"/>
                <a:gd name="f17" fmla="val 6090"/>
                <a:gd name="f18" fmla="val 16152"/>
                <a:gd name="f19" fmla="val 7203"/>
                <a:gd name="f20" fmla="val 15039"/>
                <a:gd name="f21" fmla="val 8316"/>
                <a:gd name="f22" fmla="val 13926"/>
                <a:gd name="f23" fmla="val 9429"/>
                <a:gd name="f24" fmla="val 12814"/>
                <a:gd name="f25" fmla="val 10542"/>
                <a:gd name="f26" fmla="val 11701"/>
                <a:gd name="f27" fmla="val 11654"/>
                <a:gd name="f28" fmla="val 10588"/>
                <a:gd name="f29" fmla="val 12767"/>
                <a:gd name="f30" fmla="val 9475"/>
                <a:gd name="f31" fmla="val 13880"/>
                <a:gd name="f32" fmla="val 8362"/>
                <a:gd name="f33" fmla="val 14993"/>
                <a:gd name="f34" fmla="val 7250"/>
                <a:gd name="f35" fmla="val 16106"/>
                <a:gd name="f36" fmla="val 6137"/>
                <a:gd name="f37" fmla="val 17219"/>
                <a:gd name="f38" fmla="val 5024"/>
                <a:gd name="f39" fmla="val 18331"/>
                <a:gd name="f40" fmla="val 3911"/>
                <a:gd name="f41" fmla="val 19444"/>
                <a:gd name="f42" fmla="val 2798"/>
                <a:gd name="f43" fmla="val 20557"/>
                <a:gd name="f44" fmla="val 1685"/>
                <a:gd name="f45" fmla="val 21670"/>
                <a:gd name="f46" fmla="val 573"/>
                <a:gd name="f47" fmla="val 22783"/>
                <a:gd name="f48" fmla="val 23354"/>
                <a:gd name="f49" fmla="val 78"/>
                <a:gd name="f50" fmla="val 23478"/>
                <a:gd name="f51" fmla="val 835"/>
                <a:gd name="f52" fmla="val 22721"/>
                <a:gd name="f53" fmla="val 3061"/>
                <a:gd name="f54" fmla="val 20495"/>
                <a:gd name="f55" fmla="val 4174"/>
                <a:gd name="f56" fmla="val 19382"/>
                <a:gd name="f57" fmla="val 5287"/>
                <a:gd name="f58" fmla="val 18270"/>
                <a:gd name="f59" fmla="val 7080"/>
                <a:gd name="f60" fmla="val 16477"/>
                <a:gd name="f61" fmla="val 7497"/>
                <a:gd name="f62" fmla="val 16044"/>
                <a:gd name="f63" fmla="val 8610"/>
                <a:gd name="f64" fmla="val 14931"/>
                <a:gd name="f65" fmla="val 9723"/>
                <a:gd name="f66" fmla="val 13818"/>
                <a:gd name="f67" fmla="val 10835"/>
                <a:gd name="f68" fmla="val 12705"/>
                <a:gd name="f69" fmla="val 11948"/>
                <a:gd name="f70" fmla="val 11593"/>
                <a:gd name="f71" fmla="val 13061"/>
                <a:gd name="f72" fmla="val 10480"/>
                <a:gd name="f73" fmla="val 14174"/>
                <a:gd name="f74" fmla="val 9367"/>
                <a:gd name="f75" fmla="val 15287"/>
                <a:gd name="f76" fmla="val 8254"/>
                <a:gd name="f77" fmla="val 16399"/>
                <a:gd name="f78" fmla="val 7141"/>
                <a:gd name="f79" fmla="val 17528"/>
                <a:gd name="f80" fmla="val 6044"/>
                <a:gd name="f81" fmla="val 18640"/>
                <a:gd name="f82" fmla="val 4916"/>
                <a:gd name="f83" fmla="val 19753"/>
                <a:gd name="f84" fmla="val 3803"/>
                <a:gd name="f85" fmla="val 20866"/>
                <a:gd name="f86" fmla="val 2690"/>
                <a:gd name="f87" fmla="val 21979"/>
                <a:gd name="f88" fmla="val 1577"/>
                <a:gd name="f89" fmla="val 23092"/>
                <a:gd name="f90" fmla="val 480"/>
                <a:gd name="f91" fmla="val 93"/>
                <a:gd name="f92" fmla="*/ f0 1 23479"/>
                <a:gd name="f93" fmla="*/ f1 1 23479"/>
                <a:gd name="f94" fmla="val f2"/>
                <a:gd name="f95" fmla="val f3"/>
                <a:gd name="f96" fmla="+- f95 0 f94"/>
                <a:gd name="f97" fmla="*/ f96 1 23479"/>
                <a:gd name="f98" fmla="*/ f94 1 f97"/>
                <a:gd name="f99" fmla="*/ f95 1 f97"/>
                <a:gd name="f100" fmla="*/ f98 f92 1"/>
                <a:gd name="f101" fmla="*/ f99 f92 1"/>
                <a:gd name="f102" fmla="*/ f99 f93 1"/>
                <a:gd name="f103" fmla="*/ f98 f9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23479" h="23479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5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50" y="f91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8" name="Google Shape;747;p31">
              <a:extLst>
                <a:ext uri="{FF2B5EF4-FFF2-40B4-BE49-F238E27FC236}">
                  <a16:creationId xmlns:a16="http://schemas.microsoft.com/office/drawing/2014/main" id="{0D01C451-8C61-43BF-9003-722D02523464}"/>
                </a:ext>
              </a:extLst>
            </p:cNvPr>
            <p:cNvSpPr/>
            <p:nvPr/>
          </p:nvSpPr>
          <p:spPr>
            <a:xfrm>
              <a:off x="1745324" y="2073036"/>
              <a:ext cx="595823" cy="5954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33"/>
                <a:gd name="f4" fmla="val 23818"/>
                <a:gd name="f5" fmla="val 23709"/>
                <a:gd name="f6" fmla="val 1"/>
                <a:gd name="f7" fmla="val 23014"/>
                <a:gd name="f8" fmla="val 696"/>
                <a:gd name="f9" fmla="val 21901"/>
                <a:gd name="f10" fmla="val 1809"/>
                <a:gd name="f11" fmla="val 20788"/>
                <a:gd name="f12" fmla="val 2922"/>
                <a:gd name="f13" fmla="val 19675"/>
                <a:gd name="f14" fmla="val 4035"/>
                <a:gd name="f15" fmla="val 18563"/>
                <a:gd name="f16" fmla="val 5147"/>
                <a:gd name="f17" fmla="val 17450"/>
                <a:gd name="f18" fmla="val 6260"/>
                <a:gd name="f19" fmla="val 16337"/>
                <a:gd name="f20" fmla="val 7373"/>
                <a:gd name="f21" fmla="val 15224"/>
                <a:gd name="f22" fmla="val 8486"/>
                <a:gd name="f23" fmla="val 14111"/>
                <a:gd name="f24" fmla="val 9599"/>
                <a:gd name="f25" fmla="val 12998"/>
                <a:gd name="f26" fmla="val 10711"/>
                <a:gd name="f27" fmla="val 11886"/>
                <a:gd name="f28" fmla="val 11824"/>
                <a:gd name="f29" fmla="val 10773"/>
                <a:gd name="f30" fmla="val 12937"/>
                <a:gd name="f31" fmla="val 9660"/>
                <a:gd name="f32" fmla="val 14050"/>
                <a:gd name="f33" fmla="val 8547"/>
                <a:gd name="f34" fmla="val 15163"/>
                <a:gd name="f35" fmla="val 7434"/>
                <a:gd name="f36" fmla="val 16276"/>
                <a:gd name="f37" fmla="val 6322"/>
                <a:gd name="f38" fmla="val 17388"/>
                <a:gd name="f39" fmla="val 5209"/>
                <a:gd name="f40" fmla="val 18501"/>
                <a:gd name="f41" fmla="val 2983"/>
                <a:gd name="f42" fmla="val 20727"/>
                <a:gd name="f43" fmla="val 1870"/>
                <a:gd name="f44" fmla="val 21840"/>
                <a:gd name="f45" fmla="val 757"/>
                <a:gd name="f46" fmla="val 22952"/>
                <a:gd name="f47" fmla="val 23710"/>
                <a:gd name="f48" fmla="val 93"/>
                <a:gd name="f49" fmla="val 1020"/>
                <a:gd name="f50" fmla="val 22891"/>
                <a:gd name="f51" fmla="val 2133"/>
                <a:gd name="f52" fmla="val 21778"/>
                <a:gd name="f53" fmla="val 3230"/>
                <a:gd name="f54" fmla="val 20665"/>
                <a:gd name="f55" fmla="val 4343"/>
                <a:gd name="f56" fmla="val 19552"/>
                <a:gd name="f57" fmla="val 5456"/>
                <a:gd name="f58" fmla="val 18439"/>
                <a:gd name="f59" fmla="val 6569"/>
                <a:gd name="f60" fmla="val 17327"/>
                <a:gd name="f61" fmla="val 7682"/>
                <a:gd name="f62" fmla="val 16214"/>
                <a:gd name="f63" fmla="val 8795"/>
                <a:gd name="f64" fmla="val 15101"/>
                <a:gd name="f65" fmla="val 9923"/>
                <a:gd name="f66" fmla="val 13988"/>
                <a:gd name="f67" fmla="val 11036"/>
                <a:gd name="f68" fmla="val 12875"/>
                <a:gd name="f69" fmla="val 12148"/>
                <a:gd name="f70" fmla="val 11762"/>
                <a:gd name="f71" fmla="val 13261"/>
                <a:gd name="f72" fmla="val 10650"/>
                <a:gd name="f73" fmla="val 14374"/>
                <a:gd name="f74" fmla="val 9537"/>
                <a:gd name="f75" fmla="val 15487"/>
                <a:gd name="f76" fmla="val 8424"/>
                <a:gd name="f77" fmla="val 16600"/>
                <a:gd name="f78" fmla="val 7311"/>
                <a:gd name="f79" fmla="val 17712"/>
                <a:gd name="f80" fmla="val 6198"/>
                <a:gd name="f81" fmla="val 18825"/>
                <a:gd name="f82" fmla="val 5101"/>
                <a:gd name="f83" fmla="val 19938"/>
                <a:gd name="f84" fmla="val 3973"/>
                <a:gd name="f85" fmla="val 21051"/>
                <a:gd name="f86" fmla="val 2860"/>
                <a:gd name="f87" fmla="val 22164"/>
                <a:gd name="f88" fmla="val 1747"/>
                <a:gd name="f89" fmla="val 23277"/>
                <a:gd name="f90" fmla="val 634"/>
                <a:gd name="f91" fmla="*/ f0 1 23833"/>
                <a:gd name="f92" fmla="*/ f1 1 23818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833"/>
                <a:gd name="f99" fmla="*/ f96 1 23818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833" h="23818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7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4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9" name="Google Shape;748;p31">
              <a:extLst>
                <a:ext uri="{FF2B5EF4-FFF2-40B4-BE49-F238E27FC236}">
                  <a16:creationId xmlns:a16="http://schemas.microsoft.com/office/drawing/2014/main" id="{F10E7ED6-7082-4D19-8A73-B7849166D38E}"/>
                </a:ext>
              </a:extLst>
            </p:cNvPr>
            <p:cNvSpPr/>
            <p:nvPr/>
          </p:nvSpPr>
          <p:spPr>
            <a:xfrm>
              <a:off x="1701652" y="2029391"/>
              <a:ext cx="572277" cy="5722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891"/>
                <a:gd name="f4" fmla="val 22752"/>
                <a:gd name="f5" fmla="val 22520"/>
                <a:gd name="f6" fmla="val 216"/>
                <a:gd name="f7" fmla="val 21422"/>
                <a:gd name="f8" fmla="val 1329"/>
                <a:gd name="f9" fmla="val 20310"/>
                <a:gd name="f10" fmla="val 2442"/>
                <a:gd name="f11" fmla="val 19197"/>
                <a:gd name="f12" fmla="val 3555"/>
                <a:gd name="f13" fmla="val 18084"/>
                <a:gd name="f14" fmla="val 4668"/>
                <a:gd name="f15" fmla="val 16971"/>
                <a:gd name="f16" fmla="val 5781"/>
                <a:gd name="f17" fmla="val 15858"/>
                <a:gd name="f18" fmla="val 6893"/>
                <a:gd name="f19" fmla="val 14745"/>
                <a:gd name="f20" fmla="val 8006"/>
                <a:gd name="f21" fmla="val 13633"/>
                <a:gd name="f22" fmla="val 9119"/>
                <a:gd name="f23" fmla="val 12520"/>
                <a:gd name="f24" fmla="val 10232"/>
                <a:gd name="f25" fmla="val 11407"/>
                <a:gd name="f26" fmla="val 11345"/>
                <a:gd name="f27" fmla="val 10294"/>
                <a:gd name="f28" fmla="val 12457"/>
                <a:gd name="f29" fmla="val 9181"/>
                <a:gd name="f30" fmla="val 13570"/>
                <a:gd name="f31" fmla="val 8069"/>
                <a:gd name="f32" fmla="val 14683"/>
                <a:gd name="f33" fmla="val 6956"/>
                <a:gd name="f34" fmla="val 15796"/>
                <a:gd name="f35" fmla="val 5843"/>
                <a:gd name="f36" fmla="val 16909"/>
                <a:gd name="f37" fmla="val 4730"/>
                <a:gd name="f38" fmla="val 18022"/>
                <a:gd name="f39" fmla="val 3617"/>
                <a:gd name="f40" fmla="val 19134"/>
                <a:gd name="f41" fmla="val 2504"/>
                <a:gd name="f42" fmla="val 20247"/>
                <a:gd name="f43" fmla="val 325"/>
                <a:gd name="f44" fmla="val 22426"/>
                <a:gd name="f45" fmla="val 279"/>
                <a:gd name="f46" fmla="val 22473"/>
                <a:gd name="f47" fmla="val 263"/>
                <a:gd name="f48" fmla="val 1"/>
                <a:gd name="f49" fmla="val 22751"/>
                <a:gd name="f50" fmla="val 16"/>
                <a:gd name="f51" fmla="val 22797"/>
                <a:gd name="f52" fmla="val 47"/>
                <a:gd name="f53" fmla="val 22844"/>
                <a:gd name="f54" fmla="val 62"/>
                <a:gd name="f55" fmla="val 22890"/>
                <a:gd name="f56" fmla="val 542"/>
                <a:gd name="f57" fmla="val 22411"/>
                <a:gd name="f58" fmla="val 1654"/>
                <a:gd name="f59" fmla="val 21298"/>
                <a:gd name="f60" fmla="val 2767"/>
                <a:gd name="f61" fmla="val 20185"/>
                <a:gd name="f62" fmla="val 3880"/>
                <a:gd name="f63" fmla="val 19073"/>
                <a:gd name="f64" fmla="val 4977"/>
                <a:gd name="f65" fmla="val 17960"/>
                <a:gd name="f66" fmla="val 6090"/>
                <a:gd name="f67" fmla="val 16847"/>
                <a:gd name="f68" fmla="val 7203"/>
                <a:gd name="f69" fmla="val 15734"/>
                <a:gd name="f70" fmla="val 8316"/>
                <a:gd name="f71" fmla="val 14621"/>
                <a:gd name="f72" fmla="val 9429"/>
                <a:gd name="f73" fmla="val 13508"/>
                <a:gd name="f74" fmla="val 10542"/>
                <a:gd name="f75" fmla="val 12396"/>
                <a:gd name="f76" fmla="val 11670"/>
                <a:gd name="f77" fmla="val 11283"/>
                <a:gd name="f78" fmla="val 12783"/>
                <a:gd name="f79" fmla="val 10170"/>
                <a:gd name="f80" fmla="val 13895"/>
                <a:gd name="f81" fmla="val 9057"/>
                <a:gd name="f82" fmla="val 15008"/>
                <a:gd name="f83" fmla="val 7944"/>
                <a:gd name="f84" fmla="val 16121"/>
                <a:gd name="f85" fmla="val 6847"/>
                <a:gd name="f86" fmla="val 17234"/>
                <a:gd name="f87" fmla="val 5719"/>
                <a:gd name="f88" fmla="val 18347"/>
                <a:gd name="f89" fmla="val 4606"/>
                <a:gd name="f90" fmla="val 19459"/>
                <a:gd name="f91" fmla="val 3493"/>
                <a:gd name="f92" fmla="val 20572"/>
                <a:gd name="f93" fmla="val 2380"/>
                <a:gd name="f94" fmla="val 21685"/>
                <a:gd name="f95" fmla="val 1283"/>
                <a:gd name="f96" fmla="val 22798"/>
                <a:gd name="f97" fmla="val 170"/>
                <a:gd name="f98" fmla="*/ f0 1 22891"/>
                <a:gd name="f99" fmla="*/ f1 1 22891"/>
                <a:gd name="f100" fmla="val f2"/>
                <a:gd name="f101" fmla="val f3"/>
                <a:gd name="f102" fmla="+- f101 0 f100"/>
                <a:gd name="f103" fmla="*/ f102 1 22891"/>
                <a:gd name="f104" fmla="*/ f100 1 f103"/>
                <a:gd name="f105" fmla="*/ f101 1 f103"/>
                <a:gd name="f106" fmla="*/ f104 f98 1"/>
                <a:gd name="f107" fmla="*/ f105 f98 1"/>
                <a:gd name="f108" fmla="*/ f105 f99 1"/>
                <a:gd name="f109" fmla="*/ f104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22891" h="22891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6"/>
                  </a:lnTo>
                  <a:lnTo>
                    <a:pt x="f48" y="f49"/>
                  </a:lnTo>
                  <a:cubicBezTo>
                    <a:pt x="f50" y="f51"/>
                    <a:pt x="f52" y="f53"/>
                    <a:pt x="f54" y="f55"/>
                  </a:cubicBez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92" y="f93"/>
                  </a:lnTo>
                  <a:lnTo>
                    <a:pt x="f94" y="f95"/>
                  </a:lnTo>
                  <a:lnTo>
                    <a:pt x="f96" y="f97"/>
                  </a:lnTo>
                  <a:lnTo>
                    <a:pt x="f3" y="f54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0" name="Google Shape;749;p31">
              <a:extLst>
                <a:ext uri="{FF2B5EF4-FFF2-40B4-BE49-F238E27FC236}">
                  <a16:creationId xmlns:a16="http://schemas.microsoft.com/office/drawing/2014/main" id="{38AE3D35-44E1-479B-83E2-BF60B7477CBD}"/>
                </a:ext>
              </a:extLst>
            </p:cNvPr>
            <p:cNvSpPr/>
            <p:nvPr/>
          </p:nvSpPr>
          <p:spPr>
            <a:xfrm>
              <a:off x="1692773" y="2020110"/>
              <a:ext cx="562602" cy="5629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504"/>
                <a:gd name="f4" fmla="val 22520"/>
                <a:gd name="f5" fmla="val 22365"/>
                <a:gd name="f6" fmla="val 21762"/>
                <a:gd name="f7" fmla="val 572"/>
                <a:gd name="f8" fmla="val 20649"/>
                <a:gd name="f9" fmla="val 1685"/>
                <a:gd name="f10" fmla="val 19536"/>
                <a:gd name="f11" fmla="val 2798"/>
                <a:gd name="f12" fmla="val 18439"/>
                <a:gd name="f13" fmla="val 3926"/>
                <a:gd name="f14" fmla="val 17326"/>
                <a:gd name="f15" fmla="val 5039"/>
                <a:gd name="f16" fmla="val 16213"/>
                <a:gd name="f17" fmla="val 6152"/>
                <a:gd name="f18" fmla="val 15100"/>
                <a:gd name="f19" fmla="val 7264"/>
                <a:gd name="f20" fmla="val 13988"/>
                <a:gd name="f21" fmla="val 8377"/>
                <a:gd name="f22" fmla="val 12875"/>
                <a:gd name="f23" fmla="val 9490"/>
                <a:gd name="f24" fmla="val 11762"/>
                <a:gd name="f25" fmla="val 10603"/>
                <a:gd name="f26" fmla="val 10649"/>
                <a:gd name="f27" fmla="val 11716"/>
                <a:gd name="f28" fmla="val 9536"/>
                <a:gd name="f29" fmla="val 12828"/>
                <a:gd name="f30" fmla="val 8424"/>
                <a:gd name="f31" fmla="val 13941"/>
                <a:gd name="f32" fmla="val 7311"/>
                <a:gd name="f33" fmla="val 15054"/>
                <a:gd name="f34" fmla="val 6198"/>
                <a:gd name="f35" fmla="val 16167"/>
                <a:gd name="f36" fmla="val 5085"/>
                <a:gd name="f37" fmla="val 17280"/>
                <a:gd name="f38" fmla="val 3972"/>
                <a:gd name="f39" fmla="val 18393"/>
                <a:gd name="f40" fmla="val 2859"/>
                <a:gd name="f41" fmla="val 19505"/>
                <a:gd name="f42" fmla="val 1747"/>
                <a:gd name="f43" fmla="val 20618"/>
                <a:gd name="f44" fmla="val 634"/>
                <a:gd name="f45" fmla="val 21731"/>
                <a:gd name="f46" fmla="val 16"/>
                <a:gd name="f47" fmla="val 22426"/>
                <a:gd name="f48" fmla="val 31"/>
                <a:gd name="f49" fmla="val 22473"/>
                <a:gd name="f50" fmla="val 62"/>
                <a:gd name="f51" fmla="val 22519"/>
                <a:gd name="f52" fmla="val 897"/>
                <a:gd name="f53" fmla="val 21669"/>
                <a:gd name="f54" fmla="val 2009"/>
                <a:gd name="f55" fmla="val 20556"/>
                <a:gd name="f56" fmla="val 3122"/>
                <a:gd name="f57" fmla="val 19444"/>
                <a:gd name="f58" fmla="val 4235"/>
                <a:gd name="f59" fmla="val 18331"/>
                <a:gd name="f60" fmla="val 5332"/>
                <a:gd name="f61" fmla="val 17218"/>
                <a:gd name="f62" fmla="val 6445"/>
                <a:gd name="f63" fmla="val 16105"/>
                <a:gd name="f64" fmla="val 7558"/>
                <a:gd name="f65" fmla="val 14992"/>
                <a:gd name="f66" fmla="val 8671"/>
                <a:gd name="f67" fmla="val 13879"/>
                <a:gd name="f68" fmla="val 9784"/>
                <a:gd name="f69" fmla="val 12767"/>
                <a:gd name="f70" fmla="val 10897"/>
                <a:gd name="f71" fmla="val 11654"/>
                <a:gd name="f72" fmla="val 12009"/>
                <a:gd name="f73" fmla="val 10541"/>
                <a:gd name="f74" fmla="val 13122"/>
                <a:gd name="f75" fmla="val 9428"/>
                <a:gd name="f76" fmla="val 14235"/>
                <a:gd name="f77" fmla="val 8315"/>
                <a:gd name="f78" fmla="val 15363"/>
                <a:gd name="f79" fmla="val 7218"/>
                <a:gd name="f80" fmla="val 16476"/>
                <a:gd name="f81" fmla="val 6090"/>
                <a:gd name="f82" fmla="val 17589"/>
                <a:gd name="f83" fmla="val 4977"/>
                <a:gd name="f84" fmla="val 18702"/>
                <a:gd name="f85" fmla="val 3864"/>
                <a:gd name="f86" fmla="val 19814"/>
                <a:gd name="f87" fmla="val 2751"/>
                <a:gd name="f88" fmla="val 20927"/>
                <a:gd name="f89" fmla="val 1654"/>
                <a:gd name="f90" fmla="val 22040"/>
                <a:gd name="f91" fmla="val 541"/>
                <a:gd name="f92" fmla="*/ f0 1 22504"/>
                <a:gd name="f93" fmla="*/ f1 1 22520"/>
                <a:gd name="f94" fmla="val f2"/>
                <a:gd name="f95" fmla="val f3"/>
                <a:gd name="f96" fmla="val f4"/>
                <a:gd name="f97" fmla="+- f96 0 f94"/>
                <a:gd name="f98" fmla="+- f95 0 f94"/>
                <a:gd name="f99" fmla="*/ f98 1 22504"/>
                <a:gd name="f100" fmla="*/ f97 1 22520"/>
                <a:gd name="f101" fmla="*/ f94 1 f99"/>
                <a:gd name="f102" fmla="*/ f95 1 f99"/>
                <a:gd name="f103" fmla="*/ f94 1 f100"/>
                <a:gd name="f104" fmla="*/ f96 1 f100"/>
                <a:gd name="f105" fmla="*/ f101 f92 1"/>
                <a:gd name="f106" fmla="*/ f102 f92 1"/>
                <a:gd name="f107" fmla="*/ f104 f93 1"/>
                <a:gd name="f108" fmla="*/ f103 f9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5" t="f108" r="f106" b="f107"/>
              <a:pathLst>
                <a:path w="22504" h="2252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5"/>
                  </a:lnTo>
                  <a:cubicBezTo>
                    <a:pt x="f46" y="f47"/>
                    <a:pt x="f48" y="f49"/>
                    <a:pt x="f50" y="f51"/>
                  </a:cubicBez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3" y="f5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1" name="Google Shape;750;p31">
              <a:extLst>
                <a:ext uri="{FF2B5EF4-FFF2-40B4-BE49-F238E27FC236}">
                  <a16:creationId xmlns:a16="http://schemas.microsoft.com/office/drawing/2014/main" id="{BEB831C6-1759-4513-BC00-3E5B29AA1C91}"/>
                </a:ext>
              </a:extLst>
            </p:cNvPr>
            <p:cNvSpPr/>
            <p:nvPr/>
          </p:nvSpPr>
          <p:spPr>
            <a:xfrm>
              <a:off x="1711701" y="2039038"/>
              <a:ext cx="580003" cy="5803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00"/>
                <a:gd name="f4" fmla="val 23216"/>
                <a:gd name="f5" fmla="val 23076"/>
                <a:gd name="f6" fmla="val 22133"/>
                <a:gd name="f7" fmla="val 943"/>
                <a:gd name="f8" fmla="val 21020"/>
                <a:gd name="f9" fmla="val 2056"/>
                <a:gd name="f10" fmla="val 19908"/>
                <a:gd name="f11" fmla="val 3169"/>
                <a:gd name="f12" fmla="val 18795"/>
                <a:gd name="f13" fmla="val 4282"/>
                <a:gd name="f14" fmla="val 17682"/>
                <a:gd name="f15" fmla="val 5395"/>
                <a:gd name="f16" fmla="val 16569"/>
                <a:gd name="f17" fmla="val 6507"/>
                <a:gd name="f18" fmla="val 15456"/>
                <a:gd name="f19" fmla="val 7620"/>
                <a:gd name="f20" fmla="val 14343"/>
                <a:gd name="f21" fmla="val 8733"/>
                <a:gd name="f22" fmla="val 13231"/>
                <a:gd name="f23" fmla="val 9846"/>
                <a:gd name="f24" fmla="val 12118"/>
                <a:gd name="f25" fmla="val 10959"/>
                <a:gd name="f26" fmla="val 11005"/>
                <a:gd name="f27" fmla="val 12071"/>
                <a:gd name="f28" fmla="val 9892"/>
                <a:gd name="f29" fmla="val 13184"/>
                <a:gd name="f30" fmla="val 8779"/>
                <a:gd name="f31" fmla="val 14297"/>
                <a:gd name="f32" fmla="val 7667"/>
                <a:gd name="f33" fmla="val 15410"/>
                <a:gd name="f34" fmla="val 6554"/>
                <a:gd name="f35" fmla="val 16523"/>
                <a:gd name="f36" fmla="val 4328"/>
                <a:gd name="f37" fmla="val 18748"/>
                <a:gd name="f38" fmla="val 3215"/>
                <a:gd name="f39" fmla="val 19861"/>
                <a:gd name="f40" fmla="val 2102"/>
                <a:gd name="f41" fmla="val 20974"/>
                <a:gd name="f42" fmla="val 990"/>
                <a:gd name="f43" fmla="val 22087"/>
                <a:gd name="f44" fmla="val 1"/>
                <a:gd name="f45" fmla="val 62"/>
                <a:gd name="f46" fmla="val 23215"/>
                <a:gd name="f47" fmla="val 140"/>
                <a:gd name="f48" fmla="val 23138"/>
                <a:gd name="f49" fmla="val 1252"/>
                <a:gd name="f50" fmla="val 22025"/>
                <a:gd name="f51" fmla="val 2365"/>
                <a:gd name="f52" fmla="val 20912"/>
                <a:gd name="f53" fmla="val 3478"/>
                <a:gd name="f54" fmla="val 19799"/>
                <a:gd name="f55" fmla="val 4575"/>
                <a:gd name="f56" fmla="val 18687"/>
                <a:gd name="f57" fmla="val 5688"/>
                <a:gd name="f58" fmla="val 17574"/>
                <a:gd name="f59" fmla="val 6801"/>
                <a:gd name="f60" fmla="val 16461"/>
                <a:gd name="f61" fmla="val 7914"/>
                <a:gd name="f62" fmla="val 15348"/>
                <a:gd name="f63" fmla="val 9042"/>
                <a:gd name="f64" fmla="val 14235"/>
                <a:gd name="f65" fmla="val 10155"/>
                <a:gd name="f66" fmla="val 13122"/>
                <a:gd name="f67" fmla="val 11268"/>
                <a:gd name="f68" fmla="val 12010"/>
                <a:gd name="f69" fmla="val 12381"/>
                <a:gd name="f70" fmla="val 10897"/>
                <a:gd name="f71" fmla="val 13493"/>
                <a:gd name="f72" fmla="val 9784"/>
                <a:gd name="f73" fmla="val 14591"/>
                <a:gd name="f74" fmla="val 8671"/>
                <a:gd name="f75" fmla="val 15704"/>
                <a:gd name="f76" fmla="val 7558"/>
                <a:gd name="f77" fmla="val 16832"/>
                <a:gd name="f78" fmla="val 6461"/>
                <a:gd name="f79" fmla="val 17945"/>
                <a:gd name="f80" fmla="val 5333"/>
                <a:gd name="f81" fmla="val 19057"/>
                <a:gd name="f82" fmla="val 4220"/>
                <a:gd name="f83" fmla="val 20170"/>
                <a:gd name="f84" fmla="val 3107"/>
                <a:gd name="f85" fmla="val 21283"/>
                <a:gd name="f86" fmla="val 1994"/>
                <a:gd name="f87" fmla="val 22396"/>
                <a:gd name="f88" fmla="val 897"/>
                <a:gd name="f89" fmla="val 78"/>
                <a:gd name="f90" fmla="*/ f0 1 23200"/>
                <a:gd name="f91" fmla="*/ f1 1 23216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23200"/>
                <a:gd name="f98" fmla="*/ f95 1 23216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23200" h="2321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5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3" y="f8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2" name="Google Shape;751;p31">
              <a:extLst>
                <a:ext uri="{FF2B5EF4-FFF2-40B4-BE49-F238E27FC236}">
                  <a16:creationId xmlns:a16="http://schemas.microsoft.com/office/drawing/2014/main" id="{496F5CE2-00FF-4A09-A1DB-19F1F4927406}"/>
                </a:ext>
              </a:extLst>
            </p:cNvPr>
            <p:cNvSpPr/>
            <p:nvPr/>
          </p:nvSpPr>
          <p:spPr>
            <a:xfrm>
              <a:off x="1666503" y="1994214"/>
              <a:ext cx="310301" cy="3103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12"/>
                <a:gd name="f4" fmla="val 12411"/>
                <a:gd name="f5" fmla="val 1"/>
                <a:gd name="f6" fmla="val 12133"/>
                <a:gd name="f7" fmla="val 62"/>
                <a:gd name="f8" fmla="val 11685"/>
                <a:gd name="f9" fmla="val 526"/>
                <a:gd name="f10" fmla="val 10572"/>
                <a:gd name="f11" fmla="val 1639"/>
                <a:gd name="f12" fmla="val 9459"/>
                <a:gd name="f13" fmla="val 2752"/>
                <a:gd name="f14" fmla="val 8346"/>
                <a:gd name="f15" fmla="val 3849"/>
                <a:gd name="f16" fmla="val 7233"/>
                <a:gd name="f17" fmla="val 4962"/>
                <a:gd name="f18" fmla="val 6121"/>
                <a:gd name="f19" fmla="val 6075"/>
                <a:gd name="f20" fmla="val 5008"/>
                <a:gd name="f21" fmla="val 7188"/>
                <a:gd name="f22" fmla="val 3895"/>
                <a:gd name="f23" fmla="val 8300"/>
                <a:gd name="f24" fmla="val 2782"/>
                <a:gd name="f25" fmla="val 9413"/>
                <a:gd name="f26" fmla="val 1669"/>
                <a:gd name="f27" fmla="val 10526"/>
                <a:gd name="f28" fmla="val 557"/>
                <a:gd name="f29" fmla="val 11639"/>
                <a:gd name="f30" fmla="val 47"/>
                <a:gd name="f31" fmla="val 12226"/>
                <a:gd name="f32" fmla="val 16"/>
                <a:gd name="f33" fmla="val 12319"/>
                <a:gd name="f34" fmla="val 835"/>
                <a:gd name="f35" fmla="val 11577"/>
                <a:gd name="f36" fmla="val 1948"/>
                <a:gd name="f37" fmla="val 10464"/>
                <a:gd name="f38" fmla="val 3060"/>
                <a:gd name="f39" fmla="val 9351"/>
                <a:gd name="f40" fmla="val 4173"/>
                <a:gd name="f41" fmla="val 8254"/>
                <a:gd name="f42" fmla="val 5286"/>
                <a:gd name="f43" fmla="val 7126"/>
                <a:gd name="f44" fmla="val 6399"/>
                <a:gd name="f45" fmla="val 6013"/>
                <a:gd name="f46" fmla="val 7512"/>
                <a:gd name="f47" fmla="val 4900"/>
                <a:gd name="f48" fmla="val 8625"/>
                <a:gd name="f49" fmla="val 3787"/>
                <a:gd name="f50" fmla="val 9737"/>
                <a:gd name="f51" fmla="val 2674"/>
                <a:gd name="f52" fmla="val 10850"/>
                <a:gd name="f53" fmla="val 1562"/>
                <a:gd name="f54" fmla="val 11963"/>
                <a:gd name="f55" fmla="val 449"/>
                <a:gd name="f56" fmla="*/ f0 1 12412"/>
                <a:gd name="f57" fmla="*/ f1 1 12412"/>
                <a:gd name="f58" fmla="val f2"/>
                <a:gd name="f59" fmla="val f3"/>
                <a:gd name="f60" fmla="+- f59 0 f58"/>
                <a:gd name="f61" fmla="*/ f60 1 12412"/>
                <a:gd name="f62" fmla="*/ f58 1 f61"/>
                <a:gd name="f63" fmla="*/ f59 1 f61"/>
                <a:gd name="f64" fmla="*/ f62 f56 1"/>
                <a:gd name="f65" fmla="*/ f63 f56 1"/>
                <a:gd name="f66" fmla="*/ f63 f57 1"/>
                <a:gd name="f67" fmla="*/ f62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412" h="12412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7" y="f6"/>
                  </a:lnTo>
                  <a:cubicBezTo>
                    <a:pt x="f30" y="f31"/>
                    <a:pt x="f32" y="f33"/>
                    <a:pt x="f2" y="f3"/>
                  </a:cubicBez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3" name="Google Shape;752;p31">
              <a:extLst>
                <a:ext uri="{FF2B5EF4-FFF2-40B4-BE49-F238E27FC236}">
                  <a16:creationId xmlns:a16="http://schemas.microsoft.com/office/drawing/2014/main" id="{09F26800-E280-4D34-A5B4-B5D116B64F06}"/>
                </a:ext>
              </a:extLst>
            </p:cNvPr>
            <p:cNvSpPr/>
            <p:nvPr/>
          </p:nvSpPr>
          <p:spPr>
            <a:xfrm>
              <a:off x="1664555" y="1992285"/>
              <a:ext cx="508150" cy="5077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326"/>
                <a:gd name="f4" fmla="val 20310"/>
                <a:gd name="f5" fmla="val 20155"/>
                <a:gd name="f6" fmla="val 19568"/>
                <a:gd name="f7" fmla="val 603"/>
                <a:gd name="f8" fmla="val 18455"/>
                <a:gd name="f9" fmla="val 1700"/>
                <a:gd name="f10" fmla="val 17342"/>
                <a:gd name="f11" fmla="val 2813"/>
                <a:gd name="f12" fmla="val 16229"/>
                <a:gd name="f13" fmla="val 3926"/>
                <a:gd name="f14" fmla="val 15101"/>
                <a:gd name="f15" fmla="val 5039"/>
                <a:gd name="f16" fmla="val 13988"/>
                <a:gd name="f17" fmla="val 6152"/>
                <a:gd name="f18" fmla="val 12876"/>
                <a:gd name="f19" fmla="val 7265"/>
                <a:gd name="f20" fmla="val 11763"/>
                <a:gd name="f21" fmla="val 8377"/>
                <a:gd name="f22" fmla="val 10650"/>
                <a:gd name="f23" fmla="val 9490"/>
                <a:gd name="f24" fmla="val 9537"/>
                <a:gd name="f25" fmla="val 10603"/>
                <a:gd name="f26" fmla="val 8424"/>
                <a:gd name="f27" fmla="val 11716"/>
                <a:gd name="f28" fmla="val 7311"/>
                <a:gd name="f29" fmla="val 12829"/>
                <a:gd name="f30" fmla="val 6199"/>
                <a:gd name="f31" fmla="val 13941"/>
                <a:gd name="f32" fmla="val 5086"/>
                <a:gd name="f33" fmla="val 15054"/>
                <a:gd name="f34" fmla="val 3973"/>
                <a:gd name="f35" fmla="val 16167"/>
                <a:gd name="f36" fmla="val 2860"/>
                <a:gd name="f37" fmla="val 17280"/>
                <a:gd name="f38" fmla="val 1747"/>
                <a:gd name="f39" fmla="val 18393"/>
                <a:gd name="f40" fmla="val 635"/>
                <a:gd name="f41" fmla="val 19506"/>
                <a:gd name="f42" fmla="val 1"/>
                <a:gd name="f43" fmla="val 16"/>
                <a:gd name="f44" fmla="val 20201"/>
                <a:gd name="f45" fmla="val 20263"/>
                <a:gd name="f46" fmla="val 32"/>
                <a:gd name="f47" fmla="val 20309"/>
                <a:gd name="f48" fmla="val 913"/>
                <a:gd name="f49" fmla="val 19444"/>
                <a:gd name="f50" fmla="val 2026"/>
                <a:gd name="f51" fmla="val 18331"/>
                <a:gd name="f52" fmla="val 3138"/>
                <a:gd name="f53" fmla="val 17218"/>
                <a:gd name="f54" fmla="val 4251"/>
                <a:gd name="f55" fmla="val 16105"/>
                <a:gd name="f56" fmla="val 5364"/>
                <a:gd name="f57" fmla="val 14992"/>
                <a:gd name="f58" fmla="val 6461"/>
                <a:gd name="f59" fmla="val 13880"/>
                <a:gd name="f60" fmla="val 7574"/>
                <a:gd name="f61" fmla="val 12767"/>
                <a:gd name="f62" fmla="val 8687"/>
                <a:gd name="f63" fmla="val 11654"/>
                <a:gd name="f64" fmla="val 9800"/>
                <a:gd name="f65" fmla="val 10541"/>
                <a:gd name="f66" fmla="val 10928"/>
                <a:gd name="f67" fmla="val 9428"/>
                <a:gd name="f68" fmla="val 12041"/>
                <a:gd name="f69" fmla="val 8331"/>
                <a:gd name="f70" fmla="val 13154"/>
                <a:gd name="f71" fmla="val 7203"/>
                <a:gd name="f72" fmla="val 14267"/>
                <a:gd name="f73" fmla="val 6090"/>
                <a:gd name="f74" fmla="val 15379"/>
                <a:gd name="f75" fmla="val 4977"/>
                <a:gd name="f76" fmla="val 16477"/>
                <a:gd name="f77" fmla="val 3864"/>
                <a:gd name="f78" fmla="val 17590"/>
                <a:gd name="f79" fmla="val 2767"/>
                <a:gd name="f80" fmla="val 18702"/>
                <a:gd name="f81" fmla="val 1654"/>
                <a:gd name="f82" fmla="val 19815"/>
                <a:gd name="f83" fmla="val 541"/>
                <a:gd name="f84" fmla="val 20325"/>
                <a:gd name="f85" fmla="val 31"/>
                <a:gd name="f86" fmla="*/ f0 1 20326"/>
                <a:gd name="f87" fmla="*/ f1 1 20310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20326"/>
                <a:gd name="f94" fmla="*/ f91 1 20310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0326" h="2031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5"/>
                  </a:lnTo>
                  <a:cubicBezTo>
                    <a:pt x="f43" y="f44"/>
                    <a:pt x="f43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4" name="Google Shape;753;p31">
              <a:extLst>
                <a:ext uri="{FF2B5EF4-FFF2-40B4-BE49-F238E27FC236}">
                  <a16:creationId xmlns:a16="http://schemas.microsoft.com/office/drawing/2014/main" id="{67F3D026-4711-4D04-AF84-89454703701C}"/>
                </a:ext>
              </a:extLst>
            </p:cNvPr>
            <p:cNvSpPr/>
            <p:nvPr/>
          </p:nvSpPr>
          <p:spPr>
            <a:xfrm>
              <a:off x="1676552" y="2004264"/>
              <a:ext cx="539020" cy="5390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561"/>
                <a:gd name="f4" fmla="val 21562"/>
                <a:gd name="f5" fmla="val 21406"/>
                <a:gd name="f6" fmla="val 21298"/>
                <a:gd name="f7" fmla="val 109"/>
                <a:gd name="f8" fmla="val 20185"/>
                <a:gd name="f9" fmla="val 1221"/>
                <a:gd name="f10" fmla="val 19088"/>
                <a:gd name="f11" fmla="val 2334"/>
                <a:gd name="f12" fmla="val 17975"/>
                <a:gd name="f13" fmla="val 3447"/>
                <a:gd name="f14" fmla="val 16862"/>
                <a:gd name="f15" fmla="val 4560"/>
                <a:gd name="f16" fmla="val 15749"/>
                <a:gd name="f17" fmla="val 5673"/>
                <a:gd name="f18" fmla="val 14621"/>
                <a:gd name="f19" fmla="val 6786"/>
                <a:gd name="f20" fmla="val 13508"/>
                <a:gd name="f21" fmla="val 7898"/>
                <a:gd name="f22" fmla="val 12396"/>
                <a:gd name="f23" fmla="val 9011"/>
                <a:gd name="f24" fmla="val 11283"/>
                <a:gd name="f25" fmla="val 10124"/>
                <a:gd name="f26" fmla="val 10170"/>
                <a:gd name="f27" fmla="val 11237"/>
                <a:gd name="f28" fmla="val 9057"/>
                <a:gd name="f29" fmla="val 12350"/>
                <a:gd name="f30" fmla="val 7944"/>
                <a:gd name="f31" fmla="val 13462"/>
                <a:gd name="f32" fmla="val 6831"/>
                <a:gd name="f33" fmla="val 14575"/>
                <a:gd name="f34" fmla="val 5719"/>
                <a:gd name="f35" fmla="val 15688"/>
                <a:gd name="f36" fmla="val 4606"/>
                <a:gd name="f37" fmla="val 16801"/>
                <a:gd name="f38" fmla="val 3493"/>
                <a:gd name="f39" fmla="val 17914"/>
                <a:gd name="f40" fmla="val 1824"/>
                <a:gd name="f41" fmla="val 19583"/>
                <a:gd name="f42" fmla="val 1267"/>
                <a:gd name="f43" fmla="val 20139"/>
                <a:gd name="f44" fmla="val 155"/>
                <a:gd name="f45" fmla="val 21252"/>
                <a:gd name="f46" fmla="val 21407"/>
                <a:gd name="f47" fmla="val 15"/>
                <a:gd name="f48" fmla="val 21469"/>
                <a:gd name="f49" fmla="val 46"/>
                <a:gd name="f50" fmla="val 21515"/>
                <a:gd name="f51" fmla="val 62"/>
                <a:gd name="f52" fmla="val 433"/>
                <a:gd name="f53" fmla="val 21190"/>
                <a:gd name="f54" fmla="val 1546"/>
                <a:gd name="f55" fmla="val 20078"/>
                <a:gd name="f56" fmla="val 2658"/>
                <a:gd name="f57" fmla="val 18965"/>
                <a:gd name="f58" fmla="val 3771"/>
                <a:gd name="f59" fmla="val 17852"/>
                <a:gd name="f60" fmla="val 4884"/>
                <a:gd name="f61" fmla="val 16739"/>
                <a:gd name="f62" fmla="val 5997"/>
                <a:gd name="f63" fmla="val 15626"/>
                <a:gd name="f64" fmla="val 7110"/>
                <a:gd name="f65" fmla="val 14513"/>
                <a:gd name="f66" fmla="val 8223"/>
                <a:gd name="f67" fmla="val 13401"/>
                <a:gd name="f68" fmla="val 9335"/>
                <a:gd name="f69" fmla="val 12288"/>
                <a:gd name="f70" fmla="val 10448"/>
                <a:gd name="f71" fmla="val 11175"/>
                <a:gd name="f72" fmla="val 11561"/>
                <a:gd name="f73" fmla="val 10062"/>
                <a:gd name="f74" fmla="val 12674"/>
                <a:gd name="f75" fmla="val 8949"/>
                <a:gd name="f76" fmla="val 13787"/>
                <a:gd name="f77" fmla="val 7852"/>
                <a:gd name="f78" fmla="val 14899"/>
                <a:gd name="f79" fmla="val 6724"/>
                <a:gd name="f80" fmla="val 16012"/>
                <a:gd name="f81" fmla="val 5611"/>
                <a:gd name="f82" fmla="val 17125"/>
                <a:gd name="f83" fmla="val 4498"/>
                <a:gd name="f84" fmla="val 18238"/>
                <a:gd name="f85" fmla="val 3385"/>
                <a:gd name="f86" fmla="val 19351"/>
                <a:gd name="f87" fmla="val 2288"/>
                <a:gd name="f88" fmla="val 20463"/>
                <a:gd name="f89" fmla="val 1175"/>
                <a:gd name="f90" fmla="val 21514"/>
                <a:gd name="f91" fmla="val 47"/>
                <a:gd name="f92" fmla="val 21468"/>
                <a:gd name="f93" fmla="val 16"/>
                <a:gd name="f94" fmla="*/ f0 1 21561"/>
                <a:gd name="f95" fmla="*/ f1 1 21562"/>
                <a:gd name="f96" fmla="val f2"/>
                <a:gd name="f97" fmla="val f3"/>
                <a:gd name="f98" fmla="val f4"/>
                <a:gd name="f99" fmla="+- f98 0 f96"/>
                <a:gd name="f100" fmla="+- f97 0 f96"/>
                <a:gd name="f101" fmla="*/ f100 1 21561"/>
                <a:gd name="f102" fmla="*/ f99 1 21562"/>
                <a:gd name="f103" fmla="*/ f96 1 f101"/>
                <a:gd name="f104" fmla="*/ f97 1 f101"/>
                <a:gd name="f105" fmla="*/ f96 1 f102"/>
                <a:gd name="f106" fmla="*/ f98 1 f102"/>
                <a:gd name="f107" fmla="*/ f103 f94 1"/>
                <a:gd name="f108" fmla="*/ f104 f94 1"/>
                <a:gd name="f109" fmla="*/ f106 f95 1"/>
                <a:gd name="f110" fmla="*/ f105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7" t="f110" r="f108" b="f109"/>
              <a:pathLst>
                <a:path w="21561" h="21562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46"/>
                  </a:lnTo>
                  <a:cubicBezTo>
                    <a:pt x="f47" y="f48"/>
                    <a:pt x="f49" y="f50"/>
                    <a:pt x="f51" y="f3"/>
                  </a:cubicBez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3" y="f51"/>
                  </a:lnTo>
                  <a:cubicBezTo>
                    <a:pt x="f90" y="f91"/>
                    <a:pt x="f92" y="f93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5" name="Google Shape;754;p31">
              <a:extLst>
                <a:ext uri="{FF2B5EF4-FFF2-40B4-BE49-F238E27FC236}">
                  <a16:creationId xmlns:a16="http://schemas.microsoft.com/office/drawing/2014/main" id="{E561BE11-ED07-403D-8388-944E0B6BE8A5}"/>
                </a:ext>
              </a:extLst>
            </p:cNvPr>
            <p:cNvSpPr/>
            <p:nvPr/>
          </p:nvSpPr>
          <p:spPr>
            <a:xfrm>
              <a:off x="1669977" y="1997689"/>
              <a:ext cx="524746" cy="5243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990"/>
                <a:gd name="f4" fmla="val 20975"/>
                <a:gd name="f5" fmla="val 20819"/>
                <a:gd name="f6" fmla="val 1"/>
                <a:gd name="f7" fmla="val 20464"/>
                <a:gd name="f8" fmla="val 387"/>
                <a:gd name="f9" fmla="val 19351"/>
                <a:gd name="f10" fmla="val 1500"/>
                <a:gd name="f11" fmla="val 18238"/>
                <a:gd name="f12" fmla="val 2597"/>
                <a:gd name="f13" fmla="val 17125"/>
                <a:gd name="f14" fmla="val 3710"/>
                <a:gd name="f15" fmla="val 16012"/>
                <a:gd name="f16" fmla="val 4823"/>
                <a:gd name="f17" fmla="val 14884"/>
                <a:gd name="f18" fmla="val 5936"/>
                <a:gd name="f19" fmla="val 13771"/>
                <a:gd name="f20" fmla="val 7049"/>
                <a:gd name="f21" fmla="val 12659"/>
                <a:gd name="f22" fmla="val 8161"/>
                <a:gd name="f23" fmla="val 11546"/>
                <a:gd name="f24" fmla="val 9274"/>
                <a:gd name="f25" fmla="val 10433"/>
                <a:gd name="f26" fmla="val 10387"/>
                <a:gd name="f27" fmla="val 9320"/>
                <a:gd name="f28" fmla="val 11500"/>
                <a:gd name="f29" fmla="val 8207"/>
                <a:gd name="f30" fmla="val 12613"/>
                <a:gd name="f31" fmla="val 7094"/>
                <a:gd name="f32" fmla="val 13725"/>
                <a:gd name="f33" fmla="val 5982"/>
                <a:gd name="f34" fmla="val 14838"/>
                <a:gd name="f35" fmla="val 4869"/>
                <a:gd name="f36" fmla="val 15951"/>
                <a:gd name="f37" fmla="val 3756"/>
                <a:gd name="f38" fmla="val 17064"/>
                <a:gd name="f39" fmla="val 2643"/>
                <a:gd name="f40" fmla="val 18177"/>
                <a:gd name="f41" fmla="val 1530"/>
                <a:gd name="f42" fmla="val 19290"/>
                <a:gd name="f43" fmla="val 418"/>
                <a:gd name="f44" fmla="val 20402"/>
                <a:gd name="f45" fmla="val 20820"/>
                <a:gd name="f46" fmla="val 47"/>
                <a:gd name="f47" fmla="val 20974"/>
                <a:gd name="f48" fmla="val 696"/>
                <a:gd name="f49" fmla="val 20341"/>
                <a:gd name="f50" fmla="val 1809"/>
                <a:gd name="f51" fmla="val 19228"/>
                <a:gd name="f52" fmla="val 2921"/>
                <a:gd name="f53" fmla="val 18115"/>
                <a:gd name="f54" fmla="val 4034"/>
                <a:gd name="f55" fmla="val 17002"/>
                <a:gd name="f56" fmla="val 5147"/>
                <a:gd name="f57" fmla="val 15889"/>
                <a:gd name="f58" fmla="val 6244"/>
                <a:gd name="f59" fmla="val 14776"/>
                <a:gd name="f60" fmla="val 7357"/>
                <a:gd name="f61" fmla="val 13664"/>
                <a:gd name="f62" fmla="val 8470"/>
                <a:gd name="f63" fmla="val 12551"/>
                <a:gd name="f64" fmla="val 9583"/>
                <a:gd name="f65" fmla="val 11438"/>
                <a:gd name="f66" fmla="val 10711"/>
                <a:gd name="f67" fmla="val 10325"/>
                <a:gd name="f68" fmla="val 11824"/>
                <a:gd name="f69" fmla="val 9212"/>
                <a:gd name="f70" fmla="val 12937"/>
                <a:gd name="f71" fmla="val 8115"/>
                <a:gd name="f72" fmla="val 14050"/>
                <a:gd name="f73" fmla="val 6987"/>
                <a:gd name="f74" fmla="val 15162"/>
                <a:gd name="f75" fmla="val 5874"/>
                <a:gd name="f76" fmla="val 16275"/>
                <a:gd name="f77" fmla="val 4761"/>
                <a:gd name="f78" fmla="val 17388"/>
                <a:gd name="f79" fmla="val 3648"/>
                <a:gd name="f80" fmla="val 18501"/>
                <a:gd name="f81" fmla="val 2551"/>
                <a:gd name="f82" fmla="val 19614"/>
                <a:gd name="f83" fmla="val 1438"/>
                <a:gd name="f84" fmla="val 20726"/>
                <a:gd name="f85" fmla="val 325"/>
                <a:gd name="f86" fmla="val 20989"/>
                <a:gd name="f87" fmla="*/ f0 1 20990"/>
                <a:gd name="f88" fmla="*/ f1 1 20975"/>
                <a:gd name="f89" fmla="val f2"/>
                <a:gd name="f90" fmla="val f3"/>
                <a:gd name="f91" fmla="val f4"/>
                <a:gd name="f92" fmla="+- f91 0 f89"/>
                <a:gd name="f93" fmla="+- f90 0 f89"/>
                <a:gd name="f94" fmla="*/ f93 1 20990"/>
                <a:gd name="f95" fmla="*/ f92 1 20975"/>
                <a:gd name="f96" fmla="*/ f89 1 f94"/>
                <a:gd name="f97" fmla="*/ f90 1 f94"/>
                <a:gd name="f98" fmla="*/ f89 1 f95"/>
                <a:gd name="f99" fmla="*/ f91 1 f95"/>
                <a:gd name="f100" fmla="*/ f96 f87 1"/>
                <a:gd name="f101" fmla="*/ f97 f87 1"/>
                <a:gd name="f102" fmla="*/ f99 f88 1"/>
                <a:gd name="f103" fmla="*/ f98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20990" h="2097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2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4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6" name="Google Shape;755;p31">
              <a:extLst>
                <a:ext uri="{FF2B5EF4-FFF2-40B4-BE49-F238E27FC236}">
                  <a16:creationId xmlns:a16="http://schemas.microsoft.com/office/drawing/2014/main" id="{9F4C8D61-5908-4643-8973-4692AAC05543}"/>
                </a:ext>
              </a:extLst>
            </p:cNvPr>
            <p:cNvSpPr/>
            <p:nvPr/>
          </p:nvSpPr>
          <p:spPr>
            <a:xfrm>
              <a:off x="1684279" y="2011990"/>
              <a:ext cx="551803" cy="5514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72"/>
                <a:gd name="f4" fmla="val 22056"/>
                <a:gd name="f5" fmla="val 21916"/>
                <a:gd name="f6" fmla="val 1"/>
                <a:gd name="f7" fmla="val 20989"/>
                <a:gd name="f8" fmla="val 928"/>
                <a:gd name="f9" fmla="val 19876"/>
                <a:gd name="f10" fmla="val 2041"/>
                <a:gd name="f11" fmla="val 18763"/>
                <a:gd name="f12" fmla="val 3154"/>
                <a:gd name="f13" fmla="val 17666"/>
                <a:gd name="f14" fmla="val 4251"/>
                <a:gd name="f15" fmla="val 16553"/>
                <a:gd name="f16" fmla="val 5364"/>
                <a:gd name="f17" fmla="val 15440"/>
                <a:gd name="f18" fmla="val 6477"/>
                <a:gd name="f19" fmla="val 14328"/>
                <a:gd name="f20" fmla="val 7589"/>
                <a:gd name="f21" fmla="val 13215"/>
                <a:gd name="f22" fmla="val 8702"/>
                <a:gd name="f23" fmla="val 12102"/>
                <a:gd name="f24" fmla="val 9815"/>
                <a:gd name="f25" fmla="val 10989"/>
                <a:gd name="f26" fmla="val 10928"/>
                <a:gd name="f27" fmla="val 9876"/>
                <a:gd name="f28" fmla="val 12041"/>
                <a:gd name="f29" fmla="val 8764"/>
                <a:gd name="f30" fmla="val 13153"/>
                <a:gd name="f31" fmla="val 7651"/>
                <a:gd name="f32" fmla="val 14266"/>
                <a:gd name="f33" fmla="val 6538"/>
                <a:gd name="f34" fmla="val 15379"/>
                <a:gd name="f35" fmla="val 5425"/>
                <a:gd name="f36" fmla="val 16492"/>
                <a:gd name="f37" fmla="val 4312"/>
                <a:gd name="f38" fmla="val 17605"/>
                <a:gd name="f39" fmla="val 3199"/>
                <a:gd name="f40" fmla="val 18718"/>
                <a:gd name="f41" fmla="val 2087"/>
                <a:gd name="f42" fmla="val 19830"/>
                <a:gd name="f43" fmla="val 974"/>
                <a:gd name="f44" fmla="val 20943"/>
                <a:gd name="f45" fmla="val 21917"/>
                <a:gd name="f46" fmla="val 47"/>
                <a:gd name="f47" fmla="val 108"/>
                <a:gd name="f48" fmla="val 21994"/>
                <a:gd name="f49" fmla="val 1221"/>
                <a:gd name="f50" fmla="val 20881"/>
                <a:gd name="f51" fmla="val 2334"/>
                <a:gd name="f52" fmla="val 19769"/>
                <a:gd name="f53" fmla="val 4482"/>
                <a:gd name="f54" fmla="val 17636"/>
                <a:gd name="f55" fmla="val 4575"/>
                <a:gd name="f56" fmla="val 17543"/>
                <a:gd name="f57" fmla="val 5672"/>
                <a:gd name="f58" fmla="val 16430"/>
                <a:gd name="f59" fmla="val 6785"/>
                <a:gd name="f60" fmla="val 15317"/>
                <a:gd name="f61" fmla="val 7898"/>
                <a:gd name="f62" fmla="val 14204"/>
                <a:gd name="f63" fmla="val 9011"/>
                <a:gd name="f64" fmla="val 13092"/>
                <a:gd name="f65" fmla="val 10139"/>
                <a:gd name="f66" fmla="val 11979"/>
                <a:gd name="f67" fmla="val 11252"/>
                <a:gd name="f68" fmla="val 10866"/>
                <a:gd name="f69" fmla="val 12365"/>
                <a:gd name="f70" fmla="val 9753"/>
                <a:gd name="f71" fmla="val 13478"/>
                <a:gd name="f72" fmla="val 8640"/>
                <a:gd name="f73" fmla="val 14590"/>
                <a:gd name="f74" fmla="val 7543"/>
                <a:gd name="f75" fmla="val 15703"/>
                <a:gd name="f76" fmla="val 6415"/>
                <a:gd name="f77" fmla="val 16816"/>
                <a:gd name="f78" fmla="val 5302"/>
                <a:gd name="f79" fmla="val 17929"/>
                <a:gd name="f80" fmla="val 4189"/>
                <a:gd name="f81" fmla="val 19042"/>
                <a:gd name="f82" fmla="val 3076"/>
                <a:gd name="f83" fmla="val 20154"/>
                <a:gd name="f84" fmla="val 1979"/>
                <a:gd name="f85" fmla="val 21267"/>
                <a:gd name="f86" fmla="val 866"/>
                <a:gd name="f87" fmla="val 22071"/>
                <a:gd name="f88" fmla="val 62"/>
                <a:gd name="f89" fmla="*/ f0 1 22072"/>
                <a:gd name="f90" fmla="*/ f1 1 2205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2072"/>
                <a:gd name="f97" fmla="*/ f94 1 2205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2072" h="22056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2" y="f45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7" name="Google Shape;756;p31">
              <a:extLst>
                <a:ext uri="{FF2B5EF4-FFF2-40B4-BE49-F238E27FC236}">
                  <a16:creationId xmlns:a16="http://schemas.microsoft.com/office/drawing/2014/main" id="{25156502-AD59-4251-9491-29BD635A17CE}"/>
                </a:ext>
              </a:extLst>
            </p:cNvPr>
            <p:cNvSpPr/>
            <p:nvPr/>
          </p:nvSpPr>
          <p:spPr>
            <a:xfrm>
              <a:off x="1656051" y="1983388"/>
              <a:ext cx="387202" cy="3872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88"/>
                <a:gd name="f4" fmla="val 1"/>
                <a:gd name="f5" fmla="val 15256"/>
                <a:gd name="f6" fmla="val 32"/>
                <a:gd name="f7" fmla="val 14328"/>
                <a:gd name="f8" fmla="val 959"/>
                <a:gd name="f9" fmla="val 13216"/>
                <a:gd name="f10" fmla="val 2072"/>
                <a:gd name="f11" fmla="val 12103"/>
                <a:gd name="f12" fmla="val 3185"/>
                <a:gd name="f13" fmla="val 10990"/>
                <a:gd name="f14" fmla="val 4282"/>
                <a:gd name="f15" fmla="val 9877"/>
                <a:gd name="f16" fmla="val 5395"/>
                <a:gd name="f17" fmla="val 8764"/>
                <a:gd name="f18" fmla="val 6508"/>
                <a:gd name="f19" fmla="val 7651"/>
                <a:gd name="f20" fmla="val 7621"/>
                <a:gd name="f21" fmla="val 6539"/>
                <a:gd name="f22" fmla="val 8733"/>
                <a:gd name="f23" fmla="val 5426"/>
                <a:gd name="f24" fmla="val 9846"/>
                <a:gd name="f25" fmla="val 4313"/>
                <a:gd name="f26" fmla="val 10959"/>
                <a:gd name="f27" fmla="val 3200"/>
                <a:gd name="f28" fmla="val 12072"/>
                <a:gd name="f29" fmla="val 2087"/>
                <a:gd name="f30" fmla="val 13185"/>
                <a:gd name="f31" fmla="val 975"/>
                <a:gd name="f32" fmla="val 14297"/>
                <a:gd name="f33" fmla="val 16"/>
                <a:gd name="f34" fmla="val 15271"/>
                <a:gd name="f35" fmla="val 15333"/>
                <a:gd name="f36" fmla="val 15410"/>
                <a:gd name="f37" fmla="val 140"/>
                <a:gd name="f38" fmla="val 15348"/>
                <a:gd name="f39" fmla="val 1253"/>
                <a:gd name="f40" fmla="val 14236"/>
                <a:gd name="f41" fmla="val 2366"/>
                <a:gd name="f42" fmla="val 13123"/>
                <a:gd name="f43" fmla="val 3478"/>
                <a:gd name="f44" fmla="val 12010"/>
                <a:gd name="f45" fmla="val 4591"/>
                <a:gd name="f46" fmla="val 10897"/>
                <a:gd name="f47" fmla="val 5704"/>
                <a:gd name="f48" fmla="val 9784"/>
                <a:gd name="f49" fmla="val 6817"/>
                <a:gd name="f50" fmla="val 8687"/>
                <a:gd name="f51" fmla="val 7930"/>
                <a:gd name="f52" fmla="val 7559"/>
                <a:gd name="f53" fmla="val 9043"/>
                <a:gd name="f54" fmla="val 6446"/>
                <a:gd name="f55" fmla="val 10155"/>
                <a:gd name="f56" fmla="val 5333"/>
                <a:gd name="f57" fmla="val 11268"/>
                <a:gd name="f58" fmla="val 4220"/>
                <a:gd name="f59" fmla="val 12381"/>
                <a:gd name="f60" fmla="val 3107"/>
                <a:gd name="f61" fmla="val 13494"/>
                <a:gd name="f62" fmla="val 1995"/>
                <a:gd name="f63" fmla="val 14607"/>
                <a:gd name="f64" fmla="val 882"/>
                <a:gd name="f65" fmla="*/ f0 1 15488"/>
                <a:gd name="f66" fmla="*/ f1 1 15488"/>
                <a:gd name="f67" fmla="val f2"/>
                <a:gd name="f68" fmla="val f3"/>
                <a:gd name="f69" fmla="+- f68 0 f67"/>
                <a:gd name="f70" fmla="*/ f69 1 15488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5488" h="15488">
                  <a:moveTo>
                    <a:pt x="f3" y="f4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cubicBezTo>
                    <a:pt x="f33" y="f35"/>
                    <a:pt x="f4" y="f36"/>
                    <a:pt x="f4" y="f3"/>
                  </a:cubicBez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3" y="f4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178" name="Google Shape;757;p31">
            <a:extLst>
              <a:ext uri="{FF2B5EF4-FFF2-40B4-BE49-F238E27FC236}">
                <a16:creationId xmlns:a16="http://schemas.microsoft.com/office/drawing/2014/main" id="{61F8369E-0995-41A7-BA6C-55B444709E4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93738" y="554528"/>
            <a:ext cx="7823396" cy="572697"/>
          </a:xfrm>
        </p:spPr>
        <p:txBody>
          <a:bodyPr anchor="t" anchorCtr="0"/>
          <a:lstStyle/>
          <a:p>
            <a:pPr lvl="0" rtl="1"/>
            <a:r>
              <a:rPr lang="fa-IR" sz="3500" u="none" dirty="0">
                <a:solidFill>
                  <a:srgbClr val="02123B"/>
                </a:solidFill>
                <a:cs typeface="B Nazanin" panose="00000400000000000000" pitchFamily="2" charset="-78"/>
              </a:rPr>
              <a:t>تکامل ما</a:t>
            </a:r>
            <a:endParaRPr lang="en-US" sz="3500" u="none" dirty="0">
              <a:solidFill>
                <a:srgbClr val="02123B"/>
              </a:solidFill>
              <a:cs typeface="B Nazanin" panose="00000400000000000000" pitchFamily="2" charset="-78"/>
            </a:endParaRPr>
          </a:p>
        </p:txBody>
      </p:sp>
      <p:sp>
        <p:nvSpPr>
          <p:cNvPr id="179" name="Google Shape;758;p31">
            <a:extLst>
              <a:ext uri="{FF2B5EF4-FFF2-40B4-BE49-F238E27FC236}">
                <a16:creationId xmlns:a16="http://schemas.microsoft.com/office/drawing/2014/main" id="{A1C9E72F-AFCB-4797-8E21-BB5DF77EA83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234504" y="3535198"/>
            <a:ext cx="1453201" cy="797704"/>
          </a:xfrm>
        </p:spPr>
        <p:txBody>
          <a:bodyPr bIns="0"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cxnSp>
        <p:nvCxnSpPr>
          <p:cNvPr id="180" name="Google Shape;759;p31">
            <a:extLst>
              <a:ext uri="{FF2B5EF4-FFF2-40B4-BE49-F238E27FC236}">
                <a16:creationId xmlns:a16="http://schemas.microsoft.com/office/drawing/2014/main" id="{E4D08172-31F8-457D-99F0-7B7318E8E765}"/>
              </a:ext>
            </a:extLst>
          </p:cNvPr>
          <p:cNvCxnSpPr>
            <a:stCxn id="182" idx="1"/>
          </p:cNvCxnSpPr>
          <p:nvPr/>
        </p:nvCxnSpPr>
        <p:spPr>
          <a:xfrm flipV="1">
            <a:off x="2279452" y="2332927"/>
            <a:ext cx="6873006" cy="4"/>
          </a:xfrm>
          <a:prstGeom prst="straightConnector1">
            <a:avLst/>
          </a:prstGeom>
          <a:noFill/>
          <a:ln w="28575" cap="flat">
            <a:solidFill>
              <a:srgbClr val="0082E5"/>
            </a:solidFill>
            <a:custDash>
              <a:ds d="800000" sp="100000"/>
            </a:custDash>
            <a:round/>
          </a:ln>
        </p:spPr>
      </p:cxnSp>
      <p:cxnSp>
        <p:nvCxnSpPr>
          <p:cNvPr id="181" name="Google Shape;761;p31">
            <a:extLst>
              <a:ext uri="{FF2B5EF4-FFF2-40B4-BE49-F238E27FC236}">
                <a16:creationId xmlns:a16="http://schemas.microsoft.com/office/drawing/2014/main" id="{6D5D417A-F39B-4284-A8D9-BC93D34B29B0}"/>
              </a:ext>
            </a:extLst>
          </p:cNvPr>
          <p:cNvCxnSpPr/>
          <p:nvPr/>
        </p:nvCxnSpPr>
        <p:spPr>
          <a:xfrm rot="10799991">
            <a:off x="1959147" y="2610730"/>
            <a:ext cx="0" cy="422096"/>
          </a:xfrm>
          <a:prstGeom prst="straightConnector1">
            <a:avLst/>
          </a:prstGeom>
          <a:noFill/>
          <a:ln w="9528" cap="flat">
            <a:solidFill>
              <a:srgbClr val="435D74"/>
            </a:solidFill>
            <a:prstDash val="solid"/>
            <a:round/>
          </a:ln>
        </p:spPr>
      </p:cxnSp>
      <p:sp>
        <p:nvSpPr>
          <p:cNvPr id="182" name="Google Shape;760;p31">
            <a:extLst>
              <a:ext uri="{FF2B5EF4-FFF2-40B4-BE49-F238E27FC236}">
                <a16:creationId xmlns:a16="http://schemas.microsoft.com/office/drawing/2014/main" id="{CCD30F0C-D276-4FA6-9C2A-FEB7F217A3FC}"/>
              </a:ext>
            </a:extLst>
          </p:cNvPr>
          <p:cNvSpPr/>
          <p:nvPr/>
        </p:nvSpPr>
        <p:spPr>
          <a:xfrm>
            <a:off x="1638952" y="2012832"/>
            <a:ext cx="640500" cy="640198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cxnSp>
        <p:nvCxnSpPr>
          <p:cNvPr id="183" name="Google Shape;762;p31">
            <a:extLst>
              <a:ext uri="{FF2B5EF4-FFF2-40B4-BE49-F238E27FC236}">
                <a16:creationId xmlns:a16="http://schemas.microsoft.com/office/drawing/2014/main" id="{EF8D39A3-EAA0-46DE-9F18-2867A7F5BCEC}"/>
              </a:ext>
            </a:extLst>
          </p:cNvPr>
          <p:cNvCxnSpPr/>
          <p:nvPr/>
        </p:nvCxnSpPr>
        <p:spPr>
          <a:xfrm>
            <a:off x="3700293" y="2652756"/>
            <a:ext cx="0" cy="380098"/>
          </a:xfrm>
          <a:prstGeom prst="straightConnector1">
            <a:avLst/>
          </a:prstGeom>
          <a:noFill/>
          <a:ln w="9528" cap="flat">
            <a:solidFill>
              <a:srgbClr val="435D74"/>
            </a:solidFill>
            <a:prstDash val="solid"/>
            <a:round/>
          </a:ln>
        </p:spPr>
      </p:cxnSp>
      <p:sp>
        <p:nvSpPr>
          <p:cNvPr id="184" name="Google Shape;763;p31">
            <a:extLst>
              <a:ext uri="{FF2B5EF4-FFF2-40B4-BE49-F238E27FC236}">
                <a16:creationId xmlns:a16="http://schemas.microsoft.com/office/drawing/2014/main" id="{41578EBD-699B-47B8-864B-61FD00E485EF}"/>
              </a:ext>
            </a:extLst>
          </p:cNvPr>
          <p:cNvSpPr/>
          <p:nvPr/>
        </p:nvSpPr>
        <p:spPr>
          <a:xfrm>
            <a:off x="3380536" y="2012475"/>
            <a:ext cx="641104" cy="6411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cxnSp>
        <p:nvCxnSpPr>
          <p:cNvPr id="185" name="Google Shape;764;p31">
            <a:extLst>
              <a:ext uri="{FF2B5EF4-FFF2-40B4-BE49-F238E27FC236}">
                <a16:creationId xmlns:a16="http://schemas.microsoft.com/office/drawing/2014/main" id="{2172D73E-C362-4BF8-8EAA-7A2FFF26DDA2}"/>
              </a:ext>
            </a:extLst>
          </p:cNvPr>
          <p:cNvCxnSpPr/>
          <p:nvPr/>
        </p:nvCxnSpPr>
        <p:spPr>
          <a:xfrm rot="10799991">
            <a:off x="5443596" y="2610803"/>
            <a:ext cx="0" cy="422105"/>
          </a:xfrm>
          <a:prstGeom prst="straightConnector1">
            <a:avLst/>
          </a:prstGeom>
          <a:noFill/>
          <a:ln w="9528" cap="flat">
            <a:solidFill>
              <a:srgbClr val="435D74"/>
            </a:solidFill>
            <a:prstDash val="solid"/>
            <a:round/>
          </a:ln>
        </p:spPr>
      </p:cxnSp>
      <p:sp>
        <p:nvSpPr>
          <p:cNvPr id="186" name="Google Shape;765;p31">
            <a:extLst>
              <a:ext uri="{FF2B5EF4-FFF2-40B4-BE49-F238E27FC236}">
                <a16:creationId xmlns:a16="http://schemas.microsoft.com/office/drawing/2014/main" id="{97C8DB66-DD55-4330-BCCF-BF7F8C715639}"/>
              </a:ext>
            </a:extLst>
          </p:cNvPr>
          <p:cNvSpPr/>
          <p:nvPr/>
        </p:nvSpPr>
        <p:spPr>
          <a:xfrm>
            <a:off x="5123410" y="2012868"/>
            <a:ext cx="640500" cy="640198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cxnSp>
        <p:nvCxnSpPr>
          <p:cNvPr id="187" name="Google Shape;766;p31">
            <a:extLst>
              <a:ext uri="{FF2B5EF4-FFF2-40B4-BE49-F238E27FC236}">
                <a16:creationId xmlns:a16="http://schemas.microsoft.com/office/drawing/2014/main" id="{7624CD8F-3876-4547-BE26-D5D4CE5C337B}"/>
              </a:ext>
            </a:extLst>
          </p:cNvPr>
          <p:cNvCxnSpPr/>
          <p:nvPr/>
        </p:nvCxnSpPr>
        <p:spPr>
          <a:xfrm>
            <a:off x="7185912" y="2653250"/>
            <a:ext cx="0" cy="379577"/>
          </a:xfrm>
          <a:prstGeom prst="straightConnector1">
            <a:avLst/>
          </a:prstGeom>
          <a:noFill/>
          <a:ln w="9528" cap="flat">
            <a:solidFill>
              <a:srgbClr val="435D74"/>
            </a:solidFill>
            <a:prstDash val="solid"/>
            <a:round/>
          </a:ln>
        </p:spPr>
      </p:cxnSp>
      <p:sp>
        <p:nvSpPr>
          <p:cNvPr id="188" name="Google Shape;767;p31">
            <a:extLst>
              <a:ext uri="{FF2B5EF4-FFF2-40B4-BE49-F238E27FC236}">
                <a16:creationId xmlns:a16="http://schemas.microsoft.com/office/drawing/2014/main" id="{227A8153-4607-42E6-A256-188FF7897297}"/>
              </a:ext>
            </a:extLst>
          </p:cNvPr>
          <p:cNvSpPr/>
          <p:nvPr/>
        </p:nvSpPr>
        <p:spPr>
          <a:xfrm>
            <a:off x="6865616" y="2012868"/>
            <a:ext cx="640500" cy="640198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89" name="Google Shape;768;p31">
            <a:extLst>
              <a:ext uri="{FF2B5EF4-FFF2-40B4-BE49-F238E27FC236}">
                <a16:creationId xmlns:a16="http://schemas.microsoft.com/office/drawing/2014/main" id="{0D749F98-F28B-464B-9C94-144AA9DDFC7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719099" y="3535198"/>
            <a:ext cx="1453201" cy="797704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spcAft>
                <a:spcPts val="160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90" name="Google Shape;769;p31">
            <a:extLst>
              <a:ext uri="{FF2B5EF4-FFF2-40B4-BE49-F238E27FC236}">
                <a16:creationId xmlns:a16="http://schemas.microsoft.com/office/drawing/2014/main" id="{9535BD2E-9E23-4DF8-894D-D19311F03A6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464378" y="3535198"/>
            <a:ext cx="1453201" cy="797704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91" name="Google Shape;770;p31">
            <a:extLst>
              <a:ext uri="{FF2B5EF4-FFF2-40B4-BE49-F238E27FC236}">
                <a16:creationId xmlns:a16="http://schemas.microsoft.com/office/drawing/2014/main" id="{C2DC0ABE-D64C-4932-8542-7F3659FDA60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973820" y="3535198"/>
            <a:ext cx="1453201" cy="797704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spcAft>
                <a:spcPts val="160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92" name="Google Shape;771;p31">
            <a:extLst>
              <a:ext uri="{FF2B5EF4-FFF2-40B4-BE49-F238E27FC236}">
                <a16:creationId xmlns:a16="http://schemas.microsoft.com/office/drawing/2014/main" id="{E6C71B39-9A8D-4B74-852A-320FDBD3DDF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424699" y="3077120"/>
            <a:ext cx="1072801" cy="527096"/>
          </a:xfrm>
        </p:spPr>
        <p:txBody>
          <a:bodyPr anchor="b" anchorCtr="1"/>
          <a:lstStyle/>
          <a:p>
            <a:pPr lvl="0" algn="ctr" rtl="1"/>
            <a:r>
              <a:rPr lang="en-US" sz="2500" u="sng">
                <a:solidFill>
                  <a:srgbClr val="FF3F47"/>
                </a:solidFill>
                <a:cs typeface="B Nazanin" panose="00000400000000000000" pitchFamily="2" charset="-78"/>
              </a:rPr>
              <a:t>2008</a:t>
            </a:r>
          </a:p>
        </p:txBody>
      </p:sp>
      <p:sp>
        <p:nvSpPr>
          <p:cNvPr id="193" name="Google Shape;772;p31">
            <a:extLst>
              <a:ext uri="{FF2B5EF4-FFF2-40B4-BE49-F238E27FC236}">
                <a16:creationId xmlns:a16="http://schemas.microsoft.com/office/drawing/2014/main" id="{CC80C2EB-6B4C-4FAD-BA82-0C0DF3D722B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161867" y="3077120"/>
            <a:ext cx="1072801" cy="527096"/>
          </a:xfrm>
        </p:spPr>
        <p:txBody>
          <a:bodyPr anchor="b" anchorCtr="1"/>
          <a:lstStyle/>
          <a:p>
            <a:pPr lvl="0" algn="ctr" rtl="1"/>
            <a:r>
              <a:rPr lang="en-US" sz="2500" u="sng">
                <a:solidFill>
                  <a:srgbClr val="FF3F47"/>
                </a:solidFill>
                <a:cs typeface="B Nazanin" panose="00000400000000000000" pitchFamily="2" charset="-78"/>
              </a:rPr>
              <a:t>2010</a:t>
            </a:r>
          </a:p>
        </p:txBody>
      </p:sp>
      <p:sp>
        <p:nvSpPr>
          <p:cNvPr id="194" name="Google Shape;773;p31">
            <a:extLst>
              <a:ext uri="{FF2B5EF4-FFF2-40B4-BE49-F238E27FC236}">
                <a16:creationId xmlns:a16="http://schemas.microsoft.com/office/drawing/2014/main" id="{78F9F9C8-7940-4BF7-9B85-4BA80EC96F7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906963" y="3077120"/>
            <a:ext cx="1072801" cy="527096"/>
          </a:xfrm>
        </p:spPr>
        <p:txBody>
          <a:bodyPr anchor="b" anchorCtr="1"/>
          <a:lstStyle/>
          <a:p>
            <a:pPr lvl="0" algn="ctr" rtl="1"/>
            <a:r>
              <a:rPr lang="en-US" sz="2500" u="sng">
                <a:solidFill>
                  <a:srgbClr val="FF3F47"/>
                </a:solidFill>
                <a:cs typeface="B Nazanin" panose="00000400000000000000" pitchFamily="2" charset="-78"/>
              </a:rPr>
              <a:t>2017</a:t>
            </a:r>
          </a:p>
        </p:txBody>
      </p:sp>
      <p:sp>
        <p:nvSpPr>
          <p:cNvPr id="195" name="Google Shape;774;p31">
            <a:extLst>
              <a:ext uri="{FF2B5EF4-FFF2-40B4-BE49-F238E27FC236}">
                <a16:creationId xmlns:a16="http://schemas.microsoft.com/office/drawing/2014/main" id="{7692ACF5-60FE-4C56-8CDB-8E0243963EC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649480" y="3077120"/>
            <a:ext cx="1072801" cy="527096"/>
          </a:xfrm>
        </p:spPr>
        <p:txBody>
          <a:bodyPr anchor="b" anchorCtr="1"/>
          <a:lstStyle/>
          <a:p>
            <a:pPr lvl="0" algn="ctr" rtl="1"/>
            <a:r>
              <a:rPr lang="en-US" sz="2500" u="sng">
                <a:solidFill>
                  <a:srgbClr val="FF3F47"/>
                </a:solidFill>
                <a:cs typeface="B Nazanin" panose="00000400000000000000" pitchFamily="2" charset="-78"/>
              </a:rPr>
              <a:t>2020</a:t>
            </a:r>
          </a:p>
        </p:txBody>
      </p:sp>
      <p:grpSp>
        <p:nvGrpSpPr>
          <p:cNvPr id="196" name="Google Shape;775;p31">
            <a:extLst>
              <a:ext uri="{FF2B5EF4-FFF2-40B4-BE49-F238E27FC236}">
                <a16:creationId xmlns:a16="http://schemas.microsoft.com/office/drawing/2014/main" id="{DDB16F73-2CD2-4107-99EA-D8F2C75C85F5}"/>
              </a:ext>
            </a:extLst>
          </p:cNvPr>
          <p:cNvGrpSpPr/>
          <p:nvPr/>
        </p:nvGrpSpPr>
        <p:grpSpPr>
          <a:xfrm>
            <a:off x="1803480" y="2151034"/>
            <a:ext cx="311453" cy="354339"/>
            <a:chOff x="1803480" y="2151034"/>
            <a:chExt cx="311453" cy="354339"/>
          </a:xfrm>
        </p:grpSpPr>
        <p:sp>
          <p:nvSpPr>
            <p:cNvPr id="197" name="Google Shape;776;p31">
              <a:extLst>
                <a:ext uri="{FF2B5EF4-FFF2-40B4-BE49-F238E27FC236}">
                  <a16:creationId xmlns:a16="http://schemas.microsoft.com/office/drawing/2014/main" id="{F9DF14C4-D5C9-45CD-85C8-6F3FFBA95FC9}"/>
                </a:ext>
              </a:extLst>
            </p:cNvPr>
            <p:cNvSpPr/>
            <p:nvPr/>
          </p:nvSpPr>
          <p:spPr>
            <a:xfrm>
              <a:off x="1803480" y="2379479"/>
              <a:ext cx="311453" cy="125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524"/>
                <a:gd name="f4" fmla="val 4254"/>
                <a:gd name="f5" fmla="val 7814"/>
                <a:gd name="f6" fmla="val 1418"/>
                <a:gd name="f7" fmla="val 8003"/>
                <a:gd name="f8" fmla="val 2142"/>
                <a:gd name="f9" fmla="val 2553"/>
                <a:gd name="f10" fmla="val 2710"/>
                <a:gd name="f11" fmla="val 726"/>
                <a:gd name="f12" fmla="val 725"/>
                <a:gd name="f13" fmla="val 379"/>
                <a:gd name="f14" fmla="val 159"/>
                <a:gd name="f15" fmla="val 1"/>
                <a:gd name="f16" fmla="val 882"/>
                <a:gd name="f17" fmla="val 1071"/>
                <a:gd name="f18" fmla="val 1260"/>
                <a:gd name="f19" fmla="val 2017"/>
                <a:gd name="f20" fmla="val 1419"/>
                <a:gd name="f21" fmla="val 3844"/>
                <a:gd name="f22" fmla="val 1387"/>
                <a:gd name="f23" fmla="val 4033"/>
                <a:gd name="f24" fmla="val 1513"/>
                <a:gd name="f25" fmla="val 4222"/>
                <a:gd name="f26" fmla="val 1671"/>
                <a:gd name="f27" fmla="val 4253"/>
                <a:gd name="f28" fmla="val 1734"/>
                <a:gd name="f29" fmla="val 1891"/>
                <a:gd name="f30" fmla="val 2049"/>
                <a:gd name="f31" fmla="val 4159"/>
                <a:gd name="f32" fmla="val 2112"/>
                <a:gd name="f33" fmla="val 4001"/>
                <a:gd name="f34" fmla="val 2364"/>
                <a:gd name="f35" fmla="val 2804"/>
                <a:gd name="f36" fmla="val 8161"/>
                <a:gd name="f37" fmla="val 8444"/>
                <a:gd name="f38" fmla="val 8476"/>
                <a:gd name="f39" fmla="val 8633"/>
                <a:gd name="f40" fmla="val 8791"/>
                <a:gd name="f41" fmla="val 8854"/>
                <a:gd name="f42" fmla="val 9074"/>
                <a:gd name="f43" fmla="val 9169"/>
                <a:gd name="f44" fmla="val 9106"/>
                <a:gd name="f45" fmla="val 8507"/>
                <a:gd name="f46" fmla="val 10177"/>
                <a:gd name="f47" fmla="val 10366"/>
                <a:gd name="f48" fmla="val 10398"/>
                <a:gd name="f49" fmla="val 10209"/>
                <a:gd name="f50" fmla="val 9862"/>
                <a:gd name="f51" fmla="*/ f0 1 10524"/>
                <a:gd name="f52" fmla="*/ f1 1 4254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0524"/>
                <a:gd name="f59" fmla="*/ f56 1 4254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0524" h="4254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10" y="f6"/>
                  </a:lnTo>
                  <a:close/>
                  <a:moveTo>
                    <a:pt x="f11" y="f2"/>
                  </a:moveTo>
                  <a:lnTo>
                    <a:pt x="f11" y="f12"/>
                  </a:lnTo>
                  <a:lnTo>
                    <a:pt x="f13" y="f12"/>
                  </a:lnTo>
                  <a:cubicBezTo>
                    <a:pt x="f14" y="f12"/>
                    <a:pt x="f15" y="f16"/>
                    <a:pt x="f15" y="f17"/>
                  </a:cubicBezTo>
                  <a:cubicBezTo>
                    <a:pt x="f15" y="f18"/>
                    <a:pt x="f14" y="f6"/>
                    <a:pt x="f13" y="f6"/>
                  </a:cubicBezTo>
                  <a:lnTo>
                    <a:pt x="f19" y="f6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2" y="f33"/>
                  </a:cubicBezTo>
                  <a:lnTo>
                    <a:pt x="f34" y="f35"/>
                  </a:lnTo>
                  <a:lnTo>
                    <a:pt x="f36" y="f35"/>
                  </a:lnTo>
                  <a:lnTo>
                    <a:pt x="f37" y="f33"/>
                  </a:lnTo>
                  <a:cubicBezTo>
                    <a:pt x="f38" y="f31"/>
                    <a:pt x="f39" y="f27"/>
                    <a:pt x="f40" y="f27"/>
                  </a:cubicBezTo>
                  <a:lnTo>
                    <a:pt x="f41" y="f27"/>
                  </a:lnTo>
                  <a:cubicBezTo>
                    <a:pt x="f42" y="f25"/>
                    <a:pt x="f43" y="f23"/>
                    <a:pt x="f44" y="f21"/>
                  </a:cubicBezTo>
                  <a:lnTo>
                    <a:pt x="f45" y="f6"/>
                  </a:lnTo>
                  <a:lnTo>
                    <a:pt x="f46" y="f6"/>
                  </a:lnTo>
                  <a:cubicBezTo>
                    <a:pt x="f47" y="f6"/>
                    <a:pt x="f3" y="f18"/>
                    <a:pt x="f3" y="f17"/>
                  </a:cubicBezTo>
                  <a:cubicBezTo>
                    <a:pt x="f3" y="f16"/>
                    <a:pt x="f48" y="f12"/>
                    <a:pt x="f49" y="f12"/>
                  </a:cubicBezTo>
                  <a:lnTo>
                    <a:pt x="f50" y="f12"/>
                  </a:lnTo>
                  <a:lnTo>
                    <a:pt x="f50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8" name="Google Shape;777;p31">
              <a:extLst>
                <a:ext uri="{FF2B5EF4-FFF2-40B4-BE49-F238E27FC236}">
                  <a16:creationId xmlns:a16="http://schemas.microsoft.com/office/drawing/2014/main" id="{11BE98E5-EF56-4D9F-8970-933D6405265B}"/>
                </a:ext>
              </a:extLst>
            </p:cNvPr>
            <p:cNvSpPr/>
            <p:nvPr/>
          </p:nvSpPr>
          <p:spPr>
            <a:xfrm>
              <a:off x="1825883" y="2151034"/>
              <a:ext cx="270406" cy="208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7058"/>
                <a:gd name="f5" fmla="val 4568"/>
                <a:gd name="f6" fmla="val 725"/>
                <a:gd name="f7" fmla="val 5041"/>
                <a:gd name="f8" fmla="val 5419"/>
                <a:gd name="f9" fmla="val 1040"/>
                <a:gd name="f10" fmla="val 5545"/>
                <a:gd name="f11" fmla="val 1418"/>
                <a:gd name="f12" fmla="val 3592"/>
                <a:gd name="f13" fmla="val 3686"/>
                <a:gd name="f14" fmla="val 4096"/>
                <a:gd name="f15" fmla="val 2804"/>
                <a:gd name="f16" fmla="val 5167"/>
                <a:gd name="f17" fmla="val 5640"/>
                <a:gd name="f18" fmla="val 3277"/>
                <a:gd name="f19" fmla="val 3875"/>
                <a:gd name="f20" fmla="val 5576"/>
                <a:gd name="f21" fmla="val 4474"/>
                <a:gd name="f22" fmla="val 5104"/>
                <a:gd name="f23" fmla="val 4947"/>
                <a:gd name="f24" fmla="val 3970"/>
                <a:gd name="f25" fmla="val 3497"/>
                <a:gd name="f26" fmla="val 3718"/>
                <a:gd name="f27" fmla="val 2993"/>
                <a:gd name="f28" fmla="val 630"/>
                <a:gd name="f29" fmla="val 2836"/>
                <a:gd name="f30" fmla="val 1071"/>
                <a:gd name="f31" fmla="val 473"/>
                <a:gd name="f32" fmla="val 1891"/>
                <a:gd name="f33" fmla="val 2489"/>
                <a:gd name="f34" fmla="val 7057"/>
                <a:gd name="f35" fmla="val 914"/>
                <a:gd name="f36" fmla="val 2899"/>
                <a:gd name="f37" fmla="val 2962"/>
                <a:gd name="f38" fmla="val 4978"/>
                <a:gd name="f39" fmla="val 3056"/>
                <a:gd name="f40" fmla="val 3155"/>
                <a:gd name="f41" fmla="val 3253"/>
                <a:gd name="f42" fmla="val 3355"/>
                <a:gd name="f43" fmla="val 3434"/>
                <a:gd name="f44" fmla="val 4600"/>
                <a:gd name="f45" fmla="val 6238"/>
                <a:gd name="f46" fmla="val 5703"/>
                <a:gd name="f47" fmla="val 5766"/>
                <a:gd name="f48" fmla="val 4962"/>
                <a:gd name="f49" fmla="val 5852"/>
                <a:gd name="f50" fmla="val 4923"/>
                <a:gd name="f51" fmla="val 5943"/>
                <a:gd name="f52" fmla="val 6033"/>
                <a:gd name="f53" fmla="val 6128"/>
                <a:gd name="f54" fmla="val 6207"/>
                <a:gd name="f55" fmla="val 8223"/>
                <a:gd name="f56" fmla="val 8664"/>
                <a:gd name="f57" fmla="val 8065"/>
                <a:gd name="f58" fmla="val 6301"/>
                <a:gd name="f59" fmla="val 6144"/>
                <a:gd name="f60" fmla="val 5450"/>
                <a:gd name="f61" fmla="*/ f0 1 9137"/>
                <a:gd name="f62" fmla="*/ f1 1 7058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9137"/>
                <a:gd name="f69" fmla="*/ f66 1 7058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9137" h="70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1"/>
                  </a:lnTo>
                  <a:cubicBezTo>
                    <a:pt x="f13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21"/>
                    <a:pt x="f22" y="f23"/>
                    <a:pt x="f5" y="f23"/>
                  </a:cubicBezTo>
                  <a:cubicBezTo>
                    <a:pt x="f24" y="f23"/>
                    <a:pt x="f25" y="f21"/>
                    <a:pt x="f25" y="f19"/>
                  </a:cubicBezTo>
                  <a:cubicBezTo>
                    <a:pt x="f25" y="f18"/>
                    <a:pt x="f24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9" y="f11"/>
                  </a:cubicBezTo>
                  <a:lnTo>
                    <a:pt x="f30" y="f11"/>
                  </a:lnTo>
                  <a:cubicBezTo>
                    <a:pt x="f31" y="f11"/>
                    <a:pt x="f2" y="f32"/>
                    <a:pt x="f2" y="f33"/>
                  </a:cubicBezTo>
                  <a:lnTo>
                    <a:pt x="f2" y="f34"/>
                  </a:lnTo>
                  <a:lnTo>
                    <a:pt x="f35" y="f34"/>
                  </a:lnTo>
                  <a:lnTo>
                    <a:pt x="f36" y="f7"/>
                  </a:lnTo>
                  <a:cubicBezTo>
                    <a:pt x="f37" y="f38"/>
                    <a:pt x="f39" y="f23"/>
                    <a:pt x="f40" y="f23"/>
                  </a:cubicBezTo>
                  <a:cubicBezTo>
                    <a:pt x="f41" y="f23"/>
                    <a:pt x="f42" y="f38"/>
                    <a:pt x="f43" y="f7"/>
                  </a:cubicBezTo>
                  <a:lnTo>
                    <a:pt x="f44" y="f45"/>
                  </a:lnTo>
                  <a:lnTo>
                    <a:pt x="f46" y="f7"/>
                  </a:ln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48"/>
                    <a:pt x="f54" y="f7"/>
                  </a:cubicBezTo>
                  <a:lnTo>
                    <a:pt x="f55" y="f34"/>
                  </a:lnTo>
                  <a:lnTo>
                    <a:pt x="f3" y="f34"/>
                  </a:lnTo>
                  <a:lnTo>
                    <a:pt x="f3" y="f33"/>
                  </a:lnTo>
                  <a:cubicBezTo>
                    <a:pt x="f3" y="f32"/>
                    <a:pt x="f56" y="f11"/>
                    <a:pt x="f57" y="f11"/>
                  </a:cubicBezTo>
                  <a:lnTo>
                    <a:pt x="f58" y="f11"/>
                  </a:lnTo>
                  <a:cubicBezTo>
                    <a:pt x="f59" y="f28"/>
                    <a:pt x="f60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9" name="Google Shape;778;p31">
              <a:extLst>
                <a:ext uri="{FF2B5EF4-FFF2-40B4-BE49-F238E27FC236}">
                  <a16:creationId xmlns:a16="http://schemas.microsoft.com/office/drawing/2014/main" id="{1017B819-0DDB-49A2-A00E-C041F1EBA014}"/>
                </a:ext>
              </a:extLst>
            </p:cNvPr>
            <p:cNvSpPr/>
            <p:nvPr/>
          </p:nvSpPr>
          <p:spPr>
            <a:xfrm>
              <a:off x="1950799" y="2256391"/>
              <a:ext cx="20537" cy="205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7"/>
                <a:gd name="f5" fmla="val 158"/>
                <a:gd name="f6" fmla="val 1"/>
                <a:gd name="f7" fmla="val 536"/>
                <a:gd name="f8" fmla="val 693"/>
                <a:gd name="f9" fmla="*/ f0 1 694"/>
                <a:gd name="f10" fmla="*/ f1 1 694"/>
                <a:gd name="f11" fmla="val f2"/>
                <a:gd name="f12" fmla="val f3"/>
                <a:gd name="f13" fmla="+- f12 0 f11"/>
                <a:gd name="f14" fmla="*/ f13 1 69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94" h="694">
                  <a:moveTo>
                    <a:pt x="f4" y="f2"/>
                  </a:moveTo>
                  <a:cubicBezTo>
                    <a:pt x="f5" y="f2"/>
                    <a:pt x="f6" y="f5"/>
                    <a:pt x="f6" y="f4"/>
                  </a:cubicBezTo>
                  <a:cubicBezTo>
                    <a:pt x="f6" y="f7"/>
                    <a:pt x="f5" y="f8"/>
                    <a:pt x="f4" y="f8"/>
                  </a:cubicBezTo>
                  <a:cubicBezTo>
                    <a:pt x="f7" y="f8"/>
                    <a:pt x="f3" y="f7"/>
                    <a:pt x="f3" y="f4"/>
                  </a:cubicBezTo>
                  <a:cubicBezTo>
                    <a:pt x="f3" y="f5"/>
                    <a:pt x="f7" y="f2"/>
                    <a:pt x="f4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0" name="Google Shape;779;p31">
              <a:extLst>
                <a:ext uri="{FF2B5EF4-FFF2-40B4-BE49-F238E27FC236}">
                  <a16:creationId xmlns:a16="http://schemas.microsoft.com/office/drawing/2014/main" id="{624F1EFC-7DEE-4E3F-8369-89ECCB43A66C}"/>
                </a:ext>
              </a:extLst>
            </p:cNvPr>
            <p:cNvSpPr/>
            <p:nvPr/>
          </p:nvSpPr>
          <p:spPr>
            <a:xfrm>
              <a:off x="1881816" y="2322594"/>
              <a:ext cx="74605" cy="373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261"/>
                <a:gd name="f5" fmla="val 1260"/>
                <a:gd name="f6" fmla="*/ f0 1 2521"/>
                <a:gd name="f7" fmla="*/ f1 1 1261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521"/>
                <a:gd name="f14" fmla="*/ f11 1 1261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521" h="1261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1" name="Google Shape;780;p31">
              <a:extLst>
                <a:ext uri="{FF2B5EF4-FFF2-40B4-BE49-F238E27FC236}">
                  <a16:creationId xmlns:a16="http://schemas.microsoft.com/office/drawing/2014/main" id="{0F0E2671-9D3A-47FC-A12A-968704CA4532}"/>
                </a:ext>
              </a:extLst>
            </p:cNvPr>
            <p:cNvSpPr/>
            <p:nvPr/>
          </p:nvSpPr>
          <p:spPr>
            <a:xfrm>
              <a:off x="1975981" y="2322594"/>
              <a:ext cx="63422" cy="373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3"/>
                <a:gd name="f4" fmla="val 1261"/>
                <a:gd name="f5" fmla="val 883"/>
                <a:gd name="f6" fmla="val 945"/>
                <a:gd name="f7" fmla="val 315"/>
                <a:gd name="f8" fmla="val 1260"/>
                <a:gd name="f9" fmla="*/ f0 1 2143"/>
                <a:gd name="f10" fmla="*/ f1 1 1261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143"/>
                <a:gd name="f17" fmla="*/ f14 1 1261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143" h="1261">
                  <a:moveTo>
                    <a:pt x="f5" y="f2"/>
                  </a:moveTo>
                  <a:lnTo>
                    <a:pt x="f2" y="f6"/>
                  </a:lnTo>
                  <a:lnTo>
                    <a:pt x="f7" y="f8"/>
                  </a:lnTo>
                  <a:lnTo>
                    <a:pt x="f3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02" name="Google Shape;781;p31">
            <a:extLst>
              <a:ext uri="{FF2B5EF4-FFF2-40B4-BE49-F238E27FC236}">
                <a16:creationId xmlns:a16="http://schemas.microsoft.com/office/drawing/2014/main" id="{B53294C8-927B-4746-A3CB-056701157008}"/>
              </a:ext>
            </a:extLst>
          </p:cNvPr>
          <p:cNvGrpSpPr/>
          <p:nvPr/>
        </p:nvGrpSpPr>
        <p:grpSpPr>
          <a:xfrm>
            <a:off x="7008245" y="2150559"/>
            <a:ext cx="355252" cy="355289"/>
            <a:chOff x="7008245" y="2150559"/>
            <a:chExt cx="355252" cy="355289"/>
          </a:xfrm>
        </p:grpSpPr>
        <p:sp>
          <p:nvSpPr>
            <p:cNvPr id="203" name="Google Shape;782;p31">
              <a:extLst>
                <a:ext uri="{FF2B5EF4-FFF2-40B4-BE49-F238E27FC236}">
                  <a16:creationId xmlns:a16="http://schemas.microsoft.com/office/drawing/2014/main" id="{A8C7B02B-0F3A-4075-99F6-7173F398A085}"/>
                </a:ext>
              </a:extLst>
            </p:cNvPr>
            <p:cNvSpPr/>
            <p:nvPr/>
          </p:nvSpPr>
          <p:spPr>
            <a:xfrm>
              <a:off x="7218035" y="2338898"/>
              <a:ext cx="145462" cy="1035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5"/>
                <a:gd name="f4" fmla="val 3498"/>
                <a:gd name="f5" fmla="val 1"/>
                <a:gd name="f6" fmla="*/ f0 1 4915"/>
                <a:gd name="f7" fmla="*/ f1 1 3498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4915"/>
                <a:gd name="f14" fmla="*/ f11 1 3498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4915" h="3498">
                  <a:moveTo>
                    <a:pt x="f2" y="f5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4" name="Google Shape;783;p31">
              <a:extLst>
                <a:ext uri="{FF2B5EF4-FFF2-40B4-BE49-F238E27FC236}">
                  <a16:creationId xmlns:a16="http://schemas.microsoft.com/office/drawing/2014/main" id="{7F2B501A-E3C0-4E8F-B779-77835F243197}"/>
                </a:ext>
              </a:extLst>
            </p:cNvPr>
            <p:cNvSpPr/>
            <p:nvPr/>
          </p:nvSpPr>
          <p:spPr>
            <a:xfrm>
              <a:off x="7218035" y="2463850"/>
              <a:ext cx="145462" cy="419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5"/>
                <a:gd name="f4" fmla="val 1419"/>
                <a:gd name="f5" fmla="val 347"/>
                <a:gd name="f6" fmla="val 946"/>
                <a:gd name="f7" fmla="val 473"/>
                <a:gd name="f8" fmla="val 1418"/>
                <a:gd name="f9" fmla="val 1071"/>
                <a:gd name="f10" fmla="val 3875"/>
                <a:gd name="f11" fmla="val 4442"/>
                <a:gd name="f12" fmla="*/ f0 1 4915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915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915" h="1419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6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5" name="Google Shape;784;p31">
              <a:extLst>
                <a:ext uri="{FF2B5EF4-FFF2-40B4-BE49-F238E27FC236}">
                  <a16:creationId xmlns:a16="http://schemas.microsoft.com/office/drawing/2014/main" id="{A44E7740-EB13-49D7-A4B5-E28688546AFD}"/>
                </a:ext>
              </a:extLst>
            </p:cNvPr>
            <p:cNvSpPr/>
            <p:nvPr/>
          </p:nvSpPr>
          <p:spPr>
            <a:xfrm>
              <a:off x="7218035" y="2277368"/>
              <a:ext cx="145462" cy="419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5"/>
                <a:gd name="f4" fmla="val 1419"/>
                <a:gd name="f5" fmla="val 1071"/>
                <a:gd name="f6" fmla="val 1"/>
                <a:gd name="f7" fmla="val 473"/>
                <a:gd name="f8" fmla="val 1072"/>
                <a:gd name="f9" fmla="val 1418"/>
                <a:gd name="f10" fmla="val 4442"/>
                <a:gd name="f11" fmla="val 3875"/>
                <a:gd name="f12" fmla="*/ f0 1 4915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915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915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6" name="Google Shape;785;p31">
              <a:extLst>
                <a:ext uri="{FF2B5EF4-FFF2-40B4-BE49-F238E27FC236}">
                  <a16:creationId xmlns:a16="http://schemas.microsoft.com/office/drawing/2014/main" id="{96BBC813-44D4-4E6E-A3CA-88BD660637C8}"/>
                </a:ext>
              </a:extLst>
            </p:cNvPr>
            <p:cNvSpPr/>
            <p:nvPr/>
          </p:nvSpPr>
          <p:spPr>
            <a:xfrm>
              <a:off x="7008245" y="2361273"/>
              <a:ext cx="188375" cy="820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65"/>
                <a:gd name="f4" fmla="val 2774"/>
                <a:gd name="f5" fmla="val 1"/>
                <a:gd name="f6" fmla="val 316"/>
                <a:gd name="f7" fmla="val 32"/>
                <a:gd name="f8" fmla="val 915"/>
                <a:gd name="f9" fmla="val 505"/>
                <a:gd name="f10" fmla="val 1387"/>
                <a:gd name="f11" fmla="val 1103"/>
                <a:gd name="f12" fmla="val 4254"/>
                <a:gd name="f13" fmla="val 2080"/>
                <a:gd name="f14" fmla="val 3183"/>
                <a:gd name="f15" fmla="val 2994"/>
                <a:gd name="f16" fmla="val 2836"/>
                <a:gd name="f17" fmla="val 2238"/>
                <a:gd name="f18" fmla="val 2427"/>
                <a:gd name="f19" fmla="val 2647"/>
                <a:gd name="f20" fmla="val 2773"/>
                <a:gd name="f21" fmla="*/ f0 1 6365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6365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6365" h="277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15" y="f20"/>
                    <a:pt x="f14" y="f20"/>
                  </a:cubicBezTo>
                  <a:lnTo>
                    <a:pt x="f3" y="f20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7" name="Google Shape;786;p31">
              <a:extLst>
                <a:ext uri="{FF2B5EF4-FFF2-40B4-BE49-F238E27FC236}">
                  <a16:creationId xmlns:a16="http://schemas.microsoft.com/office/drawing/2014/main" id="{2E60F232-4C6A-4B4D-8A18-E04366C403A9}"/>
                </a:ext>
              </a:extLst>
            </p:cNvPr>
            <p:cNvSpPr/>
            <p:nvPr/>
          </p:nvSpPr>
          <p:spPr>
            <a:xfrm>
              <a:off x="7008245" y="2150559"/>
              <a:ext cx="313319" cy="188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587"/>
                <a:gd name="f4" fmla="val 6365"/>
                <a:gd name="f5" fmla="val 1072"/>
                <a:gd name="f6" fmla="val 1"/>
                <a:gd name="f7" fmla="val 473"/>
                <a:gd name="f8" fmla="val 1041"/>
                <a:gd name="f9" fmla="val 5357"/>
                <a:gd name="f10" fmla="val 4349"/>
                <a:gd name="f11" fmla="val 7152"/>
                <a:gd name="f12" fmla="val 3561"/>
                <a:gd name="f13" fmla="val 8160"/>
                <a:gd name="f14" fmla="val 10586"/>
                <a:gd name="f15" fmla="val 10114"/>
                <a:gd name="f16" fmla="val 9515"/>
                <a:gd name="f17" fmla="*/ f0 1 10587"/>
                <a:gd name="f18" fmla="*/ f1 1 6365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0587"/>
                <a:gd name="f25" fmla="*/ f22 1 6365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0587" h="6365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4" y="f4"/>
                  </a:lnTo>
                  <a:lnTo>
                    <a:pt x="f4" y="f9"/>
                  </a:lnTo>
                  <a:cubicBezTo>
                    <a:pt x="f4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8"/>
                  </a:lnTo>
                  <a:cubicBezTo>
                    <a:pt x="f14" y="f7"/>
                    <a:pt x="f15" y="f6"/>
                    <a:pt x="f16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08" name="Google Shape;787;p31">
            <a:extLst>
              <a:ext uri="{FF2B5EF4-FFF2-40B4-BE49-F238E27FC236}">
                <a16:creationId xmlns:a16="http://schemas.microsoft.com/office/drawing/2014/main" id="{BFCFA66A-1371-4082-85F4-D682ECFF39DD}"/>
              </a:ext>
            </a:extLst>
          </p:cNvPr>
          <p:cNvGrpSpPr/>
          <p:nvPr/>
        </p:nvGrpSpPr>
        <p:grpSpPr>
          <a:xfrm>
            <a:off x="3523457" y="2177305"/>
            <a:ext cx="355253" cy="311453"/>
            <a:chOff x="3523457" y="2177305"/>
            <a:chExt cx="355253" cy="311453"/>
          </a:xfrm>
        </p:grpSpPr>
        <p:sp>
          <p:nvSpPr>
            <p:cNvPr id="209" name="Google Shape;788;p31">
              <a:extLst>
                <a:ext uri="{FF2B5EF4-FFF2-40B4-BE49-F238E27FC236}">
                  <a16:creationId xmlns:a16="http://schemas.microsoft.com/office/drawing/2014/main" id="{0C4CFFB4-D581-4EDC-B187-4DE3E0E6D35C}"/>
                </a:ext>
              </a:extLst>
            </p:cNvPr>
            <p:cNvSpPr/>
            <p:nvPr/>
          </p:nvSpPr>
          <p:spPr>
            <a:xfrm>
              <a:off x="3523457" y="2277075"/>
              <a:ext cx="41998" cy="1538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5200"/>
                <a:gd name="f5" fmla="val 1"/>
                <a:gd name="f6" fmla="val 5199"/>
                <a:gd name="f7" fmla="val 1418"/>
                <a:gd name="f8" fmla="val 4506"/>
                <a:gd name="f9" fmla="val 726"/>
                <a:gd name="f10" fmla="*/ f0 1 1419"/>
                <a:gd name="f11" fmla="*/ f1 1 520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1419"/>
                <a:gd name="f18" fmla="*/ f15 1 520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419" h="5200">
                  <a:moveTo>
                    <a:pt x="f5" y="f5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7" y="f9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0" name="Google Shape;789;p31">
              <a:extLst>
                <a:ext uri="{FF2B5EF4-FFF2-40B4-BE49-F238E27FC236}">
                  <a16:creationId xmlns:a16="http://schemas.microsoft.com/office/drawing/2014/main" id="{2EE89845-9F15-4355-9980-FBEA5C1044D2}"/>
                </a:ext>
              </a:extLst>
            </p:cNvPr>
            <p:cNvSpPr/>
            <p:nvPr/>
          </p:nvSpPr>
          <p:spPr>
            <a:xfrm>
              <a:off x="3669834" y="2322768"/>
              <a:ext cx="63450" cy="625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4"/>
                <a:gd name="f4" fmla="val 2112"/>
                <a:gd name="f5" fmla="val 1072"/>
                <a:gd name="f6" fmla="val 1"/>
                <a:gd name="f7" fmla="val 473"/>
                <a:gd name="f8" fmla="val 1639"/>
                <a:gd name="f9" fmla="val 1671"/>
                <a:gd name="f10" fmla="val 2143"/>
                <a:gd name="f11" fmla="*/ f0 1 2144"/>
                <a:gd name="f12" fmla="*/ f1 1 2112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144"/>
                <a:gd name="f19" fmla="*/ f16 1 2112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144" h="2112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cubicBezTo>
                    <a:pt x="f9" y="f4"/>
                    <a:pt x="f10" y="f8"/>
                    <a:pt x="f10" y="f5"/>
                  </a:cubicBezTo>
                  <a:cubicBezTo>
                    <a:pt x="f10" y="f7"/>
                    <a:pt x="f8" y="f6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1" name="Google Shape;790;p31">
              <a:extLst>
                <a:ext uri="{FF2B5EF4-FFF2-40B4-BE49-F238E27FC236}">
                  <a16:creationId xmlns:a16="http://schemas.microsoft.com/office/drawing/2014/main" id="{832D22B4-82FF-400D-9E5F-DF310A8BDB42}"/>
                </a:ext>
              </a:extLst>
            </p:cNvPr>
            <p:cNvSpPr/>
            <p:nvPr/>
          </p:nvSpPr>
          <p:spPr>
            <a:xfrm>
              <a:off x="3836749" y="2277075"/>
              <a:ext cx="41961" cy="1538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5200"/>
                <a:gd name="f5" fmla="val 1"/>
                <a:gd name="f6" fmla="val 726"/>
                <a:gd name="f7" fmla="val 4506"/>
                <a:gd name="f8" fmla="val 5199"/>
                <a:gd name="f9" fmla="*/ f0 1 1418"/>
                <a:gd name="f10" fmla="*/ f1 1 520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8"/>
                <a:gd name="f17" fmla="*/ f14 1 520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8" h="5200">
                  <a:moveTo>
                    <a:pt x="f3" y="f5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3" y="f8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2" name="Google Shape;791;p31">
              <a:extLst>
                <a:ext uri="{FF2B5EF4-FFF2-40B4-BE49-F238E27FC236}">
                  <a16:creationId xmlns:a16="http://schemas.microsoft.com/office/drawing/2014/main" id="{8D93EF28-853B-4EFA-88BC-0D0A4CA52809}"/>
                </a:ext>
              </a:extLst>
            </p:cNvPr>
            <p:cNvSpPr/>
            <p:nvPr/>
          </p:nvSpPr>
          <p:spPr>
            <a:xfrm>
              <a:off x="3523457" y="2197842"/>
              <a:ext cx="355253" cy="2909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4"/>
                <a:gd name="f4" fmla="val 9830"/>
                <a:gd name="f5" fmla="val 6018"/>
                <a:gd name="f6" fmla="val 2142"/>
                <a:gd name="f7" fmla="val 7751"/>
                <a:gd name="f8" fmla="val 9168"/>
                <a:gd name="f9" fmla="val 3560"/>
                <a:gd name="f10" fmla="val 5293"/>
                <a:gd name="f11" fmla="val 7026"/>
                <a:gd name="f12" fmla="val 8443"/>
                <a:gd name="f13" fmla="val 4285"/>
                <a:gd name="f14" fmla="val 2867"/>
                <a:gd name="f15" fmla="val 1765"/>
                <a:gd name="f16" fmla="val 1576"/>
                <a:gd name="f17" fmla="val 1418"/>
                <a:gd name="f18" fmla="val 158"/>
                <a:gd name="f19" fmla="val 378"/>
                <a:gd name="f20" fmla="val 725"/>
                <a:gd name="f21" fmla="val 1072"/>
                <a:gd name="f22" fmla="val 473"/>
                <a:gd name="f23" fmla="val 1"/>
                <a:gd name="f24" fmla="val 1197"/>
                <a:gd name="f25" fmla="val 1796"/>
                <a:gd name="f26" fmla="val 1890"/>
                <a:gd name="f27" fmla="val 1922"/>
                <a:gd name="f28" fmla="val 2835"/>
                <a:gd name="f29" fmla="val 2048"/>
                <a:gd name="f30" fmla="val 2930"/>
                <a:gd name="f31" fmla="val 2143"/>
                <a:gd name="f32" fmla="val 3056"/>
                <a:gd name="f33" fmla="val 3151"/>
                <a:gd name="f34" fmla="val 7372"/>
                <a:gd name="f35" fmla="val 7498"/>
                <a:gd name="f36" fmla="val 7624"/>
                <a:gd name="f37" fmla="val 7687"/>
                <a:gd name="f38" fmla="val 8632"/>
                <a:gd name="f39" fmla="val 8758"/>
                <a:gd name="f40" fmla="val 9357"/>
                <a:gd name="f41" fmla="val 10964"/>
                <a:gd name="f42" fmla="val 11531"/>
                <a:gd name="f43" fmla="val 10082"/>
                <a:gd name="f44" fmla="val 9956"/>
                <a:gd name="f45" fmla="val 9893"/>
                <a:gd name="f46" fmla="val 10933"/>
                <a:gd name="f47" fmla="val 1985"/>
                <a:gd name="f48" fmla="*/ f0 1 12004"/>
                <a:gd name="f49" fmla="*/ f1 1 9830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12004"/>
                <a:gd name="f56" fmla="*/ f53 1 9830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12004" h="98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8"/>
                    <a:pt x="f17" y="f19"/>
                  </a:cubicBezTo>
                  <a:lnTo>
                    <a:pt x="f17" y="f20"/>
                  </a:lnTo>
                  <a:lnTo>
                    <a:pt x="f21" y="f20"/>
                  </a:lnTo>
                  <a:cubicBezTo>
                    <a:pt x="f22" y="f20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1" y="f33"/>
                  </a:cubicBezTo>
                  <a:lnTo>
                    <a:pt x="f31" y="f34"/>
                  </a:lnTo>
                  <a:cubicBezTo>
                    <a:pt x="f31" y="f35"/>
                    <a:pt x="f29" y="f36"/>
                    <a:pt x="f27" y="f37"/>
                  </a:cubicBezTo>
                  <a:lnTo>
                    <a:pt x="f23" y="f38"/>
                  </a:lnTo>
                  <a:lnTo>
                    <a:pt x="f23" y="f39"/>
                  </a:lnTo>
                  <a:cubicBezTo>
                    <a:pt x="f23" y="f40"/>
                    <a:pt x="f22" y="f4"/>
                    <a:pt x="f21" y="f4"/>
                  </a:cubicBezTo>
                  <a:lnTo>
                    <a:pt x="f41" y="f4"/>
                  </a:lnTo>
                  <a:cubicBezTo>
                    <a:pt x="f42" y="f4"/>
                    <a:pt x="f3" y="f40"/>
                    <a:pt x="f3" y="f39"/>
                  </a:cubicBezTo>
                  <a:lnTo>
                    <a:pt x="f3" y="f38"/>
                  </a:lnTo>
                  <a:lnTo>
                    <a:pt x="f43" y="f37"/>
                  </a:lnTo>
                  <a:cubicBezTo>
                    <a:pt x="f44" y="f36"/>
                    <a:pt x="f45" y="f35"/>
                    <a:pt x="f45" y="f34"/>
                  </a:cubicBezTo>
                  <a:lnTo>
                    <a:pt x="f45" y="f33"/>
                  </a:lnTo>
                  <a:cubicBezTo>
                    <a:pt x="f45" y="f32"/>
                    <a:pt x="f44" y="f30"/>
                    <a:pt x="f43" y="f28"/>
                  </a:cubicBezTo>
                  <a:lnTo>
                    <a:pt x="f3" y="f26"/>
                  </a:lnTo>
                  <a:lnTo>
                    <a:pt x="f3" y="f25"/>
                  </a:lnTo>
                  <a:cubicBezTo>
                    <a:pt x="f3" y="f24"/>
                    <a:pt x="f42" y="f20"/>
                    <a:pt x="f46" y="f20"/>
                  </a:cubicBezTo>
                  <a:lnTo>
                    <a:pt x="f31" y="f20"/>
                  </a:lnTo>
                  <a:lnTo>
                    <a:pt x="f31" y="f19"/>
                  </a:lnTo>
                  <a:cubicBezTo>
                    <a:pt x="f31" y="f18"/>
                    <a:pt x="f47" y="f2"/>
                    <a:pt x="f1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3" name="Google Shape;792;p31">
              <a:extLst>
                <a:ext uri="{FF2B5EF4-FFF2-40B4-BE49-F238E27FC236}">
                  <a16:creationId xmlns:a16="http://schemas.microsoft.com/office/drawing/2014/main" id="{87615216-2CD3-4777-95DE-D024959A363E}"/>
                </a:ext>
              </a:extLst>
            </p:cNvPr>
            <p:cNvSpPr/>
            <p:nvPr/>
          </p:nvSpPr>
          <p:spPr>
            <a:xfrm>
              <a:off x="3629765" y="2280806"/>
              <a:ext cx="144539" cy="144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85"/>
                <a:gd name="f5" fmla="val 2426"/>
                <a:gd name="f6" fmla="val 663"/>
                <a:gd name="f7" fmla="val 3403"/>
                <a:gd name="f8" fmla="val 4190"/>
                <a:gd name="f9" fmla="val 1450"/>
                <a:gd name="f10" fmla="val 2458"/>
                <a:gd name="f11" fmla="val 4159"/>
                <a:gd name="f12" fmla="val 3435"/>
                <a:gd name="f13" fmla="val 3371"/>
                <a:gd name="f14" fmla="val 4223"/>
                <a:gd name="f15" fmla="val 1449"/>
                <a:gd name="f16" fmla="val 662"/>
                <a:gd name="f17" fmla="val 1"/>
                <a:gd name="f18" fmla="val 1103"/>
                <a:gd name="f19" fmla="val 1104"/>
                <a:gd name="f20" fmla="val 3782"/>
                <a:gd name="f21" fmla="val 3781"/>
                <a:gd name="f22" fmla="val 4883"/>
                <a:gd name="f23" fmla="*/ f0 1 4884"/>
                <a:gd name="f24" fmla="*/ f1 1 4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884"/>
                <a:gd name="f31" fmla="*/ f28 1 4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884" h="488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16" y="f10"/>
                  </a:cubicBezTo>
                  <a:cubicBezTo>
                    <a:pt x="f16" y="f9"/>
                    <a:pt x="f15" y="f6"/>
                    <a:pt x="f5" y="f6"/>
                  </a:cubicBezTo>
                  <a:close/>
                  <a:moveTo>
                    <a:pt x="f5" y="f17"/>
                  </a:moveTo>
                  <a:cubicBezTo>
                    <a:pt x="f18" y="f17"/>
                    <a:pt x="f2" y="f19"/>
                    <a:pt x="f2" y="f10"/>
                  </a:cubicBezTo>
                  <a:cubicBezTo>
                    <a:pt x="f2" y="f20"/>
                    <a:pt x="f18" y="f3"/>
                    <a:pt x="f5" y="f3"/>
                  </a:cubicBezTo>
                  <a:cubicBezTo>
                    <a:pt x="f21" y="f3"/>
                    <a:pt x="f22" y="f20"/>
                    <a:pt x="f22" y="f10"/>
                  </a:cubicBezTo>
                  <a:cubicBezTo>
                    <a:pt x="f22" y="f19"/>
                    <a:pt x="f21" y="f17"/>
                    <a:pt x="f5" y="f1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4" name="Google Shape;793;p31">
              <a:extLst>
                <a:ext uri="{FF2B5EF4-FFF2-40B4-BE49-F238E27FC236}">
                  <a16:creationId xmlns:a16="http://schemas.microsoft.com/office/drawing/2014/main" id="{0D5708F2-D59D-49A1-86EE-AEFD7C6241A5}"/>
                </a:ext>
              </a:extLst>
            </p:cNvPr>
            <p:cNvSpPr/>
            <p:nvPr/>
          </p:nvSpPr>
          <p:spPr>
            <a:xfrm>
              <a:off x="3643737" y="2177305"/>
              <a:ext cx="116576" cy="205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39"/>
                <a:gd name="f4" fmla="val 695"/>
                <a:gd name="f5" fmla="val 536"/>
                <a:gd name="f6" fmla="val 1"/>
                <a:gd name="f7" fmla="val 410"/>
                <a:gd name="f8" fmla="val 316"/>
                <a:gd name="f9" fmla="val 64"/>
                <a:gd name="f10" fmla="val 221"/>
                <a:gd name="f11" fmla="val 190"/>
                <a:gd name="f12" fmla="val 694"/>
                <a:gd name="f13" fmla="val 3655"/>
                <a:gd name="f14" fmla="val 3592"/>
                <a:gd name="f15" fmla="val 3466"/>
                <a:gd name="f16" fmla="val 3340"/>
                <a:gd name="f17" fmla="*/ f0 1 3939"/>
                <a:gd name="f18" fmla="*/ f1 1 695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939"/>
                <a:gd name="f25" fmla="*/ f22 1 695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939" h="69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3" y="f12"/>
                  </a:lnTo>
                  <a:lnTo>
                    <a:pt x="f13" y="f11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15" name="Google Shape;794;p31">
            <a:extLst>
              <a:ext uri="{FF2B5EF4-FFF2-40B4-BE49-F238E27FC236}">
                <a16:creationId xmlns:a16="http://schemas.microsoft.com/office/drawing/2014/main" id="{365F5E20-D7B5-4868-8A74-09DE3A0AAB12}"/>
              </a:ext>
            </a:extLst>
          </p:cNvPr>
          <p:cNvGrpSpPr/>
          <p:nvPr/>
        </p:nvGrpSpPr>
        <p:grpSpPr>
          <a:xfrm>
            <a:off x="5265554" y="2153119"/>
            <a:ext cx="356222" cy="333362"/>
            <a:chOff x="5265554" y="2153119"/>
            <a:chExt cx="356222" cy="333362"/>
          </a:xfrm>
        </p:grpSpPr>
        <p:sp>
          <p:nvSpPr>
            <p:cNvPr id="216" name="Google Shape;795;p31">
              <a:extLst>
                <a:ext uri="{FF2B5EF4-FFF2-40B4-BE49-F238E27FC236}">
                  <a16:creationId xmlns:a16="http://schemas.microsoft.com/office/drawing/2014/main" id="{EAC9B23A-38A4-4DD8-9C88-5DD1E541B045}"/>
                </a:ext>
              </a:extLst>
            </p:cNvPr>
            <p:cNvSpPr/>
            <p:nvPr/>
          </p:nvSpPr>
          <p:spPr>
            <a:xfrm>
              <a:off x="5329004" y="2215801"/>
              <a:ext cx="19869" cy="198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9"/>
                <a:gd name="f4" fmla="val 788"/>
                <a:gd name="f5" fmla="val 379"/>
                <a:gd name="f6" fmla="val 190"/>
                <a:gd name="f7" fmla="val 1"/>
                <a:gd name="f8" fmla="val 189"/>
                <a:gd name="f9" fmla="val 410"/>
                <a:gd name="f10" fmla="val 599"/>
                <a:gd name="f11" fmla="*/ f0 1 789"/>
                <a:gd name="f12" fmla="*/ f1 1 788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89"/>
                <a:gd name="f19" fmla="*/ f16 1 788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89" h="78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4"/>
                    <a:pt x="f5" y="f4"/>
                  </a:cubicBezTo>
                  <a:cubicBezTo>
                    <a:pt x="f10" y="f4"/>
                    <a:pt x="f4" y="f10"/>
                    <a:pt x="f4" y="f9"/>
                  </a:cubicBezTo>
                  <a:cubicBezTo>
                    <a:pt x="f4" y="f8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7" name="Google Shape;796;p31">
              <a:extLst>
                <a:ext uri="{FF2B5EF4-FFF2-40B4-BE49-F238E27FC236}">
                  <a16:creationId xmlns:a16="http://schemas.microsoft.com/office/drawing/2014/main" id="{3B31D5FE-65C7-40E2-8F59-54A65534E92D}"/>
                </a:ext>
              </a:extLst>
            </p:cNvPr>
            <p:cNvSpPr/>
            <p:nvPr/>
          </p:nvSpPr>
          <p:spPr>
            <a:xfrm>
              <a:off x="5453573" y="2215801"/>
              <a:ext cx="19842" cy="198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8"/>
                <a:gd name="f4" fmla="val 410"/>
                <a:gd name="f5" fmla="val 189"/>
                <a:gd name="f6" fmla="val 599"/>
                <a:gd name="f7" fmla="val 630"/>
                <a:gd name="f8" fmla="*/ f0 1 788"/>
                <a:gd name="f9" fmla="*/ f1 1 788"/>
                <a:gd name="f10" fmla="val f2"/>
                <a:gd name="f11" fmla="val f3"/>
                <a:gd name="f12" fmla="+- f11 0 f10"/>
                <a:gd name="f13" fmla="*/ f12 1 788"/>
                <a:gd name="f14" fmla="*/ f10 1 f13"/>
                <a:gd name="f15" fmla="*/ f11 1 f13"/>
                <a:gd name="f16" fmla="*/ f14 f8 1"/>
                <a:gd name="f17" fmla="*/ f15 f8 1"/>
                <a:gd name="f18" fmla="*/ f15 f9 1"/>
                <a:gd name="f19" fmla="*/ f14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788" h="788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7" y="f3"/>
                    <a:pt x="f3" y="f6"/>
                    <a:pt x="f3" y="f4"/>
                  </a:cubicBezTo>
                  <a:cubicBezTo>
                    <a:pt x="f3" y="f5"/>
                    <a:pt x="f7" y="f2"/>
                    <a:pt x="f4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8" name="Google Shape;797;p31">
              <a:extLst>
                <a:ext uri="{FF2B5EF4-FFF2-40B4-BE49-F238E27FC236}">
                  <a16:creationId xmlns:a16="http://schemas.microsoft.com/office/drawing/2014/main" id="{5AF232C8-2CB5-4CA8-A692-DDAF568D91F0}"/>
                </a:ext>
              </a:extLst>
            </p:cNvPr>
            <p:cNvSpPr/>
            <p:nvPr/>
          </p:nvSpPr>
          <p:spPr>
            <a:xfrm>
              <a:off x="5265554" y="2153119"/>
              <a:ext cx="270534" cy="14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44"/>
                <a:gd name="f4" fmla="val 5798"/>
                <a:gd name="f5" fmla="val 2899"/>
                <a:gd name="f6" fmla="val 1670"/>
                <a:gd name="f7" fmla="val 3592"/>
                <a:gd name="f8" fmla="val 4159"/>
                <a:gd name="f9" fmla="val 2205"/>
                <a:gd name="f10" fmla="val 3560"/>
                <a:gd name="f11" fmla="val 3623"/>
                <a:gd name="f12" fmla="val 2237"/>
                <a:gd name="f13" fmla="val 1639"/>
                <a:gd name="f14" fmla="val 2206"/>
                <a:gd name="f15" fmla="val 7877"/>
                <a:gd name="f16" fmla="val 8538"/>
                <a:gd name="f17" fmla="val 9137"/>
                <a:gd name="f18" fmla="val 8570"/>
                <a:gd name="f19" fmla="val 7215"/>
                <a:gd name="f20" fmla="val 6616"/>
                <a:gd name="f21" fmla="val 7152"/>
                <a:gd name="f22" fmla="val 1292"/>
                <a:gd name="f23" fmla="val 32"/>
                <a:gd name="f24" fmla="val 1323"/>
                <a:gd name="f25" fmla="val 4505"/>
                <a:gd name="f26" fmla="val 5797"/>
                <a:gd name="f27" fmla="val 3970"/>
                <a:gd name="f28" fmla="val 4884"/>
                <a:gd name="f29" fmla="val 5198"/>
                <a:gd name="f30" fmla="val 5388"/>
                <a:gd name="f31" fmla="val 4379"/>
                <a:gd name="f32" fmla="val 5892"/>
                <a:gd name="f33" fmla="val 5230"/>
                <a:gd name="f34" fmla="val 6805"/>
                <a:gd name="f35" fmla="val 9483"/>
                <a:gd name="f36" fmla="val 1260"/>
                <a:gd name="f37" fmla="val 9452"/>
                <a:gd name="f38" fmla="val 599"/>
                <a:gd name="f39" fmla="val 1418"/>
                <a:gd name="f40" fmla="val 567"/>
                <a:gd name="f41" fmla="*/ f0 1 10744"/>
                <a:gd name="f42" fmla="*/ f1 1 5798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0744"/>
                <a:gd name="f49" fmla="*/ f46 1 5798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0744" h="579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10"/>
                    <a:pt x="f11" y="f8"/>
                    <a:pt x="f5" y="f8"/>
                  </a:cubicBezTo>
                  <a:cubicBezTo>
                    <a:pt x="f12" y="f8"/>
                    <a:pt x="f13" y="f7"/>
                    <a:pt x="f13" y="f5"/>
                  </a:cubicBezTo>
                  <a:cubicBezTo>
                    <a:pt x="f13" y="f9"/>
                    <a:pt x="f14" y="f6"/>
                    <a:pt x="f5" y="f6"/>
                  </a:cubicBezTo>
                  <a:close/>
                  <a:moveTo>
                    <a:pt x="f15" y="f6"/>
                  </a:moveTo>
                  <a:cubicBezTo>
                    <a:pt x="f16" y="f6"/>
                    <a:pt x="f17" y="f9"/>
                    <a:pt x="f17" y="f5"/>
                  </a:cubicBezTo>
                  <a:cubicBezTo>
                    <a:pt x="f17" y="f10"/>
                    <a:pt x="f18" y="f8"/>
                    <a:pt x="f15" y="f8"/>
                  </a:cubicBezTo>
                  <a:cubicBezTo>
                    <a:pt x="f19" y="f8"/>
                    <a:pt x="f20" y="f7"/>
                    <a:pt x="f20" y="f5"/>
                  </a:cubicBezTo>
                  <a:cubicBezTo>
                    <a:pt x="f20" y="f9"/>
                    <a:pt x="f21" y="f6"/>
                    <a:pt x="f15" y="f6"/>
                  </a:cubicBezTo>
                  <a:close/>
                  <a:moveTo>
                    <a:pt x="f5" y="f2"/>
                  </a:moveTo>
                  <a:cubicBezTo>
                    <a:pt x="f22" y="f2"/>
                    <a:pt x="f23" y="f24"/>
                    <a:pt x="f23" y="f5"/>
                  </a:cubicBezTo>
                  <a:cubicBezTo>
                    <a:pt x="f2" y="f25"/>
                    <a:pt x="f22" y="f26"/>
                    <a:pt x="f5" y="f26"/>
                  </a:cubicBez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26"/>
                    <a:pt x="f15" y="f26"/>
                  </a:cubicBezTo>
                  <a:cubicBezTo>
                    <a:pt x="f35" y="f26"/>
                    <a:pt x="f3" y="f25"/>
                    <a:pt x="f3" y="f5"/>
                  </a:cubicBezTo>
                  <a:cubicBezTo>
                    <a:pt x="f3" y="f36"/>
                    <a:pt x="f37" y="f2"/>
                    <a:pt x="f15" y="f2"/>
                  </a:cubicBezTo>
                  <a:cubicBezTo>
                    <a:pt x="f34" y="f2"/>
                    <a:pt x="f32" y="f38"/>
                    <a:pt x="f30" y="f39"/>
                  </a:cubicBezTo>
                  <a:cubicBezTo>
                    <a:pt x="f28" y="f40"/>
                    <a:pt x="f27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9" name="Google Shape;798;p31">
              <a:extLst>
                <a:ext uri="{FF2B5EF4-FFF2-40B4-BE49-F238E27FC236}">
                  <a16:creationId xmlns:a16="http://schemas.microsoft.com/office/drawing/2014/main" id="{1A78F4E0-F024-4B40-AED4-0BF42EEC832B}"/>
                </a:ext>
              </a:extLst>
            </p:cNvPr>
            <p:cNvSpPr/>
            <p:nvPr/>
          </p:nvSpPr>
          <p:spPr>
            <a:xfrm>
              <a:off x="5328227" y="2403024"/>
              <a:ext cx="62700" cy="20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820"/>
                <a:gd name="f5" fmla="val 819"/>
                <a:gd name="f6" fmla="val 2489"/>
                <a:gd name="f7" fmla="*/ f0 1 2490"/>
                <a:gd name="f8" fmla="*/ f1 1 82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82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82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0" name="Google Shape;799;p31">
              <a:extLst>
                <a:ext uri="{FF2B5EF4-FFF2-40B4-BE49-F238E27FC236}">
                  <a16:creationId xmlns:a16="http://schemas.microsoft.com/office/drawing/2014/main" id="{D04C4704-0139-4200-80E8-1101F94EC851}"/>
                </a:ext>
              </a:extLst>
            </p:cNvPr>
            <p:cNvSpPr/>
            <p:nvPr/>
          </p:nvSpPr>
          <p:spPr>
            <a:xfrm>
              <a:off x="5265554" y="2299103"/>
              <a:ext cx="271339" cy="1872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76"/>
                <a:gd name="f4" fmla="val 7436"/>
                <a:gd name="f5" fmla="val 7057"/>
                <a:gd name="f6" fmla="val 1670"/>
                <a:gd name="f7" fmla="val 7278"/>
                <a:gd name="f8" fmla="val 1859"/>
                <a:gd name="f9" fmla="val 2048"/>
                <a:gd name="f10" fmla="val 2300"/>
                <a:gd name="f11" fmla="val 7247"/>
                <a:gd name="f12" fmla="val 2489"/>
                <a:gd name="f13" fmla="val 6805"/>
                <a:gd name="f14" fmla="val 6616"/>
                <a:gd name="f15" fmla="val 8696"/>
                <a:gd name="f16" fmla="val 8948"/>
                <a:gd name="f17" fmla="val 9137"/>
                <a:gd name="f18" fmla="val 8475"/>
                <a:gd name="f19" fmla="val 8318"/>
                <a:gd name="f20" fmla="val 8255"/>
                <a:gd name="f21" fmla="val 5388"/>
                <a:gd name="f22" fmla="val 3277"/>
                <a:gd name="f23" fmla="val 5640"/>
                <a:gd name="f24" fmla="val 5829"/>
                <a:gd name="f25" fmla="val 3466"/>
                <a:gd name="f26" fmla="val 3686"/>
                <a:gd name="f27" fmla="val 5356"/>
                <a:gd name="f28" fmla="val 5608"/>
                <a:gd name="f29" fmla="val 5797"/>
                <a:gd name="f30" fmla="val 2080"/>
                <a:gd name="f31" fmla="val 1639"/>
                <a:gd name="f32" fmla="val 5230"/>
                <a:gd name="f33" fmla="val 4600"/>
                <a:gd name="f34" fmla="val 504"/>
                <a:gd name="f35" fmla="val 3781"/>
                <a:gd name="f36" fmla="val 819"/>
                <a:gd name="f37" fmla="val 2899"/>
                <a:gd name="f38" fmla="val 1324"/>
                <a:gd name="f39" fmla="val 536"/>
                <a:gd name="f40" fmla="val 756"/>
                <a:gd name="f41" fmla="val 126"/>
                <a:gd name="f42" fmla="val 315"/>
                <a:gd name="f43" fmla="val 32"/>
                <a:gd name="f44" fmla="val 1260"/>
                <a:gd name="f45" fmla="val 6206"/>
                <a:gd name="f46" fmla="val 6900"/>
                <a:gd name="f47" fmla="val 7435"/>
                <a:gd name="f48" fmla="val 1261"/>
                <a:gd name="f49" fmla="val 9515"/>
                <a:gd name="f50" fmla="val 10208"/>
                <a:gd name="f51" fmla="val 10775"/>
                <a:gd name="f52" fmla="val 10460"/>
                <a:gd name="f53" fmla="val 10082"/>
                <a:gd name="f54" fmla="val 9452"/>
                <a:gd name="f55" fmla="val 8727"/>
                <a:gd name="f56" fmla="val 7908"/>
                <a:gd name="f57" fmla="val 6270"/>
                <a:gd name="f58" fmla="val 5577"/>
                <a:gd name="f59" fmla="*/ f0 1 10776"/>
                <a:gd name="f60" fmla="*/ f1 1 7436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0776"/>
                <a:gd name="f67" fmla="*/ f64 1 7436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0776" h="7436">
                  <a:moveTo>
                    <a:pt x="f5" y="f6"/>
                  </a:moveTo>
                  <a:cubicBezTo>
                    <a:pt x="f7" y="f6"/>
                    <a:pt x="f4" y="f8"/>
                    <a:pt x="f4" y="f9"/>
                  </a:cubicBezTo>
                  <a:cubicBezTo>
                    <a:pt x="f4" y="f10"/>
                    <a:pt x="f11" y="f12"/>
                    <a:pt x="f5" y="f12"/>
                  </a:cubicBezTo>
                  <a:cubicBezTo>
                    <a:pt x="f13" y="f12"/>
                    <a:pt x="f14" y="f10"/>
                    <a:pt x="f14" y="f9"/>
                  </a:cubicBezTo>
                  <a:cubicBezTo>
                    <a:pt x="f14" y="f8"/>
                    <a:pt x="f13" y="f6"/>
                    <a:pt x="f5" y="f6"/>
                  </a:cubicBezTo>
                  <a:close/>
                  <a:moveTo>
                    <a:pt x="f15" y="f6"/>
                  </a:moveTo>
                  <a:cubicBezTo>
                    <a:pt x="f16" y="f6"/>
                    <a:pt x="f17" y="f8"/>
                    <a:pt x="f17" y="f9"/>
                  </a:cubicBezTo>
                  <a:cubicBezTo>
                    <a:pt x="f17" y="f10"/>
                    <a:pt x="f16" y="f12"/>
                    <a:pt x="f15" y="f12"/>
                  </a:cubicBezTo>
                  <a:cubicBezTo>
                    <a:pt x="f18" y="f12"/>
                    <a:pt x="f19" y="f10"/>
                    <a:pt x="f19" y="f9"/>
                  </a:cubicBezTo>
                  <a:cubicBezTo>
                    <a:pt x="f20" y="f8"/>
                    <a:pt x="f18" y="f6"/>
                    <a:pt x="f15" y="f6"/>
                  </a:cubicBezTo>
                  <a:close/>
                  <a:moveTo>
                    <a:pt x="f21" y="f22"/>
                  </a:moveTo>
                  <a:cubicBezTo>
                    <a:pt x="f23" y="f22"/>
                    <a:pt x="f24" y="f25"/>
                    <a:pt x="f24" y="f26"/>
                  </a:cubicBezTo>
                  <a:lnTo>
                    <a:pt x="f24" y="f27"/>
                  </a:lnTo>
                  <a:cubicBezTo>
                    <a:pt x="f24" y="f28"/>
                    <a:pt x="f23" y="f29"/>
                    <a:pt x="f21" y="f29"/>
                  </a:cubicBezTo>
                  <a:lnTo>
                    <a:pt x="f30" y="f29"/>
                  </a:lnTo>
                  <a:cubicBezTo>
                    <a:pt x="f8" y="f29"/>
                    <a:pt x="f31" y="f28"/>
                    <a:pt x="f31" y="f27"/>
                  </a:cubicBezTo>
                  <a:lnTo>
                    <a:pt x="f31" y="f26"/>
                  </a:lnTo>
                  <a:cubicBezTo>
                    <a:pt x="f31" y="f25"/>
                    <a:pt x="f8" y="f22"/>
                    <a:pt x="f30" y="f22"/>
                  </a:cubicBezTo>
                  <a:close/>
                  <a:moveTo>
                    <a:pt x="f32" y="f2"/>
                  </a:moveTo>
                  <a:cubicBezTo>
                    <a:pt x="f33" y="f34"/>
                    <a:pt x="f35" y="f36"/>
                    <a:pt x="f37" y="f36"/>
                  </a:cubicBezTo>
                  <a:cubicBezTo>
                    <a:pt x="f30" y="f36"/>
                    <a:pt x="f38" y="f39"/>
                    <a:pt x="f40" y="f41"/>
                  </a:cubicBezTo>
                  <a:cubicBezTo>
                    <a:pt x="f42" y="f42"/>
                    <a:pt x="f43" y="f40"/>
                    <a:pt x="f43" y="f44"/>
                  </a:cubicBezTo>
                  <a:lnTo>
                    <a:pt x="f43" y="f45"/>
                  </a:lnTo>
                  <a:cubicBezTo>
                    <a:pt x="f2" y="f46"/>
                    <a:pt x="f39" y="f47"/>
                    <a:pt x="f48" y="f47"/>
                  </a:cubicBezTo>
                  <a:lnTo>
                    <a:pt x="f49" y="f47"/>
                  </a:lnTo>
                  <a:cubicBezTo>
                    <a:pt x="f50" y="f47"/>
                    <a:pt x="f51" y="f46"/>
                    <a:pt x="f51" y="f45"/>
                  </a:cubicBezTo>
                  <a:lnTo>
                    <a:pt x="f51" y="f44"/>
                  </a:lnTo>
                  <a:cubicBezTo>
                    <a:pt x="f51" y="f40"/>
                    <a:pt x="f52" y="f42"/>
                    <a:pt x="f53" y="f41"/>
                  </a:cubicBezTo>
                  <a:cubicBezTo>
                    <a:pt x="f54" y="f39"/>
                    <a:pt x="f55" y="f36"/>
                    <a:pt x="f56" y="f36"/>
                  </a:cubicBezTo>
                  <a:cubicBezTo>
                    <a:pt x="f5" y="f36"/>
                    <a:pt x="f57" y="f34"/>
                    <a:pt x="f58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1" name="Google Shape;800;p31">
              <a:extLst>
                <a:ext uri="{FF2B5EF4-FFF2-40B4-BE49-F238E27FC236}">
                  <a16:creationId xmlns:a16="http://schemas.microsoft.com/office/drawing/2014/main" id="{70CA0BF8-58D9-4BD2-AAC2-B3800AB2AE1C}"/>
                </a:ext>
              </a:extLst>
            </p:cNvPr>
            <p:cNvSpPr/>
            <p:nvPr/>
          </p:nvSpPr>
          <p:spPr>
            <a:xfrm>
              <a:off x="5558271" y="2298975"/>
              <a:ext cx="63505" cy="187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2"/>
                <a:gd name="f4" fmla="val 7446"/>
                <a:gd name="f5" fmla="val 2092"/>
                <a:gd name="f6" fmla="val 2035"/>
                <a:gd name="f7" fmla="val 1976"/>
                <a:gd name="f8" fmla="val 10"/>
                <a:gd name="f9" fmla="val 1923"/>
                <a:gd name="f10" fmla="val 37"/>
                <a:gd name="f11" fmla="val 1"/>
                <a:gd name="f12" fmla="val 982"/>
                <a:gd name="f13" fmla="val 6464"/>
                <a:gd name="f14" fmla="val 7409"/>
                <a:gd name="f15" fmla="val 7435"/>
                <a:gd name="f16" fmla="val 7445"/>
                <a:gd name="f17" fmla="val 2170"/>
                <a:gd name="f18" fmla="val 2246"/>
                <a:gd name="f19" fmla="val 7427"/>
                <a:gd name="f20" fmla="val 2301"/>
                <a:gd name="f21" fmla="val 2427"/>
                <a:gd name="f22" fmla="val 7314"/>
                <a:gd name="f23" fmla="val 2521"/>
                <a:gd name="f24" fmla="val 7220"/>
                <a:gd name="f25" fmla="val 7062"/>
                <a:gd name="f26" fmla="val 415"/>
                <a:gd name="f27" fmla="val 257"/>
                <a:gd name="f28" fmla="val 131"/>
                <a:gd name="f29" fmla="val 18"/>
                <a:gd name="f30" fmla="*/ f0 1 2522"/>
                <a:gd name="f31" fmla="*/ f1 1 7446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2522"/>
                <a:gd name="f38" fmla="*/ f35 1 7446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2522" h="744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1" y="f13"/>
                  </a:lnTo>
                  <a:lnTo>
                    <a:pt x="f9" y="f14"/>
                  </a:lnTo>
                  <a:cubicBezTo>
                    <a:pt x="f7" y="f15"/>
                    <a:pt x="f6" y="f16"/>
                    <a:pt x="f5" y="f16"/>
                  </a:cubicBezTo>
                  <a:cubicBezTo>
                    <a:pt x="f17" y="f16"/>
                    <a:pt x="f18" y="f19"/>
                    <a:pt x="f20" y="f14"/>
                  </a:cubicBezTo>
                  <a:cubicBezTo>
                    <a:pt x="f21" y="f22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1" y="f28"/>
                    <a:pt x="f20" y="f10"/>
                  </a:cubicBezTo>
                  <a:cubicBezTo>
                    <a:pt x="f18" y="f29"/>
                    <a:pt x="f17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;p32">
            <a:extLst>
              <a:ext uri="{FF2B5EF4-FFF2-40B4-BE49-F238E27FC236}">
                <a16:creationId xmlns:a16="http://schemas.microsoft.com/office/drawing/2014/main" id="{244F2DBE-9C6C-4860-91EC-E61F593C2A22}"/>
              </a:ext>
            </a:extLst>
          </p:cNvPr>
          <p:cNvGrpSpPr/>
          <p:nvPr/>
        </p:nvGrpSpPr>
        <p:grpSpPr>
          <a:xfrm>
            <a:off x="6670593" y="2560301"/>
            <a:ext cx="1780812" cy="1871886"/>
            <a:chOff x="6670593" y="2560301"/>
            <a:chExt cx="1780812" cy="1871886"/>
          </a:xfrm>
        </p:grpSpPr>
        <p:sp>
          <p:nvSpPr>
            <p:cNvPr id="3" name="Google Shape;914;p32">
              <a:extLst>
                <a:ext uri="{FF2B5EF4-FFF2-40B4-BE49-F238E27FC236}">
                  <a16:creationId xmlns:a16="http://schemas.microsoft.com/office/drawing/2014/main" id="{01C3AA50-8A99-4141-B5DB-16B11F574CDC}"/>
                </a:ext>
              </a:extLst>
            </p:cNvPr>
            <p:cNvSpPr/>
            <p:nvPr/>
          </p:nvSpPr>
          <p:spPr>
            <a:xfrm rot="5400013">
              <a:off x="6671051" y="4426610"/>
              <a:ext cx="5129" cy="60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"/>
                <a:gd name="f4" fmla="val 78"/>
                <a:gd name="f5" fmla="val 93"/>
                <a:gd name="f6" fmla="val 1"/>
                <a:gd name="f7" fmla="*/ f0 1 94"/>
                <a:gd name="f8" fmla="*/ f1 1 78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94"/>
                <a:gd name="f15" fmla="*/ f12 1 78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94" h="78">
                  <a:moveTo>
                    <a:pt x="f5" y="f6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" name="Google Shape;915;p32">
              <a:extLst>
                <a:ext uri="{FF2B5EF4-FFF2-40B4-BE49-F238E27FC236}">
                  <a16:creationId xmlns:a16="http://schemas.microsoft.com/office/drawing/2014/main" id="{9BCC9BA8-93C2-4654-948B-B58A3DF26EE1}"/>
                </a:ext>
              </a:extLst>
            </p:cNvPr>
            <p:cNvSpPr/>
            <p:nvPr/>
          </p:nvSpPr>
          <p:spPr>
            <a:xfrm rot="5400013">
              <a:off x="6872927" y="3252571"/>
              <a:ext cx="977301" cy="13818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899"/>
                <a:gd name="f4" fmla="val 17883"/>
                <a:gd name="f5" fmla="val 17898"/>
                <a:gd name="f6" fmla="val 1"/>
                <a:gd name="f7" fmla="val 17110"/>
                <a:gd name="f8" fmla="val 789"/>
                <a:gd name="f9" fmla="val 15997"/>
                <a:gd name="f10" fmla="val 1902"/>
                <a:gd name="f11" fmla="val 14884"/>
                <a:gd name="f12" fmla="val 3014"/>
                <a:gd name="f13" fmla="val 13771"/>
                <a:gd name="f14" fmla="val 4127"/>
                <a:gd name="f15" fmla="val 12659"/>
                <a:gd name="f16" fmla="val 5240"/>
                <a:gd name="f17" fmla="val 11546"/>
                <a:gd name="f18" fmla="val 6353"/>
                <a:gd name="f19" fmla="val 10433"/>
                <a:gd name="f20" fmla="val 7466"/>
                <a:gd name="f21" fmla="val 9320"/>
                <a:gd name="f22" fmla="val 8578"/>
                <a:gd name="f23" fmla="val 8207"/>
                <a:gd name="f24" fmla="val 9691"/>
                <a:gd name="f25" fmla="val 7095"/>
                <a:gd name="f26" fmla="val 10804"/>
                <a:gd name="f27" fmla="val 5982"/>
                <a:gd name="f28" fmla="val 11917"/>
                <a:gd name="f29" fmla="val 4869"/>
                <a:gd name="f30" fmla="val 13030"/>
                <a:gd name="f31" fmla="val 3756"/>
                <a:gd name="f32" fmla="val 14143"/>
                <a:gd name="f33" fmla="val 2643"/>
                <a:gd name="f34" fmla="val 15255"/>
                <a:gd name="f35" fmla="val 1530"/>
                <a:gd name="f36" fmla="val 16368"/>
                <a:gd name="f37" fmla="val 418"/>
                <a:gd name="f38" fmla="val 17481"/>
                <a:gd name="f39" fmla="val 201"/>
                <a:gd name="f40" fmla="val 680"/>
                <a:gd name="f41" fmla="val 17419"/>
                <a:gd name="f42" fmla="val 1793"/>
                <a:gd name="f43" fmla="val 16306"/>
                <a:gd name="f44" fmla="val 2906"/>
                <a:gd name="f45" fmla="val 15194"/>
                <a:gd name="f46" fmla="val 4019"/>
                <a:gd name="f47" fmla="val 14081"/>
                <a:gd name="f48" fmla="val 5132"/>
                <a:gd name="f49" fmla="val 12968"/>
                <a:gd name="f50" fmla="val 6244"/>
                <a:gd name="f51" fmla="val 11855"/>
                <a:gd name="f52" fmla="val 7357"/>
                <a:gd name="f53" fmla="val 10742"/>
                <a:gd name="f54" fmla="val 9583"/>
                <a:gd name="f55" fmla="val 8517"/>
                <a:gd name="f56" fmla="val 10696"/>
                <a:gd name="f57" fmla="val 7404"/>
                <a:gd name="f58" fmla="val 11809"/>
                <a:gd name="f59" fmla="val 6291"/>
                <a:gd name="f60" fmla="val 12921"/>
                <a:gd name="f61" fmla="val 5178"/>
                <a:gd name="f62" fmla="val 14034"/>
                <a:gd name="f63" fmla="val 4065"/>
                <a:gd name="f64" fmla="val 15147"/>
                <a:gd name="f65" fmla="val 2953"/>
                <a:gd name="f66" fmla="val 16260"/>
                <a:gd name="f67" fmla="val 1840"/>
                <a:gd name="f68" fmla="val 17373"/>
                <a:gd name="f69" fmla="val 727"/>
                <a:gd name="f70" fmla="*/ f0 1 17899"/>
                <a:gd name="f71" fmla="*/ f1 1 17883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7899"/>
                <a:gd name="f78" fmla="*/ f75 1 17883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7899" h="17883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2" y="f4"/>
                  </a:lnTo>
                  <a:lnTo>
                    <a:pt x="f39" y="f4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5" y="f3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" name="Google Shape;916;p32">
              <a:extLst>
                <a:ext uri="{FF2B5EF4-FFF2-40B4-BE49-F238E27FC236}">
                  <a16:creationId xmlns:a16="http://schemas.microsoft.com/office/drawing/2014/main" id="{05C85D25-02E2-4BEA-8DCA-B3FB959BF29C}"/>
                </a:ext>
              </a:extLst>
            </p:cNvPr>
            <p:cNvSpPr/>
            <p:nvPr/>
          </p:nvSpPr>
          <p:spPr>
            <a:xfrm rot="5400013">
              <a:off x="6759382" y="3912946"/>
              <a:ext cx="430472" cy="607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84"/>
                <a:gd name="f4" fmla="val 7868"/>
                <a:gd name="f5" fmla="val 7883"/>
                <a:gd name="f6" fmla="val 1"/>
                <a:gd name="f7" fmla="val 7095"/>
                <a:gd name="f8" fmla="val 789"/>
                <a:gd name="f9" fmla="val 5982"/>
                <a:gd name="f10" fmla="val 1902"/>
                <a:gd name="f11" fmla="val 4869"/>
                <a:gd name="f12" fmla="val 3015"/>
                <a:gd name="f13" fmla="val 3756"/>
                <a:gd name="f14" fmla="val 4128"/>
                <a:gd name="f15" fmla="val 2644"/>
                <a:gd name="f16" fmla="val 5240"/>
                <a:gd name="f17" fmla="val 1531"/>
                <a:gd name="f18" fmla="val 6353"/>
                <a:gd name="f19" fmla="val 418"/>
                <a:gd name="f20" fmla="val 7466"/>
                <a:gd name="f21" fmla="val 217"/>
                <a:gd name="f22" fmla="val 681"/>
                <a:gd name="f23" fmla="val 7404"/>
                <a:gd name="f24" fmla="val 1794"/>
                <a:gd name="f25" fmla="val 6291"/>
                <a:gd name="f26" fmla="val 2906"/>
                <a:gd name="f27" fmla="val 5179"/>
                <a:gd name="f28" fmla="val 4019"/>
                <a:gd name="f29" fmla="val 4066"/>
                <a:gd name="f30" fmla="val 5132"/>
                <a:gd name="f31" fmla="val 2953"/>
                <a:gd name="f32" fmla="val 6245"/>
                <a:gd name="f33" fmla="val 1840"/>
                <a:gd name="f34" fmla="val 7358"/>
                <a:gd name="f35" fmla="val 727"/>
                <a:gd name="f36" fmla="val 202"/>
                <a:gd name="f37" fmla="*/ f0 1 7884"/>
                <a:gd name="f38" fmla="*/ f1 1 786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7884"/>
                <a:gd name="f45" fmla="*/ f42 1 786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7884" h="7868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6" y="f4"/>
                  </a:lnTo>
                  <a:lnTo>
                    <a:pt x="f21" y="f4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5" y="f3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" name="Google Shape;917;p32">
              <a:extLst>
                <a:ext uri="{FF2B5EF4-FFF2-40B4-BE49-F238E27FC236}">
                  <a16:creationId xmlns:a16="http://schemas.microsoft.com/office/drawing/2014/main" id="{0E130D3B-16D3-4024-AC29-9E57C769DDA5}"/>
                </a:ext>
              </a:extLst>
            </p:cNvPr>
            <p:cNvSpPr/>
            <p:nvPr/>
          </p:nvSpPr>
          <p:spPr>
            <a:xfrm rot="5400013">
              <a:off x="6683660" y="4353212"/>
              <a:ext cx="65900" cy="920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7"/>
                <a:gd name="f4" fmla="val 1191"/>
                <a:gd name="f5" fmla="val 1206"/>
                <a:gd name="f6" fmla="val 1"/>
                <a:gd name="f7" fmla="val 418"/>
                <a:gd name="f8" fmla="val 789"/>
                <a:gd name="f9" fmla="val 217"/>
                <a:gd name="f10" fmla="val 681"/>
                <a:gd name="f11" fmla="val 727"/>
                <a:gd name="f12" fmla="val 202"/>
                <a:gd name="f13" fmla="*/ f0 1 1207"/>
                <a:gd name="f14" fmla="*/ f1 1 1191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207"/>
                <a:gd name="f21" fmla="*/ f18 1 1191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207" h="1191">
                  <a:moveTo>
                    <a:pt x="f5" y="f6"/>
                  </a:moveTo>
                  <a:lnTo>
                    <a:pt x="f7" y="f8"/>
                  </a:lnTo>
                  <a:lnTo>
                    <a:pt x="f6" y="f4"/>
                  </a:lnTo>
                  <a:lnTo>
                    <a:pt x="f9" y="f4"/>
                  </a:lnTo>
                  <a:lnTo>
                    <a:pt x="f10" y="f11"/>
                  </a:lnTo>
                  <a:lnTo>
                    <a:pt x="f5" y="f1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" name="Google Shape;918;p32">
              <a:extLst>
                <a:ext uri="{FF2B5EF4-FFF2-40B4-BE49-F238E27FC236}">
                  <a16:creationId xmlns:a16="http://schemas.microsoft.com/office/drawing/2014/main" id="{A98B71E0-DDDC-41DD-9A04-8813C6F21646}"/>
                </a:ext>
              </a:extLst>
            </p:cNvPr>
            <p:cNvSpPr/>
            <p:nvPr/>
          </p:nvSpPr>
          <p:spPr>
            <a:xfrm rot="5400013">
              <a:off x="6696283" y="4279826"/>
              <a:ext cx="126671" cy="1780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0"/>
                <a:gd name="f4" fmla="val 2304"/>
                <a:gd name="f5" fmla="val 2319"/>
                <a:gd name="f6" fmla="val 1"/>
                <a:gd name="f7" fmla="val 835"/>
                <a:gd name="f8" fmla="val 1469"/>
                <a:gd name="f9" fmla="val 418"/>
                <a:gd name="f10" fmla="val 1902"/>
                <a:gd name="f11" fmla="val 217"/>
                <a:gd name="f12" fmla="val 681"/>
                <a:gd name="f13" fmla="val 1840"/>
                <a:gd name="f14" fmla="val 1794"/>
                <a:gd name="f15" fmla="val 727"/>
                <a:gd name="f16" fmla="val 202"/>
                <a:gd name="f17" fmla="*/ f0 1 2320"/>
                <a:gd name="f18" fmla="*/ f1 1 2304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2320"/>
                <a:gd name="f25" fmla="*/ f22 1 2304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320" h="230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6" y="f4"/>
                  </a:lnTo>
                  <a:lnTo>
                    <a:pt x="f11" y="f4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5" y="f1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Google Shape;919;p32">
              <a:extLst>
                <a:ext uri="{FF2B5EF4-FFF2-40B4-BE49-F238E27FC236}">
                  <a16:creationId xmlns:a16="http://schemas.microsoft.com/office/drawing/2014/main" id="{4361EF42-3109-4EDB-9713-9B5A60ACF720}"/>
                </a:ext>
              </a:extLst>
            </p:cNvPr>
            <p:cNvSpPr/>
            <p:nvPr/>
          </p:nvSpPr>
          <p:spPr>
            <a:xfrm rot="5400013">
              <a:off x="6708870" y="4206477"/>
              <a:ext cx="187442" cy="2639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33"/>
                <a:gd name="f4" fmla="val 3416"/>
                <a:gd name="f5" fmla="val 3432"/>
                <a:gd name="f6" fmla="val 2644"/>
                <a:gd name="f7" fmla="val 788"/>
                <a:gd name="f8" fmla="val 1531"/>
                <a:gd name="f9" fmla="val 1901"/>
                <a:gd name="f10" fmla="val 418"/>
                <a:gd name="f11" fmla="val 3014"/>
                <a:gd name="f12" fmla="val 1"/>
                <a:gd name="f13" fmla="val 217"/>
                <a:gd name="f14" fmla="val 681"/>
                <a:gd name="f15" fmla="val 2952"/>
                <a:gd name="f16" fmla="val 1794"/>
                <a:gd name="f17" fmla="val 1839"/>
                <a:gd name="f18" fmla="val 2907"/>
                <a:gd name="f19" fmla="val 727"/>
                <a:gd name="f20" fmla="val 201"/>
                <a:gd name="f21" fmla="*/ f0 1 3433"/>
                <a:gd name="f22" fmla="*/ f1 1 3416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3433"/>
                <a:gd name="f29" fmla="*/ f26 1 3416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433" h="341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4"/>
                  </a:lnTo>
                  <a:lnTo>
                    <a:pt x="f13" y="f4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5" y="f2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Google Shape;920;p32">
              <a:extLst>
                <a:ext uri="{FF2B5EF4-FFF2-40B4-BE49-F238E27FC236}">
                  <a16:creationId xmlns:a16="http://schemas.microsoft.com/office/drawing/2014/main" id="{83CCCFF8-F35F-434A-9C24-DCA840BCD04A}"/>
                </a:ext>
              </a:extLst>
            </p:cNvPr>
            <p:cNvSpPr/>
            <p:nvPr/>
          </p:nvSpPr>
          <p:spPr>
            <a:xfrm rot="5400013">
              <a:off x="6721506" y="4133116"/>
              <a:ext cx="248159" cy="3499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45"/>
                <a:gd name="f4" fmla="val 4529"/>
                <a:gd name="f5" fmla="val 4544"/>
                <a:gd name="f6" fmla="val 3060"/>
                <a:gd name="f7" fmla="val 1469"/>
                <a:gd name="f8" fmla="val 2643"/>
                <a:gd name="f9" fmla="val 1901"/>
                <a:gd name="f10" fmla="val 1530"/>
                <a:gd name="f11" fmla="val 3014"/>
                <a:gd name="f12" fmla="val 417"/>
                <a:gd name="f13" fmla="val 4127"/>
                <a:gd name="f14" fmla="val 217"/>
                <a:gd name="f15" fmla="val 680"/>
                <a:gd name="f16" fmla="val 4065"/>
                <a:gd name="f17" fmla="val 1793"/>
                <a:gd name="f18" fmla="val 2952"/>
                <a:gd name="f19" fmla="val 2906"/>
                <a:gd name="f20" fmla="val 1840"/>
                <a:gd name="f21" fmla="val 4019"/>
                <a:gd name="f22" fmla="val 727"/>
                <a:gd name="f23" fmla="val 201"/>
                <a:gd name="f24" fmla="*/ f0 1 4545"/>
                <a:gd name="f25" fmla="*/ f1 1 452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545"/>
                <a:gd name="f32" fmla="*/ f29 1 452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545" h="452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2" y="f4"/>
                  </a:lnTo>
                  <a:lnTo>
                    <a:pt x="f14" y="f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5" y="f2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Google Shape;921;p32">
              <a:extLst>
                <a:ext uri="{FF2B5EF4-FFF2-40B4-BE49-F238E27FC236}">
                  <a16:creationId xmlns:a16="http://schemas.microsoft.com/office/drawing/2014/main" id="{66F93658-ECD6-4389-85F1-1610AAD184C0}"/>
                </a:ext>
              </a:extLst>
            </p:cNvPr>
            <p:cNvSpPr/>
            <p:nvPr/>
          </p:nvSpPr>
          <p:spPr>
            <a:xfrm rot="5400013">
              <a:off x="6925962" y="2652652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5"/>
                <a:gd name="f7" fmla="val 387"/>
                <a:gd name="f8" fmla="val 21562"/>
                <a:gd name="f9" fmla="val 1499"/>
                <a:gd name="f10" fmla="val 20449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1"/>
                <a:gd name="f17" fmla="val 5951"/>
                <a:gd name="f18" fmla="val 15998"/>
                <a:gd name="f19" fmla="val 7064"/>
                <a:gd name="f20" fmla="val 14885"/>
                <a:gd name="f21" fmla="val 8176"/>
                <a:gd name="f22" fmla="val 13772"/>
                <a:gd name="f23" fmla="val 9289"/>
                <a:gd name="f24" fmla="val 12659"/>
                <a:gd name="f25" fmla="val 10402"/>
                <a:gd name="f26" fmla="val 11546"/>
                <a:gd name="f27" fmla="val 11515"/>
                <a:gd name="f28" fmla="val 10434"/>
                <a:gd name="f29" fmla="val 12628"/>
                <a:gd name="f30" fmla="val 9305"/>
                <a:gd name="f31" fmla="val 13740"/>
                <a:gd name="f32" fmla="val 8208"/>
                <a:gd name="f33" fmla="val 14853"/>
                <a:gd name="f34" fmla="val 7095"/>
                <a:gd name="f35" fmla="val 15966"/>
                <a:gd name="f36" fmla="val 5982"/>
                <a:gd name="f37" fmla="val 17079"/>
                <a:gd name="f38" fmla="val 4870"/>
                <a:gd name="f39" fmla="val 18192"/>
                <a:gd name="f40" fmla="val 3757"/>
                <a:gd name="f41" fmla="val 19305"/>
                <a:gd name="f42" fmla="val 2644"/>
                <a:gd name="f43" fmla="val 20417"/>
                <a:gd name="f44" fmla="val 1531"/>
                <a:gd name="f45" fmla="val 21530"/>
                <a:gd name="f46" fmla="val 418"/>
                <a:gd name="f47" fmla="val 22643"/>
                <a:gd name="f48" fmla="val 1"/>
                <a:gd name="f49" fmla="val 217"/>
                <a:gd name="f50" fmla="val 681"/>
                <a:gd name="f51" fmla="val 22581"/>
                <a:gd name="f52" fmla="val 1794"/>
                <a:gd name="f53" fmla="val 21468"/>
                <a:gd name="f54" fmla="val 2907"/>
                <a:gd name="f55" fmla="val 20356"/>
                <a:gd name="f56" fmla="val 4019"/>
                <a:gd name="f57" fmla="val 19243"/>
                <a:gd name="f58" fmla="val 5132"/>
                <a:gd name="f59" fmla="val 18130"/>
                <a:gd name="f60" fmla="val 6245"/>
                <a:gd name="f61" fmla="val 17017"/>
                <a:gd name="f62" fmla="val 7358"/>
                <a:gd name="f63" fmla="val 15904"/>
                <a:gd name="f64" fmla="val 9584"/>
                <a:gd name="f65" fmla="val 13679"/>
                <a:gd name="f66" fmla="val 10696"/>
                <a:gd name="f67" fmla="val 12566"/>
                <a:gd name="f68" fmla="val 11809"/>
                <a:gd name="f69" fmla="val 11453"/>
                <a:gd name="f70" fmla="val 12922"/>
                <a:gd name="f71" fmla="val 10340"/>
                <a:gd name="f72" fmla="val 14035"/>
                <a:gd name="f73" fmla="val 9227"/>
                <a:gd name="f74" fmla="val 15148"/>
                <a:gd name="f75" fmla="val 8115"/>
                <a:gd name="f76" fmla="val 16260"/>
                <a:gd name="f77" fmla="val 7002"/>
                <a:gd name="f78" fmla="val 17373"/>
                <a:gd name="f79" fmla="val 5889"/>
                <a:gd name="f80" fmla="val 18486"/>
                <a:gd name="f81" fmla="val 4776"/>
                <a:gd name="f82" fmla="val 19599"/>
                <a:gd name="f83" fmla="val 3663"/>
                <a:gd name="f84" fmla="val 20712"/>
                <a:gd name="f85" fmla="val 2550"/>
                <a:gd name="f86" fmla="val 21825"/>
                <a:gd name="f87" fmla="val 1438"/>
                <a:gd name="f88" fmla="val 22937"/>
                <a:gd name="f89" fmla="val 325"/>
                <a:gd name="f90" fmla="*/ f0 1 23262"/>
                <a:gd name="f91" fmla="*/ f1 1 23045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23262"/>
                <a:gd name="f98" fmla="*/ f95 1 23045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"/>
                  </a:lnTo>
                  <a:lnTo>
                    <a:pt x="f49" y="f4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Google Shape;922;p32">
              <a:extLst>
                <a:ext uri="{FF2B5EF4-FFF2-40B4-BE49-F238E27FC236}">
                  <a16:creationId xmlns:a16="http://schemas.microsoft.com/office/drawing/2014/main" id="{4AEAF026-96B9-4BDC-B08B-7A15D80F48BC}"/>
                </a:ext>
              </a:extLst>
            </p:cNvPr>
            <p:cNvSpPr/>
            <p:nvPr/>
          </p:nvSpPr>
          <p:spPr>
            <a:xfrm rot="5400013">
              <a:off x="6734139" y="4059731"/>
              <a:ext cx="308930" cy="4359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58"/>
                <a:gd name="f4" fmla="val 5642"/>
                <a:gd name="f5" fmla="val 5657"/>
                <a:gd name="f6" fmla="val 1"/>
                <a:gd name="f7" fmla="val 4869"/>
                <a:gd name="f8" fmla="val 789"/>
                <a:gd name="f9" fmla="val 3756"/>
                <a:gd name="f10" fmla="val 1902"/>
                <a:gd name="f11" fmla="val 2643"/>
                <a:gd name="f12" fmla="val 3014"/>
                <a:gd name="f13" fmla="val 1530"/>
                <a:gd name="f14" fmla="val 4127"/>
                <a:gd name="f15" fmla="val 418"/>
                <a:gd name="f16" fmla="val 5240"/>
                <a:gd name="f17" fmla="val 217"/>
                <a:gd name="f18" fmla="val 680"/>
                <a:gd name="f19" fmla="val 5178"/>
                <a:gd name="f20" fmla="val 1793"/>
                <a:gd name="f21" fmla="val 4065"/>
                <a:gd name="f22" fmla="val 2906"/>
                <a:gd name="f23" fmla="val 2953"/>
                <a:gd name="f24" fmla="val 4019"/>
                <a:gd name="f25" fmla="val 1840"/>
                <a:gd name="f26" fmla="val 5132"/>
                <a:gd name="f27" fmla="val 727"/>
                <a:gd name="f28" fmla="val 201"/>
                <a:gd name="f29" fmla="*/ f0 1 5658"/>
                <a:gd name="f30" fmla="*/ f1 1 564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658"/>
                <a:gd name="f37" fmla="*/ f34 1 564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658" h="5642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2" y="f4"/>
                  </a:lnTo>
                  <a:lnTo>
                    <a:pt x="f17" y="f4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5" y="f2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Google Shape;923;p32">
              <a:extLst>
                <a:ext uri="{FF2B5EF4-FFF2-40B4-BE49-F238E27FC236}">
                  <a16:creationId xmlns:a16="http://schemas.microsoft.com/office/drawing/2014/main" id="{33A955A8-230B-44D6-96A4-1321E7931EFF}"/>
                </a:ext>
              </a:extLst>
            </p:cNvPr>
            <p:cNvSpPr/>
            <p:nvPr/>
          </p:nvSpPr>
          <p:spPr>
            <a:xfrm rot="5400013">
              <a:off x="6746759" y="3986331"/>
              <a:ext cx="369701" cy="521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1"/>
                <a:gd name="f4" fmla="val 6755"/>
                <a:gd name="f5" fmla="val 6770"/>
                <a:gd name="f6" fmla="val 1"/>
                <a:gd name="f7" fmla="val 5286"/>
                <a:gd name="f8" fmla="val 1469"/>
                <a:gd name="f9" fmla="val 4869"/>
                <a:gd name="f10" fmla="val 1902"/>
                <a:gd name="f11" fmla="val 3756"/>
                <a:gd name="f12" fmla="val 3015"/>
                <a:gd name="f13" fmla="val 2643"/>
                <a:gd name="f14" fmla="val 4127"/>
                <a:gd name="f15" fmla="val 1531"/>
                <a:gd name="f16" fmla="val 5240"/>
                <a:gd name="f17" fmla="val 418"/>
                <a:gd name="f18" fmla="val 6353"/>
                <a:gd name="f19" fmla="val 217"/>
                <a:gd name="f20" fmla="val 681"/>
                <a:gd name="f21" fmla="val 6291"/>
                <a:gd name="f22" fmla="val 1793"/>
                <a:gd name="f23" fmla="val 5178"/>
                <a:gd name="f24" fmla="val 2906"/>
                <a:gd name="f25" fmla="val 4066"/>
                <a:gd name="f26" fmla="val 4019"/>
                <a:gd name="f27" fmla="val 2953"/>
                <a:gd name="f28" fmla="val 5132"/>
                <a:gd name="f29" fmla="val 1840"/>
                <a:gd name="f30" fmla="val 6245"/>
                <a:gd name="f31" fmla="val 727"/>
                <a:gd name="f32" fmla="val 202"/>
                <a:gd name="f33" fmla="*/ f0 1 6771"/>
                <a:gd name="f34" fmla="*/ f1 1 675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6771"/>
                <a:gd name="f41" fmla="*/ f38 1 675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6771" h="675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6" y="f4"/>
                  </a:lnTo>
                  <a:lnTo>
                    <a:pt x="f19" y="f4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5" y="f3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Google Shape;924;p32">
              <a:extLst>
                <a:ext uri="{FF2B5EF4-FFF2-40B4-BE49-F238E27FC236}">
                  <a16:creationId xmlns:a16="http://schemas.microsoft.com/office/drawing/2014/main" id="{702D2755-DE5B-4045-B477-E11B5D220C71}"/>
                </a:ext>
              </a:extLst>
            </p:cNvPr>
            <p:cNvSpPr/>
            <p:nvPr/>
          </p:nvSpPr>
          <p:spPr>
            <a:xfrm rot="5400013">
              <a:off x="6771949" y="3839597"/>
              <a:ext cx="491243" cy="6939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97"/>
                <a:gd name="f4" fmla="val 8980"/>
                <a:gd name="f5" fmla="val 8996"/>
                <a:gd name="f6" fmla="val 8208"/>
                <a:gd name="f7" fmla="val 788"/>
                <a:gd name="f8" fmla="val 7095"/>
                <a:gd name="f9" fmla="val 1901"/>
                <a:gd name="f10" fmla="val 5982"/>
                <a:gd name="f11" fmla="val 3014"/>
                <a:gd name="f12" fmla="val 4869"/>
                <a:gd name="f13" fmla="val 4127"/>
                <a:gd name="f14" fmla="val 3757"/>
                <a:gd name="f15" fmla="val 5240"/>
                <a:gd name="f16" fmla="val 2644"/>
                <a:gd name="f17" fmla="val 6352"/>
                <a:gd name="f18" fmla="val 1531"/>
                <a:gd name="f19" fmla="val 7465"/>
                <a:gd name="f20" fmla="val 418"/>
                <a:gd name="f21" fmla="val 8578"/>
                <a:gd name="f22" fmla="val 1"/>
                <a:gd name="f23" fmla="val 217"/>
                <a:gd name="f24" fmla="val 248"/>
                <a:gd name="f25" fmla="val 8934"/>
                <a:gd name="f26" fmla="val 681"/>
                <a:gd name="f27" fmla="val 8516"/>
                <a:gd name="f28" fmla="val 1794"/>
                <a:gd name="f29" fmla="val 7403"/>
                <a:gd name="f30" fmla="val 2907"/>
                <a:gd name="f31" fmla="val 6291"/>
                <a:gd name="f32" fmla="val 4019"/>
                <a:gd name="f33" fmla="val 5178"/>
                <a:gd name="f34" fmla="val 5132"/>
                <a:gd name="f35" fmla="val 4065"/>
                <a:gd name="f36" fmla="val 6245"/>
                <a:gd name="f37" fmla="val 2952"/>
                <a:gd name="f38" fmla="val 7358"/>
                <a:gd name="f39" fmla="val 1839"/>
                <a:gd name="f40" fmla="val 8471"/>
                <a:gd name="f41" fmla="val 726"/>
                <a:gd name="f42" fmla="val 201"/>
                <a:gd name="f43" fmla="*/ f0 1 8997"/>
                <a:gd name="f44" fmla="*/ f1 1 898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8997"/>
                <a:gd name="f51" fmla="*/ f48 1 898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8997" h="898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4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Google Shape;925;p32">
              <a:extLst>
                <a:ext uri="{FF2B5EF4-FFF2-40B4-BE49-F238E27FC236}">
                  <a16:creationId xmlns:a16="http://schemas.microsoft.com/office/drawing/2014/main" id="{6501AEF0-A153-4756-9B27-C5FDA83B0E15}"/>
                </a:ext>
              </a:extLst>
            </p:cNvPr>
            <p:cNvSpPr/>
            <p:nvPr/>
          </p:nvSpPr>
          <p:spPr>
            <a:xfrm rot="5400013">
              <a:off x="6784605" y="3766234"/>
              <a:ext cx="551959" cy="7799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09"/>
                <a:gd name="f4" fmla="val 10093"/>
                <a:gd name="f5" fmla="val 10108"/>
                <a:gd name="f6" fmla="val 8207"/>
                <a:gd name="f7" fmla="val 1901"/>
                <a:gd name="f8" fmla="val 7094"/>
                <a:gd name="f9" fmla="val 3014"/>
                <a:gd name="f10" fmla="val 5981"/>
                <a:gd name="f11" fmla="val 4127"/>
                <a:gd name="f12" fmla="val 4869"/>
                <a:gd name="f13" fmla="val 5240"/>
                <a:gd name="f14" fmla="val 3756"/>
                <a:gd name="f15" fmla="val 6353"/>
                <a:gd name="f16" fmla="val 2643"/>
                <a:gd name="f17" fmla="val 7465"/>
                <a:gd name="f18" fmla="val 1530"/>
                <a:gd name="f19" fmla="val 8578"/>
                <a:gd name="f20" fmla="val 417"/>
                <a:gd name="f21" fmla="val 9691"/>
                <a:gd name="f22" fmla="val 216"/>
                <a:gd name="f23" fmla="val 680"/>
                <a:gd name="f24" fmla="val 9629"/>
                <a:gd name="f25" fmla="val 1793"/>
                <a:gd name="f26" fmla="val 8516"/>
                <a:gd name="f27" fmla="val 2906"/>
                <a:gd name="f28" fmla="val 7404"/>
                <a:gd name="f29" fmla="val 4019"/>
                <a:gd name="f30" fmla="val 6291"/>
                <a:gd name="f31" fmla="val 5131"/>
                <a:gd name="f32" fmla="val 5178"/>
                <a:gd name="f33" fmla="val 6244"/>
                <a:gd name="f34" fmla="val 4065"/>
                <a:gd name="f35" fmla="val 7357"/>
                <a:gd name="f36" fmla="val 2952"/>
                <a:gd name="f37" fmla="val 8470"/>
                <a:gd name="f38" fmla="val 1839"/>
                <a:gd name="f39" fmla="val 9583"/>
                <a:gd name="f40" fmla="val 727"/>
                <a:gd name="f41" fmla="val 201"/>
                <a:gd name="f42" fmla="*/ f0 1 10109"/>
                <a:gd name="f43" fmla="*/ f1 1 1009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0109"/>
                <a:gd name="f50" fmla="*/ f47 1 1009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0109" h="10093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" y="f4"/>
                  </a:lnTo>
                  <a:lnTo>
                    <a:pt x="f22" y="f4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5" y="f41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Google Shape;926;p32">
              <a:extLst>
                <a:ext uri="{FF2B5EF4-FFF2-40B4-BE49-F238E27FC236}">
                  <a16:creationId xmlns:a16="http://schemas.microsoft.com/office/drawing/2014/main" id="{D1337ABA-FEE8-4A72-B953-0666EEFFBE34}"/>
                </a:ext>
              </a:extLst>
            </p:cNvPr>
            <p:cNvSpPr/>
            <p:nvPr/>
          </p:nvSpPr>
          <p:spPr>
            <a:xfrm rot="5400013">
              <a:off x="6797215" y="3692855"/>
              <a:ext cx="612730" cy="8659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222"/>
                <a:gd name="f4" fmla="val 11206"/>
                <a:gd name="f5" fmla="val 11221"/>
                <a:gd name="f6" fmla="val 10433"/>
                <a:gd name="f7" fmla="val 789"/>
                <a:gd name="f8" fmla="val 9320"/>
                <a:gd name="f9" fmla="val 1901"/>
                <a:gd name="f10" fmla="val 8207"/>
                <a:gd name="f11" fmla="val 3014"/>
                <a:gd name="f12" fmla="val 7094"/>
                <a:gd name="f13" fmla="val 4127"/>
                <a:gd name="f14" fmla="val 5982"/>
                <a:gd name="f15" fmla="val 5240"/>
                <a:gd name="f16" fmla="val 4869"/>
                <a:gd name="f17" fmla="val 6353"/>
                <a:gd name="f18" fmla="val 3756"/>
                <a:gd name="f19" fmla="val 7466"/>
                <a:gd name="f20" fmla="val 2643"/>
                <a:gd name="f21" fmla="val 8578"/>
                <a:gd name="f22" fmla="val 1530"/>
                <a:gd name="f23" fmla="val 9691"/>
                <a:gd name="f24" fmla="val 418"/>
                <a:gd name="f25" fmla="val 10804"/>
                <a:gd name="f26" fmla="val 217"/>
                <a:gd name="f27" fmla="val 680"/>
                <a:gd name="f28" fmla="val 10742"/>
                <a:gd name="f29" fmla="val 2473"/>
                <a:gd name="f30" fmla="val 8934"/>
                <a:gd name="f31" fmla="val 2906"/>
                <a:gd name="f32" fmla="val 8517"/>
                <a:gd name="f33" fmla="val 4019"/>
                <a:gd name="f34" fmla="val 7404"/>
                <a:gd name="f35" fmla="val 5132"/>
                <a:gd name="f36" fmla="val 6291"/>
                <a:gd name="f37" fmla="val 6244"/>
                <a:gd name="f38" fmla="val 5178"/>
                <a:gd name="f39" fmla="val 7357"/>
                <a:gd name="f40" fmla="val 4065"/>
                <a:gd name="f41" fmla="val 8470"/>
                <a:gd name="f42" fmla="val 2952"/>
                <a:gd name="f43" fmla="val 9583"/>
                <a:gd name="f44" fmla="val 1840"/>
                <a:gd name="f45" fmla="val 10696"/>
                <a:gd name="f46" fmla="val 727"/>
                <a:gd name="f47" fmla="val 201"/>
                <a:gd name="f48" fmla="*/ f0 1 11222"/>
                <a:gd name="f49" fmla="*/ f1 1 11206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11222"/>
                <a:gd name="f56" fmla="*/ f53 1 11206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11222" h="1120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" y="f4"/>
                  </a:lnTo>
                  <a:lnTo>
                    <a:pt x="f26" y="f4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5" y="f4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Google Shape;927;p32">
              <a:extLst>
                <a:ext uri="{FF2B5EF4-FFF2-40B4-BE49-F238E27FC236}">
                  <a16:creationId xmlns:a16="http://schemas.microsoft.com/office/drawing/2014/main" id="{06726408-A331-4078-A813-9111FE4E39F5}"/>
                </a:ext>
              </a:extLst>
            </p:cNvPr>
            <p:cNvSpPr/>
            <p:nvPr/>
          </p:nvSpPr>
          <p:spPr>
            <a:xfrm rot="5400013">
              <a:off x="6809838" y="3619451"/>
              <a:ext cx="673501" cy="9519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335"/>
                <a:gd name="f4" fmla="val 12319"/>
                <a:gd name="f5" fmla="val 12334"/>
                <a:gd name="f6" fmla="val 1"/>
                <a:gd name="f7" fmla="val 10433"/>
                <a:gd name="f8" fmla="val 1902"/>
                <a:gd name="f9" fmla="val 9320"/>
                <a:gd name="f10" fmla="val 3014"/>
                <a:gd name="f11" fmla="val 8207"/>
                <a:gd name="f12" fmla="val 4127"/>
                <a:gd name="f13" fmla="val 7095"/>
                <a:gd name="f14" fmla="val 5240"/>
                <a:gd name="f15" fmla="val 5982"/>
                <a:gd name="f16" fmla="val 6353"/>
                <a:gd name="f17" fmla="val 4869"/>
                <a:gd name="f18" fmla="val 7466"/>
                <a:gd name="f19" fmla="val 3756"/>
                <a:gd name="f20" fmla="val 8579"/>
                <a:gd name="f21" fmla="val 2643"/>
                <a:gd name="f22" fmla="val 9691"/>
                <a:gd name="f23" fmla="val 835"/>
                <a:gd name="f24" fmla="val 11484"/>
                <a:gd name="f25" fmla="val 418"/>
                <a:gd name="f26" fmla="val 11917"/>
                <a:gd name="f27" fmla="val 217"/>
                <a:gd name="f28" fmla="val 680"/>
                <a:gd name="f29" fmla="val 11855"/>
                <a:gd name="f30" fmla="val 1793"/>
                <a:gd name="f31" fmla="val 10742"/>
                <a:gd name="f32" fmla="val 2906"/>
                <a:gd name="f33" fmla="val 9630"/>
                <a:gd name="f34" fmla="val 4019"/>
                <a:gd name="f35" fmla="val 8517"/>
                <a:gd name="f36" fmla="val 5132"/>
                <a:gd name="f37" fmla="val 7404"/>
                <a:gd name="f38" fmla="val 6245"/>
                <a:gd name="f39" fmla="val 6291"/>
                <a:gd name="f40" fmla="val 7357"/>
                <a:gd name="f41" fmla="val 5178"/>
                <a:gd name="f42" fmla="val 8470"/>
                <a:gd name="f43" fmla="val 4065"/>
                <a:gd name="f44" fmla="val 9583"/>
                <a:gd name="f45" fmla="val 2953"/>
                <a:gd name="f46" fmla="val 10696"/>
                <a:gd name="f47" fmla="val 1840"/>
                <a:gd name="f48" fmla="val 11809"/>
                <a:gd name="f49" fmla="val 727"/>
                <a:gd name="f50" fmla="val 202"/>
                <a:gd name="f51" fmla="*/ f0 1 12335"/>
                <a:gd name="f52" fmla="*/ f1 1 1231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335"/>
                <a:gd name="f59" fmla="*/ f56 1 1231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335" h="123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" y="f4"/>
                  </a:lnTo>
                  <a:lnTo>
                    <a:pt x="f27" y="f4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" y="f5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Google Shape;928;p32">
              <a:extLst>
                <a:ext uri="{FF2B5EF4-FFF2-40B4-BE49-F238E27FC236}">
                  <a16:creationId xmlns:a16="http://schemas.microsoft.com/office/drawing/2014/main" id="{2AA12CE3-257D-4577-8DF2-925CAE4EEF26}"/>
                </a:ext>
              </a:extLst>
            </p:cNvPr>
            <p:cNvSpPr/>
            <p:nvPr/>
          </p:nvSpPr>
          <p:spPr>
            <a:xfrm rot="5400013">
              <a:off x="6822457" y="3546062"/>
              <a:ext cx="734272" cy="1037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48"/>
                <a:gd name="f4" fmla="val 13432"/>
                <a:gd name="f5" fmla="val 13447"/>
                <a:gd name="f6" fmla="val 1"/>
                <a:gd name="f7" fmla="val 12659"/>
                <a:gd name="f8" fmla="val 789"/>
                <a:gd name="f9" fmla="val 11546"/>
                <a:gd name="f10" fmla="val 1902"/>
                <a:gd name="f11" fmla="val 10433"/>
                <a:gd name="f12" fmla="val 3015"/>
                <a:gd name="f13" fmla="val 9320"/>
                <a:gd name="f14" fmla="val 4127"/>
                <a:gd name="f15" fmla="val 8208"/>
                <a:gd name="f16" fmla="val 5240"/>
                <a:gd name="f17" fmla="val 7095"/>
                <a:gd name="f18" fmla="val 6353"/>
                <a:gd name="f19" fmla="val 5982"/>
                <a:gd name="f20" fmla="val 7466"/>
                <a:gd name="f21" fmla="val 4869"/>
                <a:gd name="f22" fmla="val 8579"/>
                <a:gd name="f23" fmla="val 3756"/>
                <a:gd name="f24" fmla="val 9692"/>
                <a:gd name="f25" fmla="val 2644"/>
                <a:gd name="f26" fmla="val 10804"/>
                <a:gd name="f27" fmla="val 1531"/>
                <a:gd name="f28" fmla="val 11917"/>
                <a:gd name="f29" fmla="val 418"/>
                <a:gd name="f30" fmla="val 13030"/>
                <a:gd name="f31" fmla="val 217"/>
                <a:gd name="f32" fmla="val 681"/>
                <a:gd name="f33" fmla="val 12968"/>
                <a:gd name="f34" fmla="val 1793"/>
                <a:gd name="f35" fmla="val 11855"/>
                <a:gd name="f36" fmla="val 2906"/>
                <a:gd name="f37" fmla="val 10743"/>
                <a:gd name="f38" fmla="val 4699"/>
                <a:gd name="f39" fmla="val 8934"/>
                <a:gd name="f40" fmla="val 5132"/>
                <a:gd name="f41" fmla="val 8517"/>
                <a:gd name="f42" fmla="val 6245"/>
                <a:gd name="f43" fmla="val 7404"/>
                <a:gd name="f44" fmla="val 7358"/>
                <a:gd name="f45" fmla="val 6291"/>
                <a:gd name="f46" fmla="val 8470"/>
                <a:gd name="f47" fmla="val 5178"/>
                <a:gd name="f48" fmla="val 9583"/>
                <a:gd name="f49" fmla="val 4066"/>
                <a:gd name="f50" fmla="val 10696"/>
                <a:gd name="f51" fmla="val 2953"/>
                <a:gd name="f52" fmla="val 11809"/>
                <a:gd name="f53" fmla="val 1840"/>
                <a:gd name="f54" fmla="val 12922"/>
                <a:gd name="f55" fmla="val 727"/>
                <a:gd name="f56" fmla="val 202"/>
                <a:gd name="f57" fmla="*/ f0 1 13448"/>
                <a:gd name="f58" fmla="*/ f1 1 13432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3448"/>
                <a:gd name="f65" fmla="*/ f62 1 13432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3448" h="13432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6" y="f4"/>
                  </a:lnTo>
                  <a:lnTo>
                    <a:pt x="f31" y="f4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" y="f5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Google Shape;929;p32">
              <a:extLst>
                <a:ext uri="{FF2B5EF4-FFF2-40B4-BE49-F238E27FC236}">
                  <a16:creationId xmlns:a16="http://schemas.microsoft.com/office/drawing/2014/main" id="{7978766F-30FE-41E9-9B60-9FA09A3C83FA}"/>
                </a:ext>
              </a:extLst>
            </p:cNvPr>
            <p:cNvSpPr/>
            <p:nvPr/>
          </p:nvSpPr>
          <p:spPr>
            <a:xfrm rot="5400013">
              <a:off x="6835080" y="3472685"/>
              <a:ext cx="795043" cy="11239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61"/>
                <a:gd name="f4" fmla="val 14545"/>
                <a:gd name="f5" fmla="val 14560"/>
                <a:gd name="f6" fmla="val 1"/>
                <a:gd name="f7" fmla="val 12659"/>
                <a:gd name="f8" fmla="val 1902"/>
                <a:gd name="f9" fmla="val 11546"/>
                <a:gd name="f10" fmla="val 3015"/>
                <a:gd name="f11" fmla="val 10433"/>
                <a:gd name="f12" fmla="val 4128"/>
                <a:gd name="f13" fmla="val 9321"/>
                <a:gd name="f14" fmla="val 5240"/>
                <a:gd name="f15" fmla="val 8208"/>
                <a:gd name="f16" fmla="val 6353"/>
                <a:gd name="f17" fmla="val 7095"/>
                <a:gd name="f18" fmla="val 7466"/>
                <a:gd name="f19" fmla="val 5982"/>
                <a:gd name="f20" fmla="val 8579"/>
                <a:gd name="f21" fmla="val 4869"/>
                <a:gd name="f22" fmla="val 9692"/>
                <a:gd name="f23" fmla="val 3061"/>
                <a:gd name="f24" fmla="val 11485"/>
                <a:gd name="f25" fmla="val 2644"/>
                <a:gd name="f26" fmla="val 11917"/>
                <a:gd name="f27" fmla="val 1531"/>
                <a:gd name="f28" fmla="val 13030"/>
                <a:gd name="f29" fmla="val 418"/>
                <a:gd name="f30" fmla="val 14143"/>
                <a:gd name="f31" fmla="val 217"/>
                <a:gd name="f32" fmla="val 681"/>
                <a:gd name="f33" fmla="val 14081"/>
                <a:gd name="f34" fmla="val 1794"/>
                <a:gd name="f35" fmla="val 12968"/>
                <a:gd name="f36" fmla="val 2906"/>
                <a:gd name="f37" fmla="val 11856"/>
                <a:gd name="f38" fmla="val 4019"/>
                <a:gd name="f39" fmla="val 10743"/>
                <a:gd name="f40" fmla="val 5132"/>
                <a:gd name="f41" fmla="val 9630"/>
                <a:gd name="f42" fmla="val 6245"/>
                <a:gd name="f43" fmla="val 8517"/>
                <a:gd name="f44" fmla="val 7358"/>
                <a:gd name="f45" fmla="val 7404"/>
                <a:gd name="f46" fmla="val 8471"/>
                <a:gd name="f47" fmla="val 6291"/>
                <a:gd name="f48" fmla="val 9583"/>
                <a:gd name="f49" fmla="val 5179"/>
                <a:gd name="f50" fmla="val 10696"/>
                <a:gd name="f51" fmla="val 4066"/>
                <a:gd name="f52" fmla="val 11809"/>
                <a:gd name="f53" fmla="val 2953"/>
                <a:gd name="f54" fmla="val 12922"/>
                <a:gd name="f55" fmla="val 1840"/>
                <a:gd name="f56" fmla="val 14035"/>
                <a:gd name="f57" fmla="val 727"/>
                <a:gd name="f58" fmla="val 202"/>
                <a:gd name="f59" fmla="*/ f0 1 14561"/>
                <a:gd name="f60" fmla="*/ f1 1 14545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4561"/>
                <a:gd name="f67" fmla="*/ f64 1 14545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4561" h="1454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6" y="f4"/>
                  </a:lnTo>
                  <a:lnTo>
                    <a:pt x="f31" y="f4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" y="f5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Google Shape;930;p32">
              <a:extLst>
                <a:ext uri="{FF2B5EF4-FFF2-40B4-BE49-F238E27FC236}">
                  <a16:creationId xmlns:a16="http://schemas.microsoft.com/office/drawing/2014/main" id="{DF9EB0CA-C5E4-4D97-A98A-25FB8F08E96C}"/>
                </a:ext>
              </a:extLst>
            </p:cNvPr>
            <p:cNvSpPr/>
            <p:nvPr/>
          </p:nvSpPr>
          <p:spPr>
            <a:xfrm rot="5400013">
              <a:off x="6847667" y="3399337"/>
              <a:ext cx="855814" cy="12098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674"/>
                <a:gd name="f4" fmla="val 15657"/>
                <a:gd name="f5" fmla="val 15673"/>
                <a:gd name="f6" fmla="val 14885"/>
                <a:gd name="f7" fmla="val 788"/>
                <a:gd name="f8" fmla="val 13772"/>
                <a:gd name="f9" fmla="val 1901"/>
                <a:gd name="f10" fmla="val 12659"/>
                <a:gd name="f11" fmla="val 3014"/>
                <a:gd name="f12" fmla="val 11546"/>
                <a:gd name="f13" fmla="val 4127"/>
                <a:gd name="f14" fmla="val 10434"/>
                <a:gd name="f15" fmla="val 5240"/>
                <a:gd name="f16" fmla="val 9321"/>
                <a:gd name="f17" fmla="val 6352"/>
                <a:gd name="f18" fmla="val 8208"/>
                <a:gd name="f19" fmla="val 7465"/>
                <a:gd name="f20" fmla="val 7095"/>
                <a:gd name="f21" fmla="val 8578"/>
                <a:gd name="f22" fmla="val 5982"/>
                <a:gd name="f23" fmla="val 9691"/>
                <a:gd name="f24" fmla="val 4870"/>
                <a:gd name="f25" fmla="val 10804"/>
                <a:gd name="f26" fmla="val 3757"/>
                <a:gd name="f27" fmla="val 11917"/>
                <a:gd name="f28" fmla="val 2644"/>
                <a:gd name="f29" fmla="val 13029"/>
                <a:gd name="f30" fmla="val 1531"/>
                <a:gd name="f31" fmla="val 14142"/>
                <a:gd name="f32" fmla="val 418"/>
                <a:gd name="f33" fmla="val 15255"/>
                <a:gd name="f34" fmla="val 1"/>
                <a:gd name="f35" fmla="val 217"/>
                <a:gd name="f36" fmla="val 681"/>
                <a:gd name="f37" fmla="val 15193"/>
                <a:gd name="f38" fmla="val 1794"/>
                <a:gd name="f39" fmla="val 14080"/>
                <a:gd name="f40" fmla="val 2907"/>
                <a:gd name="f41" fmla="val 12968"/>
                <a:gd name="f42" fmla="val 4019"/>
                <a:gd name="f43" fmla="val 11855"/>
                <a:gd name="f44" fmla="val 5132"/>
                <a:gd name="f45" fmla="val 10742"/>
                <a:gd name="f46" fmla="val 7358"/>
                <a:gd name="f47" fmla="val 8516"/>
                <a:gd name="f48" fmla="val 8471"/>
                <a:gd name="f49" fmla="val 7403"/>
                <a:gd name="f50" fmla="val 9584"/>
                <a:gd name="f51" fmla="val 6291"/>
                <a:gd name="f52" fmla="val 10696"/>
                <a:gd name="f53" fmla="val 5178"/>
                <a:gd name="f54" fmla="val 11809"/>
                <a:gd name="f55" fmla="val 4065"/>
                <a:gd name="f56" fmla="val 12922"/>
                <a:gd name="f57" fmla="val 2952"/>
                <a:gd name="f58" fmla="val 14035"/>
                <a:gd name="f59" fmla="val 1839"/>
                <a:gd name="f60" fmla="val 15148"/>
                <a:gd name="f61" fmla="val 727"/>
                <a:gd name="f62" fmla="val 201"/>
                <a:gd name="f63" fmla="*/ f0 1 15674"/>
                <a:gd name="f64" fmla="*/ f1 1 1565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5674"/>
                <a:gd name="f71" fmla="*/ f68 1 1565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5674" h="15657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5" y="f6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Google Shape;931;p32">
              <a:extLst>
                <a:ext uri="{FF2B5EF4-FFF2-40B4-BE49-F238E27FC236}">
                  <a16:creationId xmlns:a16="http://schemas.microsoft.com/office/drawing/2014/main" id="{5280BEF7-56C2-4431-AF9C-D47BDBEE7E53}"/>
                </a:ext>
              </a:extLst>
            </p:cNvPr>
            <p:cNvSpPr/>
            <p:nvPr/>
          </p:nvSpPr>
          <p:spPr>
            <a:xfrm rot="5400013">
              <a:off x="6860304" y="3325975"/>
              <a:ext cx="916530" cy="1295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86"/>
                <a:gd name="f4" fmla="val 16770"/>
                <a:gd name="f5" fmla="val 16785"/>
                <a:gd name="f6" fmla="val 14884"/>
                <a:gd name="f7" fmla="val 1901"/>
                <a:gd name="f8" fmla="val 13771"/>
                <a:gd name="f9" fmla="val 3014"/>
                <a:gd name="f10" fmla="val 12658"/>
                <a:gd name="f11" fmla="val 4127"/>
                <a:gd name="f12" fmla="val 11546"/>
                <a:gd name="f13" fmla="val 5240"/>
                <a:gd name="f14" fmla="val 10433"/>
                <a:gd name="f15" fmla="val 6353"/>
                <a:gd name="f16" fmla="val 9320"/>
                <a:gd name="f17" fmla="val 7465"/>
                <a:gd name="f18" fmla="val 8207"/>
                <a:gd name="f19" fmla="val 8578"/>
                <a:gd name="f20" fmla="val 7094"/>
                <a:gd name="f21" fmla="val 9691"/>
                <a:gd name="f22" fmla="val 5286"/>
                <a:gd name="f23" fmla="val 11484"/>
                <a:gd name="f24" fmla="val 4869"/>
                <a:gd name="f25" fmla="val 11917"/>
                <a:gd name="f26" fmla="val 3756"/>
                <a:gd name="f27" fmla="val 13030"/>
                <a:gd name="f28" fmla="val 2643"/>
                <a:gd name="f29" fmla="val 14142"/>
                <a:gd name="f30" fmla="val 1530"/>
                <a:gd name="f31" fmla="val 15255"/>
                <a:gd name="f32" fmla="val 417"/>
                <a:gd name="f33" fmla="val 16368"/>
                <a:gd name="f34" fmla="val 217"/>
                <a:gd name="f35" fmla="val 680"/>
                <a:gd name="f36" fmla="val 16306"/>
                <a:gd name="f37" fmla="val 1793"/>
                <a:gd name="f38" fmla="val 15193"/>
                <a:gd name="f39" fmla="val 2906"/>
                <a:gd name="f40" fmla="val 14081"/>
                <a:gd name="f41" fmla="val 4019"/>
                <a:gd name="f42" fmla="val 12968"/>
                <a:gd name="f43" fmla="val 5131"/>
                <a:gd name="f44" fmla="val 11855"/>
                <a:gd name="f45" fmla="val 6244"/>
                <a:gd name="f46" fmla="val 10742"/>
                <a:gd name="f47" fmla="val 7357"/>
                <a:gd name="f48" fmla="val 9629"/>
                <a:gd name="f49" fmla="val 8470"/>
                <a:gd name="f50" fmla="val 8516"/>
                <a:gd name="f51" fmla="val 9583"/>
                <a:gd name="f52" fmla="val 7404"/>
                <a:gd name="f53" fmla="val 10696"/>
                <a:gd name="f54" fmla="val 6291"/>
                <a:gd name="f55" fmla="val 11808"/>
                <a:gd name="f56" fmla="val 5178"/>
                <a:gd name="f57" fmla="val 12921"/>
                <a:gd name="f58" fmla="val 4065"/>
                <a:gd name="f59" fmla="val 14034"/>
                <a:gd name="f60" fmla="val 2952"/>
                <a:gd name="f61" fmla="val 15147"/>
                <a:gd name="f62" fmla="val 1840"/>
                <a:gd name="f63" fmla="val 16260"/>
                <a:gd name="f64" fmla="val 727"/>
                <a:gd name="f65" fmla="val 201"/>
                <a:gd name="f66" fmla="*/ f0 1 16786"/>
                <a:gd name="f67" fmla="*/ f1 1 16770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16786"/>
                <a:gd name="f74" fmla="*/ f71 1 16770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16786" h="1677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2" y="f4"/>
                  </a:lnTo>
                  <a:lnTo>
                    <a:pt x="f34" y="f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5" y="f6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Google Shape;932;p32">
              <a:extLst>
                <a:ext uri="{FF2B5EF4-FFF2-40B4-BE49-F238E27FC236}">
                  <a16:creationId xmlns:a16="http://schemas.microsoft.com/office/drawing/2014/main" id="{B3688EA6-9B6F-402E-9B59-F9DD1EEC73B9}"/>
                </a:ext>
              </a:extLst>
            </p:cNvPr>
            <p:cNvSpPr/>
            <p:nvPr/>
          </p:nvSpPr>
          <p:spPr>
            <a:xfrm rot="5400013">
              <a:off x="6885546" y="3179190"/>
              <a:ext cx="1038072" cy="14678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012"/>
                <a:gd name="f4" fmla="val 18996"/>
                <a:gd name="f5" fmla="val 19011"/>
                <a:gd name="f6" fmla="val 1"/>
                <a:gd name="f7" fmla="val 17110"/>
                <a:gd name="f8" fmla="val 1902"/>
                <a:gd name="f9" fmla="val 15997"/>
                <a:gd name="f10" fmla="val 3015"/>
                <a:gd name="f11" fmla="val 14884"/>
                <a:gd name="f12" fmla="val 4127"/>
                <a:gd name="f13" fmla="val 13772"/>
                <a:gd name="f14" fmla="val 5240"/>
                <a:gd name="f15" fmla="val 12659"/>
                <a:gd name="f16" fmla="val 6353"/>
                <a:gd name="f17" fmla="val 11546"/>
                <a:gd name="f18" fmla="val 7466"/>
                <a:gd name="f19" fmla="val 10433"/>
                <a:gd name="f20" fmla="val 8579"/>
                <a:gd name="f21" fmla="val 9320"/>
                <a:gd name="f22" fmla="val 9691"/>
                <a:gd name="f23" fmla="val 8208"/>
                <a:gd name="f24" fmla="val 10804"/>
                <a:gd name="f25" fmla="val 7095"/>
                <a:gd name="f26" fmla="val 11917"/>
                <a:gd name="f27" fmla="val 5982"/>
                <a:gd name="f28" fmla="val 13030"/>
                <a:gd name="f29" fmla="val 4869"/>
                <a:gd name="f30" fmla="val 14143"/>
                <a:gd name="f31" fmla="val 3756"/>
                <a:gd name="f32" fmla="val 15256"/>
                <a:gd name="f33" fmla="val 2643"/>
                <a:gd name="f34" fmla="val 16368"/>
                <a:gd name="f35" fmla="val 1531"/>
                <a:gd name="f36" fmla="val 17481"/>
                <a:gd name="f37" fmla="val 418"/>
                <a:gd name="f38" fmla="val 18594"/>
                <a:gd name="f39" fmla="val 402"/>
                <a:gd name="f40" fmla="val 217"/>
                <a:gd name="f41" fmla="val 248"/>
                <a:gd name="f42" fmla="val 18950"/>
                <a:gd name="f43" fmla="val 681"/>
                <a:gd name="f44" fmla="val 18532"/>
                <a:gd name="f45" fmla="val 1793"/>
                <a:gd name="f46" fmla="val 17419"/>
                <a:gd name="f47" fmla="val 2906"/>
                <a:gd name="f48" fmla="val 16307"/>
                <a:gd name="f49" fmla="val 4019"/>
                <a:gd name="f50" fmla="val 15194"/>
                <a:gd name="f51" fmla="val 5132"/>
                <a:gd name="f52" fmla="val 14081"/>
                <a:gd name="f53" fmla="val 6245"/>
                <a:gd name="f54" fmla="val 12968"/>
                <a:gd name="f55" fmla="val 7357"/>
                <a:gd name="f56" fmla="val 11855"/>
                <a:gd name="f57" fmla="val 8470"/>
                <a:gd name="f58" fmla="val 10742"/>
                <a:gd name="f59" fmla="val 9583"/>
                <a:gd name="f60" fmla="val 9630"/>
                <a:gd name="f61" fmla="val 10696"/>
                <a:gd name="f62" fmla="val 8517"/>
                <a:gd name="f63" fmla="val 11809"/>
                <a:gd name="f64" fmla="val 7404"/>
                <a:gd name="f65" fmla="val 12922"/>
                <a:gd name="f66" fmla="val 6291"/>
                <a:gd name="f67" fmla="val 14034"/>
                <a:gd name="f68" fmla="val 5178"/>
                <a:gd name="f69" fmla="val 15147"/>
                <a:gd name="f70" fmla="val 4066"/>
                <a:gd name="f71" fmla="val 16260"/>
                <a:gd name="f72" fmla="val 2953"/>
                <a:gd name="f73" fmla="val 17373"/>
                <a:gd name="f74" fmla="val 1840"/>
                <a:gd name="f75" fmla="val 18486"/>
                <a:gd name="f76" fmla="val 727"/>
                <a:gd name="f77" fmla="val 202"/>
                <a:gd name="f78" fmla="*/ f0 1 19012"/>
                <a:gd name="f79" fmla="*/ f1 1 18996"/>
                <a:gd name="f80" fmla="val f2"/>
                <a:gd name="f81" fmla="val f3"/>
                <a:gd name="f82" fmla="val f4"/>
                <a:gd name="f83" fmla="+- f82 0 f80"/>
                <a:gd name="f84" fmla="+- f81 0 f80"/>
                <a:gd name="f85" fmla="*/ f84 1 19012"/>
                <a:gd name="f86" fmla="*/ f83 1 18996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19012" h="18996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38"/>
                  </a:lnTo>
                  <a:lnTo>
                    <a:pt x="f6" y="f4"/>
                  </a:ln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5" y="f77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Google Shape;933;p32">
              <a:extLst>
                <a:ext uri="{FF2B5EF4-FFF2-40B4-BE49-F238E27FC236}">
                  <a16:creationId xmlns:a16="http://schemas.microsoft.com/office/drawing/2014/main" id="{98BCDAA2-270F-4D2E-9110-D9825BF05D2B}"/>
                </a:ext>
              </a:extLst>
            </p:cNvPr>
            <p:cNvSpPr/>
            <p:nvPr/>
          </p:nvSpPr>
          <p:spPr>
            <a:xfrm rot="5400013">
              <a:off x="6898169" y="3105805"/>
              <a:ext cx="1098843" cy="15538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125"/>
                <a:gd name="f4" fmla="val 20109"/>
                <a:gd name="f5" fmla="val 20124"/>
                <a:gd name="f6" fmla="val 1"/>
                <a:gd name="f7" fmla="val 19336"/>
                <a:gd name="f8" fmla="val 789"/>
                <a:gd name="f9" fmla="val 18223"/>
                <a:gd name="f10" fmla="val 1902"/>
                <a:gd name="f11" fmla="val 17110"/>
                <a:gd name="f12" fmla="val 3015"/>
                <a:gd name="f13" fmla="val 15997"/>
                <a:gd name="f14" fmla="val 4128"/>
                <a:gd name="f15" fmla="val 14885"/>
                <a:gd name="f16" fmla="val 5240"/>
                <a:gd name="f17" fmla="val 13772"/>
                <a:gd name="f18" fmla="val 6353"/>
                <a:gd name="f19" fmla="val 12659"/>
                <a:gd name="f20" fmla="val 7466"/>
                <a:gd name="f21" fmla="val 11546"/>
                <a:gd name="f22" fmla="val 8579"/>
                <a:gd name="f23" fmla="val 10433"/>
                <a:gd name="f24" fmla="val 9692"/>
                <a:gd name="f25" fmla="val 8208"/>
                <a:gd name="f26" fmla="val 11917"/>
                <a:gd name="f27" fmla="val 7095"/>
                <a:gd name="f28" fmla="val 13030"/>
                <a:gd name="f29" fmla="val 5982"/>
                <a:gd name="f30" fmla="val 14143"/>
                <a:gd name="f31" fmla="val 4869"/>
                <a:gd name="f32" fmla="val 15256"/>
                <a:gd name="f33" fmla="val 3756"/>
                <a:gd name="f34" fmla="val 16369"/>
                <a:gd name="f35" fmla="val 2644"/>
                <a:gd name="f36" fmla="val 17481"/>
                <a:gd name="f37" fmla="val 1515"/>
                <a:gd name="f38" fmla="val 18594"/>
                <a:gd name="f39" fmla="val 418"/>
                <a:gd name="f40" fmla="val 19707"/>
                <a:gd name="f41" fmla="val 217"/>
                <a:gd name="f42" fmla="val 681"/>
                <a:gd name="f43" fmla="val 19645"/>
                <a:gd name="f44" fmla="val 1794"/>
                <a:gd name="f45" fmla="val 18532"/>
                <a:gd name="f46" fmla="val 2906"/>
                <a:gd name="f47" fmla="val 17420"/>
                <a:gd name="f48" fmla="val 4019"/>
                <a:gd name="f49" fmla="val 16307"/>
                <a:gd name="f50" fmla="val 5132"/>
                <a:gd name="f51" fmla="val 15194"/>
                <a:gd name="f52" fmla="val 6245"/>
                <a:gd name="f53" fmla="val 14081"/>
                <a:gd name="f54" fmla="val 7358"/>
                <a:gd name="f55" fmla="val 12968"/>
                <a:gd name="f56" fmla="val 8470"/>
                <a:gd name="f57" fmla="val 11855"/>
                <a:gd name="f58" fmla="val 9583"/>
                <a:gd name="f59" fmla="val 10743"/>
                <a:gd name="f60" fmla="val 11809"/>
                <a:gd name="f61" fmla="val 8517"/>
                <a:gd name="f62" fmla="val 12922"/>
                <a:gd name="f63" fmla="val 7404"/>
                <a:gd name="f64" fmla="val 14035"/>
                <a:gd name="f65" fmla="val 6291"/>
                <a:gd name="f66" fmla="val 15147"/>
                <a:gd name="f67" fmla="val 5179"/>
                <a:gd name="f68" fmla="val 16260"/>
                <a:gd name="f69" fmla="val 4066"/>
                <a:gd name="f70" fmla="val 17373"/>
                <a:gd name="f71" fmla="val 2953"/>
                <a:gd name="f72" fmla="val 18486"/>
                <a:gd name="f73" fmla="val 1840"/>
                <a:gd name="f74" fmla="val 19599"/>
                <a:gd name="f75" fmla="val 727"/>
                <a:gd name="f76" fmla="val 202"/>
                <a:gd name="f77" fmla="*/ f0 1 20125"/>
                <a:gd name="f78" fmla="*/ f1 1 20109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20125"/>
                <a:gd name="f85" fmla="*/ f82 1 20109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20125" h="2010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6" y="f4"/>
                  </a:lnTo>
                  <a:lnTo>
                    <a:pt x="f41" y="f4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5" y="f7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Google Shape;934;p32">
              <a:extLst>
                <a:ext uri="{FF2B5EF4-FFF2-40B4-BE49-F238E27FC236}">
                  <a16:creationId xmlns:a16="http://schemas.microsoft.com/office/drawing/2014/main" id="{20DAFB6A-C6D0-4D82-A453-F0937A0B6031}"/>
                </a:ext>
              </a:extLst>
            </p:cNvPr>
            <p:cNvSpPr/>
            <p:nvPr/>
          </p:nvSpPr>
          <p:spPr>
            <a:xfrm rot="5400013">
              <a:off x="6910746" y="3032456"/>
              <a:ext cx="1159614" cy="1639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38"/>
                <a:gd name="f4" fmla="val 21221"/>
                <a:gd name="f5" fmla="val 21237"/>
                <a:gd name="f6" fmla="val 19336"/>
                <a:gd name="f7" fmla="val 1901"/>
                <a:gd name="f8" fmla="val 18223"/>
                <a:gd name="f9" fmla="val 3014"/>
                <a:gd name="f10" fmla="val 17110"/>
                <a:gd name="f11" fmla="val 4127"/>
                <a:gd name="f12" fmla="val 15998"/>
                <a:gd name="f13" fmla="val 5240"/>
                <a:gd name="f14" fmla="val 14885"/>
                <a:gd name="f15" fmla="val 6352"/>
                <a:gd name="f16" fmla="val 13772"/>
                <a:gd name="f17" fmla="val 7465"/>
                <a:gd name="f18" fmla="val 12659"/>
                <a:gd name="f19" fmla="val 8578"/>
                <a:gd name="f20" fmla="val 11546"/>
                <a:gd name="f21" fmla="val 9691"/>
                <a:gd name="f22" fmla="val 10434"/>
                <a:gd name="f23" fmla="val 10804"/>
                <a:gd name="f24" fmla="val 9321"/>
                <a:gd name="f25" fmla="val 11916"/>
                <a:gd name="f26" fmla="val 8208"/>
                <a:gd name="f27" fmla="val 13029"/>
                <a:gd name="f28" fmla="val 7095"/>
                <a:gd name="f29" fmla="val 14142"/>
                <a:gd name="f30" fmla="val 5982"/>
                <a:gd name="f31" fmla="val 15255"/>
                <a:gd name="f32" fmla="val 4869"/>
                <a:gd name="f33" fmla="val 16368"/>
                <a:gd name="f34" fmla="val 3757"/>
                <a:gd name="f35" fmla="val 17481"/>
                <a:gd name="f36" fmla="val 2644"/>
                <a:gd name="f37" fmla="val 18593"/>
                <a:gd name="f38" fmla="val 2628"/>
                <a:gd name="f39" fmla="val 1531"/>
                <a:gd name="f40" fmla="val 19706"/>
                <a:gd name="f41" fmla="val 418"/>
                <a:gd name="f42" fmla="val 20819"/>
                <a:gd name="f43" fmla="val 1"/>
                <a:gd name="f44" fmla="val 217"/>
                <a:gd name="f45" fmla="val 681"/>
                <a:gd name="f46" fmla="val 20757"/>
                <a:gd name="f47" fmla="val 2474"/>
                <a:gd name="f48" fmla="val 18949"/>
                <a:gd name="f49" fmla="val 2907"/>
                <a:gd name="f50" fmla="val 18532"/>
                <a:gd name="f51" fmla="val 4019"/>
                <a:gd name="f52" fmla="val 17419"/>
                <a:gd name="f53" fmla="val 5132"/>
                <a:gd name="f54" fmla="val 16306"/>
                <a:gd name="f55" fmla="val 6245"/>
                <a:gd name="f56" fmla="val 15193"/>
                <a:gd name="f57" fmla="val 7358"/>
                <a:gd name="f58" fmla="val 14080"/>
                <a:gd name="f59" fmla="val 8471"/>
                <a:gd name="f60" fmla="val 12967"/>
                <a:gd name="f61" fmla="val 9583"/>
                <a:gd name="f62" fmla="val 11855"/>
                <a:gd name="f63" fmla="val 10696"/>
                <a:gd name="f64" fmla="val 10742"/>
                <a:gd name="f65" fmla="val 11809"/>
                <a:gd name="f66" fmla="val 9629"/>
                <a:gd name="f67" fmla="val 12922"/>
                <a:gd name="f68" fmla="val 8516"/>
                <a:gd name="f69" fmla="val 14035"/>
                <a:gd name="f70" fmla="val 7403"/>
                <a:gd name="f71" fmla="val 15148"/>
                <a:gd name="f72" fmla="val 6291"/>
                <a:gd name="f73" fmla="val 16260"/>
                <a:gd name="f74" fmla="val 5178"/>
                <a:gd name="f75" fmla="val 17373"/>
                <a:gd name="f76" fmla="val 4065"/>
                <a:gd name="f77" fmla="val 18486"/>
                <a:gd name="f78" fmla="val 2952"/>
                <a:gd name="f79" fmla="val 19599"/>
                <a:gd name="f80" fmla="val 1839"/>
                <a:gd name="f81" fmla="val 20712"/>
                <a:gd name="f82" fmla="val 726"/>
                <a:gd name="f83" fmla="val 201"/>
                <a:gd name="f84" fmla="*/ f0 1 21238"/>
                <a:gd name="f85" fmla="*/ f1 1 21221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21238"/>
                <a:gd name="f92" fmla="*/ f89 1 21221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21238" h="21221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7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"/>
                  </a:lnTo>
                  <a:lnTo>
                    <a:pt x="f44" y="f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5" y="f8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Google Shape;935;p32">
              <a:extLst>
                <a:ext uri="{FF2B5EF4-FFF2-40B4-BE49-F238E27FC236}">
                  <a16:creationId xmlns:a16="http://schemas.microsoft.com/office/drawing/2014/main" id="{6CC437EA-5F83-48EC-B63B-270B0BA4D303}"/>
                </a:ext>
              </a:extLst>
            </p:cNvPr>
            <p:cNvSpPr/>
            <p:nvPr/>
          </p:nvSpPr>
          <p:spPr>
            <a:xfrm rot="5400013">
              <a:off x="6923392" y="2959085"/>
              <a:ext cx="1220330" cy="17258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350"/>
                <a:gd name="f4" fmla="val 22334"/>
                <a:gd name="f5" fmla="val 22349"/>
                <a:gd name="f6" fmla="val 21561"/>
                <a:gd name="f7" fmla="val 788"/>
                <a:gd name="f8" fmla="val 20448"/>
                <a:gd name="f9" fmla="val 1901"/>
                <a:gd name="f10" fmla="val 19335"/>
                <a:gd name="f11" fmla="val 3014"/>
                <a:gd name="f12" fmla="val 18222"/>
                <a:gd name="f13" fmla="val 4127"/>
                <a:gd name="f14" fmla="val 17110"/>
                <a:gd name="f15" fmla="val 5240"/>
                <a:gd name="f16" fmla="val 15997"/>
                <a:gd name="f17" fmla="val 6353"/>
                <a:gd name="f18" fmla="val 14884"/>
                <a:gd name="f19" fmla="val 7465"/>
                <a:gd name="f20" fmla="val 13771"/>
                <a:gd name="f21" fmla="val 8578"/>
                <a:gd name="f22" fmla="val 12658"/>
                <a:gd name="f23" fmla="val 9691"/>
                <a:gd name="f24" fmla="val 10433"/>
                <a:gd name="f25" fmla="val 11917"/>
                <a:gd name="f26" fmla="val 9320"/>
                <a:gd name="f27" fmla="val 13029"/>
                <a:gd name="f28" fmla="val 8207"/>
                <a:gd name="f29" fmla="val 14142"/>
                <a:gd name="f30" fmla="val 7094"/>
                <a:gd name="f31" fmla="val 15255"/>
                <a:gd name="f32" fmla="val 5981"/>
                <a:gd name="f33" fmla="val 16368"/>
                <a:gd name="f34" fmla="val 4869"/>
                <a:gd name="f35" fmla="val 17481"/>
                <a:gd name="f36" fmla="val 3740"/>
                <a:gd name="f37" fmla="val 18594"/>
                <a:gd name="f38" fmla="val 2643"/>
                <a:gd name="f39" fmla="val 19706"/>
                <a:gd name="f40" fmla="val 835"/>
                <a:gd name="f41" fmla="val 21499"/>
                <a:gd name="f42" fmla="val 417"/>
                <a:gd name="f43" fmla="val 21932"/>
                <a:gd name="f44" fmla="val 216"/>
                <a:gd name="f45" fmla="val 680"/>
                <a:gd name="f46" fmla="val 21870"/>
                <a:gd name="f47" fmla="val 1793"/>
                <a:gd name="f48" fmla="val 20757"/>
                <a:gd name="f49" fmla="val 2906"/>
                <a:gd name="f50" fmla="val 19645"/>
                <a:gd name="f51" fmla="val 4019"/>
                <a:gd name="f52" fmla="val 18532"/>
                <a:gd name="f53" fmla="val 5131"/>
                <a:gd name="f54" fmla="val 17419"/>
                <a:gd name="f55" fmla="val 6244"/>
                <a:gd name="f56" fmla="val 16306"/>
                <a:gd name="f57" fmla="val 7357"/>
                <a:gd name="f58" fmla="val 15193"/>
                <a:gd name="f59" fmla="val 8470"/>
                <a:gd name="f60" fmla="val 14080"/>
                <a:gd name="f61" fmla="val 9583"/>
                <a:gd name="f62" fmla="val 12968"/>
                <a:gd name="f63" fmla="val 10695"/>
                <a:gd name="f64" fmla="val 11855"/>
                <a:gd name="f65" fmla="val 11808"/>
                <a:gd name="f66" fmla="val 10742"/>
                <a:gd name="f67" fmla="val 14034"/>
                <a:gd name="f68" fmla="val 8516"/>
                <a:gd name="f69" fmla="val 15147"/>
                <a:gd name="f70" fmla="val 7404"/>
                <a:gd name="f71" fmla="val 16260"/>
                <a:gd name="f72" fmla="val 6291"/>
                <a:gd name="f73" fmla="val 17372"/>
                <a:gd name="f74" fmla="val 5178"/>
                <a:gd name="f75" fmla="val 18485"/>
                <a:gd name="f76" fmla="val 4065"/>
                <a:gd name="f77" fmla="val 19598"/>
                <a:gd name="f78" fmla="val 2952"/>
                <a:gd name="f79" fmla="val 20711"/>
                <a:gd name="f80" fmla="val 1839"/>
                <a:gd name="f81" fmla="val 21824"/>
                <a:gd name="f82" fmla="val 727"/>
                <a:gd name="f83" fmla="val 201"/>
                <a:gd name="f84" fmla="*/ f0 1 22350"/>
                <a:gd name="f85" fmla="*/ f1 1 22334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22350"/>
                <a:gd name="f92" fmla="*/ f89 1 22334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22350" h="2233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2" y="f4"/>
                  </a:lnTo>
                  <a:lnTo>
                    <a:pt x="f44" y="f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5" y="f8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Google Shape;936;p32">
              <a:extLst>
                <a:ext uri="{FF2B5EF4-FFF2-40B4-BE49-F238E27FC236}">
                  <a16:creationId xmlns:a16="http://schemas.microsoft.com/office/drawing/2014/main" id="{2C5A14AD-6F90-4B18-A46E-E30D5ED7447F}"/>
                </a:ext>
              </a:extLst>
            </p:cNvPr>
            <p:cNvSpPr/>
            <p:nvPr/>
          </p:nvSpPr>
          <p:spPr>
            <a:xfrm rot="5400013">
              <a:off x="6925962" y="2895745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0"/>
                <a:gd name="f6" fmla="val 21561"/>
                <a:gd name="f7" fmla="val 1499"/>
                <a:gd name="f8" fmla="val 20448"/>
                <a:gd name="f9" fmla="val 2612"/>
                <a:gd name="f10" fmla="val 19335"/>
                <a:gd name="f11" fmla="val 3725"/>
                <a:gd name="f12" fmla="val 18223"/>
                <a:gd name="f13" fmla="val 4838"/>
                <a:gd name="f14" fmla="val 17110"/>
                <a:gd name="f15" fmla="val 5951"/>
                <a:gd name="f16" fmla="val 15997"/>
                <a:gd name="f17" fmla="val 7064"/>
                <a:gd name="f18" fmla="val 14884"/>
                <a:gd name="f19" fmla="val 8176"/>
                <a:gd name="f20" fmla="val 13771"/>
                <a:gd name="f21" fmla="val 9289"/>
                <a:gd name="f22" fmla="val 12659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9320"/>
                <a:gd name="f29" fmla="val 13740"/>
                <a:gd name="f30" fmla="val 8207"/>
                <a:gd name="f31" fmla="val 14853"/>
                <a:gd name="f32" fmla="val 7094"/>
                <a:gd name="f33" fmla="val 15966"/>
                <a:gd name="f34" fmla="val 5982"/>
                <a:gd name="f35" fmla="val 17079"/>
                <a:gd name="f36" fmla="val 4869"/>
                <a:gd name="f37" fmla="val 18192"/>
                <a:gd name="f38" fmla="val 4853"/>
                <a:gd name="f39" fmla="val 3756"/>
                <a:gd name="f40" fmla="val 19305"/>
                <a:gd name="f41" fmla="val 2643"/>
                <a:gd name="f42" fmla="val 20417"/>
                <a:gd name="f43" fmla="val 1530"/>
                <a:gd name="f44" fmla="val 21530"/>
                <a:gd name="f45" fmla="val 418"/>
                <a:gd name="f46" fmla="val 22643"/>
                <a:gd name="f47" fmla="val 217"/>
                <a:gd name="f48" fmla="val 680"/>
                <a:gd name="f49" fmla="val 22581"/>
                <a:gd name="f50" fmla="val 1793"/>
                <a:gd name="f51" fmla="val 21468"/>
                <a:gd name="f52" fmla="val 2906"/>
                <a:gd name="f53" fmla="val 20356"/>
                <a:gd name="f54" fmla="val 4699"/>
                <a:gd name="f55" fmla="val 18547"/>
                <a:gd name="f56" fmla="val 5132"/>
                <a:gd name="f57" fmla="val 18130"/>
                <a:gd name="f58" fmla="val 6244"/>
                <a:gd name="f59" fmla="val 17017"/>
                <a:gd name="f60" fmla="val 7357"/>
                <a:gd name="f61" fmla="val 15904"/>
                <a:gd name="f62" fmla="val 8470"/>
                <a:gd name="f63" fmla="val 14791"/>
                <a:gd name="f64" fmla="val 9583"/>
                <a:gd name="f65" fmla="val 13679"/>
                <a:gd name="f66" fmla="val 10696"/>
                <a:gd name="f67" fmla="val 12566"/>
                <a:gd name="f68" fmla="val 11808"/>
                <a:gd name="f69" fmla="val 11453"/>
                <a:gd name="f70" fmla="val 12921"/>
                <a:gd name="f71" fmla="val 10340"/>
                <a:gd name="f72" fmla="val 14034"/>
                <a:gd name="f73" fmla="val 9227"/>
                <a:gd name="f74" fmla="val 15147"/>
                <a:gd name="f75" fmla="val 8115"/>
                <a:gd name="f76" fmla="val 16260"/>
                <a:gd name="f77" fmla="val 7002"/>
                <a:gd name="f78" fmla="val 17373"/>
                <a:gd name="f79" fmla="val 5889"/>
                <a:gd name="f80" fmla="val 18485"/>
                <a:gd name="f81" fmla="val 4776"/>
                <a:gd name="f82" fmla="val 19598"/>
                <a:gd name="f83" fmla="val 3663"/>
                <a:gd name="f84" fmla="val 20711"/>
                <a:gd name="f85" fmla="val 2550"/>
                <a:gd name="f86" fmla="val 21824"/>
                <a:gd name="f87" fmla="val 1438"/>
                <a:gd name="f88" fmla="val 22937"/>
                <a:gd name="f89" fmla="val 325"/>
                <a:gd name="f90" fmla="val 23261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7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Google Shape;937;p32">
              <a:extLst>
                <a:ext uri="{FF2B5EF4-FFF2-40B4-BE49-F238E27FC236}">
                  <a16:creationId xmlns:a16="http://schemas.microsoft.com/office/drawing/2014/main" id="{B0224973-228F-4341-A9D9-2831CC4EBABA}"/>
                </a:ext>
              </a:extLst>
            </p:cNvPr>
            <p:cNvSpPr/>
            <p:nvPr/>
          </p:nvSpPr>
          <p:spPr>
            <a:xfrm rot="5400013">
              <a:off x="6925962" y="2834974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0"/>
                <a:gd name="f6" fmla="val 22674"/>
                <a:gd name="f7" fmla="val 387"/>
                <a:gd name="f8" fmla="val 21561"/>
                <a:gd name="f9" fmla="val 1499"/>
                <a:gd name="f10" fmla="val 20448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4"/>
                <a:gd name="f21" fmla="val 8176"/>
                <a:gd name="f22" fmla="val 12659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9320"/>
                <a:gd name="f29" fmla="val 13740"/>
                <a:gd name="f30" fmla="val 8207"/>
                <a:gd name="f31" fmla="val 14853"/>
                <a:gd name="f32" fmla="val 7095"/>
                <a:gd name="f33" fmla="val 15966"/>
                <a:gd name="f34" fmla="val 5966"/>
                <a:gd name="f35" fmla="val 17079"/>
                <a:gd name="f36" fmla="val 4869"/>
                <a:gd name="f37" fmla="val 18192"/>
                <a:gd name="f38" fmla="val 3061"/>
                <a:gd name="f39" fmla="val 19985"/>
                <a:gd name="f40" fmla="val 2643"/>
                <a:gd name="f41" fmla="val 20417"/>
                <a:gd name="f42" fmla="val 1531"/>
                <a:gd name="f43" fmla="val 21530"/>
                <a:gd name="f44" fmla="val 418"/>
                <a:gd name="f45" fmla="val 22643"/>
                <a:gd name="f46" fmla="val 217"/>
                <a:gd name="f47" fmla="val 680"/>
                <a:gd name="f48" fmla="val 22581"/>
                <a:gd name="f49" fmla="val 1793"/>
                <a:gd name="f50" fmla="val 21468"/>
                <a:gd name="f51" fmla="val 2906"/>
                <a:gd name="f52" fmla="val 20356"/>
                <a:gd name="f53" fmla="val 4019"/>
                <a:gd name="f54" fmla="val 19243"/>
                <a:gd name="f55" fmla="val 5132"/>
                <a:gd name="f56" fmla="val 18130"/>
                <a:gd name="f57" fmla="val 6245"/>
                <a:gd name="f58" fmla="val 17017"/>
                <a:gd name="f59" fmla="val 7357"/>
                <a:gd name="f60" fmla="val 15904"/>
                <a:gd name="f61" fmla="val 8470"/>
                <a:gd name="f62" fmla="val 14791"/>
                <a:gd name="f63" fmla="val 9583"/>
                <a:gd name="f64" fmla="val 13679"/>
                <a:gd name="f65" fmla="val 10696"/>
                <a:gd name="f66" fmla="val 12566"/>
                <a:gd name="f67" fmla="val 11809"/>
                <a:gd name="f68" fmla="val 11453"/>
                <a:gd name="f69" fmla="val 12921"/>
                <a:gd name="f70" fmla="val 10340"/>
                <a:gd name="f71" fmla="val 14034"/>
                <a:gd name="f72" fmla="val 9227"/>
                <a:gd name="f73" fmla="val 16260"/>
                <a:gd name="f74" fmla="val 7002"/>
                <a:gd name="f75" fmla="val 17373"/>
                <a:gd name="f76" fmla="val 5889"/>
                <a:gd name="f77" fmla="val 18486"/>
                <a:gd name="f78" fmla="val 4776"/>
                <a:gd name="f79" fmla="val 19598"/>
                <a:gd name="f80" fmla="val 3663"/>
                <a:gd name="f81" fmla="val 20711"/>
                <a:gd name="f82" fmla="val 2550"/>
                <a:gd name="f83" fmla="val 21824"/>
                <a:gd name="f84" fmla="val 1438"/>
                <a:gd name="f85" fmla="val 22937"/>
                <a:gd name="f86" fmla="val 325"/>
                <a:gd name="f87" fmla="val 23261"/>
                <a:gd name="f88" fmla="*/ f0 1 23262"/>
                <a:gd name="f89" fmla="*/ f1 1 23045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23262"/>
                <a:gd name="f96" fmla="*/ f93 1 23045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4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Google Shape;938;p32">
              <a:extLst>
                <a:ext uri="{FF2B5EF4-FFF2-40B4-BE49-F238E27FC236}">
                  <a16:creationId xmlns:a16="http://schemas.microsoft.com/office/drawing/2014/main" id="{07B0CF01-5A14-4DC0-B3E8-3A3231C49A3D}"/>
                </a:ext>
              </a:extLst>
            </p:cNvPr>
            <p:cNvSpPr/>
            <p:nvPr/>
          </p:nvSpPr>
          <p:spPr>
            <a:xfrm rot="5400013">
              <a:off x="6925962" y="2774203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4"/>
                <a:gd name="f7" fmla="val 387"/>
                <a:gd name="f8" fmla="val 21561"/>
                <a:gd name="f9" fmla="val 1499"/>
                <a:gd name="f10" fmla="val 20449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5"/>
                <a:gd name="f21" fmla="val 8176"/>
                <a:gd name="f22" fmla="val 13772"/>
                <a:gd name="f23" fmla="val 9289"/>
                <a:gd name="f24" fmla="val 12659"/>
                <a:gd name="f25" fmla="val 10402"/>
                <a:gd name="f26" fmla="val 11546"/>
                <a:gd name="f27" fmla="val 11515"/>
                <a:gd name="f28" fmla="val 10433"/>
                <a:gd name="f29" fmla="val 12628"/>
                <a:gd name="f30" fmla="val 9320"/>
                <a:gd name="f31" fmla="val 13740"/>
                <a:gd name="f32" fmla="val 8208"/>
                <a:gd name="f33" fmla="val 14853"/>
                <a:gd name="f34" fmla="val 7095"/>
                <a:gd name="f35" fmla="val 15966"/>
                <a:gd name="f36" fmla="val 7079"/>
                <a:gd name="f37" fmla="val 5982"/>
                <a:gd name="f38" fmla="val 17079"/>
                <a:gd name="f39" fmla="val 4869"/>
                <a:gd name="f40" fmla="val 18192"/>
                <a:gd name="f41" fmla="val 3756"/>
                <a:gd name="f42" fmla="val 19305"/>
                <a:gd name="f43" fmla="val 2644"/>
                <a:gd name="f44" fmla="val 20417"/>
                <a:gd name="f45" fmla="val 1531"/>
                <a:gd name="f46" fmla="val 21530"/>
                <a:gd name="f47" fmla="val 418"/>
                <a:gd name="f48" fmla="val 22643"/>
                <a:gd name="f49" fmla="val 1"/>
                <a:gd name="f50" fmla="val 217"/>
                <a:gd name="f51" fmla="val 681"/>
                <a:gd name="f52" fmla="val 22581"/>
                <a:gd name="f53" fmla="val 1793"/>
                <a:gd name="f54" fmla="val 21468"/>
                <a:gd name="f55" fmla="val 2906"/>
                <a:gd name="f56" fmla="val 20356"/>
                <a:gd name="f57" fmla="val 4019"/>
                <a:gd name="f58" fmla="val 19243"/>
                <a:gd name="f59" fmla="val 5132"/>
                <a:gd name="f60" fmla="val 18130"/>
                <a:gd name="f61" fmla="val 7358"/>
                <a:gd name="f62" fmla="val 15904"/>
                <a:gd name="f63" fmla="val 8470"/>
                <a:gd name="f64" fmla="val 14791"/>
                <a:gd name="f65" fmla="val 9583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4"/>
                <a:gd name="f74" fmla="val 9227"/>
                <a:gd name="f75" fmla="val 15147"/>
                <a:gd name="f76" fmla="val 8115"/>
                <a:gd name="f77" fmla="val 16260"/>
                <a:gd name="f78" fmla="val 7002"/>
                <a:gd name="f79" fmla="val 17373"/>
                <a:gd name="f80" fmla="val 5889"/>
                <a:gd name="f81" fmla="val 18486"/>
                <a:gd name="f82" fmla="val 4776"/>
                <a:gd name="f83" fmla="val 19599"/>
                <a:gd name="f84" fmla="val 3663"/>
                <a:gd name="f85" fmla="val 20711"/>
                <a:gd name="f86" fmla="val 2550"/>
                <a:gd name="f87" fmla="val 21824"/>
                <a:gd name="f88" fmla="val 1438"/>
                <a:gd name="f89" fmla="val 22937"/>
                <a:gd name="f90" fmla="val 325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5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4"/>
                  </a:lnTo>
                  <a:lnTo>
                    <a:pt x="f50" y="f4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Google Shape;939;p32">
              <a:extLst>
                <a:ext uri="{FF2B5EF4-FFF2-40B4-BE49-F238E27FC236}">
                  <a16:creationId xmlns:a16="http://schemas.microsoft.com/office/drawing/2014/main" id="{61D1F118-9F5A-466B-BDA8-BB965B13AF43}"/>
                </a:ext>
              </a:extLst>
            </p:cNvPr>
            <p:cNvSpPr/>
            <p:nvPr/>
          </p:nvSpPr>
          <p:spPr>
            <a:xfrm rot="5400013">
              <a:off x="6925962" y="2713432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4"/>
                <a:gd name="f7" fmla="val 387"/>
                <a:gd name="f8" fmla="val 21562"/>
                <a:gd name="f9" fmla="val 1499"/>
                <a:gd name="f10" fmla="val 20449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4885"/>
                <a:gd name="f19" fmla="val 8176"/>
                <a:gd name="f20" fmla="val 13772"/>
                <a:gd name="f21" fmla="val 9289"/>
                <a:gd name="f22" fmla="val 12659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9321"/>
                <a:gd name="f29" fmla="val 13740"/>
                <a:gd name="f30" fmla="val 8208"/>
                <a:gd name="f31" fmla="val 14853"/>
                <a:gd name="f32" fmla="val 8192"/>
                <a:gd name="f33" fmla="val 7095"/>
                <a:gd name="f34" fmla="val 15966"/>
                <a:gd name="f35" fmla="val 5287"/>
                <a:gd name="f36" fmla="val 17759"/>
                <a:gd name="f37" fmla="val 4869"/>
                <a:gd name="f38" fmla="val 18192"/>
                <a:gd name="f39" fmla="val 3757"/>
                <a:gd name="f40" fmla="val 19305"/>
                <a:gd name="f41" fmla="val 2644"/>
                <a:gd name="f42" fmla="val 20417"/>
                <a:gd name="f43" fmla="val 1531"/>
                <a:gd name="f44" fmla="val 21530"/>
                <a:gd name="f45" fmla="val 418"/>
                <a:gd name="f46" fmla="val 22643"/>
                <a:gd name="f47" fmla="val 1"/>
                <a:gd name="f48" fmla="val 217"/>
                <a:gd name="f49" fmla="val 681"/>
                <a:gd name="f50" fmla="val 22581"/>
                <a:gd name="f51" fmla="val 1794"/>
                <a:gd name="f52" fmla="val 21468"/>
                <a:gd name="f53" fmla="val 2906"/>
                <a:gd name="f54" fmla="val 20356"/>
                <a:gd name="f55" fmla="val 4019"/>
                <a:gd name="f56" fmla="val 19243"/>
                <a:gd name="f57" fmla="val 5132"/>
                <a:gd name="f58" fmla="val 18130"/>
                <a:gd name="f59" fmla="val 6245"/>
                <a:gd name="f60" fmla="val 17017"/>
                <a:gd name="f61" fmla="val 7358"/>
                <a:gd name="f62" fmla="val 15904"/>
                <a:gd name="f63" fmla="val 8471"/>
                <a:gd name="f64" fmla="val 14791"/>
                <a:gd name="f65" fmla="val 9583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5"/>
                <a:gd name="f74" fmla="val 9227"/>
                <a:gd name="f75" fmla="val 15147"/>
                <a:gd name="f76" fmla="val 8115"/>
                <a:gd name="f77" fmla="val 16260"/>
                <a:gd name="f78" fmla="val 7002"/>
                <a:gd name="f79" fmla="val 18486"/>
                <a:gd name="f80" fmla="val 4776"/>
                <a:gd name="f81" fmla="val 19599"/>
                <a:gd name="f82" fmla="val 3663"/>
                <a:gd name="f83" fmla="val 20712"/>
                <a:gd name="f84" fmla="val 2550"/>
                <a:gd name="f85" fmla="val 21824"/>
                <a:gd name="f86" fmla="val 1438"/>
                <a:gd name="f87" fmla="val 22937"/>
                <a:gd name="f88" fmla="val 325"/>
                <a:gd name="f89" fmla="*/ f0 1 23262"/>
                <a:gd name="f90" fmla="*/ f1 1 23045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3262"/>
                <a:gd name="f97" fmla="*/ f94 1 23045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1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Google Shape;940;p32">
              <a:extLst>
                <a:ext uri="{FF2B5EF4-FFF2-40B4-BE49-F238E27FC236}">
                  <a16:creationId xmlns:a16="http://schemas.microsoft.com/office/drawing/2014/main" id="{4775ED05-CF74-4E55-9D72-9AC4E9103E55}"/>
                </a:ext>
              </a:extLst>
            </p:cNvPr>
            <p:cNvSpPr/>
            <p:nvPr/>
          </p:nvSpPr>
          <p:spPr>
            <a:xfrm rot="5400013">
              <a:off x="6925962" y="2591936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0"/>
                <a:gd name="f6" fmla="val 22674"/>
                <a:gd name="f7" fmla="val 387"/>
                <a:gd name="f8" fmla="val 21561"/>
                <a:gd name="f9" fmla="val 1499"/>
                <a:gd name="f10" fmla="val 20448"/>
                <a:gd name="f11" fmla="val 2612"/>
                <a:gd name="f12" fmla="val 19335"/>
                <a:gd name="f13" fmla="val 3725"/>
                <a:gd name="f14" fmla="val 17110"/>
                <a:gd name="f15" fmla="val 5951"/>
                <a:gd name="f16" fmla="val 15997"/>
                <a:gd name="f17" fmla="val 7064"/>
                <a:gd name="f18" fmla="val 14884"/>
                <a:gd name="f19" fmla="val 8176"/>
                <a:gd name="f20" fmla="val 13771"/>
                <a:gd name="f21" fmla="val 9289"/>
                <a:gd name="f22" fmla="val 12658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10417"/>
                <a:gd name="f29" fmla="val 9320"/>
                <a:gd name="f30" fmla="val 13740"/>
                <a:gd name="f31" fmla="val 8207"/>
                <a:gd name="f32" fmla="val 14853"/>
                <a:gd name="f33" fmla="val 7094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756"/>
                <a:gd name="f40" fmla="val 19305"/>
                <a:gd name="f41" fmla="val 2643"/>
                <a:gd name="f42" fmla="val 20417"/>
                <a:gd name="f43" fmla="val 1530"/>
                <a:gd name="f44" fmla="val 21530"/>
                <a:gd name="f45" fmla="val 417"/>
                <a:gd name="f46" fmla="val 22643"/>
                <a:gd name="f47" fmla="val 201"/>
                <a:gd name="f48" fmla="val 247"/>
                <a:gd name="f49" fmla="val 22999"/>
                <a:gd name="f50" fmla="val 680"/>
                <a:gd name="f51" fmla="val 22581"/>
                <a:gd name="f52" fmla="val 1793"/>
                <a:gd name="f53" fmla="val 21468"/>
                <a:gd name="f54" fmla="val 2906"/>
                <a:gd name="f55" fmla="val 20356"/>
                <a:gd name="f56" fmla="val 4019"/>
                <a:gd name="f57" fmla="val 19243"/>
                <a:gd name="f58" fmla="val 5131"/>
                <a:gd name="f59" fmla="val 18130"/>
                <a:gd name="f60" fmla="val 6244"/>
                <a:gd name="f61" fmla="val 17017"/>
                <a:gd name="f62" fmla="val 7357"/>
                <a:gd name="f63" fmla="val 15904"/>
                <a:gd name="f64" fmla="val 8470"/>
                <a:gd name="f65" fmla="val 14791"/>
                <a:gd name="f66" fmla="val 9583"/>
                <a:gd name="f67" fmla="val 13679"/>
                <a:gd name="f68" fmla="val 10696"/>
                <a:gd name="f69" fmla="val 12566"/>
                <a:gd name="f70" fmla="val 11808"/>
                <a:gd name="f71" fmla="val 11453"/>
                <a:gd name="f72" fmla="val 12921"/>
                <a:gd name="f73" fmla="val 10340"/>
                <a:gd name="f74" fmla="val 14034"/>
                <a:gd name="f75" fmla="val 9227"/>
                <a:gd name="f76" fmla="val 15147"/>
                <a:gd name="f77" fmla="val 8115"/>
                <a:gd name="f78" fmla="val 16260"/>
                <a:gd name="f79" fmla="val 7002"/>
                <a:gd name="f80" fmla="val 17372"/>
                <a:gd name="f81" fmla="val 5889"/>
                <a:gd name="f82" fmla="val 18485"/>
                <a:gd name="f83" fmla="val 4776"/>
                <a:gd name="f84" fmla="val 20711"/>
                <a:gd name="f85" fmla="val 2550"/>
                <a:gd name="f86" fmla="val 21824"/>
                <a:gd name="f87" fmla="val 1438"/>
                <a:gd name="f88" fmla="val 22937"/>
                <a:gd name="f89" fmla="val 325"/>
                <a:gd name="f90" fmla="val 23261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7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Google Shape;941;p32">
              <a:extLst>
                <a:ext uri="{FF2B5EF4-FFF2-40B4-BE49-F238E27FC236}">
                  <a16:creationId xmlns:a16="http://schemas.microsoft.com/office/drawing/2014/main" id="{B1D9EA46-045B-44E4-A686-B37D9839BF3B}"/>
                </a:ext>
              </a:extLst>
            </p:cNvPr>
            <p:cNvSpPr/>
            <p:nvPr/>
          </p:nvSpPr>
          <p:spPr>
            <a:xfrm rot="5400013">
              <a:off x="6925962" y="2531165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0"/>
                <a:gd name="f6" fmla="val 22674"/>
                <a:gd name="f7" fmla="val 387"/>
                <a:gd name="f8" fmla="val 21561"/>
                <a:gd name="f9" fmla="val 1499"/>
                <a:gd name="f10" fmla="val 20448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4"/>
                <a:gd name="f21" fmla="val 8176"/>
                <a:gd name="f22" fmla="val 13771"/>
                <a:gd name="f23" fmla="val 9289"/>
                <a:gd name="f24" fmla="val 12659"/>
                <a:gd name="f25" fmla="val 10402"/>
                <a:gd name="f26" fmla="val 11530"/>
                <a:gd name="f27" fmla="val 11515"/>
                <a:gd name="f28" fmla="val 10433"/>
                <a:gd name="f29" fmla="val 12628"/>
                <a:gd name="f30" fmla="val 8207"/>
                <a:gd name="f31" fmla="val 14853"/>
                <a:gd name="f32" fmla="val 7095"/>
                <a:gd name="f33" fmla="val 15966"/>
                <a:gd name="f34" fmla="val 5982"/>
                <a:gd name="f35" fmla="val 17079"/>
                <a:gd name="f36" fmla="val 4869"/>
                <a:gd name="f37" fmla="val 18192"/>
                <a:gd name="f38" fmla="val 3756"/>
                <a:gd name="f39" fmla="val 19305"/>
                <a:gd name="f40" fmla="val 2643"/>
                <a:gd name="f41" fmla="val 20417"/>
                <a:gd name="f42" fmla="val 1530"/>
                <a:gd name="f43" fmla="val 21530"/>
                <a:gd name="f44" fmla="val 402"/>
                <a:gd name="f45" fmla="val 22643"/>
                <a:gd name="f46" fmla="val 217"/>
                <a:gd name="f47" fmla="val 680"/>
                <a:gd name="f48" fmla="val 22581"/>
                <a:gd name="f49" fmla="val 1793"/>
                <a:gd name="f50" fmla="val 21468"/>
                <a:gd name="f51" fmla="val 2906"/>
                <a:gd name="f52" fmla="val 20356"/>
                <a:gd name="f53" fmla="val 4019"/>
                <a:gd name="f54" fmla="val 19243"/>
                <a:gd name="f55" fmla="val 5132"/>
                <a:gd name="f56" fmla="val 18130"/>
                <a:gd name="f57" fmla="val 6244"/>
                <a:gd name="f58" fmla="val 17017"/>
                <a:gd name="f59" fmla="val 7357"/>
                <a:gd name="f60" fmla="val 15904"/>
                <a:gd name="f61" fmla="val 8470"/>
                <a:gd name="f62" fmla="val 14791"/>
                <a:gd name="f63" fmla="val 9583"/>
                <a:gd name="f64" fmla="val 13679"/>
                <a:gd name="f65" fmla="val 11809"/>
                <a:gd name="f66" fmla="val 11453"/>
                <a:gd name="f67" fmla="val 12921"/>
                <a:gd name="f68" fmla="val 10340"/>
                <a:gd name="f69" fmla="val 14034"/>
                <a:gd name="f70" fmla="val 9227"/>
                <a:gd name="f71" fmla="val 15147"/>
                <a:gd name="f72" fmla="val 8115"/>
                <a:gd name="f73" fmla="val 16260"/>
                <a:gd name="f74" fmla="val 7002"/>
                <a:gd name="f75" fmla="val 17373"/>
                <a:gd name="f76" fmla="val 5889"/>
                <a:gd name="f77" fmla="val 18485"/>
                <a:gd name="f78" fmla="val 4776"/>
                <a:gd name="f79" fmla="val 19598"/>
                <a:gd name="f80" fmla="val 3663"/>
                <a:gd name="f81" fmla="val 20711"/>
                <a:gd name="f82" fmla="val 2550"/>
                <a:gd name="f83" fmla="val 21824"/>
                <a:gd name="f84" fmla="val 1438"/>
                <a:gd name="f85" fmla="val 22937"/>
                <a:gd name="f86" fmla="val 325"/>
                <a:gd name="f87" fmla="val 23261"/>
                <a:gd name="f88" fmla="*/ f0 1 23262"/>
                <a:gd name="f89" fmla="*/ f1 1 23045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23262"/>
                <a:gd name="f96" fmla="*/ f93 1 23045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4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Google Shape;942;p32">
              <a:extLst>
                <a:ext uri="{FF2B5EF4-FFF2-40B4-BE49-F238E27FC236}">
                  <a16:creationId xmlns:a16="http://schemas.microsoft.com/office/drawing/2014/main" id="{31383F0E-6D88-4D47-95FF-C99C6E5CDAFE}"/>
                </a:ext>
              </a:extLst>
            </p:cNvPr>
            <p:cNvSpPr/>
            <p:nvPr/>
          </p:nvSpPr>
          <p:spPr>
            <a:xfrm rot="5400013">
              <a:off x="6925962" y="2470394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4"/>
                <a:gd name="f7" fmla="val 387"/>
                <a:gd name="f8" fmla="val 21561"/>
                <a:gd name="f9" fmla="val 1499"/>
                <a:gd name="f10" fmla="val 19336"/>
                <a:gd name="f11" fmla="val 3725"/>
                <a:gd name="f12" fmla="val 18223"/>
                <a:gd name="f13" fmla="val 4838"/>
                <a:gd name="f14" fmla="val 17110"/>
                <a:gd name="f15" fmla="val 5951"/>
                <a:gd name="f16" fmla="val 15997"/>
                <a:gd name="f17" fmla="val 7064"/>
                <a:gd name="f18" fmla="val 14884"/>
                <a:gd name="f19" fmla="val 8176"/>
                <a:gd name="f20" fmla="val 13772"/>
                <a:gd name="f21" fmla="val 9289"/>
                <a:gd name="f22" fmla="val 12659"/>
                <a:gd name="f23" fmla="val 10402"/>
                <a:gd name="f24" fmla="val 12643"/>
                <a:gd name="f25" fmla="val 11546"/>
                <a:gd name="f26" fmla="val 11515"/>
                <a:gd name="f27" fmla="val 10433"/>
                <a:gd name="f28" fmla="val 12628"/>
                <a:gd name="f29" fmla="val 9320"/>
                <a:gd name="f30" fmla="val 13740"/>
                <a:gd name="f31" fmla="val 8208"/>
                <a:gd name="f32" fmla="val 14853"/>
                <a:gd name="f33" fmla="val 7095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756"/>
                <a:gd name="f40" fmla="val 19305"/>
                <a:gd name="f41" fmla="val 2643"/>
                <a:gd name="f42" fmla="val 20417"/>
                <a:gd name="f43" fmla="val 1515"/>
                <a:gd name="f44" fmla="val 21530"/>
                <a:gd name="f45" fmla="val 418"/>
                <a:gd name="f46" fmla="val 22643"/>
                <a:gd name="f47" fmla="val 1"/>
                <a:gd name="f48" fmla="val 217"/>
                <a:gd name="f49" fmla="val 681"/>
                <a:gd name="f50" fmla="val 22581"/>
                <a:gd name="f51" fmla="val 2473"/>
                <a:gd name="f52" fmla="val 20773"/>
                <a:gd name="f53" fmla="val 2906"/>
                <a:gd name="f54" fmla="val 20356"/>
                <a:gd name="f55" fmla="val 4019"/>
                <a:gd name="f56" fmla="val 19243"/>
                <a:gd name="f57" fmla="val 5132"/>
                <a:gd name="f58" fmla="val 18130"/>
                <a:gd name="f59" fmla="val 6245"/>
                <a:gd name="f60" fmla="val 17017"/>
                <a:gd name="f61" fmla="val 7357"/>
                <a:gd name="f62" fmla="val 15904"/>
                <a:gd name="f63" fmla="val 8470"/>
                <a:gd name="f64" fmla="val 14791"/>
                <a:gd name="f65" fmla="val 9583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4"/>
                <a:gd name="f74" fmla="val 9227"/>
                <a:gd name="f75" fmla="val 15147"/>
                <a:gd name="f76" fmla="val 8115"/>
                <a:gd name="f77" fmla="val 16260"/>
                <a:gd name="f78" fmla="val 7002"/>
                <a:gd name="f79" fmla="val 17373"/>
                <a:gd name="f80" fmla="val 5889"/>
                <a:gd name="f81" fmla="val 18486"/>
                <a:gd name="f82" fmla="val 4776"/>
                <a:gd name="f83" fmla="val 19598"/>
                <a:gd name="f84" fmla="val 3663"/>
                <a:gd name="f85" fmla="val 20711"/>
                <a:gd name="f86" fmla="val 2550"/>
                <a:gd name="f87" fmla="val 21824"/>
                <a:gd name="f88" fmla="val 1438"/>
                <a:gd name="f89" fmla="val 22937"/>
                <a:gd name="f90" fmla="val 325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3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Google Shape;943;p32">
              <a:extLst>
                <a:ext uri="{FF2B5EF4-FFF2-40B4-BE49-F238E27FC236}">
                  <a16:creationId xmlns:a16="http://schemas.microsoft.com/office/drawing/2014/main" id="{63B93592-CC75-4D75-8D7C-53D02027FAEF}"/>
                </a:ext>
              </a:extLst>
            </p:cNvPr>
            <p:cNvSpPr/>
            <p:nvPr/>
          </p:nvSpPr>
          <p:spPr>
            <a:xfrm rot="5400013">
              <a:off x="6925962" y="2409623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4"/>
                <a:gd name="f7" fmla="val 387"/>
                <a:gd name="f8" fmla="val 21562"/>
                <a:gd name="f9" fmla="val 1499"/>
                <a:gd name="f10" fmla="val 20449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5"/>
                <a:gd name="f21" fmla="val 8176"/>
                <a:gd name="f22" fmla="val 13756"/>
                <a:gd name="f23" fmla="val 9289"/>
                <a:gd name="f24" fmla="val 12659"/>
                <a:gd name="f25" fmla="val 10402"/>
                <a:gd name="f26" fmla="val 10433"/>
                <a:gd name="f27" fmla="val 12628"/>
                <a:gd name="f28" fmla="val 9321"/>
                <a:gd name="f29" fmla="val 13740"/>
                <a:gd name="f30" fmla="val 8208"/>
                <a:gd name="f31" fmla="val 14853"/>
                <a:gd name="f32" fmla="val 7095"/>
                <a:gd name="f33" fmla="val 15966"/>
                <a:gd name="f34" fmla="val 5982"/>
                <a:gd name="f35" fmla="val 17079"/>
                <a:gd name="f36" fmla="val 4869"/>
                <a:gd name="f37" fmla="val 18192"/>
                <a:gd name="f38" fmla="val 3756"/>
                <a:gd name="f39" fmla="val 19305"/>
                <a:gd name="f40" fmla="val 2628"/>
                <a:gd name="f41" fmla="val 20417"/>
                <a:gd name="f42" fmla="val 835"/>
                <a:gd name="f43" fmla="val 22210"/>
                <a:gd name="f44" fmla="val 418"/>
                <a:gd name="f45" fmla="val 22643"/>
                <a:gd name="f46" fmla="val 1"/>
                <a:gd name="f47" fmla="val 217"/>
                <a:gd name="f48" fmla="val 681"/>
                <a:gd name="f49" fmla="val 22581"/>
                <a:gd name="f50" fmla="val 1794"/>
                <a:gd name="f51" fmla="val 21468"/>
                <a:gd name="f52" fmla="val 2906"/>
                <a:gd name="f53" fmla="val 20356"/>
                <a:gd name="f54" fmla="val 4019"/>
                <a:gd name="f55" fmla="val 19243"/>
                <a:gd name="f56" fmla="val 5132"/>
                <a:gd name="f57" fmla="val 18130"/>
                <a:gd name="f58" fmla="val 6245"/>
                <a:gd name="f59" fmla="val 17017"/>
                <a:gd name="f60" fmla="val 7358"/>
                <a:gd name="f61" fmla="val 15904"/>
                <a:gd name="f62" fmla="val 8470"/>
                <a:gd name="f63" fmla="val 14791"/>
                <a:gd name="f64" fmla="val 9583"/>
                <a:gd name="f65" fmla="val 13679"/>
                <a:gd name="f66" fmla="val 10696"/>
                <a:gd name="f67" fmla="val 12566"/>
                <a:gd name="f68" fmla="val 11809"/>
                <a:gd name="f69" fmla="val 11453"/>
                <a:gd name="f70" fmla="val 14035"/>
                <a:gd name="f71" fmla="val 9227"/>
                <a:gd name="f72" fmla="val 15147"/>
                <a:gd name="f73" fmla="val 8115"/>
                <a:gd name="f74" fmla="val 16260"/>
                <a:gd name="f75" fmla="val 7002"/>
                <a:gd name="f76" fmla="val 17373"/>
                <a:gd name="f77" fmla="val 5889"/>
                <a:gd name="f78" fmla="val 18486"/>
                <a:gd name="f79" fmla="val 4776"/>
                <a:gd name="f80" fmla="val 19599"/>
                <a:gd name="f81" fmla="val 3663"/>
                <a:gd name="f82" fmla="val 20711"/>
                <a:gd name="f83" fmla="val 2550"/>
                <a:gd name="f84" fmla="val 21824"/>
                <a:gd name="f85" fmla="val 1438"/>
                <a:gd name="f86" fmla="*/ f0 1 23262"/>
                <a:gd name="f87" fmla="*/ f1 1 23045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23262"/>
                <a:gd name="f94" fmla="*/ f91 1 23045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Google Shape;944;p32">
              <a:extLst>
                <a:ext uri="{FF2B5EF4-FFF2-40B4-BE49-F238E27FC236}">
                  <a16:creationId xmlns:a16="http://schemas.microsoft.com/office/drawing/2014/main" id="{C376E248-7A06-4DC5-81D6-4FAE9658BE7A}"/>
                </a:ext>
              </a:extLst>
            </p:cNvPr>
            <p:cNvSpPr/>
            <p:nvPr/>
          </p:nvSpPr>
          <p:spPr>
            <a:xfrm rot="5400013">
              <a:off x="6925962" y="2348843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1562"/>
                <a:gd name="f7" fmla="val 1499"/>
                <a:gd name="f8" fmla="val 20449"/>
                <a:gd name="f9" fmla="val 2612"/>
                <a:gd name="f10" fmla="val 19336"/>
                <a:gd name="f11" fmla="val 3725"/>
                <a:gd name="f12" fmla="val 18223"/>
                <a:gd name="f13" fmla="val 4838"/>
                <a:gd name="f14" fmla="val 17110"/>
                <a:gd name="f15" fmla="val 5951"/>
                <a:gd name="f16" fmla="val 15998"/>
                <a:gd name="f17" fmla="val 7064"/>
                <a:gd name="f18" fmla="val 14885"/>
                <a:gd name="f19" fmla="val 8176"/>
                <a:gd name="f20" fmla="val 14869"/>
                <a:gd name="f21" fmla="val 13772"/>
                <a:gd name="f22" fmla="val 9289"/>
                <a:gd name="f23" fmla="val 12659"/>
                <a:gd name="f24" fmla="val 10402"/>
                <a:gd name="f25" fmla="val 11546"/>
                <a:gd name="f26" fmla="val 11515"/>
                <a:gd name="f27" fmla="val 10434"/>
                <a:gd name="f28" fmla="val 12628"/>
                <a:gd name="f29" fmla="val 9321"/>
                <a:gd name="f30" fmla="val 13740"/>
                <a:gd name="f31" fmla="val 8208"/>
                <a:gd name="f32" fmla="val 14853"/>
                <a:gd name="f33" fmla="val 7095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741"/>
                <a:gd name="f40" fmla="val 19305"/>
                <a:gd name="f41" fmla="val 2644"/>
                <a:gd name="f42" fmla="val 20417"/>
                <a:gd name="f43" fmla="val 1531"/>
                <a:gd name="f44" fmla="val 21530"/>
                <a:gd name="f45" fmla="val 418"/>
                <a:gd name="f46" fmla="val 22643"/>
                <a:gd name="f47" fmla="val 1"/>
                <a:gd name="f48" fmla="val 202"/>
                <a:gd name="f49" fmla="val 681"/>
                <a:gd name="f50" fmla="val 22581"/>
                <a:gd name="f51" fmla="val 1794"/>
                <a:gd name="f52" fmla="val 21468"/>
                <a:gd name="f53" fmla="val 2907"/>
                <a:gd name="f54" fmla="val 20356"/>
                <a:gd name="f55" fmla="val 4699"/>
                <a:gd name="f56" fmla="val 18547"/>
                <a:gd name="f57" fmla="val 5132"/>
                <a:gd name="f58" fmla="val 18130"/>
                <a:gd name="f59" fmla="val 6245"/>
                <a:gd name="f60" fmla="val 17017"/>
                <a:gd name="f61" fmla="val 7358"/>
                <a:gd name="f62" fmla="val 15904"/>
                <a:gd name="f63" fmla="val 8471"/>
                <a:gd name="f64" fmla="val 14791"/>
                <a:gd name="f65" fmla="val 9583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5"/>
                <a:gd name="f74" fmla="val 9227"/>
                <a:gd name="f75" fmla="val 15148"/>
                <a:gd name="f76" fmla="val 8115"/>
                <a:gd name="f77" fmla="val 16260"/>
                <a:gd name="f78" fmla="val 7002"/>
                <a:gd name="f79" fmla="val 17373"/>
                <a:gd name="f80" fmla="val 5889"/>
                <a:gd name="f81" fmla="val 18486"/>
                <a:gd name="f82" fmla="val 4776"/>
                <a:gd name="f83" fmla="val 19599"/>
                <a:gd name="f84" fmla="val 3663"/>
                <a:gd name="f85" fmla="val 20712"/>
                <a:gd name="f86" fmla="val 2550"/>
                <a:gd name="f87" fmla="val 21824"/>
                <a:gd name="f88" fmla="val 1438"/>
                <a:gd name="f89" fmla="val 22937"/>
                <a:gd name="f90" fmla="val 325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19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Google Shape;945;p32">
              <a:extLst>
                <a:ext uri="{FF2B5EF4-FFF2-40B4-BE49-F238E27FC236}">
                  <a16:creationId xmlns:a16="http://schemas.microsoft.com/office/drawing/2014/main" id="{DCB693D4-B0E5-47CE-BCAA-88ABBBECD912}"/>
                </a:ext>
              </a:extLst>
            </p:cNvPr>
            <p:cNvSpPr/>
            <p:nvPr/>
          </p:nvSpPr>
          <p:spPr>
            <a:xfrm rot="5400013">
              <a:off x="8405502" y="2552409"/>
              <a:ext cx="38002" cy="537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6"/>
                <a:gd name="f4" fmla="val 479"/>
                <a:gd name="f5" fmla="val 108"/>
                <a:gd name="f6" fmla="val 387"/>
                <a:gd name="f7" fmla="val 495"/>
                <a:gd name="f8" fmla="val 371"/>
                <a:gd name="f9" fmla="val 325"/>
                <a:gd name="f10" fmla="*/ f0 1 696"/>
                <a:gd name="f11" fmla="*/ f1 1 696"/>
                <a:gd name="f12" fmla="val f2"/>
                <a:gd name="f13" fmla="val f3"/>
                <a:gd name="f14" fmla="+- f13 0 f12"/>
                <a:gd name="f15" fmla="*/ f14 1 696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696" h="696">
                  <a:moveTo>
                    <a:pt x="f4" y="f2"/>
                  </a:moveTo>
                  <a:lnTo>
                    <a:pt x="f5" y="f6"/>
                  </a:lnTo>
                  <a:lnTo>
                    <a:pt x="f2" y="f7"/>
                  </a:lnTo>
                  <a:lnTo>
                    <a:pt x="f2" y="f3"/>
                  </a:lnTo>
                  <a:lnTo>
                    <a:pt x="f8" y="f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Google Shape;946;p32">
              <a:extLst>
                <a:ext uri="{FF2B5EF4-FFF2-40B4-BE49-F238E27FC236}">
                  <a16:creationId xmlns:a16="http://schemas.microsoft.com/office/drawing/2014/main" id="{D66F2936-063D-4583-88BA-C0899933269A}"/>
                </a:ext>
              </a:extLst>
            </p:cNvPr>
            <p:cNvSpPr/>
            <p:nvPr/>
          </p:nvSpPr>
          <p:spPr>
            <a:xfrm rot="5400013">
              <a:off x="8332126" y="2539796"/>
              <a:ext cx="98773" cy="139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09"/>
                <a:gd name="f4" fmla="val 1592"/>
                <a:gd name="f5" fmla="val 1221"/>
                <a:gd name="f6" fmla="val 387"/>
                <a:gd name="f7" fmla="val 108"/>
                <a:gd name="f8" fmla="val 1499"/>
                <a:gd name="f9" fmla="val 1608"/>
                <a:gd name="f10" fmla="val 371"/>
                <a:gd name="f11" fmla="val 1438"/>
                <a:gd name="f12" fmla="val 1484"/>
                <a:gd name="f13" fmla="val 325"/>
                <a:gd name="f14" fmla="*/ f0 1 1809"/>
                <a:gd name="f15" fmla="*/ f1 1 1809"/>
                <a:gd name="f16" fmla="val f2"/>
                <a:gd name="f17" fmla="val f3"/>
                <a:gd name="f18" fmla="+- f17 0 f16"/>
                <a:gd name="f19" fmla="*/ f18 1 1809"/>
                <a:gd name="f20" fmla="*/ f16 1 f19"/>
                <a:gd name="f21" fmla="*/ f17 1 f19"/>
                <a:gd name="f22" fmla="*/ f20 f14 1"/>
                <a:gd name="f23" fmla="*/ f21 f14 1"/>
                <a:gd name="f24" fmla="*/ f21 f15 1"/>
                <a:gd name="f25" fmla="*/ f20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809" h="180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2" y="f9"/>
                  </a:lnTo>
                  <a:lnTo>
                    <a:pt x="f2" y="f3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Google Shape;947;p32">
              <a:extLst>
                <a:ext uri="{FF2B5EF4-FFF2-40B4-BE49-F238E27FC236}">
                  <a16:creationId xmlns:a16="http://schemas.microsoft.com/office/drawing/2014/main" id="{603213AF-53AC-4AA7-9081-776C1E877DF4}"/>
                </a:ext>
              </a:extLst>
            </p:cNvPr>
            <p:cNvSpPr/>
            <p:nvPr/>
          </p:nvSpPr>
          <p:spPr>
            <a:xfrm rot="5400013">
              <a:off x="8258728" y="2527177"/>
              <a:ext cx="159544" cy="2257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2"/>
                <a:gd name="f4" fmla="val 2705"/>
                <a:gd name="f5" fmla="val 2334"/>
                <a:gd name="f6" fmla="val 387"/>
                <a:gd name="f7" fmla="val 1221"/>
                <a:gd name="f8" fmla="val 1499"/>
                <a:gd name="f9" fmla="val 108"/>
                <a:gd name="f10" fmla="val 2612"/>
                <a:gd name="f11" fmla="val 2720"/>
                <a:gd name="f12" fmla="val 2921"/>
                <a:gd name="f13" fmla="val 371"/>
                <a:gd name="f14" fmla="val 2550"/>
                <a:gd name="f15" fmla="val 1484"/>
                <a:gd name="f16" fmla="val 1438"/>
                <a:gd name="f17" fmla="val 2597"/>
                <a:gd name="f18" fmla="val 325"/>
                <a:gd name="f19" fmla="*/ f0 1 2922"/>
                <a:gd name="f20" fmla="*/ f1 1 2922"/>
                <a:gd name="f21" fmla="val f2"/>
                <a:gd name="f22" fmla="val f3"/>
                <a:gd name="f23" fmla="+- f22 0 f21"/>
                <a:gd name="f24" fmla="*/ f23 1 2922"/>
                <a:gd name="f25" fmla="*/ f21 1 f24"/>
                <a:gd name="f26" fmla="*/ f22 1 f24"/>
                <a:gd name="f27" fmla="*/ f25 f19 1"/>
                <a:gd name="f28" fmla="*/ f26 f19 1"/>
                <a:gd name="f29" fmla="*/ f26 f20 1"/>
                <a:gd name="f30" fmla="*/ f2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2922" h="2922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2" y="f11"/>
                  </a:lnTo>
                  <a:lnTo>
                    <a:pt x="f2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2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Google Shape;948;p32">
              <a:extLst>
                <a:ext uri="{FF2B5EF4-FFF2-40B4-BE49-F238E27FC236}">
                  <a16:creationId xmlns:a16="http://schemas.microsoft.com/office/drawing/2014/main" id="{1582CD03-518F-4BE3-AFB5-9C2EA3CBE3D1}"/>
                </a:ext>
              </a:extLst>
            </p:cNvPr>
            <p:cNvSpPr/>
            <p:nvPr/>
          </p:nvSpPr>
          <p:spPr>
            <a:xfrm rot="5400013">
              <a:off x="8185342" y="2514564"/>
              <a:ext cx="220315" cy="3117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5"/>
                <a:gd name="f4" fmla="val 3818"/>
                <a:gd name="f5" fmla="val 2334"/>
                <a:gd name="f6" fmla="val 1499"/>
                <a:gd name="f7" fmla="val 1221"/>
                <a:gd name="f8" fmla="val 2612"/>
                <a:gd name="f9" fmla="val 108"/>
                <a:gd name="f10" fmla="val 3725"/>
                <a:gd name="f11" fmla="val 3833"/>
                <a:gd name="f12" fmla="val 4034"/>
                <a:gd name="f13" fmla="val 371"/>
                <a:gd name="f14" fmla="val 3663"/>
                <a:gd name="f15" fmla="val 1484"/>
                <a:gd name="f16" fmla="val 2550"/>
                <a:gd name="f17" fmla="val 2597"/>
                <a:gd name="f18" fmla="val 1438"/>
                <a:gd name="f19" fmla="val 3710"/>
                <a:gd name="f20" fmla="val 325"/>
                <a:gd name="f21" fmla="*/ f0 1 4035"/>
                <a:gd name="f22" fmla="*/ f1 1 4035"/>
                <a:gd name="f23" fmla="val f2"/>
                <a:gd name="f24" fmla="val f3"/>
                <a:gd name="f25" fmla="+- f24 0 f23"/>
                <a:gd name="f26" fmla="*/ f25 1 4035"/>
                <a:gd name="f27" fmla="*/ f23 1 f26"/>
                <a:gd name="f28" fmla="*/ f24 1 f26"/>
                <a:gd name="f29" fmla="*/ f27 f21 1"/>
                <a:gd name="f30" fmla="*/ f28 f21 1"/>
                <a:gd name="f31" fmla="*/ f28 f22 1"/>
                <a:gd name="f32" fmla="*/ f2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035" h="4035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2" y="f11"/>
                  </a:lnTo>
                  <a:lnTo>
                    <a:pt x="f2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2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Google Shape;949;p32">
              <a:extLst>
                <a:ext uri="{FF2B5EF4-FFF2-40B4-BE49-F238E27FC236}">
                  <a16:creationId xmlns:a16="http://schemas.microsoft.com/office/drawing/2014/main" id="{2034AF6A-0B6D-4034-8255-74855372B6FE}"/>
                </a:ext>
              </a:extLst>
            </p:cNvPr>
            <p:cNvSpPr/>
            <p:nvPr/>
          </p:nvSpPr>
          <p:spPr>
            <a:xfrm rot="5400013">
              <a:off x="8111981" y="2501918"/>
              <a:ext cx="281031" cy="397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47"/>
                <a:gd name="f4" fmla="val 5148"/>
                <a:gd name="f5" fmla="val 4931"/>
                <a:gd name="f6" fmla="val 4544"/>
                <a:gd name="f7" fmla="val 387"/>
                <a:gd name="f8" fmla="val 3447"/>
                <a:gd name="f9" fmla="val 1499"/>
                <a:gd name="f10" fmla="val 2334"/>
                <a:gd name="f11" fmla="val 2612"/>
                <a:gd name="f12" fmla="val 1221"/>
                <a:gd name="f13" fmla="val 3725"/>
                <a:gd name="f14" fmla="val 108"/>
                <a:gd name="f15" fmla="val 4838"/>
                <a:gd name="f16" fmla="val 4946"/>
                <a:gd name="f17" fmla="val 371"/>
                <a:gd name="f18" fmla="val 4776"/>
                <a:gd name="f19" fmla="val 1484"/>
                <a:gd name="f20" fmla="val 3663"/>
                <a:gd name="f21" fmla="val 2597"/>
                <a:gd name="f22" fmla="val 2550"/>
                <a:gd name="f23" fmla="val 3710"/>
                <a:gd name="f24" fmla="val 1438"/>
                <a:gd name="f25" fmla="*/ f0 1 5147"/>
                <a:gd name="f26" fmla="*/ f1 1 5148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147"/>
                <a:gd name="f33" fmla="*/ f30 1 5148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147" h="514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2" y="f16"/>
                  </a:lnTo>
                  <a:lnTo>
                    <a:pt x="f2" y="f3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Google Shape;950;p32">
              <a:extLst>
                <a:ext uri="{FF2B5EF4-FFF2-40B4-BE49-F238E27FC236}">
                  <a16:creationId xmlns:a16="http://schemas.microsoft.com/office/drawing/2014/main" id="{754E3D09-3AC5-4E77-BF3D-D6A1D97730B6}"/>
                </a:ext>
              </a:extLst>
            </p:cNvPr>
            <p:cNvSpPr/>
            <p:nvPr/>
          </p:nvSpPr>
          <p:spPr>
            <a:xfrm rot="5400013">
              <a:off x="8038632" y="2489340"/>
              <a:ext cx="341802" cy="4837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60"/>
                <a:gd name="f4" fmla="val 6043"/>
                <a:gd name="f5" fmla="val 5672"/>
                <a:gd name="f6" fmla="val 387"/>
                <a:gd name="f7" fmla="val 4544"/>
                <a:gd name="f8" fmla="val 1499"/>
                <a:gd name="f9" fmla="val 2334"/>
                <a:gd name="f10" fmla="val 3725"/>
                <a:gd name="f11" fmla="val 1221"/>
                <a:gd name="f12" fmla="val 4838"/>
                <a:gd name="f13" fmla="val 108"/>
                <a:gd name="f14" fmla="val 5951"/>
                <a:gd name="f15" fmla="val 6059"/>
                <a:gd name="f16" fmla="val 371"/>
                <a:gd name="f17" fmla="val 5889"/>
                <a:gd name="f18" fmla="val 1484"/>
                <a:gd name="f19" fmla="val 4776"/>
                <a:gd name="f20" fmla="val 2597"/>
                <a:gd name="f21" fmla="val 3663"/>
                <a:gd name="f22" fmla="val 3710"/>
                <a:gd name="f23" fmla="val 2550"/>
                <a:gd name="f24" fmla="val 4822"/>
                <a:gd name="f25" fmla="val 1438"/>
                <a:gd name="f26" fmla="val 5935"/>
                <a:gd name="f27" fmla="val 325"/>
                <a:gd name="f28" fmla="*/ f0 1 6260"/>
                <a:gd name="f29" fmla="*/ f1 1 6260"/>
                <a:gd name="f30" fmla="val f2"/>
                <a:gd name="f31" fmla="val f3"/>
                <a:gd name="f32" fmla="+- f31 0 f30"/>
                <a:gd name="f33" fmla="*/ f32 1 6260"/>
                <a:gd name="f34" fmla="*/ f30 1 f33"/>
                <a:gd name="f35" fmla="*/ f31 1 f33"/>
                <a:gd name="f36" fmla="*/ f34 f28 1"/>
                <a:gd name="f37" fmla="*/ f35 f28 1"/>
                <a:gd name="f38" fmla="*/ f35 f29 1"/>
                <a:gd name="f39" fmla="*/ f34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6260" h="6260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2" y="f15"/>
                  </a:lnTo>
                  <a:lnTo>
                    <a:pt x="f2" y="f3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Google Shape;951;p32">
              <a:extLst>
                <a:ext uri="{FF2B5EF4-FFF2-40B4-BE49-F238E27FC236}">
                  <a16:creationId xmlns:a16="http://schemas.microsoft.com/office/drawing/2014/main" id="{4817072A-A147-43DB-9A27-263C2817F9BD}"/>
                </a:ext>
              </a:extLst>
            </p:cNvPr>
            <p:cNvSpPr/>
            <p:nvPr/>
          </p:nvSpPr>
          <p:spPr>
            <a:xfrm rot="5400013">
              <a:off x="7965247" y="2476725"/>
              <a:ext cx="402573" cy="5697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73"/>
                <a:gd name="f4" fmla="val 7156"/>
                <a:gd name="f5" fmla="val 6785"/>
                <a:gd name="f6" fmla="val 387"/>
                <a:gd name="f7" fmla="val 5672"/>
                <a:gd name="f8" fmla="val 1499"/>
                <a:gd name="f9" fmla="val 4544"/>
                <a:gd name="f10" fmla="val 2612"/>
                <a:gd name="f11" fmla="val 3447"/>
                <a:gd name="f12" fmla="val 3725"/>
                <a:gd name="f13" fmla="val 2334"/>
                <a:gd name="f14" fmla="val 4838"/>
                <a:gd name="f15" fmla="val 1221"/>
                <a:gd name="f16" fmla="val 5951"/>
                <a:gd name="f17" fmla="val 108"/>
                <a:gd name="f18" fmla="val 7064"/>
                <a:gd name="f19" fmla="val 7172"/>
                <a:gd name="f20" fmla="val 371"/>
                <a:gd name="f21" fmla="val 7002"/>
                <a:gd name="f22" fmla="val 1484"/>
                <a:gd name="f23" fmla="val 5889"/>
                <a:gd name="f24" fmla="val 2597"/>
                <a:gd name="f25" fmla="val 4776"/>
                <a:gd name="f26" fmla="val 3710"/>
                <a:gd name="f27" fmla="val 3663"/>
                <a:gd name="f28" fmla="val 4822"/>
                <a:gd name="f29" fmla="val 2550"/>
                <a:gd name="f30" fmla="val 5935"/>
                <a:gd name="f31" fmla="val 1438"/>
                <a:gd name="f32" fmla="val 7048"/>
                <a:gd name="f33" fmla="val 325"/>
                <a:gd name="f34" fmla="*/ f0 1 7373"/>
                <a:gd name="f35" fmla="*/ f1 1 7373"/>
                <a:gd name="f36" fmla="val f2"/>
                <a:gd name="f37" fmla="val f3"/>
                <a:gd name="f38" fmla="+- f37 0 f36"/>
                <a:gd name="f39" fmla="*/ f38 1 7373"/>
                <a:gd name="f40" fmla="*/ f36 1 f39"/>
                <a:gd name="f41" fmla="*/ f37 1 f39"/>
                <a:gd name="f42" fmla="*/ f40 f34 1"/>
                <a:gd name="f43" fmla="*/ f41 f34 1"/>
                <a:gd name="f44" fmla="*/ f41 f35 1"/>
                <a:gd name="f45" fmla="*/ f40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373" h="7373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2" y="f19"/>
                  </a:lnTo>
                  <a:lnTo>
                    <a:pt x="f2" y="f3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Google Shape;952;p32">
              <a:extLst>
                <a:ext uri="{FF2B5EF4-FFF2-40B4-BE49-F238E27FC236}">
                  <a16:creationId xmlns:a16="http://schemas.microsoft.com/office/drawing/2014/main" id="{04EF4B70-47DB-404E-9E3A-C2E70D348956}"/>
                </a:ext>
              </a:extLst>
            </p:cNvPr>
            <p:cNvSpPr/>
            <p:nvPr/>
          </p:nvSpPr>
          <p:spPr>
            <a:xfrm rot="5400013">
              <a:off x="7891857" y="2464107"/>
              <a:ext cx="463344" cy="655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86"/>
                <a:gd name="f4" fmla="val 8269"/>
                <a:gd name="f5" fmla="val 7898"/>
                <a:gd name="f6" fmla="val 387"/>
                <a:gd name="f7" fmla="val 6785"/>
                <a:gd name="f8" fmla="val 1499"/>
                <a:gd name="f9" fmla="val 5672"/>
                <a:gd name="f10" fmla="val 2612"/>
                <a:gd name="f11" fmla="val 4544"/>
                <a:gd name="f12" fmla="val 3725"/>
                <a:gd name="f13" fmla="val 2334"/>
                <a:gd name="f14" fmla="val 5951"/>
                <a:gd name="f15" fmla="val 1221"/>
                <a:gd name="f16" fmla="val 7064"/>
                <a:gd name="f17" fmla="val 108"/>
                <a:gd name="f18" fmla="val 8176"/>
                <a:gd name="f19" fmla="val 8285"/>
                <a:gd name="f20" fmla="val 371"/>
                <a:gd name="f21" fmla="val 8115"/>
                <a:gd name="f22" fmla="val 1484"/>
                <a:gd name="f23" fmla="val 7002"/>
                <a:gd name="f24" fmla="val 2597"/>
                <a:gd name="f25" fmla="val 5889"/>
                <a:gd name="f26" fmla="val 3710"/>
                <a:gd name="f27" fmla="val 4776"/>
                <a:gd name="f28" fmla="val 5935"/>
                <a:gd name="f29" fmla="val 2550"/>
                <a:gd name="f30" fmla="val 7048"/>
                <a:gd name="f31" fmla="val 1438"/>
                <a:gd name="f32" fmla="val 8161"/>
                <a:gd name="f33" fmla="val 325"/>
                <a:gd name="f34" fmla="val 8485"/>
                <a:gd name="f35" fmla="*/ f0 1 8486"/>
                <a:gd name="f36" fmla="*/ f1 1 8486"/>
                <a:gd name="f37" fmla="val f2"/>
                <a:gd name="f38" fmla="val f3"/>
                <a:gd name="f39" fmla="+- f38 0 f37"/>
                <a:gd name="f40" fmla="*/ f39 1 8486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8486" h="8486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2" y="f19"/>
                  </a:lnTo>
                  <a:lnTo>
                    <a:pt x="f2" y="f3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Google Shape;953;p32">
              <a:extLst>
                <a:ext uri="{FF2B5EF4-FFF2-40B4-BE49-F238E27FC236}">
                  <a16:creationId xmlns:a16="http://schemas.microsoft.com/office/drawing/2014/main" id="{16B9CC5B-90E3-4497-B4EB-6B56ABAC1F93}"/>
                </a:ext>
              </a:extLst>
            </p:cNvPr>
            <p:cNvSpPr/>
            <p:nvPr/>
          </p:nvSpPr>
          <p:spPr>
            <a:xfrm rot="5400013">
              <a:off x="7818481" y="2451493"/>
              <a:ext cx="524115" cy="7417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99"/>
                <a:gd name="f4" fmla="val 9382"/>
                <a:gd name="f5" fmla="val 9011"/>
                <a:gd name="f6" fmla="val 387"/>
                <a:gd name="f7" fmla="val 7898"/>
                <a:gd name="f8" fmla="val 1499"/>
                <a:gd name="f9" fmla="val 6785"/>
                <a:gd name="f10" fmla="val 2612"/>
                <a:gd name="f11" fmla="val 5672"/>
                <a:gd name="f12" fmla="val 3725"/>
                <a:gd name="f13" fmla="val 4544"/>
                <a:gd name="f14" fmla="val 4838"/>
                <a:gd name="f15" fmla="val 3447"/>
                <a:gd name="f16" fmla="val 5951"/>
                <a:gd name="f17" fmla="val 2334"/>
                <a:gd name="f18" fmla="val 7064"/>
                <a:gd name="f19" fmla="val 1221"/>
                <a:gd name="f20" fmla="val 8176"/>
                <a:gd name="f21" fmla="val 108"/>
                <a:gd name="f22" fmla="val 9289"/>
                <a:gd name="f23" fmla="val 9397"/>
                <a:gd name="f24" fmla="val 9598"/>
                <a:gd name="f25" fmla="val 371"/>
                <a:gd name="f26" fmla="val 9227"/>
                <a:gd name="f27" fmla="val 1484"/>
                <a:gd name="f28" fmla="val 8115"/>
                <a:gd name="f29" fmla="val 2597"/>
                <a:gd name="f30" fmla="val 7002"/>
                <a:gd name="f31" fmla="val 3710"/>
                <a:gd name="f32" fmla="val 5889"/>
                <a:gd name="f33" fmla="val 4822"/>
                <a:gd name="f34" fmla="val 4776"/>
                <a:gd name="f35" fmla="val 5935"/>
                <a:gd name="f36" fmla="val 3663"/>
                <a:gd name="f37" fmla="val 7048"/>
                <a:gd name="f38" fmla="val 2550"/>
                <a:gd name="f39" fmla="val 8161"/>
                <a:gd name="f40" fmla="val 1438"/>
                <a:gd name="f41" fmla="val 9274"/>
                <a:gd name="f42" fmla="val 325"/>
                <a:gd name="f43" fmla="*/ f0 1 9599"/>
                <a:gd name="f44" fmla="*/ f1 1 9599"/>
                <a:gd name="f45" fmla="val f2"/>
                <a:gd name="f46" fmla="val f3"/>
                <a:gd name="f47" fmla="+- f46 0 f45"/>
                <a:gd name="f48" fmla="*/ f47 1 9599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9599" h="959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" y="f23"/>
                  </a:lnTo>
                  <a:lnTo>
                    <a:pt x="f2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24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Google Shape;954;p32">
              <a:extLst>
                <a:ext uri="{FF2B5EF4-FFF2-40B4-BE49-F238E27FC236}">
                  <a16:creationId xmlns:a16="http://schemas.microsoft.com/office/drawing/2014/main" id="{FB8BD485-FAC2-4724-B662-DC2D3DBD15DE}"/>
                </a:ext>
              </a:extLst>
            </p:cNvPr>
            <p:cNvSpPr/>
            <p:nvPr/>
          </p:nvSpPr>
          <p:spPr>
            <a:xfrm rot="5400013">
              <a:off x="7745082" y="2438874"/>
              <a:ext cx="584886" cy="827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12"/>
                <a:gd name="f4" fmla="val 10495"/>
                <a:gd name="f5" fmla="val 10124"/>
                <a:gd name="f6" fmla="val 387"/>
                <a:gd name="f7" fmla="val 9011"/>
                <a:gd name="f8" fmla="val 1499"/>
                <a:gd name="f9" fmla="val 7898"/>
                <a:gd name="f10" fmla="val 2612"/>
                <a:gd name="f11" fmla="val 6785"/>
                <a:gd name="f12" fmla="val 3725"/>
                <a:gd name="f13" fmla="val 5672"/>
                <a:gd name="f14" fmla="val 4838"/>
                <a:gd name="f15" fmla="val 4544"/>
                <a:gd name="f16" fmla="val 5951"/>
                <a:gd name="f17" fmla="val 2334"/>
                <a:gd name="f18" fmla="val 8176"/>
                <a:gd name="f19" fmla="val 1221"/>
                <a:gd name="f20" fmla="val 9289"/>
                <a:gd name="f21" fmla="val 108"/>
                <a:gd name="f22" fmla="val 10402"/>
                <a:gd name="f23" fmla="val 10510"/>
                <a:gd name="f24" fmla="val 10711"/>
                <a:gd name="f25" fmla="val 371"/>
                <a:gd name="f26" fmla="val 10340"/>
                <a:gd name="f27" fmla="val 1484"/>
                <a:gd name="f28" fmla="val 9227"/>
                <a:gd name="f29" fmla="val 2597"/>
                <a:gd name="f30" fmla="val 8115"/>
                <a:gd name="f31" fmla="val 3710"/>
                <a:gd name="f32" fmla="val 7002"/>
                <a:gd name="f33" fmla="val 5935"/>
                <a:gd name="f34" fmla="val 4776"/>
                <a:gd name="f35" fmla="val 7048"/>
                <a:gd name="f36" fmla="val 3663"/>
                <a:gd name="f37" fmla="val 8161"/>
                <a:gd name="f38" fmla="val 2550"/>
                <a:gd name="f39" fmla="val 9274"/>
                <a:gd name="f40" fmla="val 1438"/>
                <a:gd name="f41" fmla="val 10386"/>
                <a:gd name="f42" fmla="val 325"/>
                <a:gd name="f43" fmla="*/ f0 1 10712"/>
                <a:gd name="f44" fmla="*/ f1 1 10712"/>
                <a:gd name="f45" fmla="val f2"/>
                <a:gd name="f46" fmla="val f3"/>
                <a:gd name="f47" fmla="+- f46 0 f45"/>
                <a:gd name="f48" fmla="*/ f47 1 10712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712" h="10712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" y="f23"/>
                  </a:lnTo>
                  <a:lnTo>
                    <a:pt x="f2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24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Google Shape;955;p32">
              <a:extLst>
                <a:ext uri="{FF2B5EF4-FFF2-40B4-BE49-F238E27FC236}">
                  <a16:creationId xmlns:a16="http://schemas.microsoft.com/office/drawing/2014/main" id="{C96BCB5F-6801-465B-A057-F534A7CCDD7D}"/>
                </a:ext>
              </a:extLst>
            </p:cNvPr>
            <p:cNvSpPr/>
            <p:nvPr/>
          </p:nvSpPr>
          <p:spPr>
            <a:xfrm rot="5400013">
              <a:off x="7671761" y="2426269"/>
              <a:ext cx="645602" cy="913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24"/>
                <a:gd name="f4" fmla="val 11607"/>
                <a:gd name="f5" fmla="val 11237"/>
                <a:gd name="f6" fmla="val 387"/>
                <a:gd name="f7" fmla="val 10124"/>
                <a:gd name="f8" fmla="val 1499"/>
                <a:gd name="f9" fmla="val 9011"/>
                <a:gd name="f10" fmla="val 2612"/>
                <a:gd name="f11" fmla="val 7898"/>
                <a:gd name="f12" fmla="val 3725"/>
                <a:gd name="f13" fmla="val 6785"/>
                <a:gd name="f14" fmla="val 4838"/>
                <a:gd name="f15" fmla="val 5672"/>
                <a:gd name="f16" fmla="val 5951"/>
                <a:gd name="f17" fmla="val 4544"/>
                <a:gd name="f18" fmla="val 7064"/>
                <a:gd name="f19" fmla="val 3447"/>
                <a:gd name="f20" fmla="val 8176"/>
                <a:gd name="f21" fmla="val 2334"/>
                <a:gd name="f22" fmla="val 9289"/>
                <a:gd name="f23" fmla="val 1221"/>
                <a:gd name="f24" fmla="val 10402"/>
                <a:gd name="f25" fmla="val 108"/>
                <a:gd name="f26" fmla="val 11515"/>
                <a:gd name="f27" fmla="val 11608"/>
                <a:gd name="f28" fmla="val 371"/>
                <a:gd name="f29" fmla="val 11453"/>
                <a:gd name="f30" fmla="val 1484"/>
                <a:gd name="f31" fmla="val 10340"/>
                <a:gd name="f32" fmla="val 2597"/>
                <a:gd name="f33" fmla="val 9227"/>
                <a:gd name="f34" fmla="val 3710"/>
                <a:gd name="f35" fmla="val 8115"/>
                <a:gd name="f36" fmla="val 4822"/>
                <a:gd name="f37" fmla="val 7002"/>
                <a:gd name="f38" fmla="val 5935"/>
                <a:gd name="f39" fmla="val 5889"/>
                <a:gd name="f40" fmla="val 7048"/>
                <a:gd name="f41" fmla="val 4776"/>
                <a:gd name="f42" fmla="val 8161"/>
                <a:gd name="f43" fmla="val 3663"/>
                <a:gd name="f44" fmla="val 9274"/>
                <a:gd name="f45" fmla="val 2550"/>
                <a:gd name="f46" fmla="val 10386"/>
                <a:gd name="f47" fmla="val 1438"/>
                <a:gd name="f48" fmla="val 11499"/>
                <a:gd name="f49" fmla="val 325"/>
                <a:gd name="f50" fmla="*/ f0 1 11824"/>
                <a:gd name="f51" fmla="*/ f1 1 11824"/>
                <a:gd name="f52" fmla="val f2"/>
                <a:gd name="f53" fmla="val f3"/>
                <a:gd name="f54" fmla="+- f53 0 f52"/>
                <a:gd name="f55" fmla="*/ f54 1 11824"/>
                <a:gd name="f56" fmla="*/ f52 1 f55"/>
                <a:gd name="f57" fmla="*/ f53 1 f55"/>
                <a:gd name="f58" fmla="*/ f56 f50 1"/>
                <a:gd name="f59" fmla="*/ f57 f50 1"/>
                <a:gd name="f60" fmla="*/ f57 f51 1"/>
                <a:gd name="f61" fmla="*/ f56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1824" h="11824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" y="f27"/>
                  </a:lnTo>
                  <a:lnTo>
                    <a:pt x="f2" y="f3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Google Shape;956;p32">
              <a:extLst>
                <a:ext uri="{FF2B5EF4-FFF2-40B4-BE49-F238E27FC236}">
                  <a16:creationId xmlns:a16="http://schemas.microsoft.com/office/drawing/2014/main" id="{3231DF5E-AFDD-42EB-AF62-E9F9F2CF16B4}"/>
                </a:ext>
              </a:extLst>
            </p:cNvPr>
            <p:cNvSpPr/>
            <p:nvPr/>
          </p:nvSpPr>
          <p:spPr>
            <a:xfrm rot="5400013">
              <a:off x="7598384" y="2413655"/>
              <a:ext cx="706374" cy="999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7"/>
                <a:gd name="f4" fmla="val 12720"/>
                <a:gd name="f5" fmla="val 12349"/>
                <a:gd name="f6" fmla="val 387"/>
                <a:gd name="f7" fmla="val 11237"/>
                <a:gd name="f8" fmla="val 1499"/>
                <a:gd name="f9" fmla="val 10124"/>
                <a:gd name="f10" fmla="val 2612"/>
                <a:gd name="f11" fmla="val 9011"/>
                <a:gd name="f12" fmla="val 3725"/>
                <a:gd name="f13" fmla="val 7898"/>
                <a:gd name="f14" fmla="val 4838"/>
                <a:gd name="f15" fmla="val 6785"/>
                <a:gd name="f16" fmla="val 5951"/>
                <a:gd name="f17" fmla="val 5672"/>
                <a:gd name="f18" fmla="val 7064"/>
                <a:gd name="f19" fmla="val 4544"/>
                <a:gd name="f20" fmla="val 8176"/>
                <a:gd name="f21" fmla="val 2334"/>
                <a:gd name="f22" fmla="val 10402"/>
                <a:gd name="f23" fmla="val 1221"/>
                <a:gd name="f24" fmla="val 11515"/>
                <a:gd name="f25" fmla="val 108"/>
                <a:gd name="f26" fmla="val 12628"/>
                <a:gd name="f27" fmla="val 12736"/>
                <a:gd name="f28" fmla="val 371"/>
                <a:gd name="f29" fmla="val 12566"/>
                <a:gd name="f30" fmla="val 1484"/>
                <a:gd name="f31" fmla="val 11453"/>
                <a:gd name="f32" fmla="val 2597"/>
                <a:gd name="f33" fmla="val 10340"/>
                <a:gd name="f34" fmla="val 3710"/>
                <a:gd name="f35" fmla="val 9227"/>
                <a:gd name="f36" fmla="val 5935"/>
                <a:gd name="f37" fmla="val 7002"/>
                <a:gd name="f38" fmla="val 7048"/>
                <a:gd name="f39" fmla="val 5889"/>
                <a:gd name="f40" fmla="val 8161"/>
                <a:gd name="f41" fmla="val 4776"/>
                <a:gd name="f42" fmla="val 9274"/>
                <a:gd name="f43" fmla="val 3663"/>
                <a:gd name="f44" fmla="val 10386"/>
                <a:gd name="f45" fmla="val 2550"/>
                <a:gd name="f46" fmla="val 11499"/>
                <a:gd name="f47" fmla="val 1438"/>
                <a:gd name="f48" fmla="val 12612"/>
                <a:gd name="f49" fmla="val 325"/>
                <a:gd name="f50" fmla="*/ f0 1 12937"/>
                <a:gd name="f51" fmla="*/ f1 1 12937"/>
                <a:gd name="f52" fmla="val f2"/>
                <a:gd name="f53" fmla="val f3"/>
                <a:gd name="f54" fmla="+- f53 0 f52"/>
                <a:gd name="f55" fmla="*/ f54 1 12937"/>
                <a:gd name="f56" fmla="*/ f52 1 f55"/>
                <a:gd name="f57" fmla="*/ f53 1 f55"/>
                <a:gd name="f58" fmla="*/ f56 f50 1"/>
                <a:gd name="f59" fmla="*/ f57 f50 1"/>
                <a:gd name="f60" fmla="*/ f57 f51 1"/>
                <a:gd name="f61" fmla="*/ f56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937" h="12937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" y="f27"/>
                  </a:lnTo>
                  <a:lnTo>
                    <a:pt x="f2" y="f3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Google Shape;957;p32">
              <a:extLst>
                <a:ext uri="{FF2B5EF4-FFF2-40B4-BE49-F238E27FC236}">
                  <a16:creationId xmlns:a16="http://schemas.microsoft.com/office/drawing/2014/main" id="{C4A5DEB9-5175-4794-BDBE-2D8BA9FCA7B9}"/>
                </a:ext>
              </a:extLst>
            </p:cNvPr>
            <p:cNvSpPr/>
            <p:nvPr/>
          </p:nvSpPr>
          <p:spPr>
            <a:xfrm rot="5400013">
              <a:off x="7524985" y="2401036"/>
              <a:ext cx="767145" cy="10856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50"/>
                <a:gd name="f4" fmla="val 13833"/>
                <a:gd name="f5" fmla="val 12349"/>
                <a:gd name="f6" fmla="val 1499"/>
                <a:gd name="f7" fmla="val 11237"/>
                <a:gd name="f8" fmla="val 2612"/>
                <a:gd name="f9" fmla="val 10124"/>
                <a:gd name="f10" fmla="val 3725"/>
                <a:gd name="f11" fmla="val 9011"/>
                <a:gd name="f12" fmla="val 4838"/>
                <a:gd name="f13" fmla="val 7898"/>
                <a:gd name="f14" fmla="val 5951"/>
                <a:gd name="f15" fmla="val 6785"/>
                <a:gd name="f16" fmla="val 7064"/>
                <a:gd name="f17" fmla="val 5672"/>
                <a:gd name="f18" fmla="val 8176"/>
                <a:gd name="f19" fmla="val 4544"/>
                <a:gd name="f20" fmla="val 9289"/>
                <a:gd name="f21" fmla="val 3447"/>
                <a:gd name="f22" fmla="val 10402"/>
                <a:gd name="f23" fmla="val 2334"/>
                <a:gd name="f24" fmla="val 11515"/>
                <a:gd name="f25" fmla="val 1221"/>
                <a:gd name="f26" fmla="val 12628"/>
                <a:gd name="f27" fmla="val 108"/>
                <a:gd name="f28" fmla="val 13740"/>
                <a:gd name="f29" fmla="val 13849"/>
                <a:gd name="f30" fmla="val 371"/>
                <a:gd name="f31" fmla="val 13679"/>
                <a:gd name="f32" fmla="val 1484"/>
                <a:gd name="f33" fmla="val 12566"/>
                <a:gd name="f34" fmla="val 2597"/>
                <a:gd name="f35" fmla="val 11453"/>
                <a:gd name="f36" fmla="val 3710"/>
                <a:gd name="f37" fmla="val 10340"/>
                <a:gd name="f38" fmla="val 4822"/>
                <a:gd name="f39" fmla="val 9227"/>
                <a:gd name="f40" fmla="val 5935"/>
                <a:gd name="f41" fmla="val 8115"/>
                <a:gd name="f42" fmla="val 7048"/>
                <a:gd name="f43" fmla="val 7002"/>
                <a:gd name="f44" fmla="val 8161"/>
                <a:gd name="f45" fmla="val 5889"/>
                <a:gd name="f46" fmla="val 9274"/>
                <a:gd name="f47" fmla="val 4776"/>
                <a:gd name="f48" fmla="val 10386"/>
                <a:gd name="f49" fmla="val 3663"/>
                <a:gd name="f50" fmla="val 11499"/>
                <a:gd name="f51" fmla="val 2550"/>
                <a:gd name="f52" fmla="val 12612"/>
                <a:gd name="f53" fmla="val 1438"/>
                <a:gd name="f54" fmla="val 13725"/>
                <a:gd name="f55" fmla="val 325"/>
                <a:gd name="f56" fmla="*/ f0 1 14050"/>
                <a:gd name="f57" fmla="*/ f1 1 14050"/>
                <a:gd name="f58" fmla="val f2"/>
                <a:gd name="f59" fmla="val f3"/>
                <a:gd name="f60" fmla="+- f59 0 f58"/>
                <a:gd name="f61" fmla="*/ f60 1 14050"/>
                <a:gd name="f62" fmla="*/ f58 1 f61"/>
                <a:gd name="f63" fmla="*/ f59 1 f61"/>
                <a:gd name="f64" fmla="*/ f62 f56 1"/>
                <a:gd name="f65" fmla="*/ f63 f56 1"/>
                <a:gd name="f66" fmla="*/ f63 f57 1"/>
                <a:gd name="f67" fmla="*/ f62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4050" h="14050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" y="f29"/>
                  </a:lnTo>
                  <a:lnTo>
                    <a:pt x="f2" y="f3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Google Shape;958;p32">
              <a:extLst>
                <a:ext uri="{FF2B5EF4-FFF2-40B4-BE49-F238E27FC236}">
                  <a16:creationId xmlns:a16="http://schemas.microsoft.com/office/drawing/2014/main" id="{C799188E-209B-47EC-AB99-90B54D49B3B3}"/>
                </a:ext>
              </a:extLst>
            </p:cNvPr>
            <p:cNvSpPr/>
            <p:nvPr/>
          </p:nvSpPr>
          <p:spPr>
            <a:xfrm rot="5400013">
              <a:off x="7451596" y="2388417"/>
              <a:ext cx="827916" cy="11716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163"/>
                <a:gd name="f4" fmla="val 14946"/>
                <a:gd name="f5" fmla="val 14575"/>
                <a:gd name="f6" fmla="val 387"/>
                <a:gd name="f7" fmla="val 13462"/>
                <a:gd name="f8" fmla="val 1499"/>
                <a:gd name="f9" fmla="val 12349"/>
                <a:gd name="f10" fmla="val 2612"/>
                <a:gd name="f11" fmla="val 11237"/>
                <a:gd name="f12" fmla="val 3725"/>
                <a:gd name="f13" fmla="val 10124"/>
                <a:gd name="f14" fmla="val 4838"/>
                <a:gd name="f15" fmla="val 9011"/>
                <a:gd name="f16" fmla="val 5951"/>
                <a:gd name="f17" fmla="val 7898"/>
                <a:gd name="f18" fmla="val 7064"/>
                <a:gd name="f19" fmla="val 6785"/>
                <a:gd name="f20" fmla="val 8176"/>
                <a:gd name="f21" fmla="val 5672"/>
                <a:gd name="f22" fmla="val 9289"/>
                <a:gd name="f23" fmla="val 4544"/>
                <a:gd name="f24" fmla="val 10402"/>
                <a:gd name="f25" fmla="val 2334"/>
                <a:gd name="f26" fmla="val 12628"/>
                <a:gd name="f27" fmla="val 1221"/>
                <a:gd name="f28" fmla="val 13740"/>
                <a:gd name="f29" fmla="val 108"/>
                <a:gd name="f30" fmla="val 14853"/>
                <a:gd name="f31" fmla="val 14961"/>
                <a:gd name="f32" fmla="val 15162"/>
                <a:gd name="f33" fmla="val 371"/>
                <a:gd name="f34" fmla="val 14791"/>
                <a:gd name="f35" fmla="val 1484"/>
                <a:gd name="f36" fmla="val 13679"/>
                <a:gd name="f37" fmla="val 2597"/>
                <a:gd name="f38" fmla="val 12566"/>
                <a:gd name="f39" fmla="val 3710"/>
                <a:gd name="f40" fmla="val 11453"/>
                <a:gd name="f41" fmla="val 5935"/>
                <a:gd name="f42" fmla="val 9227"/>
                <a:gd name="f43" fmla="val 7048"/>
                <a:gd name="f44" fmla="val 8115"/>
                <a:gd name="f45" fmla="val 8161"/>
                <a:gd name="f46" fmla="val 7002"/>
                <a:gd name="f47" fmla="val 9274"/>
                <a:gd name="f48" fmla="val 5889"/>
                <a:gd name="f49" fmla="val 10386"/>
                <a:gd name="f50" fmla="val 4776"/>
                <a:gd name="f51" fmla="val 11499"/>
                <a:gd name="f52" fmla="val 3663"/>
                <a:gd name="f53" fmla="val 12612"/>
                <a:gd name="f54" fmla="val 2550"/>
                <a:gd name="f55" fmla="val 13725"/>
                <a:gd name="f56" fmla="val 1438"/>
                <a:gd name="f57" fmla="*/ f0 1 15163"/>
                <a:gd name="f58" fmla="*/ f1 1 15163"/>
                <a:gd name="f59" fmla="val f2"/>
                <a:gd name="f60" fmla="val f3"/>
                <a:gd name="f61" fmla="+- f60 0 f59"/>
                <a:gd name="f62" fmla="*/ f61 1 15163"/>
                <a:gd name="f63" fmla="*/ f59 1 f62"/>
                <a:gd name="f64" fmla="*/ f60 1 f62"/>
                <a:gd name="f65" fmla="*/ f63 f57 1"/>
                <a:gd name="f66" fmla="*/ f64 f57 1"/>
                <a:gd name="f67" fmla="*/ f64 f58 1"/>
                <a:gd name="f68" fmla="*/ f63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5163" h="15163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2" y="f31"/>
                  </a:lnTo>
                  <a:lnTo>
                    <a:pt x="f2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32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Google Shape;959;p32">
              <a:extLst>
                <a:ext uri="{FF2B5EF4-FFF2-40B4-BE49-F238E27FC236}">
                  <a16:creationId xmlns:a16="http://schemas.microsoft.com/office/drawing/2014/main" id="{C28D7B39-A9E9-400D-8D4E-89672C24456D}"/>
                </a:ext>
              </a:extLst>
            </p:cNvPr>
            <p:cNvSpPr/>
            <p:nvPr/>
          </p:nvSpPr>
          <p:spPr>
            <a:xfrm rot="5400013">
              <a:off x="7378211" y="2375803"/>
              <a:ext cx="888687" cy="12576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76"/>
                <a:gd name="f4" fmla="val 16059"/>
                <a:gd name="f5" fmla="val 15672"/>
                <a:gd name="f6" fmla="val 387"/>
                <a:gd name="f7" fmla="val 14575"/>
                <a:gd name="f8" fmla="val 1499"/>
                <a:gd name="f9" fmla="val 12349"/>
                <a:gd name="f10" fmla="val 3725"/>
                <a:gd name="f11" fmla="val 11237"/>
                <a:gd name="f12" fmla="val 4838"/>
                <a:gd name="f13" fmla="val 10124"/>
                <a:gd name="f14" fmla="val 5951"/>
                <a:gd name="f15" fmla="val 9011"/>
                <a:gd name="f16" fmla="val 7064"/>
                <a:gd name="f17" fmla="val 7898"/>
                <a:gd name="f18" fmla="val 8176"/>
                <a:gd name="f19" fmla="val 6785"/>
                <a:gd name="f20" fmla="val 9289"/>
                <a:gd name="f21" fmla="val 5672"/>
                <a:gd name="f22" fmla="val 10402"/>
                <a:gd name="f23" fmla="val 4544"/>
                <a:gd name="f24" fmla="val 11515"/>
                <a:gd name="f25" fmla="val 3447"/>
                <a:gd name="f26" fmla="val 12628"/>
                <a:gd name="f27" fmla="val 2334"/>
                <a:gd name="f28" fmla="val 13740"/>
                <a:gd name="f29" fmla="val 1221"/>
                <a:gd name="f30" fmla="val 14853"/>
                <a:gd name="f31" fmla="val 108"/>
                <a:gd name="f32" fmla="val 15966"/>
                <a:gd name="f33" fmla="val 16074"/>
                <a:gd name="f34" fmla="val 16275"/>
                <a:gd name="f35" fmla="val 371"/>
                <a:gd name="f36" fmla="val 15904"/>
                <a:gd name="f37" fmla="val 1484"/>
                <a:gd name="f38" fmla="val 14791"/>
                <a:gd name="f39" fmla="val 2597"/>
                <a:gd name="f40" fmla="val 13679"/>
                <a:gd name="f41" fmla="val 3710"/>
                <a:gd name="f42" fmla="val 12566"/>
                <a:gd name="f43" fmla="val 4822"/>
                <a:gd name="f44" fmla="val 11453"/>
                <a:gd name="f45" fmla="val 5935"/>
                <a:gd name="f46" fmla="val 10340"/>
                <a:gd name="f47" fmla="val 7048"/>
                <a:gd name="f48" fmla="val 9227"/>
                <a:gd name="f49" fmla="val 8161"/>
                <a:gd name="f50" fmla="val 8115"/>
                <a:gd name="f51" fmla="val 9274"/>
                <a:gd name="f52" fmla="val 7002"/>
                <a:gd name="f53" fmla="val 10386"/>
                <a:gd name="f54" fmla="val 5889"/>
                <a:gd name="f55" fmla="val 11499"/>
                <a:gd name="f56" fmla="val 4776"/>
                <a:gd name="f57" fmla="val 12612"/>
                <a:gd name="f58" fmla="val 3663"/>
                <a:gd name="f59" fmla="val 13725"/>
                <a:gd name="f60" fmla="val 2550"/>
                <a:gd name="f61" fmla="val 14838"/>
                <a:gd name="f62" fmla="val 1438"/>
                <a:gd name="f63" fmla="val 15951"/>
                <a:gd name="f64" fmla="val 325"/>
                <a:gd name="f65" fmla="*/ f0 1 16276"/>
                <a:gd name="f66" fmla="*/ f1 1 16276"/>
                <a:gd name="f67" fmla="val f2"/>
                <a:gd name="f68" fmla="val f3"/>
                <a:gd name="f69" fmla="+- f68 0 f67"/>
                <a:gd name="f70" fmla="*/ f69 1 16276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6276" h="16276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2" y="f33"/>
                  </a:lnTo>
                  <a:lnTo>
                    <a:pt x="f2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34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Google Shape;960;p32">
              <a:extLst>
                <a:ext uri="{FF2B5EF4-FFF2-40B4-BE49-F238E27FC236}">
                  <a16:creationId xmlns:a16="http://schemas.microsoft.com/office/drawing/2014/main" id="{8E175C75-CD77-44A5-BD14-44BC4B38AB5F}"/>
                </a:ext>
              </a:extLst>
            </p:cNvPr>
            <p:cNvSpPr/>
            <p:nvPr/>
          </p:nvSpPr>
          <p:spPr>
            <a:xfrm rot="5400013">
              <a:off x="7304849" y="2363158"/>
              <a:ext cx="949403" cy="1343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88"/>
                <a:gd name="f4" fmla="val 17389"/>
                <a:gd name="f5" fmla="val 17172"/>
                <a:gd name="f6" fmla="val 16801"/>
                <a:gd name="f7" fmla="val 387"/>
                <a:gd name="f8" fmla="val 15688"/>
                <a:gd name="f9" fmla="val 1499"/>
                <a:gd name="f10" fmla="val 15672"/>
                <a:gd name="f11" fmla="val 14575"/>
                <a:gd name="f12" fmla="val 2612"/>
                <a:gd name="f13" fmla="val 13462"/>
                <a:gd name="f14" fmla="val 3725"/>
                <a:gd name="f15" fmla="val 12349"/>
                <a:gd name="f16" fmla="val 4838"/>
                <a:gd name="f17" fmla="val 11237"/>
                <a:gd name="f18" fmla="val 5951"/>
                <a:gd name="f19" fmla="val 10124"/>
                <a:gd name="f20" fmla="val 7064"/>
                <a:gd name="f21" fmla="val 9011"/>
                <a:gd name="f22" fmla="val 8176"/>
                <a:gd name="f23" fmla="val 7898"/>
                <a:gd name="f24" fmla="val 9289"/>
                <a:gd name="f25" fmla="val 6785"/>
                <a:gd name="f26" fmla="val 10402"/>
                <a:gd name="f27" fmla="val 5672"/>
                <a:gd name="f28" fmla="val 11515"/>
                <a:gd name="f29" fmla="val 4544"/>
                <a:gd name="f30" fmla="val 12628"/>
                <a:gd name="f31" fmla="val 2334"/>
                <a:gd name="f32" fmla="val 14853"/>
                <a:gd name="f33" fmla="val 1221"/>
                <a:gd name="f34" fmla="val 15966"/>
                <a:gd name="f35" fmla="val 108"/>
                <a:gd name="f36" fmla="val 17079"/>
                <a:gd name="f37" fmla="val 17187"/>
                <a:gd name="f38" fmla="val 371"/>
                <a:gd name="f39" fmla="val 17017"/>
                <a:gd name="f40" fmla="val 1484"/>
                <a:gd name="f41" fmla="val 15904"/>
                <a:gd name="f42" fmla="val 2597"/>
                <a:gd name="f43" fmla="val 14791"/>
                <a:gd name="f44" fmla="val 3710"/>
                <a:gd name="f45" fmla="val 13679"/>
                <a:gd name="f46" fmla="val 5935"/>
                <a:gd name="f47" fmla="val 11453"/>
                <a:gd name="f48" fmla="val 7048"/>
                <a:gd name="f49" fmla="val 10340"/>
                <a:gd name="f50" fmla="val 8161"/>
                <a:gd name="f51" fmla="val 9227"/>
                <a:gd name="f52" fmla="val 9274"/>
                <a:gd name="f53" fmla="val 8115"/>
                <a:gd name="f54" fmla="val 10386"/>
                <a:gd name="f55" fmla="val 7002"/>
                <a:gd name="f56" fmla="val 11499"/>
                <a:gd name="f57" fmla="val 5889"/>
                <a:gd name="f58" fmla="val 12612"/>
                <a:gd name="f59" fmla="val 4776"/>
                <a:gd name="f60" fmla="val 13725"/>
                <a:gd name="f61" fmla="val 3663"/>
                <a:gd name="f62" fmla="val 14838"/>
                <a:gd name="f63" fmla="val 2550"/>
                <a:gd name="f64" fmla="val 15951"/>
                <a:gd name="f65" fmla="val 1438"/>
                <a:gd name="f66" fmla="val 17063"/>
                <a:gd name="f67" fmla="val 325"/>
                <a:gd name="f68" fmla="*/ f0 1 17388"/>
                <a:gd name="f69" fmla="*/ f1 1 1738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7388"/>
                <a:gd name="f76" fmla="*/ f73 1 1738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7388" h="1738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9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2" y="f37"/>
                  </a:lnTo>
                  <a:lnTo>
                    <a:pt x="f2" y="f3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Google Shape;961;p32">
              <a:extLst>
                <a:ext uri="{FF2B5EF4-FFF2-40B4-BE49-F238E27FC236}">
                  <a16:creationId xmlns:a16="http://schemas.microsoft.com/office/drawing/2014/main" id="{586C5C15-5F60-4C17-9414-451E4F8BBE9E}"/>
                </a:ext>
              </a:extLst>
            </p:cNvPr>
            <p:cNvSpPr/>
            <p:nvPr/>
          </p:nvSpPr>
          <p:spPr>
            <a:xfrm rot="5400013">
              <a:off x="7231500" y="2350579"/>
              <a:ext cx="1010174" cy="1429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01"/>
                <a:gd name="f4" fmla="val 18284"/>
                <a:gd name="f5" fmla="val 17913"/>
                <a:gd name="f6" fmla="val 387"/>
                <a:gd name="f7" fmla="val 16801"/>
                <a:gd name="f8" fmla="val 1499"/>
                <a:gd name="f9" fmla="val 15672"/>
                <a:gd name="f10" fmla="val 2612"/>
                <a:gd name="f11" fmla="val 14575"/>
                <a:gd name="f12" fmla="val 3725"/>
                <a:gd name="f13" fmla="val 12349"/>
                <a:gd name="f14" fmla="val 5951"/>
                <a:gd name="f15" fmla="val 11237"/>
                <a:gd name="f16" fmla="val 7064"/>
                <a:gd name="f17" fmla="val 10124"/>
                <a:gd name="f18" fmla="val 8176"/>
                <a:gd name="f19" fmla="val 9011"/>
                <a:gd name="f20" fmla="val 9289"/>
                <a:gd name="f21" fmla="val 7898"/>
                <a:gd name="f22" fmla="val 10402"/>
                <a:gd name="f23" fmla="val 6785"/>
                <a:gd name="f24" fmla="val 11515"/>
                <a:gd name="f25" fmla="val 5672"/>
                <a:gd name="f26" fmla="val 12628"/>
                <a:gd name="f27" fmla="val 4544"/>
                <a:gd name="f28" fmla="val 13740"/>
                <a:gd name="f29" fmla="val 3447"/>
                <a:gd name="f30" fmla="val 14853"/>
                <a:gd name="f31" fmla="val 2334"/>
                <a:gd name="f32" fmla="val 15966"/>
                <a:gd name="f33" fmla="val 1221"/>
                <a:gd name="f34" fmla="val 17079"/>
                <a:gd name="f35" fmla="val 108"/>
                <a:gd name="f36" fmla="val 18192"/>
                <a:gd name="f37" fmla="val 371"/>
                <a:gd name="f38" fmla="val 18130"/>
                <a:gd name="f39" fmla="val 1484"/>
                <a:gd name="f40" fmla="val 17017"/>
                <a:gd name="f41" fmla="val 2597"/>
                <a:gd name="f42" fmla="val 15904"/>
                <a:gd name="f43" fmla="val 3710"/>
                <a:gd name="f44" fmla="val 14791"/>
                <a:gd name="f45" fmla="val 4822"/>
                <a:gd name="f46" fmla="val 13679"/>
                <a:gd name="f47" fmla="val 5935"/>
                <a:gd name="f48" fmla="val 12566"/>
                <a:gd name="f49" fmla="val 7048"/>
                <a:gd name="f50" fmla="val 11453"/>
                <a:gd name="f51" fmla="val 8161"/>
                <a:gd name="f52" fmla="val 10340"/>
                <a:gd name="f53" fmla="val 9274"/>
                <a:gd name="f54" fmla="val 9227"/>
                <a:gd name="f55" fmla="val 10386"/>
                <a:gd name="f56" fmla="val 8115"/>
                <a:gd name="f57" fmla="val 11499"/>
                <a:gd name="f58" fmla="val 7002"/>
                <a:gd name="f59" fmla="val 12612"/>
                <a:gd name="f60" fmla="val 5889"/>
                <a:gd name="f61" fmla="val 13725"/>
                <a:gd name="f62" fmla="val 4776"/>
                <a:gd name="f63" fmla="val 15951"/>
                <a:gd name="f64" fmla="val 2550"/>
                <a:gd name="f65" fmla="val 17063"/>
                <a:gd name="f66" fmla="val 1438"/>
                <a:gd name="f67" fmla="val 18176"/>
                <a:gd name="f68" fmla="val 325"/>
                <a:gd name="f69" fmla="*/ f0 1 18501"/>
                <a:gd name="f70" fmla="*/ f1 1 18501"/>
                <a:gd name="f71" fmla="val f2"/>
                <a:gd name="f72" fmla="val f3"/>
                <a:gd name="f73" fmla="+- f72 0 f71"/>
                <a:gd name="f74" fmla="*/ f73 1 18501"/>
                <a:gd name="f75" fmla="*/ f71 1 f74"/>
                <a:gd name="f76" fmla="*/ f72 1 f74"/>
                <a:gd name="f77" fmla="*/ f75 f69 1"/>
                <a:gd name="f78" fmla="*/ f76 f69 1"/>
                <a:gd name="f79" fmla="*/ f76 f70 1"/>
                <a:gd name="f80" fmla="*/ f75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8501" h="18501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2" y="f4"/>
                  </a:lnTo>
                  <a:lnTo>
                    <a:pt x="f2" y="f3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Google Shape;962;p32">
              <a:extLst>
                <a:ext uri="{FF2B5EF4-FFF2-40B4-BE49-F238E27FC236}">
                  <a16:creationId xmlns:a16="http://schemas.microsoft.com/office/drawing/2014/main" id="{F8F4388F-8211-4F2E-9CE0-8631F5FA1641}"/>
                </a:ext>
              </a:extLst>
            </p:cNvPr>
            <p:cNvSpPr/>
            <p:nvPr/>
          </p:nvSpPr>
          <p:spPr>
            <a:xfrm rot="5400013">
              <a:off x="7158114" y="2337966"/>
              <a:ext cx="1070945" cy="1515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614"/>
                <a:gd name="f4" fmla="val 19397"/>
                <a:gd name="f5" fmla="val 19026"/>
                <a:gd name="f6" fmla="val 387"/>
                <a:gd name="f7" fmla="val 17913"/>
                <a:gd name="f8" fmla="val 1499"/>
                <a:gd name="f9" fmla="val 16801"/>
                <a:gd name="f10" fmla="val 2612"/>
                <a:gd name="f11" fmla="val 15688"/>
                <a:gd name="f12" fmla="val 3725"/>
                <a:gd name="f13" fmla="val 15672"/>
                <a:gd name="f14" fmla="val 14575"/>
                <a:gd name="f15" fmla="val 4838"/>
                <a:gd name="f16" fmla="val 13462"/>
                <a:gd name="f17" fmla="val 5951"/>
                <a:gd name="f18" fmla="val 12349"/>
                <a:gd name="f19" fmla="val 7064"/>
                <a:gd name="f20" fmla="val 11237"/>
                <a:gd name="f21" fmla="val 8176"/>
                <a:gd name="f22" fmla="val 10124"/>
                <a:gd name="f23" fmla="val 9289"/>
                <a:gd name="f24" fmla="val 9011"/>
                <a:gd name="f25" fmla="val 10402"/>
                <a:gd name="f26" fmla="val 7898"/>
                <a:gd name="f27" fmla="val 11515"/>
                <a:gd name="f28" fmla="val 6785"/>
                <a:gd name="f29" fmla="val 12628"/>
                <a:gd name="f30" fmla="val 5672"/>
                <a:gd name="f31" fmla="val 13740"/>
                <a:gd name="f32" fmla="val 4544"/>
                <a:gd name="f33" fmla="val 14853"/>
                <a:gd name="f34" fmla="val 3447"/>
                <a:gd name="f35" fmla="val 15966"/>
                <a:gd name="f36" fmla="val 2334"/>
                <a:gd name="f37" fmla="val 17079"/>
                <a:gd name="f38" fmla="val 1221"/>
                <a:gd name="f39" fmla="val 18192"/>
                <a:gd name="f40" fmla="val 108"/>
                <a:gd name="f41" fmla="val 19305"/>
                <a:gd name="f42" fmla="val 19413"/>
                <a:gd name="f43" fmla="val 371"/>
                <a:gd name="f44" fmla="val 19243"/>
                <a:gd name="f45" fmla="val 1484"/>
                <a:gd name="f46" fmla="val 18130"/>
                <a:gd name="f47" fmla="val 2597"/>
                <a:gd name="f48" fmla="val 17017"/>
                <a:gd name="f49" fmla="val 3710"/>
                <a:gd name="f50" fmla="val 15904"/>
                <a:gd name="f51" fmla="val 5935"/>
                <a:gd name="f52" fmla="val 13679"/>
                <a:gd name="f53" fmla="val 7048"/>
                <a:gd name="f54" fmla="val 12566"/>
                <a:gd name="f55" fmla="val 8161"/>
                <a:gd name="f56" fmla="val 11453"/>
                <a:gd name="f57" fmla="val 9274"/>
                <a:gd name="f58" fmla="val 10340"/>
                <a:gd name="f59" fmla="val 10386"/>
                <a:gd name="f60" fmla="val 9227"/>
                <a:gd name="f61" fmla="val 11499"/>
                <a:gd name="f62" fmla="val 8115"/>
                <a:gd name="f63" fmla="val 12612"/>
                <a:gd name="f64" fmla="val 7002"/>
                <a:gd name="f65" fmla="val 13725"/>
                <a:gd name="f66" fmla="val 5889"/>
                <a:gd name="f67" fmla="val 14838"/>
                <a:gd name="f68" fmla="val 4776"/>
                <a:gd name="f69" fmla="val 15951"/>
                <a:gd name="f70" fmla="val 3663"/>
                <a:gd name="f71" fmla="val 17063"/>
                <a:gd name="f72" fmla="val 2550"/>
                <a:gd name="f73" fmla="val 18176"/>
                <a:gd name="f74" fmla="val 1438"/>
                <a:gd name="f75" fmla="val 19289"/>
                <a:gd name="f76" fmla="val 325"/>
                <a:gd name="f77" fmla="*/ f0 1 19614"/>
                <a:gd name="f78" fmla="*/ f1 1 19614"/>
                <a:gd name="f79" fmla="val f2"/>
                <a:gd name="f80" fmla="val f3"/>
                <a:gd name="f81" fmla="+- f80 0 f79"/>
                <a:gd name="f82" fmla="*/ f81 1 19614"/>
                <a:gd name="f83" fmla="*/ f79 1 f82"/>
                <a:gd name="f84" fmla="*/ f80 1 f82"/>
                <a:gd name="f85" fmla="*/ f83 f77 1"/>
                <a:gd name="f86" fmla="*/ f84 f77 1"/>
                <a:gd name="f87" fmla="*/ f84 f78 1"/>
                <a:gd name="f88" fmla="*/ f83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19614" h="19614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2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2" y="f42"/>
                  </a:lnTo>
                  <a:lnTo>
                    <a:pt x="f2" y="f3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Google Shape;963;p32">
              <a:extLst>
                <a:ext uri="{FF2B5EF4-FFF2-40B4-BE49-F238E27FC236}">
                  <a16:creationId xmlns:a16="http://schemas.microsoft.com/office/drawing/2014/main" id="{5D69209D-3F82-4C4A-9C74-FDA158B4D8C1}"/>
                </a:ext>
              </a:extLst>
            </p:cNvPr>
            <p:cNvSpPr/>
            <p:nvPr/>
          </p:nvSpPr>
          <p:spPr>
            <a:xfrm rot="5400013">
              <a:off x="7084725" y="2325346"/>
              <a:ext cx="1131716" cy="16016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27"/>
                <a:gd name="f4" fmla="val 20525"/>
                <a:gd name="f5" fmla="val 20139"/>
                <a:gd name="f6" fmla="val 387"/>
                <a:gd name="f7" fmla="val 19026"/>
                <a:gd name="f8" fmla="val 1499"/>
                <a:gd name="f9" fmla="val 17913"/>
                <a:gd name="f10" fmla="val 2612"/>
                <a:gd name="f11" fmla="val 16801"/>
                <a:gd name="f12" fmla="val 3725"/>
                <a:gd name="f13" fmla="val 15672"/>
                <a:gd name="f14" fmla="val 4838"/>
                <a:gd name="f15" fmla="val 14575"/>
                <a:gd name="f16" fmla="val 5951"/>
                <a:gd name="f17" fmla="val 12349"/>
                <a:gd name="f18" fmla="val 8176"/>
                <a:gd name="f19" fmla="val 11237"/>
                <a:gd name="f20" fmla="val 9289"/>
                <a:gd name="f21" fmla="val 10124"/>
                <a:gd name="f22" fmla="val 10402"/>
                <a:gd name="f23" fmla="val 9011"/>
                <a:gd name="f24" fmla="val 11515"/>
                <a:gd name="f25" fmla="val 7898"/>
                <a:gd name="f26" fmla="val 12628"/>
                <a:gd name="f27" fmla="val 6785"/>
                <a:gd name="f28" fmla="val 13740"/>
                <a:gd name="f29" fmla="val 5672"/>
                <a:gd name="f30" fmla="val 14853"/>
                <a:gd name="f31" fmla="val 4544"/>
                <a:gd name="f32" fmla="val 15966"/>
                <a:gd name="f33" fmla="val 2751"/>
                <a:gd name="f34" fmla="val 17759"/>
                <a:gd name="f35" fmla="val 2334"/>
                <a:gd name="f36" fmla="val 18192"/>
                <a:gd name="f37" fmla="val 1221"/>
                <a:gd name="f38" fmla="val 19305"/>
                <a:gd name="f39" fmla="val 108"/>
                <a:gd name="f40" fmla="val 20417"/>
                <a:gd name="f41" fmla="val 20526"/>
                <a:gd name="f42" fmla="val 371"/>
                <a:gd name="f43" fmla="val 20356"/>
                <a:gd name="f44" fmla="val 1484"/>
                <a:gd name="f45" fmla="val 19243"/>
                <a:gd name="f46" fmla="val 2597"/>
                <a:gd name="f47" fmla="val 18130"/>
                <a:gd name="f48" fmla="val 3710"/>
                <a:gd name="f49" fmla="val 17017"/>
                <a:gd name="f50" fmla="val 4822"/>
                <a:gd name="f51" fmla="val 15904"/>
                <a:gd name="f52" fmla="val 5935"/>
                <a:gd name="f53" fmla="val 14791"/>
                <a:gd name="f54" fmla="val 7048"/>
                <a:gd name="f55" fmla="val 13679"/>
                <a:gd name="f56" fmla="val 8161"/>
                <a:gd name="f57" fmla="val 12566"/>
                <a:gd name="f58" fmla="val 9274"/>
                <a:gd name="f59" fmla="val 11453"/>
                <a:gd name="f60" fmla="val 10386"/>
                <a:gd name="f61" fmla="val 10340"/>
                <a:gd name="f62" fmla="val 11499"/>
                <a:gd name="f63" fmla="val 9227"/>
                <a:gd name="f64" fmla="val 12612"/>
                <a:gd name="f65" fmla="val 8115"/>
                <a:gd name="f66" fmla="val 13725"/>
                <a:gd name="f67" fmla="val 7002"/>
                <a:gd name="f68" fmla="val 15951"/>
                <a:gd name="f69" fmla="val 4776"/>
                <a:gd name="f70" fmla="val 17063"/>
                <a:gd name="f71" fmla="val 3663"/>
                <a:gd name="f72" fmla="val 18176"/>
                <a:gd name="f73" fmla="val 2550"/>
                <a:gd name="f74" fmla="val 19289"/>
                <a:gd name="f75" fmla="val 1438"/>
                <a:gd name="f76" fmla="val 20402"/>
                <a:gd name="f77" fmla="val 325"/>
                <a:gd name="f78" fmla="val 20726"/>
                <a:gd name="f79" fmla="*/ f0 1 20727"/>
                <a:gd name="f80" fmla="*/ f1 1 20727"/>
                <a:gd name="f81" fmla="val f2"/>
                <a:gd name="f82" fmla="val f3"/>
                <a:gd name="f83" fmla="+- f82 0 f81"/>
                <a:gd name="f84" fmla="*/ f83 1 20727"/>
                <a:gd name="f85" fmla="*/ f81 1 f84"/>
                <a:gd name="f86" fmla="*/ f82 1 f84"/>
                <a:gd name="f87" fmla="*/ f85 f79 1"/>
                <a:gd name="f88" fmla="*/ f86 f79 1"/>
                <a:gd name="f89" fmla="*/ f86 f80 1"/>
                <a:gd name="f90" fmla="*/ f85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0727" h="20727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2" y="f41"/>
                  </a:lnTo>
                  <a:lnTo>
                    <a:pt x="f2" y="f3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Google Shape;964;p32">
              <a:extLst>
                <a:ext uri="{FF2B5EF4-FFF2-40B4-BE49-F238E27FC236}">
                  <a16:creationId xmlns:a16="http://schemas.microsoft.com/office/drawing/2014/main" id="{F69228AE-7E31-491F-831E-BF11554F6CA7}"/>
                </a:ext>
              </a:extLst>
            </p:cNvPr>
            <p:cNvSpPr/>
            <p:nvPr/>
          </p:nvSpPr>
          <p:spPr>
            <a:xfrm rot="5400013">
              <a:off x="7011349" y="2312733"/>
              <a:ext cx="1192487" cy="1687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840"/>
                <a:gd name="f4" fmla="val 21638"/>
                <a:gd name="f5" fmla="val 21252"/>
                <a:gd name="f6" fmla="val 387"/>
                <a:gd name="f7" fmla="val 20139"/>
                <a:gd name="f8" fmla="val 1499"/>
                <a:gd name="f9" fmla="val 19026"/>
                <a:gd name="f10" fmla="val 2612"/>
                <a:gd name="f11" fmla="val 17913"/>
                <a:gd name="f12" fmla="val 3725"/>
                <a:gd name="f13" fmla="val 16801"/>
                <a:gd name="f14" fmla="val 4838"/>
                <a:gd name="f15" fmla="val 15688"/>
                <a:gd name="f16" fmla="val 5951"/>
                <a:gd name="f17" fmla="val 15672"/>
                <a:gd name="f18" fmla="val 14575"/>
                <a:gd name="f19" fmla="val 7064"/>
                <a:gd name="f20" fmla="val 13462"/>
                <a:gd name="f21" fmla="val 8176"/>
                <a:gd name="f22" fmla="val 12349"/>
                <a:gd name="f23" fmla="val 9289"/>
                <a:gd name="f24" fmla="val 11237"/>
                <a:gd name="f25" fmla="val 10402"/>
                <a:gd name="f26" fmla="val 10124"/>
                <a:gd name="f27" fmla="val 11515"/>
                <a:gd name="f28" fmla="val 9011"/>
                <a:gd name="f29" fmla="val 12628"/>
                <a:gd name="f30" fmla="val 7898"/>
                <a:gd name="f31" fmla="val 13740"/>
                <a:gd name="f32" fmla="val 6785"/>
                <a:gd name="f33" fmla="val 14853"/>
                <a:gd name="f34" fmla="val 5672"/>
                <a:gd name="f35" fmla="val 15966"/>
                <a:gd name="f36" fmla="val 4544"/>
                <a:gd name="f37" fmla="val 17079"/>
                <a:gd name="f38" fmla="val 3447"/>
                <a:gd name="f39" fmla="val 18192"/>
                <a:gd name="f40" fmla="val 2334"/>
                <a:gd name="f41" fmla="val 19305"/>
                <a:gd name="f42" fmla="val 1221"/>
                <a:gd name="f43" fmla="val 20417"/>
                <a:gd name="f44" fmla="val 108"/>
                <a:gd name="f45" fmla="val 21530"/>
                <a:gd name="f46" fmla="val 21839"/>
                <a:gd name="f47" fmla="val 371"/>
                <a:gd name="f48" fmla="val 21468"/>
                <a:gd name="f49" fmla="val 1484"/>
                <a:gd name="f50" fmla="val 20356"/>
                <a:gd name="f51" fmla="val 2597"/>
                <a:gd name="f52" fmla="val 19243"/>
                <a:gd name="f53" fmla="val 3710"/>
                <a:gd name="f54" fmla="val 18130"/>
                <a:gd name="f55" fmla="val 5935"/>
                <a:gd name="f56" fmla="val 15904"/>
                <a:gd name="f57" fmla="val 7048"/>
                <a:gd name="f58" fmla="val 14791"/>
                <a:gd name="f59" fmla="val 8161"/>
                <a:gd name="f60" fmla="val 13679"/>
                <a:gd name="f61" fmla="val 9274"/>
                <a:gd name="f62" fmla="val 12566"/>
                <a:gd name="f63" fmla="val 10386"/>
                <a:gd name="f64" fmla="val 11453"/>
                <a:gd name="f65" fmla="val 11499"/>
                <a:gd name="f66" fmla="val 10340"/>
                <a:gd name="f67" fmla="val 12612"/>
                <a:gd name="f68" fmla="val 9227"/>
                <a:gd name="f69" fmla="val 13725"/>
                <a:gd name="f70" fmla="val 8115"/>
                <a:gd name="f71" fmla="val 14838"/>
                <a:gd name="f72" fmla="val 7002"/>
                <a:gd name="f73" fmla="val 15951"/>
                <a:gd name="f74" fmla="val 5889"/>
                <a:gd name="f75" fmla="val 17063"/>
                <a:gd name="f76" fmla="val 4776"/>
                <a:gd name="f77" fmla="val 18176"/>
                <a:gd name="f78" fmla="val 3663"/>
                <a:gd name="f79" fmla="val 19289"/>
                <a:gd name="f80" fmla="val 2550"/>
                <a:gd name="f81" fmla="val 20402"/>
                <a:gd name="f82" fmla="val 1438"/>
                <a:gd name="f83" fmla="val 21515"/>
                <a:gd name="f84" fmla="val 325"/>
                <a:gd name="f85" fmla="*/ f0 1 21840"/>
                <a:gd name="f86" fmla="*/ f1 1 21840"/>
                <a:gd name="f87" fmla="val f2"/>
                <a:gd name="f88" fmla="val f3"/>
                <a:gd name="f89" fmla="+- f88 0 f87"/>
                <a:gd name="f90" fmla="*/ f89 1 21840"/>
                <a:gd name="f91" fmla="*/ f87 1 f90"/>
                <a:gd name="f92" fmla="*/ f88 1 f90"/>
                <a:gd name="f93" fmla="*/ f91 f85 1"/>
                <a:gd name="f94" fmla="*/ f92 f85 1"/>
                <a:gd name="f95" fmla="*/ f92 f86 1"/>
                <a:gd name="f96" fmla="*/ f91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21840" h="21840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6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4"/>
                  </a:lnTo>
                  <a:lnTo>
                    <a:pt x="f2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46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Google Shape;965;p32">
              <a:extLst>
                <a:ext uri="{FF2B5EF4-FFF2-40B4-BE49-F238E27FC236}">
                  <a16:creationId xmlns:a16="http://schemas.microsoft.com/office/drawing/2014/main" id="{AF13E35E-BDFE-450F-9B06-22EB1B015C5F}"/>
                </a:ext>
              </a:extLst>
            </p:cNvPr>
            <p:cNvSpPr/>
            <p:nvPr/>
          </p:nvSpPr>
          <p:spPr>
            <a:xfrm rot="5400013">
              <a:off x="6937950" y="2300113"/>
              <a:ext cx="1253258" cy="17736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953"/>
                <a:gd name="f4" fmla="val 22751"/>
                <a:gd name="f5" fmla="val 22365"/>
                <a:gd name="f6" fmla="val 387"/>
                <a:gd name="f7" fmla="val 21252"/>
                <a:gd name="f8" fmla="val 1499"/>
                <a:gd name="f9" fmla="val 20139"/>
                <a:gd name="f10" fmla="val 2612"/>
                <a:gd name="f11" fmla="val 19026"/>
                <a:gd name="f12" fmla="val 3725"/>
                <a:gd name="f13" fmla="val 17913"/>
                <a:gd name="f14" fmla="val 4838"/>
                <a:gd name="f15" fmla="val 16801"/>
                <a:gd name="f16" fmla="val 5951"/>
                <a:gd name="f17" fmla="val 15672"/>
                <a:gd name="f18" fmla="val 7064"/>
                <a:gd name="f19" fmla="val 14575"/>
                <a:gd name="f20" fmla="val 8176"/>
                <a:gd name="f21" fmla="val 12349"/>
                <a:gd name="f22" fmla="val 10402"/>
                <a:gd name="f23" fmla="val 11237"/>
                <a:gd name="f24" fmla="val 11515"/>
                <a:gd name="f25" fmla="val 10124"/>
                <a:gd name="f26" fmla="val 12628"/>
                <a:gd name="f27" fmla="val 9011"/>
                <a:gd name="f28" fmla="val 13740"/>
                <a:gd name="f29" fmla="val 7898"/>
                <a:gd name="f30" fmla="val 14853"/>
                <a:gd name="f31" fmla="val 6785"/>
                <a:gd name="f32" fmla="val 15966"/>
                <a:gd name="f33" fmla="val 5672"/>
                <a:gd name="f34" fmla="val 17079"/>
                <a:gd name="f35" fmla="val 4544"/>
                <a:gd name="f36" fmla="val 18192"/>
                <a:gd name="f37" fmla="val 2751"/>
                <a:gd name="f38" fmla="val 19985"/>
                <a:gd name="f39" fmla="val 2334"/>
                <a:gd name="f40" fmla="val 20417"/>
                <a:gd name="f41" fmla="val 1221"/>
                <a:gd name="f42" fmla="val 21530"/>
                <a:gd name="f43" fmla="val 108"/>
                <a:gd name="f44" fmla="val 22643"/>
                <a:gd name="f45" fmla="val 22952"/>
                <a:gd name="f46" fmla="val 371"/>
                <a:gd name="f47" fmla="val 22581"/>
                <a:gd name="f48" fmla="val 1484"/>
                <a:gd name="f49" fmla="val 21468"/>
                <a:gd name="f50" fmla="val 2597"/>
                <a:gd name="f51" fmla="val 20356"/>
                <a:gd name="f52" fmla="val 3710"/>
                <a:gd name="f53" fmla="val 19243"/>
                <a:gd name="f54" fmla="val 4822"/>
                <a:gd name="f55" fmla="val 18130"/>
                <a:gd name="f56" fmla="val 5935"/>
                <a:gd name="f57" fmla="val 17017"/>
                <a:gd name="f58" fmla="val 7048"/>
                <a:gd name="f59" fmla="val 15904"/>
                <a:gd name="f60" fmla="val 8161"/>
                <a:gd name="f61" fmla="val 14791"/>
                <a:gd name="f62" fmla="val 9274"/>
                <a:gd name="f63" fmla="val 13679"/>
                <a:gd name="f64" fmla="val 10386"/>
                <a:gd name="f65" fmla="val 12566"/>
                <a:gd name="f66" fmla="val 11499"/>
                <a:gd name="f67" fmla="val 11453"/>
                <a:gd name="f68" fmla="val 12612"/>
                <a:gd name="f69" fmla="val 10340"/>
                <a:gd name="f70" fmla="val 13725"/>
                <a:gd name="f71" fmla="val 9227"/>
                <a:gd name="f72" fmla="val 15951"/>
                <a:gd name="f73" fmla="val 7002"/>
                <a:gd name="f74" fmla="val 17063"/>
                <a:gd name="f75" fmla="val 5889"/>
                <a:gd name="f76" fmla="val 18176"/>
                <a:gd name="f77" fmla="val 4776"/>
                <a:gd name="f78" fmla="val 19289"/>
                <a:gd name="f79" fmla="val 3663"/>
                <a:gd name="f80" fmla="val 20402"/>
                <a:gd name="f81" fmla="val 2550"/>
                <a:gd name="f82" fmla="val 21515"/>
                <a:gd name="f83" fmla="val 1438"/>
                <a:gd name="f84" fmla="val 22627"/>
                <a:gd name="f85" fmla="val 325"/>
                <a:gd name="f86" fmla="*/ f0 1 22953"/>
                <a:gd name="f87" fmla="*/ f1 1 22953"/>
                <a:gd name="f88" fmla="val f2"/>
                <a:gd name="f89" fmla="val f3"/>
                <a:gd name="f90" fmla="+- f89 0 f88"/>
                <a:gd name="f91" fmla="*/ f90 1 22953"/>
                <a:gd name="f92" fmla="*/ f88 1 f91"/>
                <a:gd name="f93" fmla="*/ f89 1 f91"/>
                <a:gd name="f94" fmla="*/ f92 f86 1"/>
                <a:gd name="f95" fmla="*/ f93 f86 1"/>
                <a:gd name="f96" fmla="*/ f93 f87 1"/>
                <a:gd name="f97" fmla="*/ f92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22953" h="22953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2" y="f4"/>
                  </a:lnTo>
                  <a:lnTo>
                    <a:pt x="f2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4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55" name="Google Shape;966;p32">
            <a:extLst>
              <a:ext uri="{FF2B5EF4-FFF2-40B4-BE49-F238E27FC236}">
                <a16:creationId xmlns:a16="http://schemas.microsoft.com/office/drawing/2014/main" id="{59464A4B-1D72-4F7F-AC27-A406533203A9}"/>
              </a:ext>
            </a:extLst>
          </p:cNvPr>
          <p:cNvSpPr/>
          <p:nvPr/>
        </p:nvSpPr>
        <p:spPr>
          <a:xfrm>
            <a:off x="6279093" y="2128430"/>
            <a:ext cx="1780501" cy="1925397"/>
          </a:xfrm>
          <a:prstGeom prst="rect">
            <a:avLst/>
          </a:prstGeom>
          <a:solidFill>
            <a:srgbClr val="FFAE2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56" name="Google Shape;859;p32">
            <a:extLst>
              <a:ext uri="{FF2B5EF4-FFF2-40B4-BE49-F238E27FC236}">
                <a16:creationId xmlns:a16="http://schemas.microsoft.com/office/drawing/2014/main" id="{88D432D5-1E7D-401C-858C-05070F80DC26}"/>
              </a:ext>
            </a:extLst>
          </p:cNvPr>
          <p:cNvGrpSpPr/>
          <p:nvPr/>
        </p:nvGrpSpPr>
        <p:grpSpPr>
          <a:xfrm>
            <a:off x="3826836" y="2560301"/>
            <a:ext cx="1780805" cy="1871886"/>
            <a:chOff x="3826836" y="2560301"/>
            <a:chExt cx="1780805" cy="1871886"/>
          </a:xfrm>
        </p:grpSpPr>
        <p:sp>
          <p:nvSpPr>
            <p:cNvPr id="57" name="Google Shape;860;p32">
              <a:extLst>
                <a:ext uri="{FF2B5EF4-FFF2-40B4-BE49-F238E27FC236}">
                  <a16:creationId xmlns:a16="http://schemas.microsoft.com/office/drawing/2014/main" id="{97601E20-B668-445A-883D-7B53E942B1AC}"/>
                </a:ext>
              </a:extLst>
            </p:cNvPr>
            <p:cNvSpPr/>
            <p:nvPr/>
          </p:nvSpPr>
          <p:spPr>
            <a:xfrm rot="5400013">
              <a:off x="3827294" y="4426610"/>
              <a:ext cx="5129" cy="60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"/>
                <a:gd name="f4" fmla="val 78"/>
                <a:gd name="f5" fmla="val 93"/>
                <a:gd name="f6" fmla="val 1"/>
                <a:gd name="f7" fmla="*/ f0 1 94"/>
                <a:gd name="f8" fmla="*/ f1 1 78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94"/>
                <a:gd name="f15" fmla="*/ f12 1 78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94" h="78">
                  <a:moveTo>
                    <a:pt x="f5" y="f6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Google Shape;861;p32">
              <a:extLst>
                <a:ext uri="{FF2B5EF4-FFF2-40B4-BE49-F238E27FC236}">
                  <a16:creationId xmlns:a16="http://schemas.microsoft.com/office/drawing/2014/main" id="{77661BE2-B9EC-41D8-B1D8-216BD59E6F9B}"/>
                </a:ext>
              </a:extLst>
            </p:cNvPr>
            <p:cNvSpPr/>
            <p:nvPr/>
          </p:nvSpPr>
          <p:spPr>
            <a:xfrm rot="5400013">
              <a:off x="4029161" y="3252571"/>
              <a:ext cx="977301" cy="13818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899"/>
                <a:gd name="f4" fmla="val 17883"/>
                <a:gd name="f5" fmla="val 17898"/>
                <a:gd name="f6" fmla="val 1"/>
                <a:gd name="f7" fmla="val 17110"/>
                <a:gd name="f8" fmla="val 789"/>
                <a:gd name="f9" fmla="val 15997"/>
                <a:gd name="f10" fmla="val 1902"/>
                <a:gd name="f11" fmla="val 14884"/>
                <a:gd name="f12" fmla="val 3014"/>
                <a:gd name="f13" fmla="val 13771"/>
                <a:gd name="f14" fmla="val 4127"/>
                <a:gd name="f15" fmla="val 12659"/>
                <a:gd name="f16" fmla="val 5240"/>
                <a:gd name="f17" fmla="val 11546"/>
                <a:gd name="f18" fmla="val 6353"/>
                <a:gd name="f19" fmla="val 10433"/>
                <a:gd name="f20" fmla="val 7466"/>
                <a:gd name="f21" fmla="val 9320"/>
                <a:gd name="f22" fmla="val 8578"/>
                <a:gd name="f23" fmla="val 8207"/>
                <a:gd name="f24" fmla="val 9691"/>
                <a:gd name="f25" fmla="val 7095"/>
                <a:gd name="f26" fmla="val 10804"/>
                <a:gd name="f27" fmla="val 5982"/>
                <a:gd name="f28" fmla="val 11917"/>
                <a:gd name="f29" fmla="val 4869"/>
                <a:gd name="f30" fmla="val 13030"/>
                <a:gd name="f31" fmla="val 3756"/>
                <a:gd name="f32" fmla="val 14143"/>
                <a:gd name="f33" fmla="val 2643"/>
                <a:gd name="f34" fmla="val 15255"/>
                <a:gd name="f35" fmla="val 1530"/>
                <a:gd name="f36" fmla="val 16368"/>
                <a:gd name="f37" fmla="val 418"/>
                <a:gd name="f38" fmla="val 17481"/>
                <a:gd name="f39" fmla="val 201"/>
                <a:gd name="f40" fmla="val 680"/>
                <a:gd name="f41" fmla="val 17419"/>
                <a:gd name="f42" fmla="val 1793"/>
                <a:gd name="f43" fmla="val 16306"/>
                <a:gd name="f44" fmla="val 2906"/>
                <a:gd name="f45" fmla="val 15194"/>
                <a:gd name="f46" fmla="val 4019"/>
                <a:gd name="f47" fmla="val 14081"/>
                <a:gd name="f48" fmla="val 5132"/>
                <a:gd name="f49" fmla="val 12968"/>
                <a:gd name="f50" fmla="val 6244"/>
                <a:gd name="f51" fmla="val 11855"/>
                <a:gd name="f52" fmla="val 7357"/>
                <a:gd name="f53" fmla="val 10742"/>
                <a:gd name="f54" fmla="val 9583"/>
                <a:gd name="f55" fmla="val 8517"/>
                <a:gd name="f56" fmla="val 10696"/>
                <a:gd name="f57" fmla="val 7404"/>
                <a:gd name="f58" fmla="val 11809"/>
                <a:gd name="f59" fmla="val 6291"/>
                <a:gd name="f60" fmla="val 12921"/>
                <a:gd name="f61" fmla="val 5178"/>
                <a:gd name="f62" fmla="val 14034"/>
                <a:gd name="f63" fmla="val 4065"/>
                <a:gd name="f64" fmla="val 15147"/>
                <a:gd name="f65" fmla="val 2953"/>
                <a:gd name="f66" fmla="val 16260"/>
                <a:gd name="f67" fmla="val 1840"/>
                <a:gd name="f68" fmla="val 17373"/>
                <a:gd name="f69" fmla="val 727"/>
                <a:gd name="f70" fmla="*/ f0 1 17899"/>
                <a:gd name="f71" fmla="*/ f1 1 17883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7899"/>
                <a:gd name="f78" fmla="*/ f75 1 17883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7899" h="17883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2" y="f4"/>
                  </a:lnTo>
                  <a:lnTo>
                    <a:pt x="f39" y="f4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5" y="f3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Google Shape;862;p32">
              <a:extLst>
                <a:ext uri="{FF2B5EF4-FFF2-40B4-BE49-F238E27FC236}">
                  <a16:creationId xmlns:a16="http://schemas.microsoft.com/office/drawing/2014/main" id="{CBC25A64-FA2A-4381-9534-CB729C3E12FF}"/>
                </a:ext>
              </a:extLst>
            </p:cNvPr>
            <p:cNvSpPr/>
            <p:nvPr/>
          </p:nvSpPr>
          <p:spPr>
            <a:xfrm rot="5400013">
              <a:off x="3915616" y="3912946"/>
              <a:ext cx="430472" cy="607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84"/>
                <a:gd name="f4" fmla="val 7868"/>
                <a:gd name="f5" fmla="val 7883"/>
                <a:gd name="f6" fmla="val 1"/>
                <a:gd name="f7" fmla="val 7095"/>
                <a:gd name="f8" fmla="val 789"/>
                <a:gd name="f9" fmla="val 5982"/>
                <a:gd name="f10" fmla="val 1902"/>
                <a:gd name="f11" fmla="val 4869"/>
                <a:gd name="f12" fmla="val 3015"/>
                <a:gd name="f13" fmla="val 3756"/>
                <a:gd name="f14" fmla="val 4128"/>
                <a:gd name="f15" fmla="val 2644"/>
                <a:gd name="f16" fmla="val 5240"/>
                <a:gd name="f17" fmla="val 1531"/>
                <a:gd name="f18" fmla="val 6353"/>
                <a:gd name="f19" fmla="val 418"/>
                <a:gd name="f20" fmla="val 7466"/>
                <a:gd name="f21" fmla="val 217"/>
                <a:gd name="f22" fmla="val 681"/>
                <a:gd name="f23" fmla="val 7404"/>
                <a:gd name="f24" fmla="val 1794"/>
                <a:gd name="f25" fmla="val 6291"/>
                <a:gd name="f26" fmla="val 2906"/>
                <a:gd name="f27" fmla="val 5179"/>
                <a:gd name="f28" fmla="val 4019"/>
                <a:gd name="f29" fmla="val 4066"/>
                <a:gd name="f30" fmla="val 5132"/>
                <a:gd name="f31" fmla="val 2953"/>
                <a:gd name="f32" fmla="val 6245"/>
                <a:gd name="f33" fmla="val 1840"/>
                <a:gd name="f34" fmla="val 7358"/>
                <a:gd name="f35" fmla="val 727"/>
                <a:gd name="f36" fmla="val 202"/>
                <a:gd name="f37" fmla="*/ f0 1 7884"/>
                <a:gd name="f38" fmla="*/ f1 1 786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7884"/>
                <a:gd name="f45" fmla="*/ f42 1 786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7884" h="7868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6" y="f4"/>
                  </a:lnTo>
                  <a:lnTo>
                    <a:pt x="f21" y="f4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5" y="f3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Google Shape;863;p32">
              <a:extLst>
                <a:ext uri="{FF2B5EF4-FFF2-40B4-BE49-F238E27FC236}">
                  <a16:creationId xmlns:a16="http://schemas.microsoft.com/office/drawing/2014/main" id="{2E839269-0BCB-447F-A7E2-569A8510EDC6}"/>
                </a:ext>
              </a:extLst>
            </p:cNvPr>
            <p:cNvSpPr/>
            <p:nvPr/>
          </p:nvSpPr>
          <p:spPr>
            <a:xfrm rot="5400013">
              <a:off x="3839903" y="4353212"/>
              <a:ext cx="65900" cy="920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7"/>
                <a:gd name="f4" fmla="val 1191"/>
                <a:gd name="f5" fmla="val 1206"/>
                <a:gd name="f6" fmla="val 1"/>
                <a:gd name="f7" fmla="val 418"/>
                <a:gd name="f8" fmla="val 789"/>
                <a:gd name="f9" fmla="val 217"/>
                <a:gd name="f10" fmla="val 681"/>
                <a:gd name="f11" fmla="val 727"/>
                <a:gd name="f12" fmla="val 202"/>
                <a:gd name="f13" fmla="*/ f0 1 1207"/>
                <a:gd name="f14" fmla="*/ f1 1 1191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207"/>
                <a:gd name="f21" fmla="*/ f18 1 1191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207" h="1191">
                  <a:moveTo>
                    <a:pt x="f5" y="f6"/>
                  </a:moveTo>
                  <a:lnTo>
                    <a:pt x="f7" y="f8"/>
                  </a:lnTo>
                  <a:lnTo>
                    <a:pt x="f6" y="f4"/>
                  </a:lnTo>
                  <a:lnTo>
                    <a:pt x="f9" y="f4"/>
                  </a:lnTo>
                  <a:lnTo>
                    <a:pt x="f10" y="f11"/>
                  </a:lnTo>
                  <a:lnTo>
                    <a:pt x="f5" y="f1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Google Shape;864;p32">
              <a:extLst>
                <a:ext uri="{FF2B5EF4-FFF2-40B4-BE49-F238E27FC236}">
                  <a16:creationId xmlns:a16="http://schemas.microsoft.com/office/drawing/2014/main" id="{9CD1837D-80E9-451A-BB3A-95B5C891E4A8}"/>
                </a:ext>
              </a:extLst>
            </p:cNvPr>
            <p:cNvSpPr/>
            <p:nvPr/>
          </p:nvSpPr>
          <p:spPr>
            <a:xfrm rot="5400013">
              <a:off x="3852527" y="4279826"/>
              <a:ext cx="126671" cy="1780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0"/>
                <a:gd name="f4" fmla="val 2304"/>
                <a:gd name="f5" fmla="val 2319"/>
                <a:gd name="f6" fmla="val 1"/>
                <a:gd name="f7" fmla="val 835"/>
                <a:gd name="f8" fmla="val 1469"/>
                <a:gd name="f9" fmla="val 418"/>
                <a:gd name="f10" fmla="val 1902"/>
                <a:gd name="f11" fmla="val 217"/>
                <a:gd name="f12" fmla="val 681"/>
                <a:gd name="f13" fmla="val 1840"/>
                <a:gd name="f14" fmla="val 1794"/>
                <a:gd name="f15" fmla="val 727"/>
                <a:gd name="f16" fmla="val 202"/>
                <a:gd name="f17" fmla="*/ f0 1 2320"/>
                <a:gd name="f18" fmla="*/ f1 1 2304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2320"/>
                <a:gd name="f25" fmla="*/ f22 1 2304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320" h="230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6" y="f4"/>
                  </a:lnTo>
                  <a:lnTo>
                    <a:pt x="f11" y="f4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5" y="f1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Google Shape;865;p32">
              <a:extLst>
                <a:ext uri="{FF2B5EF4-FFF2-40B4-BE49-F238E27FC236}">
                  <a16:creationId xmlns:a16="http://schemas.microsoft.com/office/drawing/2014/main" id="{42E7338D-1AD8-4CED-905C-78196E2014F0}"/>
                </a:ext>
              </a:extLst>
            </p:cNvPr>
            <p:cNvSpPr/>
            <p:nvPr/>
          </p:nvSpPr>
          <p:spPr>
            <a:xfrm rot="5400013">
              <a:off x="3865113" y="4206477"/>
              <a:ext cx="187442" cy="2639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33"/>
                <a:gd name="f4" fmla="val 3416"/>
                <a:gd name="f5" fmla="val 3432"/>
                <a:gd name="f6" fmla="val 2644"/>
                <a:gd name="f7" fmla="val 788"/>
                <a:gd name="f8" fmla="val 1531"/>
                <a:gd name="f9" fmla="val 1901"/>
                <a:gd name="f10" fmla="val 418"/>
                <a:gd name="f11" fmla="val 3014"/>
                <a:gd name="f12" fmla="val 1"/>
                <a:gd name="f13" fmla="val 217"/>
                <a:gd name="f14" fmla="val 681"/>
                <a:gd name="f15" fmla="val 2952"/>
                <a:gd name="f16" fmla="val 1794"/>
                <a:gd name="f17" fmla="val 1839"/>
                <a:gd name="f18" fmla="val 2907"/>
                <a:gd name="f19" fmla="val 727"/>
                <a:gd name="f20" fmla="val 201"/>
                <a:gd name="f21" fmla="*/ f0 1 3433"/>
                <a:gd name="f22" fmla="*/ f1 1 3416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3433"/>
                <a:gd name="f29" fmla="*/ f26 1 3416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433" h="341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4"/>
                  </a:lnTo>
                  <a:lnTo>
                    <a:pt x="f13" y="f4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5" y="f2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Google Shape;866;p32">
              <a:extLst>
                <a:ext uri="{FF2B5EF4-FFF2-40B4-BE49-F238E27FC236}">
                  <a16:creationId xmlns:a16="http://schemas.microsoft.com/office/drawing/2014/main" id="{DF6A8938-AA9C-42F5-B2E3-CA6616574730}"/>
                </a:ext>
              </a:extLst>
            </p:cNvPr>
            <p:cNvSpPr/>
            <p:nvPr/>
          </p:nvSpPr>
          <p:spPr>
            <a:xfrm rot="5400013">
              <a:off x="3877750" y="4133116"/>
              <a:ext cx="248159" cy="3499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45"/>
                <a:gd name="f4" fmla="val 4529"/>
                <a:gd name="f5" fmla="val 4544"/>
                <a:gd name="f6" fmla="val 3060"/>
                <a:gd name="f7" fmla="val 1469"/>
                <a:gd name="f8" fmla="val 2643"/>
                <a:gd name="f9" fmla="val 1901"/>
                <a:gd name="f10" fmla="val 1530"/>
                <a:gd name="f11" fmla="val 3014"/>
                <a:gd name="f12" fmla="val 417"/>
                <a:gd name="f13" fmla="val 4127"/>
                <a:gd name="f14" fmla="val 217"/>
                <a:gd name="f15" fmla="val 680"/>
                <a:gd name="f16" fmla="val 4065"/>
                <a:gd name="f17" fmla="val 1793"/>
                <a:gd name="f18" fmla="val 2952"/>
                <a:gd name="f19" fmla="val 2906"/>
                <a:gd name="f20" fmla="val 1840"/>
                <a:gd name="f21" fmla="val 4019"/>
                <a:gd name="f22" fmla="val 727"/>
                <a:gd name="f23" fmla="val 201"/>
                <a:gd name="f24" fmla="*/ f0 1 4545"/>
                <a:gd name="f25" fmla="*/ f1 1 452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545"/>
                <a:gd name="f32" fmla="*/ f29 1 452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545" h="452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2" y="f4"/>
                  </a:lnTo>
                  <a:lnTo>
                    <a:pt x="f14" y="f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5" y="f2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Google Shape;867;p32">
              <a:extLst>
                <a:ext uri="{FF2B5EF4-FFF2-40B4-BE49-F238E27FC236}">
                  <a16:creationId xmlns:a16="http://schemas.microsoft.com/office/drawing/2014/main" id="{F782D762-3BD9-47D2-AE47-21BD8B817035}"/>
                </a:ext>
              </a:extLst>
            </p:cNvPr>
            <p:cNvSpPr/>
            <p:nvPr/>
          </p:nvSpPr>
          <p:spPr>
            <a:xfrm rot="5400013">
              <a:off x="4082205" y="2652652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5"/>
                <a:gd name="f7" fmla="val 387"/>
                <a:gd name="f8" fmla="val 21562"/>
                <a:gd name="f9" fmla="val 1499"/>
                <a:gd name="f10" fmla="val 20449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1"/>
                <a:gd name="f17" fmla="val 5951"/>
                <a:gd name="f18" fmla="val 15998"/>
                <a:gd name="f19" fmla="val 7064"/>
                <a:gd name="f20" fmla="val 14885"/>
                <a:gd name="f21" fmla="val 8176"/>
                <a:gd name="f22" fmla="val 13772"/>
                <a:gd name="f23" fmla="val 9289"/>
                <a:gd name="f24" fmla="val 12659"/>
                <a:gd name="f25" fmla="val 10402"/>
                <a:gd name="f26" fmla="val 11546"/>
                <a:gd name="f27" fmla="val 11515"/>
                <a:gd name="f28" fmla="val 10434"/>
                <a:gd name="f29" fmla="val 12628"/>
                <a:gd name="f30" fmla="val 9305"/>
                <a:gd name="f31" fmla="val 13740"/>
                <a:gd name="f32" fmla="val 8208"/>
                <a:gd name="f33" fmla="val 14853"/>
                <a:gd name="f34" fmla="val 7095"/>
                <a:gd name="f35" fmla="val 15966"/>
                <a:gd name="f36" fmla="val 5982"/>
                <a:gd name="f37" fmla="val 17079"/>
                <a:gd name="f38" fmla="val 4870"/>
                <a:gd name="f39" fmla="val 18192"/>
                <a:gd name="f40" fmla="val 3757"/>
                <a:gd name="f41" fmla="val 19305"/>
                <a:gd name="f42" fmla="val 2644"/>
                <a:gd name="f43" fmla="val 20417"/>
                <a:gd name="f44" fmla="val 1531"/>
                <a:gd name="f45" fmla="val 21530"/>
                <a:gd name="f46" fmla="val 418"/>
                <a:gd name="f47" fmla="val 22643"/>
                <a:gd name="f48" fmla="val 1"/>
                <a:gd name="f49" fmla="val 217"/>
                <a:gd name="f50" fmla="val 681"/>
                <a:gd name="f51" fmla="val 22581"/>
                <a:gd name="f52" fmla="val 1794"/>
                <a:gd name="f53" fmla="val 21468"/>
                <a:gd name="f54" fmla="val 2907"/>
                <a:gd name="f55" fmla="val 20356"/>
                <a:gd name="f56" fmla="val 4019"/>
                <a:gd name="f57" fmla="val 19243"/>
                <a:gd name="f58" fmla="val 5132"/>
                <a:gd name="f59" fmla="val 18130"/>
                <a:gd name="f60" fmla="val 6245"/>
                <a:gd name="f61" fmla="val 17017"/>
                <a:gd name="f62" fmla="val 7358"/>
                <a:gd name="f63" fmla="val 15904"/>
                <a:gd name="f64" fmla="val 9584"/>
                <a:gd name="f65" fmla="val 13679"/>
                <a:gd name="f66" fmla="val 10696"/>
                <a:gd name="f67" fmla="val 12566"/>
                <a:gd name="f68" fmla="val 11809"/>
                <a:gd name="f69" fmla="val 11453"/>
                <a:gd name="f70" fmla="val 12922"/>
                <a:gd name="f71" fmla="val 10340"/>
                <a:gd name="f72" fmla="val 14035"/>
                <a:gd name="f73" fmla="val 9227"/>
                <a:gd name="f74" fmla="val 15148"/>
                <a:gd name="f75" fmla="val 8115"/>
                <a:gd name="f76" fmla="val 16260"/>
                <a:gd name="f77" fmla="val 7002"/>
                <a:gd name="f78" fmla="val 17373"/>
                <a:gd name="f79" fmla="val 5889"/>
                <a:gd name="f80" fmla="val 18486"/>
                <a:gd name="f81" fmla="val 4776"/>
                <a:gd name="f82" fmla="val 19599"/>
                <a:gd name="f83" fmla="val 3663"/>
                <a:gd name="f84" fmla="val 20712"/>
                <a:gd name="f85" fmla="val 2550"/>
                <a:gd name="f86" fmla="val 21825"/>
                <a:gd name="f87" fmla="val 1438"/>
                <a:gd name="f88" fmla="val 22937"/>
                <a:gd name="f89" fmla="val 325"/>
                <a:gd name="f90" fmla="*/ f0 1 23262"/>
                <a:gd name="f91" fmla="*/ f1 1 23045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23262"/>
                <a:gd name="f98" fmla="*/ f95 1 23045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"/>
                  </a:lnTo>
                  <a:lnTo>
                    <a:pt x="f49" y="f4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Google Shape;868;p32">
              <a:extLst>
                <a:ext uri="{FF2B5EF4-FFF2-40B4-BE49-F238E27FC236}">
                  <a16:creationId xmlns:a16="http://schemas.microsoft.com/office/drawing/2014/main" id="{7568377D-A4A2-405B-AFD5-050BC0BB158C}"/>
                </a:ext>
              </a:extLst>
            </p:cNvPr>
            <p:cNvSpPr/>
            <p:nvPr/>
          </p:nvSpPr>
          <p:spPr>
            <a:xfrm rot="5400013">
              <a:off x="3890374" y="4059731"/>
              <a:ext cx="308930" cy="4359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58"/>
                <a:gd name="f4" fmla="val 5642"/>
                <a:gd name="f5" fmla="val 5657"/>
                <a:gd name="f6" fmla="val 1"/>
                <a:gd name="f7" fmla="val 4869"/>
                <a:gd name="f8" fmla="val 789"/>
                <a:gd name="f9" fmla="val 3756"/>
                <a:gd name="f10" fmla="val 1902"/>
                <a:gd name="f11" fmla="val 2643"/>
                <a:gd name="f12" fmla="val 3014"/>
                <a:gd name="f13" fmla="val 1530"/>
                <a:gd name="f14" fmla="val 4127"/>
                <a:gd name="f15" fmla="val 418"/>
                <a:gd name="f16" fmla="val 5240"/>
                <a:gd name="f17" fmla="val 217"/>
                <a:gd name="f18" fmla="val 680"/>
                <a:gd name="f19" fmla="val 5178"/>
                <a:gd name="f20" fmla="val 1793"/>
                <a:gd name="f21" fmla="val 4065"/>
                <a:gd name="f22" fmla="val 2906"/>
                <a:gd name="f23" fmla="val 2953"/>
                <a:gd name="f24" fmla="val 4019"/>
                <a:gd name="f25" fmla="val 1840"/>
                <a:gd name="f26" fmla="val 5132"/>
                <a:gd name="f27" fmla="val 727"/>
                <a:gd name="f28" fmla="val 201"/>
                <a:gd name="f29" fmla="*/ f0 1 5658"/>
                <a:gd name="f30" fmla="*/ f1 1 564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658"/>
                <a:gd name="f37" fmla="*/ f34 1 564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658" h="5642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2" y="f4"/>
                  </a:lnTo>
                  <a:lnTo>
                    <a:pt x="f17" y="f4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5" y="f2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Google Shape;869;p32">
              <a:extLst>
                <a:ext uri="{FF2B5EF4-FFF2-40B4-BE49-F238E27FC236}">
                  <a16:creationId xmlns:a16="http://schemas.microsoft.com/office/drawing/2014/main" id="{775C5F27-7E9F-4040-855E-80CDCFFF2EFD}"/>
                </a:ext>
              </a:extLst>
            </p:cNvPr>
            <p:cNvSpPr/>
            <p:nvPr/>
          </p:nvSpPr>
          <p:spPr>
            <a:xfrm rot="5400013">
              <a:off x="3902993" y="3986331"/>
              <a:ext cx="369701" cy="521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1"/>
                <a:gd name="f4" fmla="val 6755"/>
                <a:gd name="f5" fmla="val 6770"/>
                <a:gd name="f6" fmla="val 1"/>
                <a:gd name="f7" fmla="val 5286"/>
                <a:gd name="f8" fmla="val 1469"/>
                <a:gd name="f9" fmla="val 4869"/>
                <a:gd name="f10" fmla="val 1902"/>
                <a:gd name="f11" fmla="val 3756"/>
                <a:gd name="f12" fmla="val 3015"/>
                <a:gd name="f13" fmla="val 2643"/>
                <a:gd name="f14" fmla="val 4127"/>
                <a:gd name="f15" fmla="val 1531"/>
                <a:gd name="f16" fmla="val 5240"/>
                <a:gd name="f17" fmla="val 418"/>
                <a:gd name="f18" fmla="val 6353"/>
                <a:gd name="f19" fmla="val 217"/>
                <a:gd name="f20" fmla="val 681"/>
                <a:gd name="f21" fmla="val 6291"/>
                <a:gd name="f22" fmla="val 1793"/>
                <a:gd name="f23" fmla="val 5178"/>
                <a:gd name="f24" fmla="val 2906"/>
                <a:gd name="f25" fmla="val 4066"/>
                <a:gd name="f26" fmla="val 4019"/>
                <a:gd name="f27" fmla="val 2953"/>
                <a:gd name="f28" fmla="val 5132"/>
                <a:gd name="f29" fmla="val 1840"/>
                <a:gd name="f30" fmla="val 6245"/>
                <a:gd name="f31" fmla="val 727"/>
                <a:gd name="f32" fmla="val 202"/>
                <a:gd name="f33" fmla="*/ f0 1 6771"/>
                <a:gd name="f34" fmla="*/ f1 1 675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6771"/>
                <a:gd name="f41" fmla="*/ f38 1 675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6771" h="675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6" y="f4"/>
                  </a:lnTo>
                  <a:lnTo>
                    <a:pt x="f19" y="f4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5" y="f3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Google Shape;870;p32">
              <a:extLst>
                <a:ext uri="{FF2B5EF4-FFF2-40B4-BE49-F238E27FC236}">
                  <a16:creationId xmlns:a16="http://schemas.microsoft.com/office/drawing/2014/main" id="{50CA929B-7F07-41B5-B56E-0BC96AC6541D}"/>
                </a:ext>
              </a:extLst>
            </p:cNvPr>
            <p:cNvSpPr/>
            <p:nvPr/>
          </p:nvSpPr>
          <p:spPr>
            <a:xfrm rot="5400013">
              <a:off x="3928193" y="3839597"/>
              <a:ext cx="491243" cy="6939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97"/>
                <a:gd name="f4" fmla="val 8980"/>
                <a:gd name="f5" fmla="val 8996"/>
                <a:gd name="f6" fmla="val 8208"/>
                <a:gd name="f7" fmla="val 788"/>
                <a:gd name="f8" fmla="val 7095"/>
                <a:gd name="f9" fmla="val 1901"/>
                <a:gd name="f10" fmla="val 5982"/>
                <a:gd name="f11" fmla="val 3014"/>
                <a:gd name="f12" fmla="val 4869"/>
                <a:gd name="f13" fmla="val 4127"/>
                <a:gd name="f14" fmla="val 3757"/>
                <a:gd name="f15" fmla="val 5240"/>
                <a:gd name="f16" fmla="val 2644"/>
                <a:gd name="f17" fmla="val 6352"/>
                <a:gd name="f18" fmla="val 1531"/>
                <a:gd name="f19" fmla="val 7465"/>
                <a:gd name="f20" fmla="val 418"/>
                <a:gd name="f21" fmla="val 8578"/>
                <a:gd name="f22" fmla="val 1"/>
                <a:gd name="f23" fmla="val 217"/>
                <a:gd name="f24" fmla="val 248"/>
                <a:gd name="f25" fmla="val 8934"/>
                <a:gd name="f26" fmla="val 681"/>
                <a:gd name="f27" fmla="val 8516"/>
                <a:gd name="f28" fmla="val 1794"/>
                <a:gd name="f29" fmla="val 7403"/>
                <a:gd name="f30" fmla="val 2907"/>
                <a:gd name="f31" fmla="val 6291"/>
                <a:gd name="f32" fmla="val 4019"/>
                <a:gd name="f33" fmla="val 5178"/>
                <a:gd name="f34" fmla="val 5132"/>
                <a:gd name="f35" fmla="val 4065"/>
                <a:gd name="f36" fmla="val 6245"/>
                <a:gd name="f37" fmla="val 2952"/>
                <a:gd name="f38" fmla="val 7358"/>
                <a:gd name="f39" fmla="val 1839"/>
                <a:gd name="f40" fmla="val 8471"/>
                <a:gd name="f41" fmla="val 726"/>
                <a:gd name="f42" fmla="val 201"/>
                <a:gd name="f43" fmla="*/ f0 1 8997"/>
                <a:gd name="f44" fmla="*/ f1 1 898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8997"/>
                <a:gd name="f51" fmla="*/ f48 1 898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8997" h="898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4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Google Shape;871;p32">
              <a:extLst>
                <a:ext uri="{FF2B5EF4-FFF2-40B4-BE49-F238E27FC236}">
                  <a16:creationId xmlns:a16="http://schemas.microsoft.com/office/drawing/2014/main" id="{8EE23A99-2A4B-4066-9E02-EB9FFBF09856}"/>
                </a:ext>
              </a:extLst>
            </p:cNvPr>
            <p:cNvSpPr/>
            <p:nvPr/>
          </p:nvSpPr>
          <p:spPr>
            <a:xfrm rot="5400013">
              <a:off x="3940839" y="3766234"/>
              <a:ext cx="551959" cy="7799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09"/>
                <a:gd name="f4" fmla="val 10093"/>
                <a:gd name="f5" fmla="val 10108"/>
                <a:gd name="f6" fmla="val 8207"/>
                <a:gd name="f7" fmla="val 1901"/>
                <a:gd name="f8" fmla="val 7094"/>
                <a:gd name="f9" fmla="val 3014"/>
                <a:gd name="f10" fmla="val 5981"/>
                <a:gd name="f11" fmla="val 4127"/>
                <a:gd name="f12" fmla="val 4869"/>
                <a:gd name="f13" fmla="val 5240"/>
                <a:gd name="f14" fmla="val 3756"/>
                <a:gd name="f15" fmla="val 6353"/>
                <a:gd name="f16" fmla="val 2643"/>
                <a:gd name="f17" fmla="val 7465"/>
                <a:gd name="f18" fmla="val 1530"/>
                <a:gd name="f19" fmla="val 8578"/>
                <a:gd name="f20" fmla="val 417"/>
                <a:gd name="f21" fmla="val 9691"/>
                <a:gd name="f22" fmla="val 216"/>
                <a:gd name="f23" fmla="val 680"/>
                <a:gd name="f24" fmla="val 9629"/>
                <a:gd name="f25" fmla="val 1793"/>
                <a:gd name="f26" fmla="val 8516"/>
                <a:gd name="f27" fmla="val 2906"/>
                <a:gd name="f28" fmla="val 7404"/>
                <a:gd name="f29" fmla="val 4019"/>
                <a:gd name="f30" fmla="val 6291"/>
                <a:gd name="f31" fmla="val 5131"/>
                <a:gd name="f32" fmla="val 5178"/>
                <a:gd name="f33" fmla="val 6244"/>
                <a:gd name="f34" fmla="val 4065"/>
                <a:gd name="f35" fmla="val 7357"/>
                <a:gd name="f36" fmla="val 2952"/>
                <a:gd name="f37" fmla="val 8470"/>
                <a:gd name="f38" fmla="val 1839"/>
                <a:gd name="f39" fmla="val 9583"/>
                <a:gd name="f40" fmla="val 727"/>
                <a:gd name="f41" fmla="val 201"/>
                <a:gd name="f42" fmla="*/ f0 1 10109"/>
                <a:gd name="f43" fmla="*/ f1 1 1009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0109"/>
                <a:gd name="f50" fmla="*/ f47 1 1009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0109" h="10093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" y="f4"/>
                  </a:lnTo>
                  <a:lnTo>
                    <a:pt x="f22" y="f4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5" y="f41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Google Shape;872;p32">
              <a:extLst>
                <a:ext uri="{FF2B5EF4-FFF2-40B4-BE49-F238E27FC236}">
                  <a16:creationId xmlns:a16="http://schemas.microsoft.com/office/drawing/2014/main" id="{505DA5F3-7AC8-49F9-96B8-AD3592DC8E02}"/>
                </a:ext>
              </a:extLst>
            </p:cNvPr>
            <p:cNvSpPr/>
            <p:nvPr/>
          </p:nvSpPr>
          <p:spPr>
            <a:xfrm rot="5400013">
              <a:off x="3953458" y="3692855"/>
              <a:ext cx="612730" cy="8659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222"/>
                <a:gd name="f4" fmla="val 11206"/>
                <a:gd name="f5" fmla="val 11221"/>
                <a:gd name="f6" fmla="val 10433"/>
                <a:gd name="f7" fmla="val 789"/>
                <a:gd name="f8" fmla="val 9320"/>
                <a:gd name="f9" fmla="val 1901"/>
                <a:gd name="f10" fmla="val 8207"/>
                <a:gd name="f11" fmla="val 3014"/>
                <a:gd name="f12" fmla="val 7094"/>
                <a:gd name="f13" fmla="val 4127"/>
                <a:gd name="f14" fmla="val 5982"/>
                <a:gd name="f15" fmla="val 5240"/>
                <a:gd name="f16" fmla="val 4869"/>
                <a:gd name="f17" fmla="val 6353"/>
                <a:gd name="f18" fmla="val 3756"/>
                <a:gd name="f19" fmla="val 7466"/>
                <a:gd name="f20" fmla="val 2643"/>
                <a:gd name="f21" fmla="val 8578"/>
                <a:gd name="f22" fmla="val 1530"/>
                <a:gd name="f23" fmla="val 9691"/>
                <a:gd name="f24" fmla="val 418"/>
                <a:gd name="f25" fmla="val 10804"/>
                <a:gd name="f26" fmla="val 217"/>
                <a:gd name="f27" fmla="val 680"/>
                <a:gd name="f28" fmla="val 10742"/>
                <a:gd name="f29" fmla="val 2473"/>
                <a:gd name="f30" fmla="val 8934"/>
                <a:gd name="f31" fmla="val 2906"/>
                <a:gd name="f32" fmla="val 8517"/>
                <a:gd name="f33" fmla="val 4019"/>
                <a:gd name="f34" fmla="val 7404"/>
                <a:gd name="f35" fmla="val 5132"/>
                <a:gd name="f36" fmla="val 6291"/>
                <a:gd name="f37" fmla="val 6244"/>
                <a:gd name="f38" fmla="val 5178"/>
                <a:gd name="f39" fmla="val 7357"/>
                <a:gd name="f40" fmla="val 4065"/>
                <a:gd name="f41" fmla="val 8470"/>
                <a:gd name="f42" fmla="val 2952"/>
                <a:gd name="f43" fmla="val 9583"/>
                <a:gd name="f44" fmla="val 1840"/>
                <a:gd name="f45" fmla="val 10696"/>
                <a:gd name="f46" fmla="val 727"/>
                <a:gd name="f47" fmla="val 201"/>
                <a:gd name="f48" fmla="*/ f0 1 11222"/>
                <a:gd name="f49" fmla="*/ f1 1 11206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11222"/>
                <a:gd name="f56" fmla="*/ f53 1 11206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11222" h="1120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" y="f4"/>
                  </a:lnTo>
                  <a:lnTo>
                    <a:pt x="f26" y="f4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5" y="f4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Google Shape;873;p32">
              <a:extLst>
                <a:ext uri="{FF2B5EF4-FFF2-40B4-BE49-F238E27FC236}">
                  <a16:creationId xmlns:a16="http://schemas.microsoft.com/office/drawing/2014/main" id="{011AE0A7-FD2B-4700-8334-DFB973EE94F6}"/>
                </a:ext>
              </a:extLst>
            </p:cNvPr>
            <p:cNvSpPr/>
            <p:nvPr/>
          </p:nvSpPr>
          <p:spPr>
            <a:xfrm rot="5400013">
              <a:off x="3966082" y="3619451"/>
              <a:ext cx="673501" cy="9519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335"/>
                <a:gd name="f4" fmla="val 12319"/>
                <a:gd name="f5" fmla="val 12334"/>
                <a:gd name="f6" fmla="val 1"/>
                <a:gd name="f7" fmla="val 10433"/>
                <a:gd name="f8" fmla="val 1902"/>
                <a:gd name="f9" fmla="val 9320"/>
                <a:gd name="f10" fmla="val 3014"/>
                <a:gd name="f11" fmla="val 8207"/>
                <a:gd name="f12" fmla="val 4127"/>
                <a:gd name="f13" fmla="val 7095"/>
                <a:gd name="f14" fmla="val 5240"/>
                <a:gd name="f15" fmla="val 5982"/>
                <a:gd name="f16" fmla="val 6353"/>
                <a:gd name="f17" fmla="val 4869"/>
                <a:gd name="f18" fmla="val 7466"/>
                <a:gd name="f19" fmla="val 3756"/>
                <a:gd name="f20" fmla="val 8579"/>
                <a:gd name="f21" fmla="val 2643"/>
                <a:gd name="f22" fmla="val 9691"/>
                <a:gd name="f23" fmla="val 835"/>
                <a:gd name="f24" fmla="val 11484"/>
                <a:gd name="f25" fmla="val 418"/>
                <a:gd name="f26" fmla="val 11917"/>
                <a:gd name="f27" fmla="val 217"/>
                <a:gd name="f28" fmla="val 680"/>
                <a:gd name="f29" fmla="val 11855"/>
                <a:gd name="f30" fmla="val 1793"/>
                <a:gd name="f31" fmla="val 10742"/>
                <a:gd name="f32" fmla="val 2906"/>
                <a:gd name="f33" fmla="val 9630"/>
                <a:gd name="f34" fmla="val 4019"/>
                <a:gd name="f35" fmla="val 8517"/>
                <a:gd name="f36" fmla="val 5132"/>
                <a:gd name="f37" fmla="val 7404"/>
                <a:gd name="f38" fmla="val 6245"/>
                <a:gd name="f39" fmla="val 6291"/>
                <a:gd name="f40" fmla="val 7357"/>
                <a:gd name="f41" fmla="val 5178"/>
                <a:gd name="f42" fmla="val 8470"/>
                <a:gd name="f43" fmla="val 4065"/>
                <a:gd name="f44" fmla="val 9583"/>
                <a:gd name="f45" fmla="val 2953"/>
                <a:gd name="f46" fmla="val 10696"/>
                <a:gd name="f47" fmla="val 1840"/>
                <a:gd name="f48" fmla="val 11809"/>
                <a:gd name="f49" fmla="val 727"/>
                <a:gd name="f50" fmla="val 202"/>
                <a:gd name="f51" fmla="*/ f0 1 12335"/>
                <a:gd name="f52" fmla="*/ f1 1 1231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335"/>
                <a:gd name="f59" fmla="*/ f56 1 1231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335" h="123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" y="f4"/>
                  </a:lnTo>
                  <a:lnTo>
                    <a:pt x="f27" y="f4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" y="f5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Google Shape;874;p32">
              <a:extLst>
                <a:ext uri="{FF2B5EF4-FFF2-40B4-BE49-F238E27FC236}">
                  <a16:creationId xmlns:a16="http://schemas.microsoft.com/office/drawing/2014/main" id="{C255E8E6-7C17-4E81-ACB4-7F604EAC5E0D}"/>
                </a:ext>
              </a:extLst>
            </p:cNvPr>
            <p:cNvSpPr/>
            <p:nvPr/>
          </p:nvSpPr>
          <p:spPr>
            <a:xfrm rot="5400013">
              <a:off x="3978700" y="3546062"/>
              <a:ext cx="734272" cy="1037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48"/>
                <a:gd name="f4" fmla="val 13432"/>
                <a:gd name="f5" fmla="val 13447"/>
                <a:gd name="f6" fmla="val 1"/>
                <a:gd name="f7" fmla="val 12659"/>
                <a:gd name="f8" fmla="val 789"/>
                <a:gd name="f9" fmla="val 11546"/>
                <a:gd name="f10" fmla="val 1902"/>
                <a:gd name="f11" fmla="val 10433"/>
                <a:gd name="f12" fmla="val 3015"/>
                <a:gd name="f13" fmla="val 9320"/>
                <a:gd name="f14" fmla="val 4127"/>
                <a:gd name="f15" fmla="val 8208"/>
                <a:gd name="f16" fmla="val 5240"/>
                <a:gd name="f17" fmla="val 7095"/>
                <a:gd name="f18" fmla="val 6353"/>
                <a:gd name="f19" fmla="val 5982"/>
                <a:gd name="f20" fmla="val 7466"/>
                <a:gd name="f21" fmla="val 4869"/>
                <a:gd name="f22" fmla="val 8579"/>
                <a:gd name="f23" fmla="val 3756"/>
                <a:gd name="f24" fmla="val 9692"/>
                <a:gd name="f25" fmla="val 2644"/>
                <a:gd name="f26" fmla="val 10804"/>
                <a:gd name="f27" fmla="val 1531"/>
                <a:gd name="f28" fmla="val 11917"/>
                <a:gd name="f29" fmla="val 418"/>
                <a:gd name="f30" fmla="val 13030"/>
                <a:gd name="f31" fmla="val 217"/>
                <a:gd name="f32" fmla="val 681"/>
                <a:gd name="f33" fmla="val 12968"/>
                <a:gd name="f34" fmla="val 1793"/>
                <a:gd name="f35" fmla="val 11855"/>
                <a:gd name="f36" fmla="val 2906"/>
                <a:gd name="f37" fmla="val 10743"/>
                <a:gd name="f38" fmla="val 4699"/>
                <a:gd name="f39" fmla="val 8934"/>
                <a:gd name="f40" fmla="val 5132"/>
                <a:gd name="f41" fmla="val 8517"/>
                <a:gd name="f42" fmla="val 6245"/>
                <a:gd name="f43" fmla="val 7404"/>
                <a:gd name="f44" fmla="val 7358"/>
                <a:gd name="f45" fmla="val 6291"/>
                <a:gd name="f46" fmla="val 8470"/>
                <a:gd name="f47" fmla="val 5178"/>
                <a:gd name="f48" fmla="val 9583"/>
                <a:gd name="f49" fmla="val 4066"/>
                <a:gd name="f50" fmla="val 10696"/>
                <a:gd name="f51" fmla="val 2953"/>
                <a:gd name="f52" fmla="val 11809"/>
                <a:gd name="f53" fmla="val 1840"/>
                <a:gd name="f54" fmla="val 12922"/>
                <a:gd name="f55" fmla="val 727"/>
                <a:gd name="f56" fmla="val 202"/>
                <a:gd name="f57" fmla="*/ f0 1 13448"/>
                <a:gd name="f58" fmla="*/ f1 1 13432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3448"/>
                <a:gd name="f65" fmla="*/ f62 1 13432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3448" h="13432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6" y="f4"/>
                  </a:lnTo>
                  <a:lnTo>
                    <a:pt x="f31" y="f4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" y="f5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Google Shape;875;p32">
              <a:extLst>
                <a:ext uri="{FF2B5EF4-FFF2-40B4-BE49-F238E27FC236}">
                  <a16:creationId xmlns:a16="http://schemas.microsoft.com/office/drawing/2014/main" id="{CB1CFE0D-C74C-4A9E-A5AE-AF6D4E28E01B}"/>
                </a:ext>
              </a:extLst>
            </p:cNvPr>
            <p:cNvSpPr/>
            <p:nvPr/>
          </p:nvSpPr>
          <p:spPr>
            <a:xfrm rot="5400013">
              <a:off x="3991323" y="3472685"/>
              <a:ext cx="795043" cy="11239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61"/>
                <a:gd name="f4" fmla="val 14545"/>
                <a:gd name="f5" fmla="val 14560"/>
                <a:gd name="f6" fmla="val 1"/>
                <a:gd name="f7" fmla="val 12659"/>
                <a:gd name="f8" fmla="val 1902"/>
                <a:gd name="f9" fmla="val 11546"/>
                <a:gd name="f10" fmla="val 3015"/>
                <a:gd name="f11" fmla="val 10433"/>
                <a:gd name="f12" fmla="val 4128"/>
                <a:gd name="f13" fmla="val 9321"/>
                <a:gd name="f14" fmla="val 5240"/>
                <a:gd name="f15" fmla="val 8208"/>
                <a:gd name="f16" fmla="val 6353"/>
                <a:gd name="f17" fmla="val 7095"/>
                <a:gd name="f18" fmla="val 7466"/>
                <a:gd name="f19" fmla="val 5982"/>
                <a:gd name="f20" fmla="val 8579"/>
                <a:gd name="f21" fmla="val 4869"/>
                <a:gd name="f22" fmla="val 9692"/>
                <a:gd name="f23" fmla="val 3061"/>
                <a:gd name="f24" fmla="val 11485"/>
                <a:gd name="f25" fmla="val 2644"/>
                <a:gd name="f26" fmla="val 11917"/>
                <a:gd name="f27" fmla="val 1531"/>
                <a:gd name="f28" fmla="val 13030"/>
                <a:gd name="f29" fmla="val 418"/>
                <a:gd name="f30" fmla="val 14143"/>
                <a:gd name="f31" fmla="val 217"/>
                <a:gd name="f32" fmla="val 681"/>
                <a:gd name="f33" fmla="val 14081"/>
                <a:gd name="f34" fmla="val 1794"/>
                <a:gd name="f35" fmla="val 12968"/>
                <a:gd name="f36" fmla="val 2906"/>
                <a:gd name="f37" fmla="val 11856"/>
                <a:gd name="f38" fmla="val 4019"/>
                <a:gd name="f39" fmla="val 10743"/>
                <a:gd name="f40" fmla="val 5132"/>
                <a:gd name="f41" fmla="val 9630"/>
                <a:gd name="f42" fmla="val 6245"/>
                <a:gd name="f43" fmla="val 8517"/>
                <a:gd name="f44" fmla="val 7358"/>
                <a:gd name="f45" fmla="val 7404"/>
                <a:gd name="f46" fmla="val 8471"/>
                <a:gd name="f47" fmla="val 6291"/>
                <a:gd name="f48" fmla="val 9583"/>
                <a:gd name="f49" fmla="val 5179"/>
                <a:gd name="f50" fmla="val 10696"/>
                <a:gd name="f51" fmla="val 4066"/>
                <a:gd name="f52" fmla="val 11809"/>
                <a:gd name="f53" fmla="val 2953"/>
                <a:gd name="f54" fmla="val 12922"/>
                <a:gd name="f55" fmla="val 1840"/>
                <a:gd name="f56" fmla="val 14035"/>
                <a:gd name="f57" fmla="val 727"/>
                <a:gd name="f58" fmla="val 202"/>
                <a:gd name="f59" fmla="*/ f0 1 14561"/>
                <a:gd name="f60" fmla="*/ f1 1 14545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4561"/>
                <a:gd name="f67" fmla="*/ f64 1 14545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4561" h="1454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6" y="f4"/>
                  </a:lnTo>
                  <a:lnTo>
                    <a:pt x="f31" y="f4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" y="f5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3" name="Google Shape;876;p32">
              <a:extLst>
                <a:ext uri="{FF2B5EF4-FFF2-40B4-BE49-F238E27FC236}">
                  <a16:creationId xmlns:a16="http://schemas.microsoft.com/office/drawing/2014/main" id="{A5ECF01B-13E7-4CA0-BBC1-E2448542078D}"/>
                </a:ext>
              </a:extLst>
            </p:cNvPr>
            <p:cNvSpPr/>
            <p:nvPr/>
          </p:nvSpPr>
          <p:spPr>
            <a:xfrm rot="5400013">
              <a:off x="4003902" y="3399337"/>
              <a:ext cx="855814" cy="12098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674"/>
                <a:gd name="f4" fmla="val 15657"/>
                <a:gd name="f5" fmla="val 15673"/>
                <a:gd name="f6" fmla="val 14885"/>
                <a:gd name="f7" fmla="val 788"/>
                <a:gd name="f8" fmla="val 13772"/>
                <a:gd name="f9" fmla="val 1901"/>
                <a:gd name="f10" fmla="val 12659"/>
                <a:gd name="f11" fmla="val 3014"/>
                <a:gd name="f12" fmla="val 11546"/>
                <a:gd name="f13" fmla="val 4127"/>
                <a:gd name="f14" fmla="val 10434"/>
                <a:gd name="f15" fmla="val 5240"/>
                <a:gd name="f16" fmla="val 9321"/>
                <a:gd name="f17" fmla="val 6352"/>
                <a:gd name="f18" fmla="val 8208"/>
                <a:gd name="f19" fmla="val 7465"/>
                <a:gd name="f20" fmla="val 7095"/>
                <a:gd name="f21" fmla="val 8578"/>
                <a:gd name="f22" fmla="val 5982"/>
                <a:gd name="f23" fmla="val 9691"/>
                <a:gd name="f24" fmla="val 4870"/>
                <a:gd name="f25" fmla="val 10804"/>
                <a:gd name="f26" fmla="val 3757"/>
                <a:gd name="f27" fmla="val 11917"/>
                <a:gd name="f28" fmla="val 2644"/>
                <a:gd name="f29" fmla="val 13029"/>
                <a:gd name="f30" fmla="val 1531"/>
                <a:gd name="f31" fmla="val 14142"/>
                <a:gd name="f32" fmla="val 418"/>
                <a:gd name="f33" fmla="val 15255"/>
                <a:gd name="f34" fmla="val 1"/>
                <a:gd name="f35" fmla="val 217"/>
                <a:gd name="f36" fmla="val 681"/>
                <a:gd name="f37" fmla="val 15193"/>
                <a:gd name="f38" fmla="val 1794"/>
                <a:gd name="f39" fmla="val 14080"/>
                <a:gd name="f40" fmla="val 2907"/>
                <a:gd name="f41" fmla="val 12968"/>
                <a:gd name="f42" fmla="val 4019"/>
                <a:gd name="f43" fmla="val 11855"/>
                <a:gd name="f44" fmla="val 5132"/>
                <a:gd name="f45" fmla="val 10742"/>
                <a:gd name="f46" fmla="val 7358"/>
                <a:gd name="f47" fmla="val 8516"/>
                <a:gd name="f48" fmla="val 8471"/>
                <a:gd name="f49" fmla="val 7403"/>
                <a:gd name="f50" fmla="val 9584"/>
                <a:gd name="f51" fmla="val 6291"/>
                <a:gd name="f52" fmla="val 10696"/>
                <a:gd name="f53" fmla="val 5178"/>
                <a:gd name="f54" fmla="val 11809"/>
                <a:gd name="f55" fmla="val 4065"/>
                <a:gd name="f56" fmla="val 12922"/>
                <a:gd name="f57" fmla="val 2952"/>
                <a:gd name="f58" fmla="val 14035"/>
                <a:gd name="f59" fmla="val 1839"/>
                <a:gd name="f60" fmla="val 15148"/>
                <a:gd name="f61" fmla="val 727"/>
                <a:gd name="f62" fmla="val 201"/>
                <a:gd name="f63" fmla="*/ f0 1 15674"/>
                <a:gd name="f64" fmla="*/ f1 1 1565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5674"/>
                <a:gd name="f71" fmla="*/ f68 1 1565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5674" h="15657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5" y="f6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4" name="Google Shape;877;p32">
              <a:extLst>
                <a:ext uri="{FF2B5EF4-FFF2-40B4-BE49-F238E27FC236}">
                  <a16:creationId xmlns:a16="http://schemas.microsoft.com/office/drawing/2014/main" id="{99D0E903-73E7-4CA6-A0C0-0078FA04954A}"/>
                </a:ext>
              </a:extLst>
            </p:cNvPr>
            <p:cNvSpPr/>
            <p:nvPr/>
          </p:nvSpPr>
          <p:spPr>
            <a:xfrm rot="5400013">
              <a:off x="4016538" y="3325975"/>
              <a:ext cx="916530" cy="1295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86"/>
                <a:gd name="f4" fmla="val 16770"/>
                <a:gd name="f5" fmla="val 16785"/>
                <a:gd name="f6" fmla="val 14884"/>
                <a:gd name="f7" fmla="val 1901"/>
                <a:gd name="f8" fmla="val 13771"/>
                <a:gd name="f9" fmla="val 3014"/>
                <a:gd name="f10" fmla="val 12658"/>
                <a:gd name="f11" fmla="val 4127"/>
                <a:gd name="f12" fmla="val 11546"/>
                <a:gd name="f13" fmla="val 5240"/>
                <a:gd name="f14" fmla="val 10433"/>
                <a:gd name="f15" fmla="val 6353"/>
                <a:gd name="f16" fmla="val 9320"/>
                <a:gd name="f17" fmla="val 7465"/>
                <a:gd name="f18" fmla="val 8207"/>
                <a:gd name="f19" fmla="val 8578"/>
                <a:gd name="f20" fmla="val 7094"/>
                <a:gd name="f21" fmla="val 9691"/>
                <a:gd name="f22" fmla="val 5286"/>
                <a:gd name="f23" fmla="val 11484"/>
                <a:gd name="f24" fmla="val 4869"/>
                <a:gd name="f25" fmla="val 11917"/>
                <a:gd name="f26" fmla="val 3756"/>
                <a:gd name="f27" fmla="val 13030"/>
                <a:gd name="f28" fmla="val 2643"/>
                <a:gd name="f29" fmla="val 14142"/>
                <a:gd name="f30" fmla="val 1530"/>
                <a:gd name="f31" fmla="val 15255"/>
                <a:gd name="f32" fmla="val 417"/>
                <a:gd name="f33" fmla="val 16368"/>
                <a:gd name="f34" fmla="val 217"/>
                <a:gd name="f35" fmla="val 680"/>
                <a:gd name="f36" fmla="val 16306"/>
                <a:gd name="f37" fmla="val 1793"/>
                <a:gd name="f38" fmla="val 15193"/>
                <a:gd name="f39" fmla="val 2906"/>
                <a:gd name="f40" fmla="val 14081"/>
                <a:gd name="f41" fmla="val 4019"/>
                <a:gd name="f42" fmla="val 12968"/>
                <a:gd name="f43" fmla="val 5131"/>
                <a:gd name="f44" fmla="val 11855"/>
                <a:gd name="f45" fmla="val 6244"/>
                <a:gd name="f46" fmla="val 10742"/>
                <a:gd name="f47" fmla="val 7357"/>
                <a:gd name="f48" fmla="val 9629"/>
                <a:gd name="f49" fmla="val 8470"/>
                <a:gd name="f50" fmla="val 8516"/>
                <a:gd name="f51" fmla="val 9583"/>
                <a:gd name="f52" fmla="val 7404"/>
                <a:gd name="f53" fmla="val 10696"/>
                <a:gd name="f54" fmla="val 6291"/>
                <a:gd name="f55" fmla="val 11808"/>
                <a:gd name="f56" fmla="val 5178"/>
                <a:gd name="f57" fmla="val 12921"/>
                <a:gd name="f58" fmla="val 4065"/>
                <a:gd name="f59" fmla="val 14034"/>
                <a:gd name="f60" fmla="val 2952"/>
                <a:gd name="f61" fmla="val 15147"/>
                <a:gd name="f62" fmla="val 1840"/>
                <a:gd name="f63" fmla="val 16260"/>
                <a:gd name="f64" fmla="val 727"/>
                <a:gd name="f65" fmla="val 201"/>
                <a:gd name="f66" fmla="*/ f0 1 16786"/>
                <a:gd name="f67" fmla="*/ f1 1 16770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16786"/>
                <a:gd name="f74" fmla="*/ f71 1 16770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16786" h="1677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2" y="f4"/>
                  </a:lnTo>
                  <a:lnTo>
                    <a:pt x="f34" y="f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5" y="f6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Google Shape;878;p32">
              <a:extLst>
                <a:ext uri="{FF2B5EF4-FFF2-40B4-BE49-F238E27FC236}">
                  <a16:creationId xmlns:a16="http://schemas.microsoft.com/office/drawing/2014/main" id="{02180860-F387-458B-9680-E816BC082F62}"/>
                </a:ext>
              </a:extLst>
            </p:cNvPr>
            <p:cNvSpPr/>
            <p:nvPr/>
          </p:nvSpPr>
          <p:spPr>
            <a:xfrm rot="5400013">
              <a:off x="4041780" y="3179190"/>
              <a:ext cx="1038072" cy="14678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012"/>
                <a:gd name="f4" fmla="val 18996"/>
                <a:gd name="f5" fmla="val 19011"/>
                <a:gd name="f6" fmla="val 1"/>
                <a:gd name="f7" fmla="val 17110"/>
                <a:gd name="f8" fmla="val 1902"/>
                <a:gd name="f9" fmla="val 15997"/>
                <a:gd name="f10" fmla="val 3015"/>
                <a:gd name="f11" fmla="val 14884"/>
                <a:gd name="f12" fmla="val 4127"/>
                <a:gd name="f13" fmla="val 13772"/>
                <a:gd name="f14" fmla="val 5240"/>
                <a:gd name="f15" fmla="val 12659"/>
                <a:gd name="f16" fmla="val 6353"/>
                <a:gd name="f17" fmla="val 11546"/>
                <a:gd name="f18" fmla="val 7466"/>
                <a:gd name="f19" fmla="val 10433"/>
                <a:gd name="f20" fmla="val 8579"/>
                <a:gd name="f21" fmla="val 9320"/>
                <a:gd name="f22" fmla="val 9691"/>
                <a:gd name="f23" fmla="val 8208"/>
                <a:gd name="f24" fmla="val 10804"/>
                <a:gd name="f25" fmla="val 7095"/>
                <a:gd name="f26" fmla="val 11917"/>
                <a:gd name="f27" fmla="val 5982"/>
                <a:gd name="f28" fmla="val 13030"/>
                <a:gd name="f29" fmla="val 4869"/>
                <a:gd name="f30" fmla="val 14143"/>
                <a:gd name="f31" fmla="val 3756"/>
                <a:gd name="f32" fmla="val 15256"/>
                <a:gd name="f33" fmla="val 2643"/>
                <a:gd name="f34" fmla="val 16368"/>
                <a:gd name="f35" fmla="val 1531"/>
                <a:gd name="f36" fmla="val 17481"/>
                <a:gd name="f37" fmla="val 418"/>
                <a:gd name="f38" fmla="val 18594"/>
                <a:gd name="f39" fmla="val 402"/>
                <a:gd name="f40" fmla="val 217"/>
                <a:gd name="f41" fmla="val 248"/>
                <a:gd name="f42" fmla="val 18950"/>
                <a:gd name="f43" fmla="val 681"/>
                <a:gd name="f44" fmla="val 18532"/>
                <a:gd name="f45" fmla="val 1793"/>
                <a:gd name="f46" fmla="val 17419"/>
                <a:gd name="f47" fmla="val 2906"/>
                <a:gd name="f48" fmla="val 16307"/>
                <a:gd name="f49" fmla="val 4019"/>
                <a:gd name="f50" fmla="val 15194"/>
                <a:gd name="f51" fmla="val 5132"/>
                <a:gd name="f52" fmla="val 14081"/>
                <a:gd name="f53" fmla="val 6245"/>
                <a:gd name="f54" fmla="val 12968"/>
                <a:gd name="f55" fmla="val 7357"/>
                <a:gd name="f56" fmla="val 11855"/>
                <a:gd name="f57" fmla="val 8470"/>
                <a:gd name="f58" fmla="val 10742"/>
                <a:gd name="f59" fmla="val 9583"/>
                <a:gd name="f60" fmla="val 9630"/>
                <a:gd name="f61" fmla="val 10696"/>
                <a:gd name="f62" fmla="val 8517"/>
                <a:gd name="f63" fmla="val 11809"/>
                <a:gd name="f64" fmla="val 7404"/>
                <a:gd name="f65" fmla="val 12922"/>
                <a:gd name="f66" fmla="val 6291"/>
                <a:gd name="f67" fmla="val 14034"/>
                <a:gd name="f68" fmla="val 5178"/>
                <a:gd name="f69" fmla="val 15147"/>
                <a:gd name="f70" fmla="val 4066"/>
                <a:gd name="f71" fmla="val 16260"/>
                <a:gd name="f72" fmla="val 2953"/>
                <a:gd name="f73" fmla="val 17373"/>
                <a:gd name="f74" fmla="val 1840"/>
                <a:gd name="f75" fmla="val 18486"/>
                <a:gd name="f76" fmla="val 727"/>
                <a:gd name="f77" fmla="val 202"/>
                <a:gd name="f78" fmla="*/ f0 1 19012"/>
                <a:gd name="f79" fmla="*/ f1 1 18996"/>
                <a:gd name="f80" fmla="val f2"/>
                <a:gd name="f81" fmla="val f3"/>
                <a:gd name="f82" fmla="val f4"/>
                <a:gd name="f83" fmla="+- f82 0 f80"/>
                <a:gd name="f84" fmla="+- f81 0 f80"/>
                <a:gd name="f85" fmla="*/ f84 1 19012"/>
                <a:gd name="f86" fmla="*/ f83 1 18996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19012" h="18996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38"/>
                  </a:lnTo>
                  <a:lnTo>
                    <a:pt x="f6" y="f4"/>
                  </a:ln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5" y="f77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Google Shape;879;p32">
              <a:extLst>
                <a:ext uri="{FF2B5EF4-FFF2-40B4-BE49-F238E27FC236}">
                  <a16:creationId xmlns:a16="http://schemas.microsoft.com/office/drawing/2014/main" id="{5FE97C36-B5BB-43DA-AA2A-AE47F81303D2}"/>
                </a:ext>
              </a:extLst>
            </p:cNvPr>
            <p:cNvSpPr/>
            <p:nvPr/>
          </p:nvSpPr>
          <p:spPr>
            <a:xfrm rot="5400013">
              <a:off x="4054413" y="3105805"/>
              <a:ext cx="1098843" cy="15538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125"/>
                <a:gd name="f4" fmla="val 20109"/>
                <a:gd name="f5" fmla="val 20124"/>
                <a:gd name="f6" fmla="val 1"/>
                <a:gd name="f7" fmla="val 19336"/>
                <a:gd name="f8" fmla="val 789"/>
                <a:gd name="f9" fmla="val 18223"/>
                <a:gd name="f10" fmla="val 1902"/>
                <a:gd name="f11" fmla="val 17110"/>
                <a:gd name="f12" fmla="val 3015"/>
                <a:gd name="f13" fmla="val 15997"/>
                <a:gd name="f14" fmla="val 4128"/>
                <a:gd name="f15" fmla="val 14885"/>
                <a:gd name="f16" fmla="val 5240"/>
                <a:gd name="f17" fmla="val 13772"/>
                <a:gd name="f18" fmla="val 6353"/>
                <a:gd name="f19" fmla="val 12659"/>
                <a:gd name="f20" fmla="val 7466"/>
                <a:gd name="f21" fmla="val 11546"/>
                <a:gd name="f22" fmla="val 8579"/>
                <a:gd name="f23" fmla="val 10433"/>
                <a:gd name="f24" fmla="val 9692"/>
                <a:gd name="f25" fmla="val 8208"/>
                <a:gd name="f26" fmla="val 11917"/>
                <a:gd name="f27" fmla="val 7095"/>
                <a:gd name="f28" fmla="val 13030"/>
                <a:gd name="f29" fmla="val 5982"/>
                <a:gd name="f30" fmla="val 14143"/>
                <a:gd name="f31" fmla="val 4869"/>
                <a:gd name="f32" fmla="val 15256"/>
                <a:gd name="f33" fmla="val 3756"/>
                <a:gd name="f34" fmla="val 16369"/>
                <a:gd name="f35" fmla="val 2644"/>
                <a:gd name="f36" fmla="val 17481"/>
                <a:gd name="f37" fmla="val 1515"/>
                <a:gd name="f38" fmla="val 18594"/>
                <a:gd name="f39" fmla="val 418"/>
                <a:gd name="f40" fmla="val 19707"/>
                <a:gd name="f41" fmla="val 217"/>
                <a:gd name="f42" fmla="val 681"/>
                <a:gd name="f43" fmla="val 19645"/>
                <a:gd name="f44" fmla="val 1794"/>
                <a:gd name="f45" fmla="val 18532"/>
                <a:gd name="f46" fmla="val 2906"/>
                <a:gd name="f47" fmla="val 17420"/>
                <a:gd name="f48" fmla="val 4019"/>
                <a:gd name="f49" fmla="val 16307"/>
                <a:gd name="f50" fmla="val 5132"/>
                <a:gd name="f51" fmla="val 15194"/>
                <a:gd name="f52" fmla="val 6245"/>
                <a:gd name="f53" fmla="val 14081"/>
                <a:gd name="f54" fmla="val 7358"/>
                <a:gd name="f55" fmla="val 12968"/>
                <a:gd name="f56" fmla="val 8470"/>
                <a:gd name="f57" fmla="val 11855"/>
                <a:gd name="f58" fmla="val 9583"/>
                <a:gd name="f59" fmla="val 10743"/>
                <a:gd name="f60" fmla="val 11809"/>
                <a:gd name="f61" fmla="val 8517"/>
                <a:gd name="f62" fmla="val 12922"/>
                <a:gd name="f63" fmla="val 7404"/>
                <a:gd name="f64" fmla="val 14035"/>
                <a:gd name="f65" fmla="val 6291"/>
                <a:gd name="f66" fmla="val 15147"/>
                <a:gd name="f67" fmla="val 5179"/>
                <a:gd name="f68" fmla="val 16260"/>
                <a:gd name="f69" fmla="val 4066"/>
                <a:gd name="f70" fmla="val 17373"/>
                <a:gd name="f71" fmla="val 2953"/>
                <a:gd name="f72" fmla="val 18486"/>
                <a:gd name="f73" fmla="val 1840"/>
                <a:gd name="f74" fmla="val 19599"/>
                <a:gd name="f75" fmla="val 727"/>
                <a:gd name="f76" fmla="val 202"/>
                <a:gd name="f77" fmla="*/ f0 1 20125"/>
                <a:gd name="f78" fmla="*/ f1 1 20109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20125"/>
                <a:gd name="f85" fmla="*/ f82 1 20109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20125" h="2010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6" y="f4"/>
                  </a:lnTo>
                  <a:lnTo>
                    <a:pt x="f41" y="f4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5" y="f7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7" name="Google Shape;880;p32">
              <a:extLst>
                <a:ext uri="{FF2B5EF4-FFF2-40B4-BE49-F238E27FC236}">
                  <a16:creationId xmlns:a16="http://schemas.microsoft.com/office/drawing/2014/main" id="{B0582BAC-1EAC-465A-81E6-73B102A59799}"/>
                </a:ext>
              </a:extLst>
            </p:cNvPr>
            <p:cNvSpPr/>
            <p:nvPr/>
          </p:nvSpPr>
          <p:spPr>
            <a:xfrm rot="5400013">
              <a:off x="4066980" y="3032456"/>
              <a:ext cx="1159614" cy="1639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38"/>
                <a:gd name="f4" fmla="val 21221"/>
                <a:gd name="f5" fmla="val 21237"/>
                <a:gd name="f6" fmla="val 19336"/>
                <a:gd name="f7" fmla="val 1901"/>
                <a:gd name="f8" fmla="val 18223"/>
                <a:gd name="f9" fmla="val 3014"/>
                <a:gd name="f10" fmla="val 17110"/>
                <a:gd name="f11" fmla="val 4127"/>
                <a:gd name="f12" fmla="val 15998"/>
                <a:gd name="f13" fmla="val 5240"/>
                <a:gd name="f14" fmla="val 14885"/>
                <a:gd name="f15" fmla="val 6352"/>
                <a:gd name="f16" fmla="val 13772"/>
                <a:gd name="f17" fmla="val 7465"/>
                <a:gd name="f18" fmla="val 12659"/>
                <a:gd name="f19" fmla="val 8578"/>
                <a:gd name="f20" fmla="val 11546"/>
                <a:gd name="f21" fmla="val 9691"/>
                <a:gd name="f22" fmla="val 10434"/>
                <a:gd name="f23" fmla="val 10804"/>
                <a:gd name="f24" fmla="val 9321"/>
                <a:gd name="f25" fmla="val 11916"/>
                <a:gd name="f26" fmla="val 8208"/>
                <a:gd name="f27" fmla="val 13029"/>
                <a:gd name="f28" fmla="val 7095"/>
                <a:gd name="f29" fmla="val 14142"/>
                <a:gd name="f30" fmla="val 5982"/>
                <a:gd name="f31" fmla="val 15255"/>
                <a:gd name="f32" fmla="val 4869"/>
                <a:gd name="f33" fmla="val 16368"/>
                <a:gd name="f34" fmla="val 3757"/>
                <a:gd name="f35" fmla="val 17481"/>
                <a:gd name="f36" fmla="val 2644"/>
                <a:gd name="f37" fmla="val 18593"/>
                <a:gd name="f38" fmla="val 2628"/>
                <a:gd name="f39" fmla="val 1531"/>
                <a:gd name="f40" fmla="val 19706"/>
                <a:gd name="f41" fmla="val 418"/>
                <a:gd name="f42" fmla="val 20819"/>
                <a:gd name="f43" fmla="val 1"/>
                <a:gd name="f44" fmla="val 217"/>
                <a:gd name="f45" fmla="val 681"/>
                <a:gd name="f46" fmla="val 20757"/>
                <a:gd name="f47" fmla="val 2474"/>
                <a:gd name="f48" fmla="val 18949"/>
                <a:gd name="f49" fmla="val 2907"/>
                <a:gd name="f50" fmla="val 18532"/>
                <a:gd name="f51" fmla="val 4019"/>
                <a:gd name="f52" fmla="val 17419"/>
                <a:gd name="f53" fmla="val 5132"/>
                <a:gd name="f54" fmla="val 16306"/>
                <a:gd name="f55" fmla="val 6245"/>
                <a:gd name="f56" fmla="val 15193"/>
                <a:gd name="f57" fmla="val 7358"/>
                <a:gd name="f58" fmla="val 14080"/>
                <a:gd name="f59" fmla="val 8471"/>
                <a:gd name="f60" fmla="val 12967"/>
                <a:gd name="f61" fmla="val 9583"/>
                <a:gd name="f62" fmla="val 11855"/>
                <a:gd name="f63" fmla="val 10696"/>
                <a:gd name="f64" fmla="val 10742"/>
                <a:gd name="f65" fmla="val 11809"/>
                <a:gd name="f66" fmla="val 9629"/>
                <a:gd name="f67" fmla="val 12922"/>
                <a:gd name="f68" fmla="val 8516"/>
                <a:gd name="f69" fmla="val 14035"/>
                <a:gd name="f70" fmla="val 7403"/>
                <a:gd name="f71" fmla="val 15148"/>
                <a:gd name="f72" fmla="val 6291"/>
                <a:gd name="f73" fmla="val 16260"/>
                <a:gd name="f74" fmla="val 5178"/>
                <a:gd name="f75" fmla="val 17373"/>
                <a:gd name="f76" fmla="val 4065"/>
                <a:gd name="f77" fmla="val 18486"/>
                <a:gd name="f78" fmla="val 2952"/>
                <a:gd name="f79" fmla="val 19599"/>
                <a:gd name="f80" fmla="val 1839"/>
                <a:gd name="f81" fmla="val 20712"/>
                <a:gd name="f82" fmla="val 726"/>
                <a:gd name="f83" fmla="val 201"/>
                <a:gd name="f84" fmla="*/ f0 1 21238"/>
                <a:gd name="f85" fmla="*/ f1 1 21221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21238"/>
                <a:gd name="f92" fmla="*/ f89 1 21221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21238" h="21221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7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"/>
                  </a:lnTo>
                  <a:lnTo>
                    <a:pt x="f44" y="f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5" y="f8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8" name="Google Shape;881;p32">
              <a:extLst>
                <a:ext uri="{FF2B5EF4-FFF2-40B4-BE49-F238E27FC236}">
                  <a16:creationId xmlns:a16="http://schemas.microsoft.com/office/drawing/2014/main" id="{12296FCE-1586-4892-B0D6-66C2A7B51EA9}"/>
                </a:ext>
              </a:extLst>
            </p:cNvPr>
            <p:cNvSpPr/>
            <p:nvPr/>
          </p:nvSpPr>
          <p:spPr>
            <a:xfrm rot="5400013">
              <a:off x="4079627" y="2959085"/>
              <a:ext cx="1220330" cy="17258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350"/>
                <a:gd name="f4" fmla="val 22334"/>
                <a:gd name="f5" fmla="val 22349"/>
                <a:gd name="f6" fmla="val 21561"/>
                <a:gd name="f7" fmla="val 788"/>
                <a:gd name="f8" fmla="val 20448"/>
                <a:gd name="f9" fmla="val 1901"/>
                <a:gd name="f10" fmla="val 19335"/>
                <a:gd name="f11" fmla="val 3014"/>
                <a:gd name="f12" fmla="val 18222"/>
                <a:gd name="f13" fmla="val 4127"/>
                <a:gd name="f14" fmla="val 17110"/>
                <a:gd name="f15" fmla="val 5240"/>
                <a:gd name="f16" fmla="val 15997"/>
                <a:gd name="f17" fmla="val 6353"/>
                <a:gd name="f18" fmla="val 14884"/>
                <a:gd name="f19" fmla="val 7465"/>
                <a:gd name="f20" fmla="val 13771"/>
                <a:gd name="f21" fmla="val 8578"/>
                <a:gd name="f22" fmla="val 12658"/>
                <a:gd name="f23" fmla="val 9691"/>
                <a:gd name="f24" fmla="val 10433"/>
                <a:gd name="f25" fmla="val 11917"/>
                <a:gd name="f26" fmla="val 9320"/>
                <a:gd name="f27" fmla="val 13029"/>
                <a:gd name="f28" fmla="val 8207"/>
                <a:gd name="f29" fmla="val 14142"/>
                <a:gd name="f30" fmla="val 7094"/>
                <a:gd name="f31" fmla="val 15255"/>
                <a:gd name="f32" fmla="val 5981"/>
                <a:gd name="f33" fmla="val 16368"/>
                <a:gd name="f34" fmla="val 4869"/>
                <a:gd name="f35" fmla="val 17481"/>
                <a:gd name="f36" fmla="val 3740"/>
                <a:gd name="f37" fmla="val 18594"/>
                <a:gd name="f38" fmla="val 2643"/>
                <a:gd name="f39" fmla="val 19706"/>
                <a:gd name="f40" fmla="val 835"/>
                <a:gd name="f41" fmla="val 21499"/>
                <a:gd name="f42" fmla="val 417"/>
                <a:gd name="f43" fmla="val 21932"/>
                <a:gd name="f44" fmla="val 216"/>
                <a:gd name="f45" fmla="val 680"/>
                <a:gd name="f46" fmla="val 21870"/>
                <a:gd name="f47" fmla="val 1793"/>
                <a:gd name="f48" fmla="val 20757"/>
                <a:gd name="f49" fmla="val 2906"/>
                <a:gd name="f50" fmla="val 19645"/>
                <a:gd name="f51" fmla="val 4019"/>
                <a:gd name="f52" fmla="val 18532"/>
                <a:gd name="f53" fmla="val 5131"/>
                <a:gd name="f54" fmla="val 17419"/>
                <a:gd name="f55" fmla="val 6244"/>
                <a:gd name="f56" fmla="val 16306"/>
                <a:gd name="f57" fmla="val 7357"/>
                <a:gd name="f58" fmla="val 15193"/>
                <a:gd name="f59" fmla="val 8470"/>
                <a:gd name="f60" fmla="val 14080"/>
                <a:gd name="f61" fmla="val 9583"/>
                <a:gd name="f62" fmla="val 12968"/>
                <a:gd name="f63" fmla="val 10695"/>
                <a:gd name="f64" fmla="val 11855"/>
                <a:gd name="f65" fmla="val 11808"/>
                <a:gd name="f66" fmla="val 10742"/>
                <a:gd name="f67" fmla="val 14034"/>
                <a:gd name="f68" fmla="val 8516"/>
                <a:gd name="f69" fmla="val 15147"/>
                <a:gd name="f70" fmla="val 7404"/>
                <a:gd name="f71" fmla="val 16260"/>
                <a:gd name="f72" fmla="val 6291"/>
                <a:gd name="f73" fmla="val 17372"/>
                <a:gd name="f74" fmla="val 5178"/>
                <a:gd name="f75" fmla="val 18485"/>
                <a:gd name="f76" fmla="val 4065"/>
                <a:gd name="f77" fmla="val 19598"/>
                <a:gd name="f78" fmla="val 2952"/>
                <a:gd name="f79" fmla="val 20711"/>
                <a:gd name="f80" fmla="val 1839"/>
                <a:gd name="f81" fmla="val 21824"/>
                <a:gd name="f82" fmla="val 727"/>
                <a:gd name="f83" fmla="val 201"/>
                <a:gd name="f84" fmla="*/ f0 1 22350"/>
                <a:gd name="f85" fmla="*/ f1 1 22334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22350"/>
                <a:gd name="f92" fmla="*/ f89 1 22334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22350" h="2233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2" y="f4"/>
                  </a:lnTo>
                  <a:lnTo>
                    <a:pt x="f44" y="f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5" y="f8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9" name="Google Shape;882;p32">
              <a:extLst>
                <a:ext uri="{FF2B5EF4-FFF2-40B4-BE49-F238E27FC236}">
                  <a16:creationId xmlns:a16="http://schemas.microsoft.com/office/drawing/2014/main" id="{2D9FE4A2-C2C4-4470-B998-AD5FC35118DC}"/>
                </a:ext>
              </a:extLst>
            </p:cNvPr>
            <p:cNvSpPr/>
            <p:nvPr/>
          </p:nvSpPr>
          <p:spPr>
            <a:xfrm rot="5400013">
              <a:off x="4082205" y="2895745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0"/>
                <a:gd name="f6" fmla="val 21561"/>
                <a:gd name="f7" fmla="val 1499"/>
                <a:gd name="f8" fmla="val 20448"/>
                <a:gd name="f9" fmla="val 2612"/>
                <a:gd name="f10" fmla="val 19335"/>
                <a:gd name="f11" fmla="val 3725"/>
                <a:gd name="f12" fmla="val 18223"/>
                <a:gd name="f13" fmla="val 4838"/>
                <a:gd name="f14" fmla="val 17110"/>
                <a:gd name="f15" fmla="val 5951"/>
                <a:gd name="f16" fmla="val 15997"/>
                <a:gd name="f17" fmla="val 7064"/>
                <a:gd name="f18" fmla="val 14884"/>
                <a:gd name="f19" fmla="val 8176"/>
                <a:gd name="f20" fmla="val 13771"/>
                <a:gd name="f21" fmla="val 9289"/>
                <a:gd name="f22" fmla="val 12659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9320"/>
                <a:gd name="f29" fmla="val 13740"/>
                <a:gd name="f30" fmla="val 8207"/>
                <a:gd name="f31" fmla="val 14853"/>
                <a:gd name="f32" fmla="val 7094"/>
                <a:gd name="f33" fmla="val 15966"/>
                <a:gd name="f34" fmla="val 5982"/>
                <a:gd name="f35" fmla="val 17079"/>
                <a:gd name="f36" fmla="val 4869"/>
                <a:gd name="f37" fmla="val 18192"/>
                <a:gd name="f38" fmla="val 4853"/>
                <a:gd name="f39" fmla="val 3756"/>
                <a:gd name="f40" fmla="val 19305"/>
                <a:gd name="f41" fmla="val 2643"/>
                <a:gd name="f42" fmla="val 20417"/>
                <a:gd name="f43" fmla="val 1530"/>
                <a:gd name="f44" fmla="val 21530"/>
                <a:gd name="f45" fmla="val 418"/>
                <a:gd name="f46" fmla="val 22643"/>
                <a:gd name="f47" fmla="val 217"/>
                <a:gd name="f48" fmla="val 680"/>
                <a:gd name="f49" fmla="val 22581"/>
                <a:gd name="f50" fmla="val 1793"/>
                <a:gd name="f51" fmla="val 21468"/>
                <a:gd name="f52" fmla="val 2906"/>
                <a:gd name="f53" fmla="val 20356"/>
                <a:gd name="f54" fmla="val 4699"/>
                <a:gd name="f55" fmla="val 18547"/>
                <a:gd name="f56" fmla="val 5132"/>
                <a:gd name="f57" fmla="val 18130"/>
                <a:gd name="f58" fmla="val 6244"/>
                <a:gd name="f59" fmla="val 17017"/>
                <a:gd name="f60" fmla="val 7357"/>
                <a:gd name="f61" fmla="val 15904"/>
                <a:gd name="f62" fmla="val 8470"/>
                <a:gd name="f63" fmla="val 14791"/>
                <a:gd name="f64" fmla="val 9583"/>
                <a:gd name="f65" fmla="val 13679"/>
                <a:gd name="f66" fmla="val 10696"/>
                <a:gd name="f67" fmla="val 12566"/>
                <a:gd name="f68" fmla="val 11808"/>
                <a:gd name="f69" fmla="val 11453"/>
                <a:gd name="f70" fmla="val 12921"/>
                <a:gd name="f71" fmla="val 10340"/>
                <a:gd name="f72" fmla="val 14034"/>
                <a:gd name="f73" fmla="val 9227"/>
                <a:gd name="f74" fmla="val 15147"/>
                <a:gd name="f75" fmla="val 8115"/>
                <a:gd name="f76" fmla="val 16260"/>
                <a:gd name="f77" fmla="val 7002"/>
                <a:gd name="f78" fmla="val 17373"/>
                <a:gd name="f79" fmla="val 5889"/>
                <a:gd name="f80" fmla="val 18485"/>
                <a:gd name="f81" fmla="val 4776"/>
                <a:gd name="f82" fmla="val 19598"/>
                <a:gd name="f83" fmla="val 3663"/>
                <a:gd name="f84" fmla="val 20711"/>
                <a:gd name="f85" fmla="val 2550"/>
                <a:gd name="f86" fmla="val 21824"/>
                <a:gd name="f87" fmla="val 1438"/>
                <a:gd name="f88" fmla="val 22937"/>
                <a:gd name="f89" fmla="val 325"/>
                <a:gd name="f90" fmla="val 23261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7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0" name="Google Shape;883;p32">
              <a:extLst>
                <a:ext uri="{FF2B5EF4-FFF2-40B4-BE49-F238E27FC236}">
                  <a16:creationId xmlns:a16="http://schemas.microsoft.com/office/drawing/2014/main" id="{407D8FF9-03BA-4874-96BC-5E456E5B6F1D}"/>
                </a:ext>
              </a:extLst>
            </p:cNvPr>
            <p:cNvSpPr/>
            <p:nvPr/>
          </p:nvSpPr>
          <p:spPr>
            <a:xfrm rot="5400013">
              <a:off x="4082205" y="2834974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0"/>
                <a:gd name="f6" fmla="val 22674"/>
                <a:gd name="f7" fmla="val 387"/>
                <a:gd name="f8" fmla="val 21561"/>
                <a:gd name="f9" fmla="val 1499"/>
                <a:gd name="f10" fmla="val 20448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4"/>
                <a:gd name="f21" fmla="val 8176"/>
                <a:gd name="f22" fmla="val 12659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9320"/>
                <a:gd name="f29" fmla="val 13740"/>
                <a:gd name="f30" fmla="val 8207"/>
                <a:gd name="f31" fmla="val 14853"/>
                <a:gd name="f32" fmla="val 7095"/>
                <a:gd name="f33" fmla="val 15966"/>
                <a:gd name="f34" fmla="val 5966"/>
                <a:gd name="f35" fmla="val 17079"/>
                <a:gd name="f36" fmla="val 4869"/>
                <a:gd name="f37" fmla="val 18192"/>
                <a:gd name="f38" fmla="val 3061"/>
                <a:gd name="f39" fmla="val 19985"/>
                <a:gd name="f40" fmla="val 2643"/>
                <a:gd name="f41" fmla="val 20417"/>
                <a:gd name="f42" fmla="val 1531"/>
                <a:gd name="f43" fmla="val 21530"/>
                <a:gd name="f44" fmla="val 418"/>
                <a:gd name="f45" fmla="val 22643"/>
                <a:gd name="f46" fmla="val 217"/>
                <a:gd name="f47" fmla="val 680"/>
                <a:gd name="f48" fmla="val 22581"/>
                <a:gd name="f49" fmla="val 1793"/>
                <a:gd name="f50" fmla="val 21468"/>
                <a:gd name="f51" fmla="val 2906"/>
                <a:gd name="f52" fmla="val 20356"/>
                <a:gd name="f53" fmla="val 4019"/>
                <a:gd name="f54" fmla="val 19243"/>
                <a:gd name="f55" fmla="val 5132"/>
                <a:gd name="f56" fmla="val 18130"/>
                <a:gd name="f57" fmla="val 6245"/>
                <a:gd name="f58" fmla="val 17017"/>
                <a:gd name="f59" fmla="val 7357"/>
                <a:gd name="f60" fmla="val 15904"/>
                <a:gd name="f61" fmla="val 8470"/>
                <a:gd name="f62" fmla="val 14791"/>
                <a:gd name="f63" fmla="val 9583"/>
                <a:gd name="f64" fmla="val 13679"/>
                <a:gd name="f65" fmla="val 10696"/>
                <a:gd name="f66" fmla="val 12566"/>
                <a:gd name="f67" fmla="val 11809"/>
                <a:gd name="f68" fmla="val 11453"/>
                <a:gd name="f69" fmla="val 12921"/>
                <a:gd name="f70" fmla="val 10340"/>
                <a:gd name="f71" fmla="val 14034"/>
                <a:gd name="f72" fmla="val 9227"/>
                <a:gd name="f73" fmla="val 16260"/>
                <a:gd name="f74" fmla="val 7002"/>
                <a:gd name="f75" fmla="val 17373"/>
                <a:gd name="f76" fmla="val 5889"/>
                <a:gd name="f77" fmla="val 18486"/>
                <a:gd name="f78" fmla="val 4776"/>
                <a:gd name="f79" fmla="val 19598"/>
                <a:gd name="f80" fmla="val 3663"/>
                <a:gd name="f81" fmla="val 20711"/>
                <a:gd name="f82" fmla="val 2550"/>
                <a:gd name="f83" fmla="val 21824"/>
                <a:gd name="f84" fmla="val 1438"/>
                <a:gd name="f85" fmla="val 22937"/>
                <a:gd name="f86" fmla="val 325"/>
                <a:gd name="f87" fmla="val 23261"/>
                <a:gd name="f88" fmla="*/ f0 1 23262"/>
                <a:gd name="f89" fmla="*/ f1 1 23045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23262"/>
                <a:gd name="f96" fmla="*/ f93 1 23045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4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1" name="Google Shape;884;p32">
              <a:extLst>
                <a:ext uri="{FF2B5EF4-FFF2-40B4-BE49-F238E27FC236}">
                  <a16:creationId xmlns:a16="http://schemas.microsoft.com/office/drawing/2014/main" id="{30AF6B70-A248-4EE1-91E7-3C572E336ABE}"/>
                </a:ext>
              </a:extLst>
            </p:cNvPr>
            <p:cNvSpPr/>
            <p:nvPr/>
          </p:nvSpPr>
          <p:spPr>
            <a:xfrm rot="5400013">
              <a:off x="4082205" y="2774203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4"/>
                <a:gd name="f7" fmla="val 387"/>
                <a:gd name="f8" fmla="val 21561"/>
                <a:gd name="f9" fmla="val 1499"/>
                <a:gd name="f10" fmla="val 20449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5"/>
                <a:gd name="f21" fmla="val 8176"/>
                <a:gd name="f22" fmla="val 13772"/>
                <a:gd name="f23" fmla="val 9289"/>
                <a:gd name="f24" fmla="val 12659"/>
                <a:gd name="f25" fmla="val 10402"/>
                <a:gd name="f26" fmla="val 11546"/>
                <a:gd name="f27" fmla="val 11515"/>
                <a:gd name="f28" fmla="val 10433"/>
                <a:gd name="f29" fmla="val 12628"/>
                <a:gd name="f30" fmla="val 9320"/>
                <a:gd name="f31" fmla="val 13740"/>
                <a:gd name="f32" fmla="val 8208"/>
                <a:gd name="f33" fmla="val 14853"/>
                <a:gd name="f34" fmla="val 7095"/>
                <a:gd name="f35" fmla="val 15966"/>
                <a:gd name="f36" fmla="val 7079"/>
                <a:gd name="f37" fmla="val 5982"/>
                <a:gd name="f38" fmla="val 17079"/>
                <a:gd name="f39" fmla="val 4869"/>
                <a:gd name="f40" fmla="val 18192"/>
                <a:gd name="f41" fmla="val 3756"/>
                <a:gd name="f42" fmla="val 19305"/>
                <a:gd name="f43" fmla="val 2644"/>
                <a:gd name="f44" fmla="val 20417"/>
                <a:gd name="f45" fmla="val 1531"/>
                <a:gd name="f46" fmla="val 21530"/>
                <a:gd name="f47" fmla="val 418"/>
                <a:gd name="f48" fmla="val 22643"/>
                <a:gd name="f49" fmla="val 1"/>
                <a:gd name="f50" fmla="val 217"/>
                <a:gd name="f51" fmla="val 681"/>
                <a:gd name="f52" fmla="val 22581"/>
                <a:gd name="f53" fmla="val 1793"/>
                <a:gd name="f54" fmla="val 21468"/>
                <a:gd name="f55" fmla="val 2906"/>
                <a:gd name="f56" fmla="val 20356"/>
                <a:gd name="f57" fmla="val 4019"/>
                <a:gd name="f58" fmla="val 19243"/>
                <a:gd name="f59" fmla="val 5132"/>
                <a:gd name="f60" fmla="val 18130"/>
                <a:gd name="f61" fmla="val 7358"/>
                <a:gd name="f62" fmla="val 15904"/>
                <a:gd name="f63" fmla="val 8470"/>
                <a:gd name="f64" fmla="val 14791"/>
                <a:gd name="f65" fmla="val 9583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4"/>
                <a:gd name="f74" fmla="val 9227"/>
                <a:gd name="f75" fmla="val 15147"/>
                <a:gd name="f76" fmla="val 8115"/>
                <a:gd name="f77" fmla="val 16260"/>
                <a:gd name="f78" fmla="val 7002"/>
                <a:gd name="f79" fmla="val 17373"/>
                <a:gd name="f80" fmla="val 5889"/>
                <a:gd name="f81" fmla="val 18486"/>
                <a:gd name="f82" fmla="val 4776"/>
                <a:gd name="f83" fmla="val 19599"/>
                <a:gd name="f84" fmla="val 3663"/>
                <a:gd name="f85" fmla="val 20711"/>
                <a:gd name="f86" fmla="val 2550"/>
                <a:gd name="f87" fmla="val 21824"/>
                <a:gd name="f88" fmla="val 1438"/>
                <a:gd name="f89" fmla="val 22937"/>
                <a:gd name="f90" fmla="val 325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5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4"/>
                  </a:lnTo>
                  <a:lnTo>
                    <a:pt x="f50" y="f4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2" name="Google Shape;885;p32">
              <a:extLst>
                <a:ext uri="{FF2B5EF4-FFF2-40B4-BE49-F238E27FC236}">
                  <a16:creationId xmlns:a16="http://schemas.microsoft.com/office/drawing/2014/main" id="{9032534D-6207-4CCA-B337-A3C7226A403D}"/>
                </a:ext>
              </a:extLst>
            </p:cNvPr>
            <p:cNvSpPr/>
            <p:nvPr/>
          </p:nvSpPr>
          <p:spPr>
            <a:xfrm rot="5400013">
              <a:off x="4082205" y="2713432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4"/>
                <a:gd name="f7" fmla="val 387"/>
                <a:gd name="f8" fmla="val 21562"/>
                <a:gd name="f9" fmla="val 1499"/>
                <a:gd name="f10" fmla="val 20449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4885"/>
                <a:gd name="f19" fmla="val 8176"/>
                <a:gd name="f20" fmla="val 13772"/>
                <a:gd name="f21" fmla="val 9289"/>
                <a:gd name="f22" fmla="val 12659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9321"/>
                <a:gd name="f29" fmla="val 13740"/>
                <a:gd name="f30" fmla="val 8208"/>
                <a:gd name="f31" fmla="val 14853"/>
                <a:gd name="f32" fmla="val 8192"/>
                <a:gd name="f33" fmla="val 7095"/>
                <a:gd name="f34" fmla="val 15966"/>
                <a:gd name="f35" fmla="val 5287"/>
                <a:gd name="f36" fmla="val 17759"/>
                <a:gd name="f37" fmla="val 4869"/>
                <a:gd name="f38" fmla="val 18192"/>
                <a:gd name="f39" fmla="val 3757"/>
                <a:gd name="f40" fmla="val 19305"/>
                <a:gd name="f41" fmla="val 2644"/>
                <a:gd name="f42" fmla="val 20417"/>
                <a:gd name="f43" fmla="val 1531"/>
                <a:gd name="f44" fmla="val 21530"/>
                <a:gd name="f45" fmla="val 418"/>
                <a:gd name="f46" fmla="val 22643"/>
                <a:gd name="f47" fmla="val 1"/>
                <a:gd name="f48" fmla="val 217"/>
                <a:gd name="f49" fmla="val 681"/>
                <a:gd name="f50" fmla="val 22581"/>
                <a:gd name="f51" fmla="val 1794"/>
                <a:gd name="f52" fmla="val 21468"/>
                <a:gd name="f53" fmla="val 2906"/>
                <a:gd name="f54" fmla="val 20356"/>
                <a:gd name="f55" fmla="val 4019"/>
                <a:gd name="f56" fmla="val 19243"/>
                <a:gd name="f57" fmla="val 5132"/>
                <a:gd name="f58" fmla="val 18130"/>
                <a:gd name="f59" fmla="val 6245"/>
                <a:gd name="f60" fmla="val 17017"/>
                <a:gd name="f61" fmla="val 7358"/>
                <a:gd name="f62" fmla="val 15904"/>
                <a:gd name="f63" fmla="val 8471"/>
                <a:gd name="f64" fmla="val 14791"/>
                <a:gd name="f65" fmla="val 9583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5"/>
                <a:gd name="f74" fmla="val 9227"/>
                <a:gd name="f75" fmla="val 15147"/>
                <a:gd name="f76" fmla="val 8115"/>
                <a:gd name="f77" fmla="val 16260"/>
                <a:gd name="f78" fmla="val 7002"/>
                <a:gd name="f79" fmla="val 18486"/>
                <a:gd name="f80" fmla="val 4776"/>
                <a:gd name="f81" fmla="val 19599"/>
                <a:gd name="f82" fmla="val 3663"/>
                <a:gd name="f83" fmla="val 20712"/>
                <a:gd name="f84" fmla="val 2550"/>
                <a:gd name="f85" fmla="val 21824"/>
                <a:gd name="f86" fmla="val 1438"/>
                <a:gd name="f87" fmla="val 22937"/>
                <a:gd name="f88" fmla="val 325"/>
                <a:gd name="f89" fmla="*/ f0 1 23262"/>
                <a:gd name="f90" fmla="*/ f1 1 23045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3262"/>
                <a:gd name="f97" fmla="*/ f94 1 23045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1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3" name="Google Shape;886;p32">
              <a:extLst>
                <a:ext uri="{FF2B5EF4-FFF2-40B4-BE49-F238E27FC236}">
                  <a16:creationId xmlns:a16="http://schemas.microsoft.com/office/drawing/2014/main" id="{E0ABD552-032F-4BE6-852D-18BAC64958D5}"/>
                </a:ext>
              </a:extLst>
            </p:cNvPr>
            <p:cNvSpPr/>
            <p:nvPr/>
          </p:nvSpPr>
          <p:spPr>
            <a:xfrm rot="5400013">
              <a:off x="4082205" y="2591936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0"/>
                <a:gd name="f6" fmla="val 22674"/>
                <a:gd name="f7" fmla="val 387"/>
                <a:gd name="f8" fmla="val 21561"/>
                <a:gd name="f9" fmla="val 1499"/>
                <a:gd name="f10" fmla="val 20448"/>
                <a:gd name="f11" fmla="val 2612"/>
                <a:gd name="f12" fmla="val 19335"/>
                <a:gd name="f13" fmla="val 3725"/>
                <a:gd name="f14" fmla="val 17110"/>
                <a:gd name="f15" fmla="val 5951"/>
                <a:gd name="f16" fmla="val 15997"/>
                <a:gd name="f17" fmla="val 7064"/>
                <a:gd name="f18" fmla="val 14884"/>
                <a:gd name="f19" fmla="val 8176"/>
                <a:gd name="f20" fmla="val 13771"/>
                <a:gd name="f21" fmla="val 9289"/>
                <a:gd name="f22" fmla="val 12658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10417"/>
                <a:gd name="f29" fmla="val 9320"/>
                <a:gd name="f30" fmla="val 13740"/>
                <a:gd name="f31" fmla="val 8207"/>
                <a:gd name="f32" fmla="val 14853"/>
                <a:gd name="f33" fmla="val 7094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756"/>
                <a:gd name="f40" fmla="val 19305"/>
                <a:gd name="f41" fmla="val 2643"/>
                <a:gd name="f42" fmla="val 20417"/>
                <a:gd name="f43" fmla="val 1530"/>
                <a:gd name="f44" fmla="val 21530"/>
                <a:gd name="f45" fmla="val 417"/>
                <a:gd name="f46" fmla="val 22643"/>
                <a:gd name="f47" fmla="val 201"/>
                <a:gd name="f48" fmla="val 247"/>
                <a:gd name="f49" fmla="val 22999"/>
                <a:gd name="f50" fmla="val 680"/>
                <a:gd name="f51" fmla="val 22581"/>
                <a:gd name="f52" fmla="val 1793"/>
                <a:gd name="f53" fmla="val 21468"/>
                <a:gd name="f54" fmla="val 2906"/>
                <a:gd name="f55" fmla="val 20356"/>
                <a:gd name="f56" fmla="val 4019"/>
                <a:gd name="f57" fmla="val 19243"/>
                <a:gd name="f58" fmla="val 5131"/>
                <a:gd name="f59" fmla="val 18130"/>
                <a:gd name="f60" fmla="val 6244"/>
                <a:gd name="f61" fmla="val 17017"/>
                <a:gd name="f62" fmla="val 7357"/>
                <a:gd name="f63" fmla="val 15904"/>
                <a:gd name="f64" fmla="val 8470"/>
                <a:gd name="f65" fmla="val 14791"/>
                <a:gd name="f66" fmla="val 9583"/>
                <a:gd name="f67" fmla="val 13679"/>
                <a:gd name="f68" fmla="val 10696"/>
                <a:gd name="f69" fmla="val 12566"/>
                <a:gd name="f70" fmla="val 11808"/>
                <a:gd name="f71" fmla="val 11453"/>
                <a:gd name="f72" fmla="val 12921"/>
                <a:gd name="f73" fmla="val 10340"/>
                <a:gd name="f74" fmla="val 14034"/>
                <a:gd name="f75" fmla="val 9227"/>
                <a:gd name="f76" fmla="val 15147"/>
                <a:gd name="f77" fmla="val 8115"/>
                <a:gd name="f78" fmla="val 16260"/>
                <a:gd name="f79" fmla="val 7002"/>
                <a:gd name="f80" fmla="val 17372"/>
                <a:gd name="f81" fmla="val 5889"/>
                <a:gd name="f82" fmla="val 18485"/>
                <a:gd name="f83" fmla="val 4776"/>
                <a:gd name="f84" fmla="val 20711"/>
                <a:gd name="f85" fmla="val 2550"/>
                <a:gd name="f86" fmla="val 21824"/>
                <a:gd name="f87" fmla="val 1438"/>
                <a:gd name="f88" fmla="val 22937"/>
                <a:gd name="f89" fmla="val 325"/>
                <a:gd name="f90" fmla="val 23261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7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4" name="Google Shape;887;p32">
              <a:extLst>
                <a:ext uri="{FF2B5EF4-FFF2-40B4-BE49-F238E27FC236}">
                  <a16:creationId xmlns:a16="http://schemas.microsoft.com/office/drawing/2014/main" id="{4B960B94-4EBF-4430-BF46-10594C3AD9A7}"/>
                </a:ext>
              </a:extLst>
            </p:cNvPr>
            <p:cNvSpPr/>
            <p:nvPr/>
          </p:nvSpPr>
          <p:spPr>
            <a:xfrm rot="5400013">
              <a:off x="4082205" y="2531165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0"/>
                <a:gd name="f6" fmla="val 22674"/>
                <a:gd name="f7" fmla="val 387"/>
                <a:gd name="f8" fmla="val 21561"/>
                <a:gd name="f9" fmla="val 1499"/>
                <a:gd name="f10" fmla="val 20448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4"/>
                <a:gd name="f21" fmla="val 8176"/>
                <a:gd name="f22" fmla="val 13771"/>
                <a:gd name="f23" fmla="val 9289"/>
                <a:gd name="f24" fmla="val 12659"/>
                <a:gd name="f25" fmla="val 10402"/>
                <a:gd name="f26" fmla="val 11530"/>
                <a:gd name="f27" fmla="val 11515"/>
                <a:gd name="f28" fmla="val 10433"/>
                <a:gd name="f29" fmla="val 12628"/>
                <a:gd name="f30" fmla="val 8207"/>
                <a:gd name="f31" fmla="val 14853"/>
                <a:gd name="f32" fmla="val 7095"/>
                <a:gd name="f33" fmla="val 15966"/>
                <a:gd name="f34" fmla="val 5982"/>
                <a:gd name="f35" fmla="val 17079"/>
                <a:gd name="f36" fmla="val 4869"/>
                <a:gd name="f37" fmla="val 18192"/>
                <a:gd name="f38" fmla="val 3756"/>
                <a:gd name="f39" fmla="val 19305"/>
                <a:gd name="f40" fmla="val 2643"/>
                <a:gd name="f41" fmla="val 20417"/>
                <a:gd name="f42" fmla="val 1530"/>
                <a:gd name="f43" fmla="val 21530"/>
                <a:gd name="f44" fmla="val 402"/>
                <a:gd name="f45" fmla="val 22643"/>
                <a:gd name="f46" fmla="val 217"/>
                <a:gd name="f47" fmla="val 680"/>
                <a:gd name="f48" fmla="val 22581"/>
                <a:gd name="f49" fmla="val 1793"/>
                <a:gd name="f50" fmla="val 21468"/>
                <a:gd name="f51" fmla="val 2906"/>
                <a:gd name="f52" fmla="val 20356"/>
                <a:gd name="f53" fmla="val 4019"/>
                <a:gd name="f54" fmla="val 19243"/>
                <a:gd name="f55" fmla="val 5132"/>
                <a:gd name="f56" fmla="val 18130"/>
                <a:gd name="f57" fmla="val 6244"/>
                <a:gd name="f58" fmla="val 17017"/>
                <a:gd name="f59" fmla="val 7357"/>
                <a:gd name="f60" fmla="val 15904"/>
                <a:gd name="f61" fmla="val 8470"/>
                <a:gd name="f62" fmla="val 14791"/>
                <a:gd name="f63" fmla="val 9583"/>
                <a:gd name="f64" fmla="val 13679"/>
                <a:gd name="f65" fmla="val 11809"/>
                <a:gd name="f66" fmla="val 11453"/>
                <a:gd name="f67" fmla="val 12921"/>
                <a:gd name="f68" fmla="val 10340"/>
                <a:gd name="f69" fmla="val 14034"/>
                <a:gd name="f70" fmla="val 9227"/>
                <a:gd name="f71" fmla="val 15147"/>
                <a:gd name="f72" fmla="val 8115"/>
                <a:gd name="f73" fmla="val 16260"/>
                <a:gd name="f74" fmla="val 7002"/>
                <a:gd name="f75" fmla="val 17373"/>
                <a:gd name="f76" fmla="val 5889"/>
                <a:gd name="f77" fmla="val 18485"/>
                <a:gd name="f78" fmla="val 4776"/>
                <a:gd name="f79" fmla="val 19598"/>
                <a:gd name="f80" fmla="val 3663"/>
                <a:gd name="f81" fmla="val 20711"/>
                <a:gd name="f82" fmla="val 2550"/>
                <a:gd name="f83" fmla="val 21824"/>
                <a:gd name="f84" fmla="val 1438"/>
                <a:gd name="f85" fmla="val 22937"/>
                <a:gd name="f86" fmla="val 325"/>
                <a:gd name="f87" fmla="val 23261"/>
                <a:gd name="f88" fmla="*/ f0 1 23262"/>
                <a:gd name="f89" fmla="*/ f1 1 23045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23262"/>
                <a:gd name="f96" fmla="*/ f93 1 23045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4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5" name="Google Shape;888;p32">
              <a:extLst>
                <a:ext uri="{FF2B5EF4-FFF2-40B4-BE49-F238E27FC236}">
                  <a16:creationId xmlns:a16="http://schemas.microsoft.com/office/drawing/2014/main" id="{1C617260-4760-4E22-A83A-F07945DD51B8}"/>
                </a:ext>
              </a:extLst>
            </p:cNvPr>
            <p:cNvSpPr/>
            <p:nvPr/>
          </p:nvSpPr>
          <p:spPr>
            <a:xfrm rot="5400013">
              <a:off x="4082205" y="2470394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4"/>
                <a:gd name="f7" fmla="val 387"/>
                <a:gd name="f8" fmla="val 21561"/>
                <a:gd name="f9" fmla="val 1499"/>
                <a:gd name="f10" fmla="val 19336"/>
                <a:gd name="f11" fmla="val 3725"/>
                <a:gd name="f12" fmla="val 18223"/>
                <a:gd name="f13" fmla="val 4838"/>
                <a:gd name="f14" fmla="val 17110"/>
                <a:gd name="f15" fmla="val 5951"/>
                <a:gd name="f16" fmla="val 15997"/>
                <a:gd name="f17" fmla="val 7064"/>
                <a:gd name="f18" fmla="val 14884"/>
                <a:gd name="f19" fmla="val 8176"/>
                <a:gd name="f20" fmla="val 13772"/>
                <a:gd name="f21" fmla="val 9289"/>
                <a:gd name="f22" fmla="val 12659"/>
                <a:gd name="f23" fmla="val 10402"/>
                <a:gd name="f24" fmla="val 12643"/>
                <a:gd name="f25" fmla="val 11546"/>
                <a:gd name="f26" fmla="val 11515"/>
                <a:gd name="f27" fmla="val 10433"/>
                <a:gd name="f28" fmla="val 12628"/>
                <a:gd name="f29" fmla="val 9320"/>
                <a:gd name="f30" fmla="val 13740"/>
                <a:gd name="f31" fmla="val 8208"/>
                <a:gd name="f32" fmla="val 14853"/>
                <a:gd name="f33" fmla="val 7095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756"/>
                <a:gd name="f40" fmla="val 19305"/>
                <a:gd name="f41" fmla="val 2643"/>
                <a:gd name="f42" fmla="val 20417"/>
                <a:gd name="f43" fmla="val 1515"/>
                <a:gd name="f44" fmla="val 21530"/>
                <a:gd name="f45" fmla="val 418"/>
                <a:gd name="f46" fmla="val 22643"/>
                <a:gd name="f47" fmla="val 1"/>
                <a:gd name="f48" fmla="val 217"/>
                <a:gd name="f49" fmla="val 681"/>
                <a:gd name="f50" fmla="val 22581"/>
                <a:gd name="f51" fmla="val 2473"/>
                <a:gd name="f52" fmla="val 20773"/>
                <a:gd name="f53" fmla="val 2906"/>
                <a:gd name="f54" fmla="val 20356"/>
                <a:gd name="f55" fmla="val 4019"/>
                <a:gd name="f56" fmla="val 19243"/>
                <a:gd name="f57" fmla="val 5132"/>
                <a:gd name="f58" fmla="val 18130"/>
                <a:gd name="f59" fmla="val 6245"/>
                <a:gd name="f60" fmla="val 17017"/>
                <a:gd name="f61" fmla="val 7357"/>
                <a:gd name="f62" fmla="val 15904"/>
                <a:gd name="f63" fmla="val 8470"/>
                <a:gd name="f64" fmla="val 14791"/>
                <a:gd name="f65" fmla="val 9583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4"/>
                <a:gd name="f74" fmla="val 9227"/>
                <a:gd name="f75" fmla="val 15147"/>
                <a:gd name="f76" fmla="val 8115"/>
                <a:gd name="f77" fmla="val 16260"/>
                <a:gd name="f78" fmla="val 7002"/>
                <a:gd name="f79" fmla="val 17373"/>
                <a:gd name="f80" fmla="val 5889"/>
                <a:gd name="f81" fmla="val 18486"/>
                <a:gd name="f82" fmla="val 4776"/>
                <a:gd name="f83" fmla="val 19598"/>
                <a:gd name="f84" fmla="val 3663"/>
                <a:gd name="f85" fmla="val 20711"/>
                <a:gd name="f86" fmla="val 2550"/>
                <a:gd name="f87" fmla="val 21824"/>
                <a:gd name="f88" fmla="val 1438"/>
                <a:gd name="f89" fmla="val 22937"/>
                <a:gd name="f90" fmla="val 325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3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6" name="Google Shape;889;p32">
              <a:extLst>
                <a:ext uri="{FF2B5EF4-FFF2-40B4-BE49-F238E27FC236}">
                  <a16:creationId xmlns:a16="http://schemas.microsoft.com/office/drawing/2014/main" id="{0DC55CF4-14B4-460B-9346-83376442D6F3}"/>
                </a:ext>
              </a:extLst>
            </p:cNvPr>
            <p:cNvSpPr/>
            <p:nvPr/>
          </p:nvSpPr>
          <p:spPr>
            <a:xfrm rot="5400013">
              <a:off x="4082205" y="2409623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4"/>
                <a:gd name="f7" fmla="val 387"/>
                <a:gd name="f8" fmla="val 21562"/>
                <a:gd name="f9" fmla="val 1499"/>
                <a:gd name="f10" fmla="val 20449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5"/>
                <a:gd name="f21" fmla="val 8176"/>
                <a:gd name="f22" fmla="val 13756"/>
                <a:gd name="f23" fmla="val 9289"/>
                <a:gd name="f24" fmla="val 12659"/>
                <a:gd name="f25" fmla="val 10402"/>
                <a:gd name="f26" fmla="val 10433"/>
                <a:gd name="f27" fmla="val 12628"/>
                <a:gd name="f28" fmla="val 9321"/>
                <a:gd name="f29" fmla="val 13740"/>
                <a:gd name="f30" fmla="val 8208"/>
                <a:gd name="f31" fmla="val 14853"/>
                <a:gd name="f32" fmla="val 7095"/>
                <a:gd name="f33" fmla="val 15966"/>
                <a:gd name="f34" fmla="val 5982"/>
                <a:gd name="f35" fmla="val 17079"/>
                <a:gd name="f36" fmla="val 4869"/>
                <a:gd name="f37" fmla="val 18192"/>
                <a:gd name="f38" fmla="val 3756"/>
                <a:gd name="f39" fmla="val 19305"/>
                <a:gd name="f40" fmla="val 2628"/>
                <a:gd name="f41" fmla="val 20417"/>
                <a:gd name="f42" fmla="val 835"/>
                <a:gd name="f43" fmla="val 22210"/>
                <a:gd name="f44" fmla="val 418"/>
                <a:gd name="f45" fmla="val 22643"/>
                <a:gd name="f46" fmla="val 1"/>
                <a:gd name="f47" fmla="val 217"/>
                <a:gd name="f48" fmla="val 681"/>
                <a:gd name="f49" fmla="val 22581"/>
                <a:gd name="f50" fmla="val 1794"/>
                <a:gd name="f51" fmla="val 21468"/>
                <a:gd name="f52" fmla="val 2906"/>
                <a:gd name="f53" fmla="val 20356"/>
                <a:gd name="f54" fmla="val 4019"/>
                <a:gd name="f55" fmla="val 19243"/>
                <a:gd name="f56" fmla="val 5132"/>
                <a:gd name="f57" fmla="val 18130"/>
                <a:gd name="f58" fmla="val 6245"/>
                <a:gd name="f59" fmla="val 17017"/>
                <a:gd name="f60" fmla="val 7358"/>
                <a:gd name="f61" fmla="val 15904"/>
                <a:gd name="f62" fmla="val 8470"/>
                <a:gd name="f63" fmla="val 14791"/>
                <a:gd name="f64" fmla="val 9583"/>
                <a:gd name="f65" fmla="val 13679"/>
                <a:gd name="f66" fmla="val 10696"/>
                <a:gd name="f67" fmla="val 12566"/>
                <a:gd name="f68" fmla="val 11809"/>
                <a:gd name="f69" fmla="val 11453"/>
                <a:gd name="f70" fmla="val 14035"/>
                <a:gd name="f71" fmla="val 9227"/>
                <a:gd name="f72" fmla="val 15147"/>
                <a:gd name="f73" fmla="val 8115"/>
                <a:gd name="f74" fmla="val 16260"/>
                <a:gd name="f75" fmla="val 7002"/>
                <a:gd name="f76" fmla="val 17373"/>
                <a:gd name="f77" fmla="val 5889"/>
                <a:gd name="f78" fmla="val 18486"/>
                <a:gd name="f79" fmla="val 4776"/>
                <a:gd name="f80" fmla="val 19599"/>
                <a:gd name="f81" fmla="val 3663"/>
                <a:gd name="f82" fmla="val 20711"/>
                <a:gd name="f83" fmla="val 2550"/>
                <a:gd name="f84" fmla="val 21824"/>
                <a:gd name="f85" fmla="val 1438"/>
                <a:gd name="f86" fmla="*/ f0 1 23262"/>
                <a:gd name="f87" fmla="*/ f1 1 23045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23262"/>
                <a:gd name="f94" fmla="*/ f91 1 23045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7" name="Google Shape;890;p32">
              <a:extLst>
                <a:ext uri="{FF2B5EF4-FFF2-40B4-BE49-F238E27FC236}">
                  <a16:creationId xmlns:a16="http://schemas.microsoft.com/office/drawing/2014/main" id="{29D06AD3-F8BD-48A8-BF19-676A1C381E48}"/>
                </a:ext>
              </a:extLst>
            </p:cNvPr>
            <p:cNvSpPr/>
            <p:nvPr/>
          </p:nvSpPr>
          <p:spPr>
            <a:xfrm rot="5400013">
              <a:off x="4082205" y="2348843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1562"/>
                <a:gd name="f7" fmla="val 1499"/>
                <a:gd name="f8" fmla="val 20449"/>
                <a:gd name="f9" fmla="val 2612"/>
                <a:gd name="f10" fmla="val 19336"/>
                <a:gd name="f11" fmla="val 3725"/>
                <a:gd name="f12" fmla="val 18223"/>
                <a:gd name="f13" fmla="val 4838"/>
                <a:gd name="f14" fmla="val 17110"/>
                <a:gd name="f15" fmla="val 5951"/>
                <a:gd name="f16" fmla="val 15998"/>
                <a:gd name="f17" fmla="val 7064"/>
                <a:gd name="f18" fmla="val 14885"/>
                <a:gd name="f19" fmla="val 8176"/>
                <a:gd name="f20" fmla="val 14869"/>
                <a:gd name="f21" fmla="val 13772"/>
                <a:gd name="f22" fmla="val 9289"/>
                <a:gd name="f23" fmla="val 12659"/>
                <a:gd name="f24" fmla="val 10402"/>
                <a:gd name="f25" fmla="val 11546"/>
                <a:gd name="f26" fmla="val 11515"/>
                <a:gd name="f27" fmla="val 10434"/>
                <a:gd name="f28" fmla="val 12628"/>
                <a:gd name="f29" fmla="val 9321"/>
                <a:gd name="f30" fmla="val 13740"/>
                <a:gd name="f31" fmla="val 8208"/>
                <a:gd name="f32" fmla="val 14853"/>
                <a:gd name="f33" fmla="val 7095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741"/>
                <a:gd name="f40" fmla="val 19305"/>
                <a:gd name="f41" fmla="val 2644"/>
                <a:gd name="f42" fmla="val 20417"/>
                <a:gd name="f43" fmla="val 1531"/>
                <a:gd name="f44" fmla="val 21530"/>
                <a:gd name="f45" fmla="val 418"/>
                <a:gd name="f46" fmla="val 22643"/>
                <a:gd name="f47" fmla="val 1"/>
                <a:gd name="f48" fmla="val 202"/>
                <a:gd name="f49" fmla="val 681"/>
                <a:gd name="f50" fmla="val 22581"/>
                <a:gd name="f51" fmla="val 1794"/>
                <a:gd name="f52" fmla="val 21468"/>
                <a:gd name="f53" fmla="val 2907"/>
                <a:gd name="f54" fmla="val 20356"/>
                <a:gd name="f55" fmla="val 4699"/>
                <a:gd name="f56" fmla="val 18547"/>
                <a:gd name="f57" fmla="val 5132"/>
                <a:gd name="f58" fmla="val 18130"/>
                <a:gd name="f59" fmla="val 6245"/>
                <a:gd name="f60" fmla="val 17017"/>
                <a:gd name="f61" fmla="val 7358"/>
                <a:gd name="f62" fmla="val 15904"/>
                <a:gd name="f63" fmla="val 8471"/>
                <a:gd name="f64" fmla="val 14791"/>
                <a:gd name="f65" fmla="val 9583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5"/>
                <a:gd name="f74" fmla="val 9227"/>
                <a:gd name="f75" fmla="val 15148"/>
                <a:gd name="f76" fmla="val 8115"/>
                <a:gd name="f77" fmla="val 16260"/>
                <a:gd name="f78" fmla="val 7002"/>
                <a:gd name="f79" fmla="val 17373"/>
                <a:gd name="f80" fmla="val 5889"/>
                <a:gd name="f81" fmla="val 18486"/>
                <a:gd name="f82" fmla="val 4776"/>
                <a:gd name="f83" fmla="val 19599"/>
                <a:gd name="f84" fmla="val 3663"/>
                <a:gd name="f85" fmla="val 20712"/>
                <a:gd name="f86" fmla="val 2550"/>
                <a:gd name="f87" fmla="val 21824"/>
                <a:gd name="f88" fmla="val 1438"/>
                <a:gd name="f89" fmla="val 22937"/>
                <a:gd name="f90" fmla="val 325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19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8" name="Google Shape;891;p32">
              <a:extLst>
                <a:ext uri="{FF2B5EF4-FFF2-40B4-BE49-F238E27FC236}">
                  <a16:creationId xmlns:a16="http://schemas.microsoft.com/office/drawing/2014/main" id="{E5824A9A-6C41-42B0-9239-83595CDF50CD}"/>
                </a:ext>
              </a:extLst>
            </p:cNvPr>
            <p:cNvSpPr/>
            <p:nvPr/>
          </p:nvSpPr>
          <p:spPr>
            <a:xfrm rot="5400013">
              <a:off x="5561745" y="2552409"/>
              <a:ext cx="38002" cy="537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6"/>
                <a:gd name="f4" fmla="val 479"/>
                <a:gd name="f5" fmla="val 108"/>
                <a:gd name="f6" fmla="val 387"/>
                <a:gd name="f7" fmla="val 495"/>
                <a:gd name="f8" fmla="val 371"/>
                <a:gd name="f9" fmla="val 325"/>
                <a:gd name="f10" fmla="*/ f0 1 696"/>
                <a:gd name="f11" fmla="*/ f1 1 696"/>
                <a:gd name="f12" fmla="val f2"/>
                <a:gd name="f13" fmla="val f3"/>
                <a:gd name="f14" fmla="+- f13 0 f12"/>
                <a:gd name="f15" fmla="*/ f14 1 696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696" h="696">
                  <a:moveTo>
                    <a:pt x="f4" y="f2"/>
                  </a:moveTo>
                  <a:lnTo>
                    <a:pt x="f5" y="f6"/>
                  </a:lnTo>
                  <a:lnTo>
                    <a:pt x="f2" y="f7"/>
                  </a:lnTo>
                  <a:lnTo>
                    <a:pt x="f2" y="f3"/>
                  </a:lnTo>
                  <a:lnTo>
                    <a:pt x="f8" y="f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9" name="Google Shape;892;p32">
              <a:extLst>
                <a:ext uri="{FF2B5EF4-FFF2-40B4-BE49-F238E27FC236}">
                  <a16:creationId xmlns:a16="http://schemas.microsoft.com/office/drawing/2014/main" id="{509F5142-CB46-4736-91FC-3B3A5B955529}"/>
                </a:ext>
              </a:extLst>
            </p:cNvPr>
            <p:cNvSpPr/>
            <p:nvPr/>
          </p:nvSpPr>
          <p:spPr>
            <a:xfrm rot="5400013">
              <a:off x="5488360" y="2539796"/>
              <a:ext cx="98773" cy="139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09"/>
                <a:gd name="f4" fmla="val 1592"/>
                <a:gd name="f5" fmla="val 1221"/>
                <a:gd name="f6" fmla="val 387"/>
                <a:gd name="f7" fmla="val 108"/>
                <a:gd name="f8" fmla="val 1499"/>
                <a:gd name="f9" fmla="val 1608"/>
                <a:gd name="f10" fmla="val 371"/>
                <a:gd name="f11" fmla="val 1438"/>
                <a:gd name="f12" fmla="val 1484"/>
                <a:gd name="f13" fmla="val 325"/>
                <a:gd name="f14" fmla="*/ f0 1 1809"/>
                <a:gd name="f15" fmla="*/ f1 1 1809"/>
                <a:gd name="f16" fmla="val f2"/>
                <a:gd name="f17" fmla="val f3"/>
                <a:gd name="f18" fmla="+- f17 0 f16"/>
                <a:gd name="f19" fmla="*/ f18 1 1809"/>
                <a:gd name="f20" fmla="*/ f16 1 f19"/>
                <a:gd name="f21" fmla="*/ f17 1 f19"/>
                <a:gd name="f22" fmla="*/ f20 f14 1"/>
                <a:gd name="f23" fmla="*/ f21 f14 1"/>
                <a:gd name="f24" fmla="*/ f21 f15 1"/>
                <a:gd name="f25" fmla="*/ f20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809" h="180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2" y="f9"/>
                  </a:lnTo>
                  <a:lnTo>
                    <a:pt x="f2" y="f3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0" name="Google Shape;893;p32">
              <a:extLst>
                <a:ext uri="{FF2B5EF4-FFF2-40B4-BE49-F238E27FC236}">
                  <a16:creationId xmlns:a16="http://schemas.microsoft.com/office/drawing/2014/main" id="{8A3CF400-DFE1-4848-B011-60584BFCF184}"/>
                </a:ext>
              </a:extLst>
            </p:cNvPr>
            <p:cNvSpPr/>
            <p:nvPr/>
          </p:nvSpPr>
          <p:spPr>
            <a:xfrm rot="5400013">
              <a:off x="5414971" y="2527177"/>
              <a:ext cx="159544" cy="2257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2"/>
                <a:gd name="f4" fmla="val 2705"/>
                <a:gd name="f5" fmla="val 2334"/>
                <a:gd name="f6" fmla="val 387"/>
                <a:gd name="f7" fmla="val 1221"/>
                <a:gd name="f8" fmla="val 1499"/>
                <a:gd name="f9" fmla="val 108"/>
                <a:gd name="f10" fmla="val 2612"/>
                <a:gd name="f11" fmla="val 2720"/>
                <a:gd name="f12" fmla="val 2921"/>
                <a:gd name="f13" fmla="val 371"/>
                <a:gd name="f14" fmla="val 2550"/>
                <a:gd name="f15" fmla="val 1484"/>
                <a:gd name="f16" fmla="val 1438"/>
                <a:gd name="f17" fmla="val 2597"/>
                <a:gd name="f18" fmla="val 325"/>
                <a:gd name="f19" fmla="*/ f0 1 2922"/>
                <a:gd name="f20" fmla="*/ f1 1 2922"/>
                <a:gd name="f21" fmla="val f2"/>
                <a:gd name="f22" fmla="val f3"/>
                <a:gd name="f23" fmla="+- f22 0 f21"/>
                <a:gd name="f24" fmla="*/ f23 1 2922"/>
                <a:gd name="f25" fmla="*/ f21 1 f24"/>
                <a:gd name="f26" fmla="*/ f22 1 f24"/>
                <a:gd name="f27" fmla="*/ f25 f19 1"/>
                <a:gd name="f28" fmla="*/ f26 f19 1"/>
                <a:gd name="f29" fmla="*/ f26 f20 1"/>
                <a:gd name="f30" fmla="*/ f2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2922" h="2922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2" y="f11"/>
                  </a:lnTo>
                  <a:lnTo>
                    <a:pt x="f2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2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1" name="Google Shape;894;p32">
              <a:extLst>
                <a:ext uri="{FF2B5EF4-FFF2-40B4-BE49-F238E27FC236}">
                  <a16:creationId xmlns:a16="http://schemas.microsoft.com/office/drawing/2014/main" id="{D77C8335-2235-42C0-8957-61D1575872D9}"/>
                </a:ext>
              </a:extLst>
            </p:cNvPr>
            <p:cNvSpPr/>
            <p:nvPr/>
          </p:nvSpPr>
          <p:spPr>
            <a:xfrm rot="5400013">
              <a:off x="5341586" y="2514564"/>
              <a:ext cx="220315" cy="3117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5"/>
                <a:gd name="f4" fmla="val 3818"/>
                <a:gd name="f5" fmla="val 2334"/>
                <a:gd name="f6" fmla="val 1499"/>
                <a:gd name="f7" fmla="val 1221"/>
                <a:gd name="f8" fmla="val 2612"/>
                <a:gd name="f9" fmla="val 108"/>
                <a:gd name="f10" fmla="val 3725"/>
                <a:gd name="f11" fmla="val 3833"/>
                <a:gd name="f12" fmla="val 4034"/>
                <a:gd name="f13" fmla="val 371"/>
                <a:gd name="f14" fmla="val 3663"/>
                <a:gd name="f15" fmla="val 1484"/>
                <a:gd name="f16" fmla="val 2550"/>
                <a:gd name="f17" fmla="val 2597"/>
                <a:gd name="f18" fmla="val 1438"/>
                <a:gd name="f19" fmla="val 3710"/>
                <a:gd name="f20" fmla="val 325"/>
                <a:gd name="f21" fmla="*/ f0 1 4035"/>
                <a:gd name="f22" fmla="*/ f1 1 4035"/>
                <a:gd name="f23" fmla="val f2"/>
                <a:gd name="f24" fmla="val f3"/>
                <a:gd name="f25" fmla="+- f24 0 f23"/>
                <a:gd name="f26" fmla="*/ f25 1 4035"/>
                <a:gd name="f27" fmla="*/ f23 1 f26"/>
                <a:gd name="f28" fmla="*/ f24 1 f26"/>
                <a:gd name="f29" fmla="*/ f27 f21 1"/>
                <a:gd name="f30" fmla="*/ f28 f21 1"/>
                <a:gd name="f31" fmla="*/ f28 f22 1"/>
                <a:gd name="f32" fmla="*/ f2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035" h="4035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2" y="f11"/>
                  </a:lnTo>
                  <a:lnTo>
                    <a:pt x="f2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2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2" name="Google Shape;895;p32">
              <a:extLst>
                <a:ext uri="{FF2B5EF4-FFF2-40B4-BE49-F238E27FC236}">
                  <a16:creationId xmlns:a16="http://schemas.microsoft.com/office/drawing/2014/main" id="{ADA88043-274A-4A1D-A659-8F90E15154F1}"/>
                </a:ext>
              </a:extLst>
            </p:cNvPr>
            <p:cNvSpPr/>
            <p:nvPr/>
          </p:nvSpPr>
          <p:spPr>
            <a:xfrm rot="5400013">
              <a:off x="5268225" y="2501918"/>
              <a:ext cx="281031" cy="397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47"/>
                <a:gd name="f4" fmla="val 5148"/>
                <a:gd name="f5" fmla="val 4931"/>
                <a:gd name="f6" fmla="val 4544"/>
                <a:gd name="f7" fmla="val 387"/>
                <a:gd name="f8" fmla="val 3447"/>
                <a:gd name="f9" fmla="val 1499"/>
                <a:gd name="f10" fmla="val 2334"/>
                <a:gd name="f11" fmla="val 2612"/>
                <a:gd name="f12" fmla="val 1221"/>
                <a:gd name="f13" fmla="val 3725"/>
                <a:gd name="f14" fmla="val 108"/>
                <a:gd name="f15" fmla="val 4838"/>
                <a:gd name="f16" fmla="val 4946"/>
                <a:gd name="f17" fmla="val 371"/>
                <a:gd name="f18" fmla="val 4776"/>
                <a:gd name="f19" fmla="val 1484"/>
                <a:gd name="f20" fmla="val 3663"/>
                <a:gd name="f21" fmla="val 2597"/>
                <a:gd name="f22" fmla="val 2550"/>
                <a:gd name="f23" fmla="val 3710"/>
                <a:gd name="f24" fmla="val 1438"/>
                <a:gd name="f25" fmla="*/ f0 1 5147"/>
                <a:gd name="f26" fmla="*/ f1 1 5148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147"/>
                <a:gd name="f33" fmla="*/ f30 1 5148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147" h="514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2" y="f16"/>
                  </a:lnTo>
                  <a:lnTo>
                    <a:pt x="f2" y="f3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3" name="Google Shape;896;p32">
              <a:extLst>
                <a:ext uri="{FF2B5EF4-FFF2-40B4-BE49-F238E27FC236}">
                  <a16:creationId xmlns:a16="http://schemas.microsoft.com/office/drawing/2014/main" id="{F41D7F95-4F49-4A09-8885-E51EBAE2678C}"/>
                </a:ext>
              </a:extLst>
            </p:cNvPr>
            <p:cNvSpPr/>
            <p:nvPr/>
          </p:nvSpPr>
          <p:spPr>
            <a:xfrm rot="5400013">
              <a:off x="5194875" y="2489340"/>
              <a:ext cx="341802" cy="4837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60"/>
                <a:gd name="f4" fmla="val 6043"/>
                <a:gd name="f5" fmla="val 5672"/>
                <a:gd name="f6" fmla="val 387"/>
                <a:gd name="f7" fmla="val 4544"/>
                <a:gd name="f8" fmla="val 1499"/>
                <a:gd name="f9" fmla="val 2334"/>
                <a:gd name="f10" fmla="val 3725"/>
                <a:gd name="f11" fmla="val 1221"/>
                <a:gd name="f12" fmla="val 4838"/>
                <a:gd name="f13" fmla="val 108"/>
                <a:gd name="f14" fmla="val 5951"/>
                <a:gd name="f15" fmla="val 6059"/>
                <a:gd name="f16" fmla="val 371"/>
                <a:gd name="f17" fmla="val 5889"/>
                <a:gd name="f18" fmla="val 1484"/>
                <a:gd name="f19" fmla="val 4776"/>
                <a:gd name="f20" fmla="val 2597"/>
                <a:gd name="f21" fmla="val 3663"/>
                <a:gd name="f22" fmla="val 3710"/>
                <a:gd name="f23" fmla="val 2550"/>
                <a:gd name="f24" fmla="val 4822"/>
                <a:gd name="f25" fmla="val 1438"/>
                <a:gd name="f26" fmla="val 5935"/>
                <a:gd name="f27" fmla="val 325"/>
                <a:gd name="f28" fmla="*/ f0 1 6260"/>
                <a:gd name="f29" fmla="*/ f1 1 6260"/>
                <a:gd name="f30" fmla="val f2"/>
                <a:gd name="f31" fmla="val f3"/>
                <a:gd name="f32" fmla="+- f31 0 f30"/>
                <a:gd name="f33" fmla="*/ f32 1 6260"/>
                <a:gd name="f34" fmla="*/ f30 1 f33"/>
                <a:gd name="f35" fmla="*/ f31 1 f33"/>
                <a:gd name="f36" fmla="*/ f34 f28 1"/>
                <a:gd name="f37" fmla="*/ f35 f28 1"/>
                <a:gd name="f38" fmla="*/ f35 f29 1"/>
                <a:gd name="f39" fmla="*/ f34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6260" h="6260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2" y="f15"/>
                  </a:lnTo>
                  <a:lnTo>
                    <a:pt x="f2" y="f3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4" name="Google Shape;897;p32">
              <a:extLst>
                <a:ext uri="{FF2B5EF4-FFF2-40B4-BE49-F238E27FC236}">
                  <a16:creationId xmlns:a16="http://schemas.microsoft.com/office/drawing/2014/main" id="{A083E4A1-639C-45C7-9CD5-F8F1294E23F1}"/>
                </a:ext>
              </a:extLst>
            </p:cNvPr>
            <p:cNvSpPr/>
            <p:nvPr/>
          </p:nvSpPr>
          <p:spPr>
            <a:xfrm rot="5400013">
              <a:off x="5121491" y="2476725"/>
              <a:ext cx="402573" cy="5697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73"/>
                <a:gd name="f4" fmla="val 7156"/>
                <a:gd name="f5" fmla="val 6785"/>
                <a:gd name="f6" fmla="val 387"/>
                <a:gd name="f7" fmla="val 5672"/>
                <a:gd name="f8" fmla="val 1499"/>
                <a:gd name="f9" fmla="val 4544"/>
                <a:gd name="f10" fmla="val 2612"/>
                <a:gd name="f11" fmla="val 3447"/>
                <a:gd name="f12" fmla="val 3725"/>
                <a:gd name="f13" fmla="val 2334"/>
                <a:gd name="f14" fmla="val 4838"/>
                <a:gd name="f15" fmla="val 1221"/>
                <a:gd name="f16" fmla="val 5951"/>
                <a:gd name="f17" fmla="val 108"/>
                <a:gd name="f18" fmla="val 7064"/>
                <a:gd name="f19" fmla="val 7172"/>
                <a:gd name="f20" fmla="val 371"/>
                <a:gd name="f21" fmla="val 7002"/>
                <a:gd name="f22" fmla="val 1484"/>
                <a:gd name="f23" fmla="val 5889"/>
                <a:gd name="f24" fmla="val 2597"/>
                <a:gd name="f25" fmla="val 4776"/>
                <a:gd name="f26" fmla="val 3710"/>
                <a:gd name="f27" fmla="val 3663"/>
                <a:gd name="f28" fmla="val 4822"/>
                <a:gd name="f29" fmla="val 2550"/>
                <a:gd name="f30" fmla="val 5935"/>
                <a:gd name="f31" fmla="val 1438"/>
                <a:gd name="f32" fmla="val 7048"/>
                <a:gd name="f33" fmla="val 325"/>
                <a:gd name="f34" fmla="*/ f0 1 7373"/>
                <a:gd name="f35" fmla="*/ f1 1 7373"/>
                <a:gd name="f36" fmla="val f2"/>
                <a:gd name="f37" fmla="val f3"/>
                <a:gd name="f38" fmla="+- f37 0 f36"/>
                <a:gd name="f39" fmla="*/ f38 1 7373"/>
                <a:gd name="f40" fmla="*/ f36 1 f39"/>
                <a:gd name="f41" fmla="*/ f37 1 f39"/>
                <a:gd name="f42" fmla="*/ f40 f34 1"/>
                <a:gd name="f43" fmla="*/ f41 f34 1"/>
                <a:gd name="f44" fmla="*/ f41 f35 1"/>
                <a:gd name="f45" fmla="*/ f40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373" h="7373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2" y="f19"/>
                  </a:lnTo>
                  <a:lnTo>
                    <a:pt x="f2" y="f3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5" name="Google Shape;898;p32">
              <a:extLst>
                <a:ext uri="{FF2B5EF4-FFF2-40B4-BE49-F238E27FC236}">
                  <a16:creationId xmlns:a16="http://schemas.microsoft.com/office/drawing/2014/main" id="{1C65A65D-D84B-423E-9E2E-26E4860B1B73}"/>
                </a:ext>
              </a:extLst>
            </p:cNvPr>
            <p:cNvSpPr/>
            <p:nvPr/>
          </p:nvSpPr>
          <p:spPr>
            <a:xfrm rot="5400013">
              <a:off x="5048101" y="2464107"/>
              <a:ext cx="463344" cy="655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86"/>
                <a:gd name="f4" fmla="val 8269"/>
                <a:gd name="f5" fmla="val 7898"/>
                <a:gd name="f6" fmla="val 387"/>
                <a:gd name="f7" fmla="val 6785"/>
                <a:gd name="f8" fmla="val 1499"/>
                <a:gd name="f9" fmla="val 5672"/>
                <a:gd name="f10" fmla="val 2612"/>
                <a:gd name="f11" fmla="val 4544"/>
                <a:gd name="f12" fmla="val 3725"/>
                <a:gd name="f13" fmla="val 2334"/>
                <a:gd name="f14" fmla="val 5951"/>
                <a:gd name="f15" fmla="val 1221"/>
                <a:gd name="f16" fmla="val 7064"/>
                <a:gd name="f17" fmla="val 108"/>
                <a:gd name="f18" fmla="val 8176"/>
                <a:gd name="f19" fmla="val 8285"/>
                <a:gd name="f20" fmla="val 371"/>
                <a:gd name="f21" fmla="val 8115"/>
                <a:gd name="f22" fmla="val 1484"/>
                <a:gd name="f23" fmla="val 7002"/>
                <a:gd name="f24" fmla="val 2597"/>
                <a:gd name="f25" fmla="val 5889"/>
                <a:gd name="f26" fmla="val 3710"/>
                <a:gd name="f27" fmla="val 4776"/>
                <a:gd name="f28" fmla="val 5935"/>
                <a:gd name="f29" fmla="val 2550"/>
                <a:gd name="f30" fmla="val 7048"/>
                <a:gd name="f31" fmla="val 1438"/>
                <a:gd name="f32" fmla="val 8161"/>
                <a:gd name="f33" fmla="val 325"/>
                <a:gd name="f34" fmla="val 8485"/>
                <a:gd name="f35" fmla="*/ f0 1 8486"/>
                <a:gd name="f36" fmla="*/ f1 1 8486"/>
                <a:gd name="f37" fmla="val f2"/>
                <a:gd name="f38" fmla="val f3"/>
                <a:gd name="f39" fmla="+- f38 0 f37"/>
                <a:gd name="f40" fmla="*/ f39 1 8486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8486" h="8486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2" y="f19"/>
                  </a:lnTo>
                  <a:lnTo>
                    <a:pt x="f2" y="f3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6" name="Google Shape;899;p32">
              <a:extLst>
                <a:ext uri="{FF2B5EF4-FFF2-40B4-BE49-F238E27FC236}">
                  <a16:creationId xmlns:a16="http://schemas.microsoft.com/office/drawing/2014/main" id="{747F5ECF-612A-4C2D-8674-BFAF74B58011}"/>
                </a:ext>
              </a:extLst>
            </p:cNvPr>
            <p:cNvSpPr/>
            <p:nvPr/>
          </p:nvSpPr>
          <p:spPr>
            <a:xfrm rot="5400013">
              <a:off x="4974715" y="2451493"/>
              <a:ext cx="524115" cy="7417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99"/>
                <a:gd name="f4" fmla="val 9382"/>
                <a:gd name="f5" fmla="val 9011"/>
                <a:gd name="f6" fmla="val 387"/>
                <a:gd name="f7" fmla="val 7898"/>
                <a:gd name="f8" fmla="val 1499"/>
                <a:gd name="f9" fmla="val 6785"/>
                <a:gd name="f10" fmla="val 2612"/>
                <a:gd name="f11" fmla="val 5672"/>
                <a:gd name="f12" fmla="val 3725"/>
                <a:gd name="f13" fmla="val 4544"/>
                <a:gd name="f14" fmla="val 4838"/>
                <a:gd name="f15" fmla="val 3447"/>
                <a:gd name="f16" fmla="val 5951"/>
                <a:gd name="f17" fmla="val 2334"/>
                <a:gd name="f18" fmla="val 7064"/>
                <a:gd name="f19" fmla="val 1221"/>
                <a:gd name="f20" fmla="val 8176"/>
                <a:gd name="f21" fmla="val 108"/>
                <a:gd name="f22" fmla="val 9289"/>
                <a:gd name="f23" fmla="val 9397"/>
                <a:gd name="f24" fmla="val 9598"/>
                <a:gd name="f25" fmla="val 371"/>
                <a:gd name="f26" fmla="val 9227"/>
                <a:gd name="f27" fmla="val 1484"/>
                <a:gd name="f28" fmla="val 8115"/>
                <a:gd name="f29" fmla="val 2597"/>
                <a:gd name="f30" fmla="val 7002"/>
                <a:gd name="f31" fmla="val 3710"/>
                <a:gd name="f32" fmla="val 5889"/>
                <a:gd name="f33" fmla="val 4822"/>
                <a:gd name="f34" fmla="val 4776"/>
                <a:gd name="f35" fmla="val 5935"/>
                <a:gd name="f36" fmla="val 3663"/>
                <a:gd name="f37" fmla="val 7048"/>
                <a:gd name="f38" fmla="val 2550"/>
                <a:gd name="f39" fmla="val 8161"/>
                <a:gd name="f40" fmla="val 1438"/>
                <a:gd name="f41" fmla="val 9274"/>
                <a:gd name="f42" fmla="val 325"/>
                <a:gd name="f43" fmla="*/ f0 1 9599"/>
                <a:gd name="f44" fmla="*/ f1 1 9599"/>
                <a:gd name="f45" fmla="val f2"/>
                <a:gd name="f46" fmla="val f3"/>
                <a:gd name="f47" fmla="+- f46 0 f45"/>
                <a:gd name="f48" fmla="*/ f47 1 9599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9599" h="959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" y="f23"/>
                  </a:lnTo>
                  <a:lnTo>
                    <a:pt x="f2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24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7" name="Google Shape;900;p32">
              <a:extLst>
                <a:ext uri="{FF2B5EF4-FFF2-40B4-BE49-F238E27FC236}">
                  <a16:creationId xmlns:a16="http://schemas.microsoft.com/office/drawing/2014/main" id="{D3C583A1-980F-430B-88C5-C3476012E490}"/>
                </a:ext>
              </a:extLst>
            </p:cNvPr>
            <p:cNvSpPr/>
            <p:nvPr/>
          </p:nvSpPr>
          <p:spPr>
            <a:xfrm rot="5400013">
              <a:off x="4901316" y="2438874"/>
              <a:ext cx="584886" cy="827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12"/>
                <a:gd name="f4" fmla="val 10495"/>
                <a:gd name="f5" fmla="val 10124"/>
                <a:gd name="f6" fmla="val 387"/>
                <a:gd name="f7" fmla="val 9011"/>
                <a:gd name="f8" fmla="val 1499"/>
                <a:gd name="f9" fmla="val 7898"/>
                <a:gd name="f10" fmla="val 2612"/>
                <a:gd name="f11" fmla="val 6785"/>
                <a:gd name="f12" fmla="val 3725"/>
                <a:gd name="f13" fmla="val 5672"/>
                <a:gd name="f14" fmla="val 4838"/>
                <a:gd name="f15" fmla="val 4544"/>
                <a:gd name="f16" fmla="val 5951"/>
                <a:gd name="f17" fmla="val 2334"/>
                <a:gd name="f18" fmla="val 8176"/>
                <a:gd name="f19" fmla="val 1221"/>
                <a:gd name="f20" fmla="val 9289"/>
                <a:gd name="f21" fmla="val 108"/>
                <a:gd name="f22" fmla="val 10402"/>
                <a:gd name="f23" fmla="val 10510"/>
                <a:gd name="f24" fmla="val 10711"/>
                <a:gd name="f25" fmla="val 371"/>
                <a:gd name="f26" fmla="val 10340"/>
                <a:gd name="f27" fmla="val 1484"/>
                <a:gd name="f28" fmla="val 9227"/>
                <a:gd name="f29" fmla="val 2597"/>
                <a:gd name="f30" fmla="val 8115"/>
                <a:gd name="f31" fmla="val 3710"/>
                <a:gd name="f32" fmla="val 7002"/>
                <a:gd name="f33" fmla="val 5935"/>
                <a:gd name="f34" fmla="val 4776"/>
                <a:gd name="f35" fmla="val 7048"/>
                <a:gd name="f36" fmla="val 3663"/>
                <a:gd name="f37" fmla="val 8161"/>
                <a:gd name="f38" fmla="val 2550"/>
                <a:gd name="f39" fmla="val 9274"/>
                <a:gd name="f40" fmla="val 1438"/>
                <a:gd name="f41" fmla="val 10386"/>
                <a:gd name="f42" fmla="val 325"/>
                <a:gd name="f43" fmla="*/ f0 1 10712"/>
                <a:gd name="f44" fmla="*/ f1 1 10712"/>
                <a:gd name="f45" fmla="val f2"/>
                <a:gd name="f46" fmla="val f3"/>
                <a:gd name="f47" fmla="+- f46 0 f45"/>
                <a:gd name="f48" fmla="*/ f47 1 10712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712" h="10712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" y="f23"/>
                  </a:lnTo>
                  <a:lnTo>
                    <a:pt x="f2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24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8" name="Google Shape;901;p32">
              <a:extLst>
                <a:ext uri="{FF2B5EF4-FFF2-40B4-BE49-F238E27FC236}">
                  <a16:creationId xmlns:a16="http://schemas.microsoft.com/office/drawing/2014/main" id="{B3D4FF5F-D6C4-4F21-84BE-CD78C99BB726}"/>
                </a:ext>
              </a:extLst>
            </p:cNvPr>
            <p:cNvSpPr/>
            <p:nvPr/>
          </p:nvSpPr>
          <p:spPr>
            <a:xfrm rot="5400013">
              <a:off x="4828005" y="2426269"/>
              <a:ext cx="645602" cy="913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24"/>
                <a:gd name="f4" fmla="val 11607"/>
                <a:gd name="f5" fmla="val 11237"/>
                <a:gd name="f6" fmla="val 387"/>
                <a:gd name="f7" fmla="val 10124"/>
                <a:gd name="f8" fmla="val 1499"/>
                <a:gd name="f9" fmla="val 9011"/>
                <a:gd name="f10" fmla="val 2612"/>
                <a:gd name="f11" fmla="val 7898"/>
                <a:gd name="f12" fmla="val 3725"/>
                <a:gd name="f13" fmla="val 6785"/>
                <a:gd name="f14" fmla="val 4838"/>
                <a:gd name="f15" fmla="val 5672"/>
                <a:gd name="f16" fmla="val 5951"/>
                <a:gd name="f17" fmla="val 4544"/>
                <a:gd name="f18" fmla="val 7064"/>
                <a:gd name="f19" fmla="val 3447"/>
                <a:gd name="f20" fmla="val 8176"/>
                <a:gd name="f21" fmla="val 2334"/>
                <a:gd name="f22" fmla="val 9289"/>
                <a:gd name="f23" fmla="val 1221"/>
                <a:gd name="f24" fmla="val 10402"/>
                <a:gd name="f25" fmla="val 108"/>
                <a:gd name="f26" fmla="val 11515"/>
                <a:gd name="f27" fmla="val 11608"/>
                <a:gd name="f28" fmla="val 371"/>
                <a:gd name="f29" fmla="val 11453"/>
                <a:gd name="f30" fmla="val 1484"/>
                <a:gd name="f31" fmla="val 10340"/>
                <a:gd name="f32" fmla="val 2597"/>
                <a:gd name="f33" fmla="val 9227"/>
                <a:gd name="f34" fmla="val 3710"/>
                <a:gd name="f35" fmla="val 8115"/>
                <a:gd name="f36" fmla="val 4822"/>
                <a:gd name="f37" fmla="val 7002"/>
                <a:gd name="f38" fmla="val 5935"/>
                <a:gd name="f39" fmla="val 5889"/>
                <a:gd name="f40" fmla="val 7048"/>
                <a:gd name="f41" fmla="val 4776"/>
                <a:gd name="f42" fmla="val 8161"/>
                <a:gd name="f43" fmla="val 3663"/>
                <a:gd name="f44" fmla="val 9274"/>
                <a:gd name="f45" fmla="val 2550"/>
                <a:gd name="f46" fmla="val 10386"/>
                <a:gd name="f47" fmla="val 1438"/>
                <a:gd name="f48" fmla="val 11499"/>
                <a:gd name="f49" fmla="val 325"/>
                <a:gd name="f50" fmla="*/ f0 1 11824"/>
                <a:gd name="f51" fmla="*/ f1 1 11824"/>
                <a:gd name="f52" fmla="val f2"/>
                <a:gd name="f53" fmla="val f3"/>
                <a:gd name="f54" fmla="+- f53 0 f52"/>
                <a:gd name="f55" fmla="*/ f54 1 11824"/>
                <a:gd name="f56" fmla="*/ f52 1 f55"/>
                <a:gd name="f57" fmla="*/ f53 1 f55"/>
                <a:gd name="f58" fmla="*/ f56 f50 1"/>
                <a:gd name="f59" fmla="*/ f57 f50 1"/>
                <a:gd name="f60" fmla="*/ f57 f51 1"/>
                <a:gd name="f61" fmla="*/ f56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1824" h="11824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" y="f27"/>
                  </a:lnTo>
                  <a:lnTo>
                    <a:pt x="f2" y="f3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9" name="Google Shape;902;p32">
              <a:extLst>
                <a:ext uri="{FF2B5EF4-FFF2-40B4-BE49-F238E27FC236}">
                  <a16:creationId xmlns:a16="http://schemas.microsoft.com/office/drawing/2014/main" id="{1BECC0FE-2B6A-40E2-8082-FB1AAA1D78B5}"/>
                </a:ext>
              </a:extLst>
            </p:cNvPr>
            <p:cNvSpPr/>
            <p:nvPr/>
          </p:nvSpPr>
          <p:spPr>
            <a:xfrm rot="5400013">
              <a:off x="4754618" y="2413655"/>
              <a:ext cx="706374" cy="999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7"/>
                <a:gd name="f4" fmla="val 12720"/>
                <a:gd name="f5" fmla="val 12349"/>
                <a:gd name="f6" fmla="val 387"/>
                <a:gd name="f7" fmla="val 11237"/>
                <a:gd name="f8" fmla="val 1499"/>
                <a:gd name="f9" fmla="val 10124"/>
                <a:gd name="f10" fmla="val 2612"/>
                <a:gd name="f11" fmla="val 9011"/>
                <a:gd name="f12" fmla="val 3725"/>
                <a:gd name="f13" fmla="val 7898"/>
                <a:gd name="f14" fmla="val 4838"/>
                <a:gd name="f15" fmla="val 6785"/>
                <a:gd name="f16" fmla="val 5951"/>
                <a:gd name="f17" fmla="val 5672"/>
                <a:gd name="f18" fmla="val 7064"/>
                <a:gd name="f19" fmla="val 4544"/>
                <a:gd name="f20" fmla="val 8176"/>
                <a:gd name="f21" fmla="val 2334"/>
                <a:gd name="f22" fmla="val 10402"/>
                <a:gd name="f23" fmla="val 1221"/>
                <a:gd name="f24" fmla="val 11515"/>
                <a:gd name="f25" fmla="val 108"/>
                <a:gd name="f26" fmla="val 12628"/>
                <a:gd name="f27" fmla="val 12736"/>
                <a:gd name="f28" fmla="val 371"/>
                <a:gd name="f29" fmla="val 12566"/>
                <a:gd name="f30" fmla="val 1484"/>
                <a:gd name="f31" fmla="val 11453"/>
                <a:gd name="f32" fmla="val 2597"/>
                <a:gd name="f33" fmla="val 10340"/>
                <a:gd name="f34" fmla="val 3710"/>
                <a:gd name="f35" fmla="val 9227"/>
                <a:gd name="f36" fmla="val 5935"/>
                <a:gd name="f37" fmla="val 7002"/>
                <a:gd name="f38" fmla="val 7048"/>
                <a:gd name="f39" fmla="val 5889"/>
                <a:gd name="f40" fmla="val 8161"/>
                <a:gd name="f41" fmla="val 4776"/>
                <a:gd name="f42" fmla="val 9274"/>
                <a:gd name="f43" fmla="val 3663"/>
                <a:gd name="f44" fmla="val 10386"/>
                <a:gd name="f45" fmla="val 2550"/>
                <a:gd name="f46" fmla="val 11499"/>
                <a:gd name="f47" fmla="val 1438"/>
                <a:gd name="f48" fmla="val 12612"/>
                <a:gd name="f49" fmla="val 325"/>
                <a:gd name="f50" fmla="*/ f0 1 12937"/>
                <a:gd name="f51" fmla="*/ f1 1 12937"/>
                <a:gd name="f52" fmla="val f2"/>
                <a:gd name="f53" fmla="val f3"/>
                <a:gd name="f54" fmla="+- f53 0 f52"/>
                <a:gd name="f55" fmla="*/ f54 1 12937"/>
                <a:gd name="f56" fmla="*/ f52 1 f55"/>
                <a:gd name="f57" fmla="*/ f53 1 f55"/>
                <a:gd name="f58" fmla="*/ f56 f50 1"/>
                <a:gd name="f59" fmla="*/ f57 f50 1"/>
                <a:gd name="f60" fmla="*/ f57 f51 1"/>
                <a:gd name="f61" fmla="*/ f56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937" h="12937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" y="f27"/>
                  </a:lnTo>
                  <a:lnTo>
                    <a:pt x="f2" y="f3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0" name="Google Shape;903;p32">
              <a:extLst>
                <a:ext uri="{FF2B5EF4-FFF2-40B4-BE49-F238E27FC236}">
                  <a16:creationId xmlns:a16="http://schemas.microsoft.com/office/drawing/2014/main" id="{3CF56032-2CCC-4623-B66B-12534F482345}"/>
                </a:ext>
              </a:extLst>
            </p:cNvPr>
            <p:cNvSpPr/>
            <p:nvPr/>
          </p:nvSpPr>
          <p:spPr>
            <a:xfrm rot="5400013">
              <a:off x="4681219" y="2401036"/>
              <a:ext cx="767145" cy="10856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50"/>
                <a:gd name="f4" fmla="val 13833"/>
                <a:gd name="f5" fmla="val 12349"/>
                <a:gd name="f6" fmla="val 1499"/>
                <a:gd name="f7" fmla="val 11237"/>
                <a:gd name="f8" fmla="val 2612"/>
                <a:gd name="f9" fmla="val 10124"/>
                <a:gd name="f10" fmla="val 3725"/>
                <a:gd name="f11" fmla="val 9011"/>
                <a:gd name="f12" fmla="val 4838"/>
                <a:gd name="f13" fmla="val 7898"/>
                <a:gd name="f14" fmla="val 5951"/>
                <a:gd name="f15" fmla="val 6785"/>
                <a:gd name="f16" fmla="val 7064"/>
                <a:gd name="f17" fmla="val 5672"/>
                <a:gd name="f18" fmla="val 8176"/>
                <a:gd name="f19" fmla="val 4544"/>
                <a:gd name="f20" fmla="val 9289"/>
                <a:gd name="f21" fmla="val 3447"/>
                <a:gd name="f22" fmla="val 10402"/>
                <a:gd name="f23" fmla="val 2334"/>
                <a:gd name="f24" fmla="val 11515"/>
                <a:gd name="f25" fmla="val 1221"/>
                <a:gd name="f26" fmla="val 12628"/>
                <a:gd name="f27" fmla="val 108"/>
                <a:gd name="f28" fmla="val 13740"/>
                <a:gd name="f29" fmla="val 13849"/>
                <a:gd name="f30" fmla="val 371"/>
                <a:gd name="f31" fmla="val 13679"/>
                <a:gd name="f32" fmla="val 1484"/>
                <a:gd name="f33" fmla="val 12566"/>
                <a:gd name="f34" fmla="val 2597"/>
                <a:gd name="f35" fmla="val 11453"/>
                <a:gd name="f36" fmla="val 3710"/>
                <a:gd name="f37" fmla="val 10340"/>
                <a:gd name="f38" fmla="val 4822"/>
                <a:gd name="f39" fmla="val 9227"/>
                <a:gd name="f40" fmla="val 5935"/>
                <a:gd name="f41" fmla="val 8115"/>
                <a:gd name="f42" fmla="val 7048"/>
                <a:gd name="f43" fmla="val 7002"/>
                <a:gd name="f44" fmla="val 8161"/>
                <a:gd name="f45" fmla="val 5889"/>
                <a:gd name="f46" fmla="val 9274"/>
                <a:gd name="f47" fmla="val 4776"/>
                <a:gd name="f48" fmla="val 10386"/>
                <a:gd name="f49" fmla="val 3663"/>
                <a:gd name="f50" fmla="val 11499"/>
                <a:gd name="f51" fmla="val 2550"/>
                <a:gd name="f52" fmla="val 12612"/>
                <a:gd name="f53" fmla="val 1438"/>
                <a:gd name="f54" fmla="val 13725"/>
                <a:gd name="f55" fmla="val 325"/>
                <a:gd name="f56" fmla="*/ f0 1 14050"/>
                <a:gd name="f57" fmla="*/ f1 1 14050"/>
                <a:gd name="f58" fmla="val f2"/>
                <a:gd name="f59" fmla="val f3"/>
                <a:gd name="f60" fmla="+- f59 0 f58"/>
                <a:gd name="f61" fmla="*/ f60 1 14050"/>
                <a:gd name="f62" fmla="*/ f58 1 f61"/>
                <a:gd name="f63" fmla="*/ f59 1 f61"/>
                <a:gd name="f64" fmla="*/ f62 f56 1"/>
                <a:gd name="f65" fmla="*/ f63 f56 1"/>
                <a:gd name="f66" fmla="*/ f63 f57 1"/>
                <a:gd name="f67" fmla="*/ f62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4050" h="14050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" y="f29"/>
                  </a:lnTo>
                  <a:lnTo>
                    <a:pt x="f2" y="f3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1" name="Google Shape;904;p32">
              <a:extLst>
                <a:ext uri="{FF2B5EF4-FFF2-40B4-BE49-F238E27FC236}">
                  <a16:creationId xmlns:a16="http://schemas.microsoft.com/office/drawing/2014/main" id="{3DFE6DFC-A0AD-4888-BE23-E599CBF96556}"/>
                </a:ext>
              </a:extLst>
            </p:cNvPr>
            <p:cNvSpPr/>
            <p:nvPr/>
          </p:nvSpPr>
          <p:spPr>
            <a:xfrm rot="5400013">
              <a:off x="4607839" y="2388417"/>
              <a:ext cx="827916" cy="11716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163"/>
                <a:gd name="f4" fmla="val 14946"/>
                <a:gd name="f5" fmla="val 14575"/>
                <a:gd name="f6" fmla="val 387"/>
                <a:gd name="f7" fmla="val 13462"/>
                <a:gd name="f8" fmla="val 1499"/>
                <a:gd name="f9" fmla="val 12349"/>
                <a:gd name="f10" fmla="val 2612"/>
                <a:gd name="f11" fmla="val 11237"/>
                <a:gd name="f12" fmla="val 3725"/>
                <a:gd name="f13" fmla="val 10124"/>
                <a:gd name="f14" fmla="val 4838"/>
                <a:gd name="f15" fmla="val 9011"/>
                <a:gd name="f16" fmla="val 5951"/>
                <a:gd name="f17" fmla="val 7898"/>
                <a:gd name="f18" fmla="val 7064"/>
                <a:gd name="f19" fmla="val 6785"/>
                <a:gd name="f20" fmla="val 8176"/>
                <a:gd name="f21" fmla="val 5672"/>
                <a:gd name="f22" fmla="val 9289"/>
                <a:gd name="f23" fmla="val 4544"/>
                <a:gd name="f24" fmla="val 10402"/>
                <a:gd name="f25" fmla="val 2334"/>
                <a:gd name="f26" fmla="val 12628"/>
                <a:gd name="f27" fmla="val 1221"/>
                <a:gd name="f28" fmla="val 13740"/>
                <a:gd name="f29" fmla="val 108"/>
                <a:gd name="f30" fmla="val 14853"/>
                <a:gd name="f31" fmla="val 14961"/>
                <a:gd name="f32" fmla="val 15162"/>
                <a:gd name="f33" fmla="val 371"/>
                <a:gd name="f34" fmla="val 14791"/>
                <a:gd name="f35" fmla="val 1484"/>
                <a:gd name="f36" fmla="val 13679"/>
                <a:gd name="f37" fmla="val 2597"/>
                <a:gd name="f38" fmla="val 12566"/>
                <a:gd name="f39" fmla="val 3710"/>
                <a:gd name="f40" fmla="val 11453"/>
                <a:gd name="f41" fmla="val 5935"/>
                <a:gd name="f42" fmla="val 9227"/>
                <a:gd name="f43" fmla="val 7048"/>
                <a:gd name="f44" fmla="val 8115"/>
                <a:gd name="f45" fmla="val 8161"/>
                <a:gd name="f46" fmla="val 7002"/>
                <a:gd name="f47" fmla="val 9274"/>
                <a:gd name="f48" fmla="val 5889"/>
                <a:gd name="f49" fmla="val 10386"/>
                <a:gd name="f50" fmla="val 4776"/>
                <a:gd name="f51" fmla="val 11499"/>
                <a:gd name="f52" fmla="val 3663"/>
                <a:gd name="f53" fmla="val 12612"/>
                <a:gd name="f54" fmla="val 2550"/>
                <a:gd name="f55" fmla="val 13725"/>
                <a:gd name="f56" fmla="val 1438"/>
                <a:gd name="f57" fmla="*/ f0 1 15163"/>
                <a:gd name="f58" fmla="*/ f1 1 15163"/>
                <a:gd name="f59" fmla="val f2"/>
                <a:gd name="f60" fmla="val f3"/>
                <a:gd name="f61" fmla="+- f60 0 f59"/>
                <a:gd name="f62" fmla="*/ f61 1 15163"/>
                <a:gd name="f63" fmla="*/ f59 1 f62"/>
                <a:gd name="f64" fmla="*/ f60 1 f62"/>
                <a:gd name="f65" fmla="*/ f63 f57 1"/>
                <a:gd name="f66" fmla="*/ f64 f57 1"/>
                <a:gd name="f67" fmla="*/ f64 f58 1"/>
                <a:gd name="f68" fmla="*/ f63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5163" h="15163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2" y="f31"/>
                  </a:lnTo>
                  <a:lnTo>
                    <a:pt x="f2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32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2" name="Google Shape;905;p32">
              <a:extLst>
                <a:ext uri="{FF2B5EF4-FFF2-40B4-BE49-F238E27FC236}">
                  <a16:creationId xmlns:a16="http://schemas.microsoft.com/office/drawing/2014/main" id="{AAB565E5-1831-4790-8CE7-79D01FD2524A}"/>
                </a:ext>
              </a:extLst>
            </p:cNvPr>
            <p:cNvSpPr/>
            <p:nvPr/>
          </p:nvSpPr>
          <p:spPr>
            <a:xfrm rot="5400013">
              <a:off x="4534455" y="2375803"/>
              <a:ext cx="888687" cy="12576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76"/>
                <a:gd name="f4" fmla="val 16059"/>
                <a:gd name="f5" fmla="val 15672"/>
                <a:gd name="f6" fmla="val 387"/>
                <a:gd name="f7" fmla="val 14575"/>
                <a:gd name="f8" fmla="val 1499"/>
                <a:gd name="f9" fmla="val 12349"/>
                <a:gd name="f10" fmla="val 3725"/>
                <a:gd name="f11" fmla="val 11237"/>
                <a:gd name="f12" fmla="val 4838"/>
                <a:gd name="f13" fmla="val 10124"/>
                <a:gd name="f14" fmla="val 5951"/>
                <a:gd name="f15" fmla="val 9011"/>
                <a:gd name="f16" fmla="val 7064"/>
                <a:gd name="f17" fmla="val 7898"/>
                <a:gd name="f18" fmla="val 8176"/>
                <a:gd name="f19" fmla="val 6785"/>
                <a:gd name="f20" fmla="val 9289"/>
                <a:gd name="f21" fmla="val 5672"/>
                <a:gd name="f22" fmla="val 10402"/>
                <a:gd name="f23" fmla="val 4544"/>
                <a:gd name="f24" fmla="val 11515"/>
                <a:gd name="f25" fmla="val 3447"/>
                <a:gd name="f26" fmla="val 12628"/>
                <a:gd name="f27" fmla="val 2334"/>
                <a:gd name="f28" fmla="val 13740"/>
                <a:gd name="f29" fmla="val 1221"/>
                <a:gd name="f30" fmla="val 14853"/>
                <a:gd name="f31" fmla="val 108"/>
                <a:gd name="f32" fmla="val 15966"/>
                <a:gd name="f33" fmla="val 16074"/>
                <a:gd name="f34" fmla="val 16275"/>
                <a:gd name="f35" fmla="val 371"/>
                <a:gd name="f36" fmla="val 15904"/>
                <a:gd name="f37" fmla="val 1484"/>
                <a:gd name="f38" fmla="val 14791"/>
                <a:gd name="f39" fmla="val 2597"/>
                <a:gd name="f40" fmla="val 13679"/>
                <a:gd name="f41" fmla="val 3710"/>
                <a:gd name="f42" fmla="val 12566"/>
                <a:gd name="f43" fmla="val 4822"/>
                <a:gd name="f44" fmla="val 11453"/>
                <a:gd name="f45" fmla="val 5935"/>
                <a:gd name="f46" fmla="val 10340"/>
                <a:gd name="f47" fmla="val 7048"/>
                <a:gd name="f48" fmla="val 9227"/>
                <a:gd name="f49" fmla="val 8161"/>
                <a:gd name="f50" fmla="val 8115"/>
                <a:gd name="f51" fmla="val 9274"/>
                <a:gd name="f52" fmla="val 7002"/>
                <a:gd name="f53" fmla="val 10386"/>
                <a:gd name="f54" fmla="val 5889"/>
                <a:gd name="f55" fmla="val 11499"/>
                <a:gd name="f56" fmla="val 4776"/>
                <a:gd name="f57" fmla="val 12612"/>
                <a:gd name="f58" fmla="val 3663"/>
                <a:gd name="f59" fmla="val 13725"/>
                <a:gd name="f60" fmla="val 2550"/>
                <a:gd name="f61" fmla="val 14838"/>
                <a:gd name="f62" fmla="val 1438"/>
                <a:gd name="f63" fmla="val 15951"/>
                <a:gd name="f64" fmla="val 325"/>
                <a:gd name="f65" fmla="*/ f0 1 16276"/>
                <a:gd name="f66" fmla="*/ f1 1 16276"/>
                <a:gd name="f67" fmla="val f2"/>
                <a:gd name="f68" fmla="val f3"/>
                <a:gd name="f69" fmla="+- f68 0 f67"/>
                <a:gd name="f70" fmla="*/ f69 1 16276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6276" h="16276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2" y="f33"/>
                  </a:lnTo>
                  <a:lnTo>
                    <a:pt x="f2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34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3" name="Google Shape;906;p32">
              <a:extLst>
                <a:ext uri="{FF2B5EF4-FFF2-40B4-BE49-F238E27FC236}">
                  <a16:creationId xmlns:a16="http://schemas.microsoft.com/office/drawing/2014/main" id="{2C91BC65-9121-43FD-A8E2-BEC3D15E1DDC}"/>
                </a:ext>
              </a:extLst>
            </p:cNvPr>
            <p:cNvSpPr/>
            <p:nvPr/>
          </p:nvSpPr>
          <p:spPr>
            <a:xfrm rot="5400013">
              <a:off x="4461093" y="2363158"/>
              <a:ext cx="949403" cy="1343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88"/>
                <a:gd name="f4" fmla="val 17389"/>
                <a:gd name="f5" fmla="val 17172"/>
                <a:gd name="f6" fmla="val 16801"/>
                <a:gd name="f7" fmla="val 387"/>
                <a:gd name="f8" fmla="val 15688"/>
                <a:gd name="f9" fmla="val 1499"/>
                <a:gd name="f10" fmla="val 15672"/>
                <a:gd name="f11" fmla="val 14575"/>
                <a:gd name="f12" fmla="val 2612"/>
                <a:gd name="f13" fmla="val 13462"/>
                <a:gd name="f14" fmla="val 3725"/>
                <a:gd name="f15" fmla="val 12349"/>
                <a:gd name="f16" fmla="val 4838"/>
                <a:gd name="f17" fmla="val 11237"/>
                <a:gd name="f18" fmla="val 5951"/>
                <a:gd name="f19" fmla="val 10124"/>
                <a:gd name="f20" fmla="val 7064"/>
                <a:gd name="f21" fmla="val 9011"/>
                <a:gd name="f22" fmla="val 8176"/>
                <a:gd name="f23" fmla="val 7898"/>
                <a:gd name="f24" fmla="val 9289"/>
                <a:gd name="f25" fmla="val 6785"/>
                <a:gd name="f26" fmla="val 10402"/>
                <a:gd name="f27" fmla="val 5672"/>
                <a:gd name="f28" fmla="val 11515"/>
                <a:gd name="f29" fmla="val 4544"/>
                <a:gd name="f30" fmla="val 12628"/>
                <a:gd name="f31" fmla="val 2334"/>
                <a:gd name="f32" fmla="val 14853"/>
                <a:gd name="f33" fmla="val 1221"/>
                <a:gd name="f34" fmla="val 15966"/>
                <a:gd name="f35" fmla="val 108"/>
                <a:gd name="f36" fmla="val 17079"/>
                <a:gd name="f37" fmla="val 17187"/>
                <a:gd name="f38" fmla="val 371"/>
                <a:gd name="f39" fmla="val 17017"/>
                <a:gd name="f40" fmla="val 1484"/>
                <a:gd name="f41" fmla="val 15904"/>
                <a:gd name="f42" fmla="val 2597"/>
                <a:gd name="f43" fmla="val 14791"/>
                <a:gd name="f44" fmla="val 3710"/>
                <a:gd name="f45" fmla="val 13679"/>
                <a:gd name="f46" fmla="val 5935"/>
                <a:gd name="f47" fmla="val 11453"/>
                <a:gd name="f48" fmla="val 7048"/>
                <a:gd name="f49" fmla="val 10340"/>
                <a:gd name="f50" fmla="val 8161"/>
                <a:gd name="f51" fmla="val 9227"/>
                <a:gd name="f52" fmla="val 9274"/>
                <a:gd name="f53" fmla="val 8115"/>
                <a:gd name="f54" fmla="val 10386"/>
                <a:gd name="f55" fmla="val 7002"/>
                <a:gd name="f56" fmla="val 11499"/>
                <a:gd name="f57" fmla="val 5889"/>
                <a:gd name="f58" fmla="val 12612"/>
                <a:gd name="f59" fmla="val 4776"/>
                <a:gd name="f60" fmla="val 13725"/>
                <a:gd name="f61" fmla="val 3663"/>
                <a:gd name="f62" fmla="val 14838"/>
                <a:gd name="f63" fmla="val 2550"/>
                <a:gd name="f64" fmla="val 15951"/>
                <a:gd name="f65" fmla="val 1438"/>
                <a:gd name="f66" fmla="val 17063"/>
                <a:gd name="f67" fmla="val 325"/>
                <a:gd name="f68" fmla="*/ f0 1 17388"/>
                <a:gd name="f69" fmla="*/ f1 1 1738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7388"/>
                <a:gd name="f76" fmla="*/ f73 1 1738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7388" h="1738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9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2" y="f37"/>
                  </a:lnTo>
                  <a:lnTo>
                    <a:pt x="f2" y="f3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4" name="Google Shape;907;p32">
              <a:extLst>
                <a:ext uri="{FF2B5EF4-FFF2-40B4-BE49-F238E27FC236}">
                  <a16:creationId xmlns:a16="http://schemas.microsoft.com/office/drawing/2014/main" id="{1E89AD0E-CE4C-4F6E-B7EC-3199012A23EF}"/>
                </a:ext>
              </a:extLst>
            </p:cNvPr>
            <p:cNvSpPr/>
            <p:nvPr/>
          </p:nvSpPr>
          <p:spPr>
            <a:xfrm rot="5400013">
              <a:off x="4387743" y="2350579"/>
              <a:ext cx="1010174" cy="1429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01"/>
                <a:gd name="f4" fmla="val 18284"/>
                <a:gd name="f5" fmla="val 17913"/>
                <a:gd name="f6" fmla="val 387"/>
                <a:gd name="f7" fmla="val 16801"/>
                <a:gd name="f8" fmla="val 1499"/>
                <a:gd name="f9" fmla="val 15672"/>
                <a:gd name="f10" fmla="val 2612"/>
                <a:gd name="f11" fmla="val 14575"/>
                <a:gd name="f12" fmla="val 3725"/>
                <a:gd name="f13" fmla="val 12349"/>
                <a:gd name="f14" fmla="val 5951"/>
                <a:gd name="f15" fmla="val 11237"/>
                <a:gd name="f16" fmla="val 7064"/>
                <a:gd name="f17" fmla="val 10124"/>
                <a:gd name="f18" fmla="val 8176"/>
                <a:gd name="f19" fmla="val 9011"/>
                <a:gd name="f20" fmla="val 9289"/>
                <a:gd name="f21" fmla="val 7898"/>
                <a:gd name="f22" fmla="val 10402"/>
                <a:gd name="f23" fmla="val 6785"/>
                <a:gd name="f24" fmla="val 11515"/>
                <a:gd name="f25" fmla="val 5672"/>
                <a:gd name="f26" fmla="val 12628"/>
                <a:gd name="f27" fmla="val 4544"/>
                <a:gd name="f28" fmla="val 13740"/>
                <a:gd name="f29" fmla="val 3447"/>
                <a:gd name="f30" fmla="val 14853"/>
                <a:gd name="f31" fmla="val 2334"/>
                <a:gd name="f32" fmla="val 15966"/>
                <a:gd name="f33" fmla="val 1221"/>
                <a:gd name="f34" fmla="val 17079"/>
                <a:gd name="f35" fmla="val 108"/>
                <a:gd name="f36" fmla="val 18192"/>
                <a:gd name="f37" fmla="val 371"/>
                <a:gd name="f38" fmla="val 18130"/>
                <a:gd name="f39" fmla="val 1484"/>
                <a:gd name="f40" fmla="val 17017"/>
                <a:gd name="f41" fmla="val 2597"/>
                <a:gd name="f42" fmla="val 15904"/>
                <a:gd name="f43" fmla="val 3710"/>
                <a:gd name="f44" fmla="val 14791"/>
                <a:gd name="f45" fmla="val 4822"/>
                <a:gd name="f46" fmla="val 13679"/>
                <a:gd name="f47" fmla="val 5935"/>
                <a:gd name="f48" fmla="val 12566"/>
                <a:gd name="f49" fmla="val 7048"/>
                <a:gd name="f50" fmla="val 11453"/>
                <a:gd name="f51" fmla="val 8161"/>
                <a:gd name="f52" fmla="val 10340"/>
                <a:gd name="f53" fmla="val 9274"/>
                <a:gd name="f54" fmla="val 9227"/>
                <a:gd name="f55" fmla="val 10386"/>
                <a:gd name="f56" fmla="val 8115"/>
                <a:gd name="f57" fmla="val 11499"/>
                <a:gd name="f58" fmla="val 7002"/>
                <a:gd name="f59" fmla="val 12612"/>
                <a:gd name="f60" fmla="val 5889"/>
                <a:gd name="f61" fmla="val 13725"/>
                <a:gd name="f62" fmla="val 4776"/>
                <a:gd name="f63" fmla="val 15951"/>
                <a:gd name="f64" fmla="val 2550"/>
                <a:gd name="f65" fmla="val 17063"/>
                <a:gd name="f66" fmla="val 1438"/>
                <a:gd name="f67" fmla="val 18176"/>
                <a:gd name="f68" fmla="val 325"/>
                <a:gd name="f69" fmla="*/ f0 1 18501"/>
                <a:gd name="f70" fmla="*/ f1 1 18501"/>
                <a:gd name="f71" fmla="val f2"/>
                <a:gd name="f72" fmla="val f3"/>
                <a:gd name="f73" fmla="+- f72 0 f71"/>
                <a:gd name="f74" fmla="*/ f73 1 18501"/>
                <a:gd name="f75" fmla="*/ f71 1 f74"/>
                <a:gd name="f76" fmla="*/ f72 1 f74"/>
                <a:gd name="f77" fmla="*/ f75 f69 1"/>
                <a:gd name="f78" fmla="*/ f76 f69 1"/>
                <a:gd name="f79" fmla="*/ f76 f70 1"/>
                <a:gd name="f80" fmla="*/ f75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8501" h="18501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2" y="f4"/>
                  </a:lnTo>
                  <a:lnTo>
                    <a:pt x="f2" y="f3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5" name="Google Shape;908;p32">
              <a:extLst>
                <a:ext uri="{FF2B5EF4-FFF2-40B4-BE49-F238E27FC236}">
                  <a16:creationId xmlns:a16="http://schemas.microsoft.com/office/drawing/2014/main" id="{35E7B8CC-6415-4C3F-9161-0990C39A035B}"/>
                </a:ext>
              </a:extLst>
            </p:cNvPr>
            <p:cNvSpPr/>
            <p:nvPr/>
          </p:nvSpPr>
          <p:spPr>
            <a:xfrm rot="5400013">
              <a:off x="4314358" y="2337966"/>
              <a:ext cx="1070945" cy="1515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614"/>
                <a:gd name="f4" fmla="val 19397"/>
                <a:gd name="f5" fmla="val 19026"/>
                <a:gd name="f6" fmla="val 387"/>
                <a:gd name="f7" fmla="val 17913"/>
                <a:gd name="f8" fmla="val 1499"/>
                <a:gd name="f9" fmla="val 16801"/>
                <a:gd name="f10" fmla="val 2612"/>
                <a:gd name="f11" fmla="val 15688"/>
                <a:gd name="f12" fmla="val 3725"/>
                <a:gd name="f13" fmla="val 15672"/>
                <a:gd name="f14" fmla="val 14575"/>
                <a:gd name="f15" fmla="val 4838"/>
                <a:gd name="f16" fmla="val 13462"/>
                <a:gd name="f17" fmla="val 5951"/>
                <a:gd name="f18" fmla="val 12349"/>
                <a:gd name="f19" fmla="val 7064"/>
                <a:gd name="f20" fmla="val 11237"/>
                <a:gd name="f21" fmla="val 8176"/>
                <a:gd name="f22" fmla="val 10124"/>
                <a:gd name="f23" fmla="val 9289"/>
                <a:gd name="f24" fmla="val 9011"/>
                <a:gd name="f25" fmla="val 10402"/>
                <a:gd name="f26" fmla="val 7898"/>
                <a:gd name="f27" fmla="val 11515"/>
                <a:gd name="f28" fmla="val 6785"/>
                <a:gd name="f29" fmla="val 12628"/>
                <a:gd name="f30" fmla="val 5672"/>
                <a:gd name="f31" fmla="val 13740"/>
                <a:gd name="f32" fmla="val 4544"/>
                <a:gd name="f33" fmla="val 14853"/>
                <a:gd name="f34" fmla="val 3447"/>
                <a:gd name="f35" fmla="val 15966"/>
                <a:gd name="f36" fmla="val 2334"/>
                <a:gd name="f37" fmla="val 17079"/>
                <a:gd name="f38" fmla="val 1221"/>
                <a:gd name="f39" fmla="val 18192"/>
                <a:gd name="f40" fmla="val 108"/>
                <a:gd name="f41" fmla="val 19305"/>
                <a:gd name="f42" fmla="val 19413"/>
                <a:gd name="f43" fmla="val 371"/>
                <a:gd name="f44" fmla="val 19243"/>
                <a:gd name="f45" fmla="val 1484"/>
                <a:gd name="f46" fmla="val 18130"/>
                <a:gd name="f47" fmla="val 2597"/>
                <a:gd name="f48" fmla="val 17017"/>
                <a:gd name="f49" fmla="val 3710"/>
                <a:gd name="f50" fmla="val 15904"/>
                <a:gd name="f51" fmla="val 5935"/>
                <a:gd name="f52" fmla="val 13679"/>
                <a:gd name="f53" fmla="val 7048"/>
                <a:gd name="f54" fmla="val 12566"/>
                <a:gd name="f55" fmla="val 8161"/>
                <a:gd name="f56" fmla="val 11453"/>
                <a:gd name="f57" fmla="val 9274"/>
                <a:gd name="f58" fmla="val 10340"/>
                <a:gd name="f59" fmla="val 10386"/>
                <a:gd name="f60" fmla="val 9227"/>
                <a:gd name="f61" fmla="val 11499"/>
                <a:gd name="f62" fmla="val 8115"/>
                <a:gd name="f63" fmla="val 12612"/>
                <a:gd name="f64" fmla="val 7002"/>
                <a:gd name="f65" fmla="val 13725"/>
                <a:gd name="f66" fmla="val 5889"/>
                <a:gd name="f67" fmla="val 14838"/>
                <a:gd name="f68" fmla="val 4776"/>
                <a:gd name="f69" fmla="val 15951"/>
                <a:gd name="f70" fmla="val 3663"/>
                <a:gd name="f71" fmla="val 17063"/>
                <a:gd name="f72" fmla="val 2550"/>
                <a:gd name="f73" fmla="val 18176"/>
                <a:gd name="f74" fmla="val 1438"/>
                <a:gd name="f75" fmla="val 19289"/>
                <a:gd name="f76" fmla="val 325"/>
                <a:gd name="f77" fmla="*/ f0 1 19614"/>
                <a:gd name="f78" fmla="*/ f1 1 19614"/>
                <a:gd name="f79" fmla="val f2"/>
                <a:gd name="f80" fmla="val f3"/>
                <a:gd name="f81" fmla="+- f80 0 f79"/>
                <a:gd name="f82" fmla="*/ f81 1 19614"/>
                <a:gd name="f83" fmla="*/ f79 1 f82"/>
                <a:gd name="f84" fmla="*/ f80 1 f82"/>
                <a:gd name="f85" fmla="*/ f83 f77 1"/>
                <a:gd name="f86" fmla="*/ f84 f77 1"/>
                <a:gd name="f87" fmla="*/ f84 f78 1"/>
                <a:gd name="f88" fmla="*/ f83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19614" h="19614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2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2" y="f42"/>
                  </a:lnTo>
                  <a:lnTo>
                    <a:pt x="f2" y="f3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6" name="Google Shape;909;p32">
              <a:extLst>
                <a:ext uri="{FF2B5EF4-FFF2-40B4-BE49-F238E27FC236}">
                  <a16:creationId xmlns:a16="http://schemas.microsoft.com/office/drawing/2014/main" id="{60B8F907-CED9-491C-9A25-5526992145C7}"/>
                </a:ext>
              </a:extLst>
            </p:cNvPr>
            <p:cNvSpPr/>
            <p:nvPr/>
          </p:nvSpPr>
          <p:spPr>
            <a:xfrm rot="5400013">
              <a:off x="4240969" y="2325346"/>
              <a:ext cx="1131716" cy="16016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27"/>
                <a:gd name="f4" fmla="val 20525"/>
                <a:gd name="f5" fmla="val 20139"/>
                <a:gd name="f6" fmla="val 387"/>
                <a:gd name="f7" fmla="val 19026"/>
                <a:gd name="f8" fmla="val 1499"/>
                <a:gd name="f9" fmla="val 17913"/>
                <a:gd name="f10" fmla="val 2612"/>
                <a:gd name="f11" fmla="val 16801"/>
                <a:gd name="f12" fmla="val 3725"/>
                <a:gd name="f13" fmla="val 15672"/>
                <a:gd name="f14" fmla="val 4838"/>
                <a:gd name="f15" fmla="val 14575"/>
                <a:gd name="f16" fmla="val 5951"/>
                <a:gd name="f17" fmla="val 12349"/>
                <a:gd name="f18" fmla="val 8176"/>
                <a:gd name="f19" fmla="val 11237"/>
                <a:gd name="f20" fmla="val 9289"/>
                <a:gd name="f21" fmla="val 10124"/>
                <a:gd name="f22" fmla="val 10402"/>
                <a:gd name="f23" fmla="val 9011"/>
                <a:gd name="f24" fmla="val 11515"/>
                <a:gd name="f25" fmla="val 7898"/>
                <a:gd name="f26" fmla="val 12628"/>
                <a:gd name="f27" fmla="val 6785"/>
                <a:gd name="f28" fmla="val 13740"/>
                <a:gd name="f29" fmla="val 5672"/>
                <a:gd name="f30" fmla="val 14853"/>
                <a:gd name="f31" fmla="val 4544"/>
                <a:gd name="f32" fmla="val 15966"/>
                <a:gd name="f33" fmla="val 2751"/>
                <a:gd name="f34" fmla="val 17759"/>
                <a:gd name="f35" fmla="val 2334"/>
                <a:gd name="f36" fmla="val 18192"/>
                <a:gd name="f37" fmla="val 1221"/>
                <a:gd name="f38" fmla="val 19305"/>
                <a:gd name="f39" fmla="val 108"/>
                <a:gd name="f40" fmla="val 20417"/>
                <a:gd name="f41" fmla="val 20526"/>
                <a:gd name="f42" fmla="val 371"/>
                <a:gd name="f43" fmla="val 20356"/>
                <a:gd name="f44" fmla="val 1484"/>
                <a:gd name="f45" fmla="val 19243"/>
                <a:gd name="f46" fmla="val 2597"/>
                <a:gd name="f47" fmla="val 18130"/>
                <a:gd name="f48" fmla="val 3710"/>
                <a:gd name="f49" fmla="val 17017"/>
                <a:gd name="f50" fmla="val 4822"/>
                <a:gd name="f51" fmla="val 15904"/>
                <a:gd name="f52" fmla="val 5935"/>
                <a:gd name="f53" fmla="val 14791"/>
                <a:gd name="f54" fmla="val 7048"/>
                <a:gd name="f55" fmla="val 13679"/>
                <a:gd name="f56" fmla="val 8161"/>
                <a:gd name="f57" fmla="val 12566"/>
                <a:gd name="f58" fmla="val 9274"/>
                <a:gd name="f59" fmla="val 11453"/>
                <a:gd name="f60" fmla="val 10386"/>
                <a:gd name="f61" fmla="val 10340"/>
                <a:gd name="f62" fmla="val 11499"/>
                <a:gd name="f63" fmla="val 9227"/>
                <a:gd name="f64" fmla="val 12612"/>
                <a:gd name="f65" fmla="val 8115"/>
                <a:gd name="f66" fmla="val 13725"/>
                <a:gd name="f67" fmla="val 7002"/>
                <a:gd name="f68" fmla="val 15951"/>
                <a:gd name="f69" fmla="val 4776"/>
                <a:gd name="f70" fmla="val 17063"/>
                <a:gd name="f71" fmla="val 3663"/>
                <a:gd name="f72" fmla="val 18176"/>
                <a:gd name="f73" fmla="val 2550"/>
                <a:gd name="f74" fmla="val 19289"/>
                <a:gd name="f75" fmla="val 1438"/>
                <a:gd name="f76" fmla="val 20402"/>
                <a:gd name="f77" fmla="val 325"/>
                <a:gd name="f78" fmla="val 20726"/>
                <a:gd name="f79" fmla="*/ f0 1 20727"/>
                <a:gd name="f80" fmla="*/ f1 1 20727"/>
                <a:gd name="f81" fmla="val f2"/>
                <a:gd name="f82" fmla="val f3"/>
                <a:gd name="f83" fmla="+- f82 0 f81"/>
                <a:gd name="f84" fmla="*/ f83 1 20727"/>
                <a:gd name="f85" fmla="*/ f81 1 f84"/>
                <a:gd name="f86" fmla="*/ f82 1 f84"/>
                <a:gd name="f87" fmla="*/ f85 f79 1"/>
                <a:gd name="f88" fmla="*/ f86 f79 1"/>
                <a:gd name="f89" fmla="*/ f86 f80 1"/>
                <a:gd name="f90" fmla="*/ f85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0727" h="20727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2" y="f41"/>
                  </a:lnTo>
                  <a:lnTo>
                    <a:pt x="f2" y="f3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7" name="Google Shape;910;p32">
              <a:extLst>
                <a:ext uri="{FF2B5EF4-FFF2-40B4-BE49-F238E27FC236}">
                  <a16:creationId xmlns:a16="http://schemas.microsoft.com/office/drawing/2014/main" id="{98E63C8B-4973-486D-96CF-A6ED1B9D9D79}"/>
                </a:ext>
              </a:extLst>
            </p:cNvPr>
            <p:cNvSpPr/>
            <p:nvPr/>
          </p:nvSpPr>
          <p:spPr>
            <a:xfrm rot="5400013">
              <a:off x="4167583" y="2312733"/>
              <a:ext cx="1192487" cy="1687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840"/>
                <a:gd name="f4" fmla="val 21638"/>
                <a:gd name="f5" fmla="val 21252"/>
                <a:gd name="f6" fmla="val 387"/>
                <a:gd name="f7" fmla="val 20139"/>
                <a:gd name="f8" fmla="val 1499"/>
                <a:gd name="f9" fmla="val 19026"/>
                <a:gd name="f10" fmla="val 2612"/>
                <a:gd name="f11" fmla="val 17913"/>
                <a:gd name="f12" fmla="val 3725"/>
                <a:gd name="f13" fmla="val 16801"/>
                <a:gd name="f14" fmla="val 4838"/>
                <a:gd name="f15" fmla="val 15688"/>
                <a:gd name="f16" fmla="val 5951"/>
                <a:gd name="f17" fmla="val 15672"/>
                <a:gd name="f18" fmla="val 14575"/>
                <a:gd name="f19" fmla="val 7064"/>
                <a:gd name="f20" fmla="val 13462"/>
                <a:gd name="f21" fmla="val 8176"/>
                <a:gd name="f22" fmla="val 12349"/>
                <a:gd name="f23" fmla="val 9289"/>
                <a:gd name="f24" fmla="val 11237"/>
                <a:gd name="f25" fmla="val 10402"/>
                <a:gd name="f26" fmla="val 10124"/>
                <a:gd name="f27" fmla="val 11515"/>
                <a:gd name="f28" fmla="val 9011"/>
                <a:gd name="f29" fmla="val 12628"/>
                <a:gd name="f30" fmla="val 7898"/>
                <a:gd name="f31" fmla="val 13740"/>
                <a:gd name="f32" fmla="val 6785"/>
                <a:gd name="f33" fmla="val 14853"/>
                <a:gd name="f34" fmla="val 5672"/>
                <a:gd name="f35" fmla="val 15966"/>
                <a:gd name="f36" fmla="val 4544"/>
                <a:gd name="f37" fmla="val 17079"/>
                <a:gd name="f38" fmla="val 3447"/>
                <a:gd name="f39" fmla="val 18192"/>
                <a:gd name="f40" fmla="val 2334"/>
                <a:gd name="f41" fmla="val 19305"/>
                <a:gd name="f42" fmla="val 1221"/>
                <a:gd name="f43" fmla="val 20417"/>
                <a:gd name="f44" fmla="val 108"/>
                <a:gd name="f45" fmla="val 21530"/>
                <a:gd name="f46" fmla="val 21839"/>
                <a:gd name="f47" fmla="val 371"/>
                <a:gd name="f48" fmla="val 21468"/>
                <a:gd name="f49" fmla="val 1484"/>
                <a:gd name="f50" fmla="val 20356"/>
                <a:gd name="f51" fmla="val 2597"/>
                <a:gd name="f52" fmla="val 19243"/>
                <a:gd name="f53" fmla="val 3710"/>
                <a:gd name="f54" fmla="val 18130"/>
                <a:gd name="f55" fmla="val 5935"/>
                <a:gd name="f56" fmla="val 15904"/>
                <a:gd name="f57" fmla="val 7048"/>
                <a:gd name="f58" fmla="val 14791"/>
                <a:gd name="f59" fmla="val 8161"/>
                <a:gd name="f60" fmla="val 13679"/>
                <a:gd name="f61" fmla="val 9274"/>
                <a:gd name="f62" fmla="val 12566"/>
                <a:gd name="f63" fmla="val 10386"/>
                <a:gd name="f64" fmla="val 11453"/>
                <a:gd name="f65" fmla="val 11499"/>
                <a:gd name="f66" fmla="val 10340"/>
                <a:gd name="f67" fmla="val 12612"/>
                <a:gd name="f68" fmla="val 9227"/>
                <a:gd name="f69" fmla="val 13725"/>
                <a:gd name="f70" fmla="val 8115"/>
                <a:gd name="f71" fmla="val 14838"/>
                <a:gd name="f72" fmla="val 7002"/>
                <a:gd name="f73" fmla="val 15951"/>
                <a:gd name="f74" fmla="val 5889"/>
                <a:gd name="f75" fmla="val 17063"/>
                <a:gd name="f76" fmla="val 4776"/>
                <a:gd name="f77" fmla="val 18176"/>
                <a:gd name="f78" fmla="val 3663"/>
                <a:gd name="f79" fmla="val 19289"/>
                <a:gd name="f80" fmla="val 2550"/>
                <a:gd name="f81" fmla="val 20402"/>
                <a:gd name="f82" fmla="val 1438"/>
                <a:gd name="f83" fmla="val 21515"/>
                <a:gd name="f84" fmla="val 325"/>
                <a:gd name="f85" fmla="*/ f0 1 21840"/>
                <a:gd name="f86" fmla="*/ f1 1 21840"/>
                <a:gd name="f87" fmla="val f2"/>
                <a:gd name="f88" fmla="val f3"/>
                <a:gd name="f89" fmla="+- f88 0 f87"/>
                <a:gd name="f90" fmla="*/ f89 1 21840"/>
                <a:gd name="f91" fmla="*/ f87 1 f90"/>
                <a:gd name="f92" fmla="*/ f88 1 f90"/>
                <a:gd name="f93" fmla="*/ f91 f85 1"/>
                <a:gd name="f94" fmla="*/ f92 f85 1"/>
                <a:gd name="f95" fmla="*/ f92 f86 1"/>
                <a:gd name="f96" fmla="*/ f91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21840" h="21840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6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4"/>
                  </a:lnTo>
                  <a:lnTo>
                    <a:pt x="f2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46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8" name="Google Shape;911;p32">
              <a:extLst>
                <a:ext uri="{FF2B5EF4-FFF2-40B4-BE49-F238E27FC236}">
                  <a16:creationId xmlns:a16="http://schemas.microsoft.com/office/drawing/2014/main" id="{93BE3514-FF3E-4CDC-9800-52D085B47F27}"/>
                </a:ext>
              </a:extLst>
            </p:cNvPr>
            <p:cNvSpPr/>
            <p:nvPr/>
          </p:nvSpPr>
          <p:spPr>
            <a:xfrm rot="5400013">
              <a:off x="4094193" y="2300113"/>
              <a:ext cx="1253258" cy="17736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953"/>
                <a:gd name="f4" fmla="val 22751"/>
                <a:gd name="f5" fmla="val 22365"/>
                <a:gd name="f6" fmla="val 387"/>
                <a:gd name="f7" fmla="val 21252"/>
                <a:gd name="f8" fmla="val 1499"/>
                <a:gd name="f9" fmla="val 20139"/>
                <a:gd name="f10" fmla="val 2612"/>
                <a:gd name="f11" fmla="val 19026"/>
                <a:gd name="f12" fmla="val 3725"/>
                <a:gd name="f13" fmla="val 17913"/>
                <a:gd name="f14" fmla="val 4838"/>
                <a:gd name="f15" fmla="val 16801"/>
                <a:gd name="f16" fmla="val 5951"/>
                <a:gd name="f17" fmla="val 15672"/>
                <a:gd name="f18" fmla="val 7064"/>
                <a:gd name="f19" fmla="val 14575"/>
                <a:gd name="f20" fmla="val 8176"/>
                <a:gd name="f21" fmla="val 12349"/>
                <a:gd name="f22" fmla="val 10402"/>
                <a:gd name="f23" fmla="val 11237"/>
                <a:gd name="f24" fmla="val 11515"/>
                <a:gd name="f25" fmla="val 10124"/>
                <a:gd name="f26" fmla="val 12628"/>
                <a:gd name="f27" fmla="val 9011"/>
                <a:gd name="f28" fmla="val 13740"/>
                <a:gd name="f29" fmla="val 7898"/>
                <a:gd name="f30" fmla="val 14853"/>
                <a:gd name="f31" fmla="val 6785"/>
                <a:gd name="f32" fmla="val 15966"/>
                <a:gd name="f33" fmla="val 5672"/>
                <a:gd name="f34" fmla="val 17079"/>
                <a:gd name="f35" fmla="val 4544"/>
                <a:gd name="f36" fmla="val 18192"/>
                <a:gd name="f37" fmla="val 2751"/>
                <a:gd name="f38" fmla="val 19985"/>
                <a:gd name="f39" fmla="val 2334"/>
                <a:gd name="f40" fmla="val 20417"/>
                <a:gd name="f41" fmla="val 1221"/>
                <a:gd name="f42" fmla="val 21530"/>
                <a:gd name="f43" fmla="val 108"/>
                <a:gd name="f44" fmla="val 22643"/>
                <a:gd name="f45" fmla="val 22952"/>
                <a:gd name="f46" fmla="val 371"/>
                <a:gd name="f47" fmla="val 22581"/>
                <a:gd name="f48" fmla="val 1484"/>
                <a:gd name="f49" fmla="val 21468"/>
                <a:gd name="f50" fmla="val 2597"/>
                <a:gd name="f51" fmla="val 20356"/>
                <a:gd name="f52" fmla="val 3710"/>
                <a:gd name="f53" fmla="val 19243"/>
                <a:gd name="f54" fmla="val 4822"/>
                <a:gd name="f55" fmla="val 18130"/>
                <a:gd name="f56" fmla="val 5935"/>
                <a:gd name="f57" fmla="val 17017"/>
                <a:gd name="f58" fmla="val 7048"/>
                <a:gd name="f59" fmla="val 15904"/>
                <a:gd name="f60" fmla="val 8161"/>
                <a:gd name="f61" fmla="val 14791"/>
                <a:gd name="f62" fmla="val 9274"/>
                <a:gd name="f63" fmla="val 13679"/>
                <a:gd name="f64" fmla="val 10386"/>
                <a:gd name="f65" fmla="val 12566"/>
                <a:gd name="f66" fmla="val 11499"/>
                <a:gd name="f67" fmla="val 11453"/>
                <a:gd name="f68" fmla="val 12612"/>
                <a:gd name="f69" fmla="val 10340"/>
                <a:gd name="f70" fmla="val 13725"/>
                <a:gd name="f71" fmla="val 9227"/>
                <a:gd name="f72" fmla="val 15951"/>
                <a:gd name="f73" fmla="val 7002"/>
                <a:gd name="f74" fmla="val 17063"/>
                <a:gd name="f75" fmla="val 5889"/>
                <a:gd name="f76" fmla="val 18176"/>
                <a:gd name="f77" fmla="val 4776"/>
                <a:gd name="f78" fmla="val 19289"/>
                <a:gd name="f79" fmla="val 3663"/>
                <a:gd name="f80" fmla="val 20402"/>
                <a:gd name="f81" fmla="val 2550"/>
                <a:gd name="f82" fmla="val 21515"/>
                <a:gd name="f83" fmla="val 1438"/>
                <a:gd name="f84" fmla="val 22627"/>
                <a:gd name="f85" fmla="val 325"/>
                <a:gd name="f86" fmla="*/ f0 1 22953"/>
                <a:gd name="f87" fmla="*/ f1 1 22953"/>
                <a:gd name="f88" fmla="val f2"/>
                <a:gd name="f89" fmla="val f3"/>
                <a:gd name="f90" fmla="+- f89 0 f88"/>
                <a:gd name="f91" fmla="*/ f90 1 22953"/>
                <a:gd name="f92" fmla="*/ f88 1 f91"/>
                <a:gd name="f93" fmla="*/ f89 1 f91"/>
                <a:gd name="f94" fmla="*/ f92 f86 1"/>
                <a:gd name="f95" fmla="*/ f93 f86 1"/>
                <a:gd name="f96" fmla="*/ f93 f87 1"/>
                <a:gd name="f97" fmla="*/ f92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22953" h="22953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2" y="f4"/>
                  </a:lnTo>
                  <a:lnTo>
                    <a:pt x="f2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45" y="f2"/>
                  </a:lnTo>
                  <a:close/>
                </a:path>
              </a:pathLst>
            </a:custGeom>
            <a:solidFill>
              <a:srgbClr val="FFAE2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109" name="Google Shape;912;p32">
            <a:extLst>
              <a:ext uri="{FF2B5EF4-FFF2-40B4-BE49-F238E27FC236}">
                <a16:creationId xmlns:a16="http://schemas.microsoft.com/office/drawing/2014/main" id="{66D9F5B9-1B89-4FE9-8AB7-44731D0984B3}"/>
              </a:ext>
            </a:extLst>
          </p:cNvPr>
          <p:cNvSpPr/>
          <p:nvPr/>
        </p:nvSpPr>
        <p:spPr>
          <a:xfrm>
            <a:off x="3440119" y="2128430"/>
            <a:ext cx="1780501" cy="1925397"/>
          </a:xfrm>
          <a:prstGeom prst="rect">
            <a:avLst/>
          </a:prstGeom>
          <a:solidFill>
            <a:srgbClr val="FF3F4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112" name="Google Shape;805;p32">
            <a:extLst>
              <a:ext uri="{FF2B5EF4-FFF2-40B4-BE49-F238E27FC236}">
                <a16:creationId xmlns:a16="http://schemas.microsoft.com/office/drawing/2014/main" id="{A76E6B86-53F2-440D-81EB-BD2463B1B277}"/>
              </a:ext>
            </a:extLst>
          </p:cNvPr>
          <p:cNvGrpSpPr/>
          <p:nvPr/>
        </p:nvGrpSpPr>
        <p:grpSpPr>
          <a:xfrm>
            <a:off x="1102034" y="2560301"/>
            <a:ext cx="1780813" cy="1871886"/>
            <a:chOff x="1102034" y="2560301"/>
            <a:chExt cx="1780813" cy="1871886"/>
          </a:xfrm>
        </p:grpSpPr>
        <p:sp>
          <p:nvSpPr>
            <p:cNvPr id="113" name="Google Shape;806;p32">
              <a:extLst>
                <a:ext uri="{FF2B5EF4-FFF2-40B4-BE49-F238E27FC236}">
                  <a16:creationId xmlns:a16="http://schemas.microsoft.com/office/drawing/2014/main" id="{68732341-30B5-4E72-9EAF-65E3DFEDF231}"/>
                </a:ext>
              </a:extLst>
            </p:cNvPr>
            <p:cNvSpPr/>
            <p:nvPr/>
          </p:nvSpPr>
          <p:spPr>
            <a:xfrm rot="5400013">
              <a:off x="1102501" y="4426610"/>
              <a:ext cx="5129" cy="60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"/>
                <a:gd name="f4" fmla="val 78"/>
                <a:gd name="f5" fmla="val 93"/>
                <a:gd name="f6" fmla="val 1"/>
                <a:gd name="f7" fmla="*/ f0 1 94"/>
                <a:gd name="f8" fmla="*/ f1 1 78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94"/>
                <a:gd name="f15" fmla="*/ f12 1 78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94" h="78">
                  <a:moveTo>
                    <a:pt x="f5" y="f6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4" name="Google Shape;807;p32">
              <a:extLst>
                <a:ext uri="{FF2B5EF4-FFF2-40B4-BE49-F238E27FC236}">
                  <a16:creationId xmlns:a16="http://schemas.microsoft.com/office/drawing/2014/main" id="{F005B265-00AE-4BC1-A886-4DD6F3525C10}"/>
                </a:ext>
              </a:extLst>
            </p:cNvPr>
            <p:cNvSpPr/>
            <p:nvPr/>
          </p:nvSpPr>
          <p:spPr>
            <a:xfrm rot="5400013">
              <a:off x="1304368" y="3252571"/>
              <a:ext cx="977301" cy="13818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899"/>
                <a:gd name="f4" fmla="val 17883"/>
                <a:gd name="f5" fmla="val 17898"/>
                <a:gd name="f6" fmla="val 1"/>
                <a:gd name="f7" fmla="val 17110"/>
                <a:gd name="f8" fmla="val 789"/>
                <a:gd name="f9" fmla="val 15997"/>
                <a:gd name="f10" fmla="val 1902"/>
                <a:gd name="f11" fmla="val 14884"/>
                <a:gd name="f12" fmla="val 3014"/>
                <a:gd name="f13" fmla="val 13771"/>
                <a:gd name="f14" fmla="val 4127"/>
                <a:gd name="f15" fmla="val 12659"/>
                <a:gd name="f16" fmla="val 5240"/>
                <a:gd name="f17" fmla="val 11546"/>
                <a:gd name="f18" fmla="val 6353"/>
                <a:gd name="f19" fmla="val 10433"/>
                <a:gd name="f20" fmla="val 7466"/>
                <a:gd name="f21" fmla="val 9320"/>
                <a:gd name="f22" fmla="val 8578"/>
                <a:gd name="f23" fmla="val 8207"/>
                <a:gd name="f24" fmla="val 9691"/>
                <a:gd name="f25" fmla="val 7095"/>
                <a:gd name="f26" fmla="val 10804"/>
                <a:gd name="f27" fmla="val 5982"/>
                <a:gd name="f28" fmla="val 11917"/>
                <a:gd name="f29" fmla="val 4869"/>
                <a:gd name="f30" fmla="val 13030"/>
                <a:gd name="f31" fmla="val 3756"/>
                <a:gd name="f32" fmla="val 14143"/>
                <a:gd name="f33" fmla="val 2643"/>
                <a:gd name="f34" fmla="val 15255"/>
                <a:gd name="f35" fmla="val 1530"/>
                <a:gd name="f36" fmla="val 16368"/>
                <a:gd name="f37" fmla="val 418"/>
                <a:gd name="f38" fmla="val 17481"/>
                <a:gd name="f39" fmla="val 201"/>
                <a:gd name="f40" fmla="val 680"/>
                <a:gd name="f41" fmla="val 17419"/>
                <a:gd name="f42" fmla="val 1793"/>
                <a:gd name="f43" fmla="val 16306"/>
                <a:gd name="f44" fmla="val 2906"/>
                <a:gd name="f45" fmla="val 15194"/>
                <a:gd name="f46" fmla="val 4019"/>
                <a:gd name="f47" fmla="val 14081"/>
                <a:gd name="f48" fmla="val 5132"/>
                <a:gd name="f49" fmla="val 12968"/>
                <a:gd name="f50" fmla="val 6244"/>
                <a:gd name="f51" fmla="val 11855"/>
                <a:gd name="f52" fmla="val 7357"/>
                <a:gd name="f53" fmla="val 10742"/>
                <a:gd name="f54" fmla="val 9583"/>
                <a:gd name="f55" fmla="val 8517"/>
                <a:gd name="f56" fmla="val 10696"/>
                <a:gd name="f57" fmla="val 7404"/>
                <a:gd name="f58" fmla="val 11809"/>
                <a:gd name="f59" fmla="val 6291"/>
                <a:gd name="f60" fmla="val 12921"/>
                <a:gd name="f61" fmla="val 5178"/>
                <a:gd name="f62" fmla="val 14034"/>
                <a:gd name="f63" fmla="val 4065"/>
                <a:gd name="f64" fmla="val 15147"/>
                <a:gd name="f65" fmla="val 2953"/>
                <a:gd name="f66" fmla="val 16260"/>
                <a:gd name="f67" fmla="val 1840"/>
                <a:gd name="f68" fmla="val 17373"/>
                <a:gd name="f69" fmla="val 727"/>
                <a:gd name="f70" fmla="*/ f0 1 17899"/>
                <a:gd name="f71" fmla="*/ f1 1 17883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7899"/>
                <a:gd name="f78" fmla="*/ f75 1 17883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7899" h="17883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2" y="f4"/>
                  </a:lnTo>
                  <a:lnTo>
                    <a:pt x="f39" y="f4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5" y="f3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5" name="Google Shape;808;p32">
              <a:extLst>
                <a:ext uri="{FF2B5EF4-FFF2-40B4-BE49-F238E27FC236}">
                  <a16:creationId xmlns:a16="http://schemas.microsoft.com/office/drawing/2014/main" id="{01C91386-8504-43C6-80D0-B20E693CEAEE}"/>
                </a:ext>
              </a:extLst>
            </p:cNvPr>
            <p:cNvSpPr/>
            <p:nvPr/>
          </p:nvSpPr>
          <p:spPr>
            <a:xfrm rot="5400013">
              <a:off x="1190823" y="3912946"/>
              <a:ext cx="430472" cy="607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84"/>
                <a:gd name="f4" fmla="val 7868"/>
                <a:gd name="f5" fmla="val 7883"/>
                <a:gd name="f6" fmla="val 1"/>
                <a:gd name="f7" fmla="val 7095"/>
                <a:gd name="f8" fmla="val 789"/>
                <a:gd name="f9" fmla="val 5982"/>
                <a:gd name="f10" fmla="val 1902"/>
                <a:gd name="f11" fmla="val 4869"/>
                <a:gd name="f12" fmla="val 3015"/>
                <a:gd name="f13" fmla="val 3756"/>
                <a:gd name="f14" fmla="val 4128"/>
                <a:gd name="f15" fmla="val 2644"/>
                <a:gd name="f16" fmla="val 5240"/>
                <a:gd name="f17" fmla="val 1531"/>
                <a:gd name="f18" fmla="val 6353"/>
                <a:gd name="f19" fmla="val 418"/>
                <a:gd name="f20" fmla="val 7466"/>
                <a:gd name="f21" fmla="val 217"/>
                <a:gd name="f22" fmla="val 681"/>
                <a:gd name="f23" fmla="val 7404"/>
                <a:gd name="f24" fmla="val 1794"/>
                <a:gd name="f25" fmla="val 6291"/>
                <a:gd name="f26" fmla="val 2906"/>
                <a:gd name="f27" fmla="val 5179"/>
                <a:gd name="f28" fmla="val 4019"/>
                <a:gd name="f29" fmla="val 4066"/>
                <a:gd name="f30" fmla="val 5132"/>
                <a:gd name="f31" fmla="val 2953"/>
                <a:gd name="f32" fmla="val 6245"/>
                <a:gd name="f33" fmla="val 1840"/>
                <a:gd name="f34" fmla="val 7358"/>
                <a:gd name="f35" fmla="val 727"/>
                <a:gd name="f36" fmla="val 202"/>
                <a:gd name="f37" fmla="*/ f0 1 7884"/>
                <a:gd name="f38" fmla="*/ f1 1 786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7884"/>
                <a:gd name="f45" fmla="*/ f42 1 786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7884" h="7868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6" y="f4"/>
                  </a:lnTo>
                  <a:lnTo>
                    <a:pt x="f21" y="f4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5" y="f3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6" name="Google Shape;809;p32">
              <a:extLst>
                <a:ext uri="{FF2B5EF4-FFF2-40B4-BE49-F238E27FC236}">
                  <a16:creationId xmlns:a16="http://schemas.microsoft.com/office/drawing/2014/main" id="{C573246F-296D-4C20-AB6B-CA06617C6415}"/>
                </a:ext>
              </a:extLst>
            </p:cNvPr>
            <p:cNvSpPr/>
            <p:nvPr/>
          </p:nvSpPr>
          <p:spPr>
            <a:xfrm rot="5400013">
              <a:off x="1115101" y="4353212"/>
              <a:ext cx="65900" cy="920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7"/>
                <a:gd name="f4" fmla="val 1191"/>
                <a:gd name="f5" fmla="val 1206"/>
                <a:gd name="f6" fmla="val 1"/>
                <a:gd name="f7" fmla="val 418"/>
                <a:gd name="f8" fmla="val 789"/>
                <a:gd name="f9" fmla="val 217"/>
                <a:gd name="f10" fmla="val 681"/>
                <a:gd name="f11" fmla="val 727"/>
                <a:gd name="f12" fmla="val 202"/>
                <a:gd name="f13" fmla="*/ f0 1 1207"/>
                <a:gd name="f14" fmla="*/ f1 1 1191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207"/>
                <a:gd name="f21" fmla="*/ f18 1 1191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207" h="1191">
                  <a:moveTo>
                    <a:pt x="f5" y="f6"/>
                  </a:moveTo>
                  <a:lnTo>
                    <a:pt x="f7" y="f8"/>
                  </a:lnTo>
                  <a:lnTo>
                    <a:pt x="f6" y="f4"/>
                  </a:lnTo>
                  <a:lnTo>
                    <a:pt x="f9" y="f4"/>
                  </a:lnTo>
                  <a:lnTo>
                    <a:pt x="f10" y="f11"/>
                  </a:lnTo>
                  <a:lnTo>
                    <a:pt x="f5" y="f1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7" name="Google Shape;810;p32">
              <a:extLst>
                <a:ext uri="{FF2B5EF4-FFF2-40B4-BE49-F238E27FC236}">
                  <a16:creationId xmlns:a16="http://schemas.microsoft.com/office/drawing/2014/main" id="{6464E98E-70CE-45F1-8188-5F0A559DE71C}"/>
                </a:ext>
              </a:extLst>
            </p:cNvPr>
            <p:cNvSpPr/>
            <p:nvPr/>
          </p:nvSpPr>
          <p:spPr>
            <a:xfrm rot="5400013">
              <a:off x="1127734" y="4279826"/>
              <a:ext cx="126671" cy="1780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0"/>
                <a:gd name="f4" fmla="val 2304"/>
                <a:gd name="f5" fmla="val 2319"/>
                <a:gd name="f6" fmla="val 1"/>
                <a:gd name="f7" fmla="val 835"/>
                <a:gd name="f8" fmla="val 1469"/>
                <a:gd name="f9" fmla="val 418"/>
                <a:gd name="f10" fmla="val 1902"/>
                <a:gd name="f11" fmla="val 217"/>
                <a:gd name="f12" fmla="val 681"/>
                <a:gd name="f13" fmla="val 1840"/>
                <a:gd name="f14" fmla="val 1794"/>
                <a:gd name="f15" fmla="val 727"/>
                <a:gd name="f16" fmla="val 202"/>
                <a:gd name="f17" fmla="*/ f0 1 2320"/>
                <a:gd name="f18" fmla="*/ f1 1 2304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2320"/>
                <a:gd name="f25" fmla="*/ f22 1 2304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320" h="230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6" y="f4"/>
                  </a:lnTo>
                  <a:lnTo>
                    <a:pt x="f11" y="f4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5" y="f1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8" name="Google Shape;811;p32">
              <a:extLst>
                <a:ext uri="{FF2B5EF4-FFF2-40B4-BE49-F238E27FC236}">
                  <a16:creationId xmlns:a16="http://schemas.microsoft.com/office/drawing/2014/main" id="{CC45F568-3EC0-4C12-9262-472F004C5796}"/>
                </a:ext>
              </a:extLst>
            </p:cNvPr>
            <p:cNvSpPr/>
            <p:nvPr/>
          </p:nvSpPr>
          <p:spPr>
            <a:xfrm rot="5400013">
              <a:off x="1140320" y="4206477"/>
              <a:ext cx="187442" cy="2639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33"/>
                <a:gd name="f4" fmla="val 3416"/>
                <a:gd name="f5" fmla="val 3432"/>
                <a:gd name="f6" fmla="val 2644"/>
                <a:gd name="f7" fmla="val 788"/>
                <a:gd name="f8" fmla="val 1531"/>
                <a:gd name="f9" fmla="val 1901"/>
                <a:gd name="f10" fmla="val 418"/>
                <a:gd name="f11" fmla="val 3014"/>
                <a:gd name="f12" fmla="val 1"/>
                <a:gd name="f13" fmla="val 217"/>
                <a:gd name="f14" fmla="val 681"/>
                <a:gd name="f15" fmla="val 2952"/>
                <a:gd name="f16" fmla="val 1794"/>
                <a:gd name="f17" fmla="val 1839"/>
                <a:gd name="f18" fmla="val 2907"/>
                <a:gd name="f19" fmla="val 727"/>
                <a:gd name="f20" fmla="val 201"/>
                <a:gd name="f21" fmla="*/ f0 1 3433"/>
                <a:gd name="f22" fmla="*/ f1 1 3416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3433"/>
                <a:gd name="f29" fmla="*/ f26 1 3416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433" h="341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4"/>
                  </a:lnTo>
                  <a:lnTo>
                    <a:pt x="f13" y="f4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5" y="f2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9" name="Google Shape;812;p32">
              <a:extLst>
                <a:ext uri="{FF2B5EF4-FFF2-40B4-BE49-F238E27FC236}">
                  <a16:creationId xmlns:a16="http://schemas.microsoft.com/office/drawing/2014/main" id="{BEF3F1BC-D554-4C41-A299-BD81AB437E77}"/>
                </a:ext>
              </a:extLst>
            </p:cNvPr>
            <p:cNvSpPr/>
            <p:nvPr/>
          </p:nvSpPr>
          <p:spPr>
            <a:xfrm rot="5400013">
              <a:off x="1152956" y="4133116"/>
              <a:ext cx="248159" cy="3499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45"/>
                <a:gd name="f4" fmla="val 4529"/>
                <a:gd name="f5" fmla="val 4544"/>
                <a:gd name="f6" fmla="val 3060"/>
                <a:gd name="f7" fmla="val 1469"/>
                <a:gd name="f8" fmla="val 2643"/>
                <a:gd name="f9" fmla="val 1901"/>
                <a:gd name="f10" fmla="val 1530"/>
                <a:gd name="f11" fmla="val 3014"/>
                <a:gd name="f12" fmla="val 417"/>
                <a:gd name="f13" fmla="val 4127"/>
                <a:gd name="f14" fmla="val 217"/>
                <a:gd name="f15" fmla="val 680"/>
                <a:gd name="f16" fmla="val 4065"/>
                <a:gd name="f17" fmla="val 1793"/>
                <a:gd name="f18" fmla="val 2952"/>
                <a:gd name="f19" fmla="val 2906"/>
                <a:gd name="f20" fmla="val 1840"/>
                <a:gd name="f21" fmla="val 4019"/>
                <a:gd name="f22" fmla="val 727"/>
                <a:gd name="f23" fmla="val 201"/>
                <a:gd name="f24" fmla="*/ f0 1 4545"/>
                <a:gd name="f25" fmla="*/ f1 1 452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545"/>
                <a:gd name="f32" fmla="*/ f29 1 452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545" h="452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2" y="f4"/>
                  </a:lnTo>
                  <a:lnTo>
                    <a:pt x="f14" y="f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5" y="f2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0" name="Google Shape;813;p32">
              <a:extLst>
                <a:ext uri="{FF2B5EF4-FFF2-40B4-BE49-F238E27FC236}">
                  <a16:creationId xmlns:a16="http://schemas.microsoft.com/office/drawing/2014/main" id="{47B07671-2CC3-4279-B6A3-F4D2453EBAAB}"/>
                </a:ext>
              </a:extLst>
            </p:cNvPr>
            <p:cNvSpPr/>
            <p:nvPr/>
          </p:nvSpPr>
          <p:spPr>
            <a:xfrm rot="5400013">
              <a:off x="1357403" y="2652652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5"/>
                <a:gd name="f7" fmla="val 387"/>
                <a:gd name="f8" fmla="val 21562"/>
                <a:gd name="f9" fmla="val 1499"/>
                <a:gd name="f10" fmla="val 20449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1"/>
                <a:gd name="f17" fmla="val 5951"/>
                <a:gd name="f18" fmla="val 15998"/>
                <a:gd name="f19" fmla="val 7064"/>
                <a:gd name="f20" fmla="val 14885"/>
                <a:gd name="f21" fmla="val 8176"/>
                <a:gd name="f22" fmla="val 13772"/>
                <a:gd name="f23" fmla="val 9289"/>
                <a:gd name="f24" fmla="val 12659"/>
                <a:gd name="f25" fmla="val 10402"/>
                <a:gd name="f26" fmla="val 11546"/>
                <a:gd name="f27" fmla="val 11515"/>
                <a:gd name="f28" fmla="val 10434"/>
                <a:gd name="f29" fmla="val 12628"/>
                <a:gd name="f30" fmla="val 9305"/>
                <a:gd name="f31" fmla="val 13740"/>
                <a:gd name="f32" fmla="val 8208"/>
                <a:gd name="f33" fmla="val 14853"/>
                <a:gd name="f34" fmla="val 7095"/>
                <a:gd name="f35" fmla="val 15966"/>
                <a:gd name="f36" fmla="val 5982"/>
                <a:gd name="f37" fmla="val 17079"/>
                <a:gd name="f38" fmla="val 4870"/>
                <a:gd name="f39" fmla="val 18192"/>
                <a:gd name="f40" fmla="val 3757"/>
                <a:gd name="f41" fmla="val 19305"/>
                <a:gd name="f42" fmla="val 2644"/>
                <a:gd name="f43" fmla="val 20417"/>
                <a:gd name="f44" fmla="val 1531"/>
                <a:gd name="f45" fmla="val 21530"/>
                <a:gd name="f46" fmla="val 418"/>
                <a:gd name="f47" fmla="val 22643"/>
                <a:gd name="f48" fmla="val 1"/>
                <a:gd name="f49" fmla="val 217"/>
                <a:gd name="f50" fmla="val 681"/>
                <a:gd name="f51" fmla="val 22581"/>
                <a:gd name="f52" fmla="val 1794"/>
                <a:gd name="f53" fmla="val 21468"/>
                <a:gd name="f54" fmla="val 2907"/>
                <a:gd name="f55" fmla="val 20356"/>
                <a:gd name="f56" fmla="val 4019"/>
                <a:gd name="f57" fmla="val 19243"/>
                <a:gd name="f58" fmla="val 5132"/>
                <a:gd name="f59" fmla="val 18130"/>
                <a:gd name="f60" fmla="val 6245"/>
                <a:gd name="f61" fmla="val 17017"/>
                <a:gd name="f62" fmla="val 7358"/>
                <a:gd name="f63" fmla="val 15904"/>
                <a:gd name="f64" fmla="val 9584"/>
                <a:gd name="f65" fmla="val 13679"/>
                <a:gd name="f66" fmla="val 10696"/>
                <a:gd name="f67" fmla="val 12566"/>
                <a:gd name="f68" fmla="val 11809"/>
                <a:gd name="f69" fmla="val 11453"/>
                <a:gd name="f70" fmla="val 12922"/>
                <a:gd name="f71" fmla="val 10340"/>
                <a:gd name="f72" fmla="val 14035"/>
                <a:gd name="f73" fmla="val 9227"/>
                <a:gd name="f74" fmla="val 15148"/>
                <a:gd name="f75" fmla="val 8115"/>
                <a:gd name="f76" fmla="val 16260"/>
                <a:gd name="f77" fmla="val 7002"/>
                <a:gd name="f78" fmla="val 17373"/>
                <a:gd name="f79" fmla="val 5889"/>
                <a:gd name="f80" fmla="val 18486"/>
                <a:gd name="f81" fmla="val 4776"/>
                <a:gd name="f82" fmla="val 19599"/>
                <a:gd name="f83" fmla="val 3663"/>
                <a:gd name="f84" fmla="val 20712"/>
                <a:gd name="f85" fmla="val 2550"/>
                <a:gd name="f86" fmla="val 21825"/>
                <a:gd name="f87" fmla="val 1438"/>
                <a:gd name="f88" fmla="val 22937"/>
                <a:gd name="f89" fmla="val 325"/>
                <a:gd name="f90" fmla="*/ f0 1 23262"/>
                <a:gd name="f91" fmla="*/ f1 1 23045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23262"/>
                <a:gd name="f98" fmla="*/ f95 1 23045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"/>
                  </a:lnTo>
                  <a:lnTo>
                    <a:pt x="f49" y="f4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1" name="Google Shape;814;p32">
              <a:extLst>
                <a:ext uri="{FF2B5EF4-FFF2-40B4-BE49-F238E27FC236}">
                  <a16:creationId xmlns:a16="http://schemas.microsoft.com/office/drawing/2014/main" id="{161EA384-BE79-4F06-80EB-C46D581F229D}"/>
                </a:ext>
              </a:extLst>
            </p:cNvPr>
            <p:cNvSpPr/>
            <p:nvPr/>
          </p:nvSpPr>
          <p:spPr>
            <a:xfrm rot="5400013">
              <a:off x="1165581" y="4059731"/>
              <a:ext cx="308930" cy="4359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58"/>
                <a:gd name="f4" fmla="val 5642"/>
                <a:gd name="f5" fmla="val 5657"/>
                <a:gd name="f6" fmla="val 1"/>
                <a:gd name="f7" fmla="val 4869"/>
                <a:gd name="f8" fmla="val 789"/>
                <a:gd name="f9" fmla="val 3756"/>
                <a:gd name="f10" fmla="val 1902"/>
                <a:gd name="f11" fmla="val 2643"/>
                <a:gd name="f12" fmla="val 3014"/>
                <a:gd name="f13" fmla="val 1530"/>
                <a:gd name="f14" fmla="val 4127"/>
                <a:gd name="f15" fmla="val 418"/>
                <a:gd name="f16" fmla="val 5240"/>
                <a:gd name="f17" fmla="val 217"/>
                <a:gd name="f18" fmla="val 680"/>
                <a:gd name="f19" fmla="val 5178"/>
                <a:gd name="f20" fmla="val 1793"/>
                <a:gd name="f21" fmla="val 4065"/>
                <a:gd name="f22" fmla="val 2906"/>
                <a:gd name="f23" fmla="val 2953"/>
                <a:gd name="f24" fmla="val 4019"/>
                <a:gd name="f25" fmla="val 1840"/>
                <a:gd name="f26" fmla="val 5132"/>
                <a:gd name="f27" fmla="val 727"/>
                <a:gd name="f28" fmla="val 201"/>
                <a:gd name="f29" fmla="*/ f0 1 5658"/>
                <a:gd name="f30" fmla="*/ f1 1 564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658"/>
                <a:gd name="f37" fmla="*/ f34 1 564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658" h="5642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2" y="f4"/>
                  </a:lnTo>
                  <a:lnTo>
                    <a:pt x="f17" y="f4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5" y="f2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2" name="Google Shape;815;p32">
              <a:extLst>
                <a:ext uri="{FF2B5EF4-FFF2-40B4-BE49-F238E27FC236}">
                  <a16:creationId xmlns:a16="http://schemas.microsoft.com/office/drawing/2014/main" id="{D72116FB-F60C-40ED-8373-DAFDFBCF2324}"/>
                </a:ext>
              </a:extLst>
            </p:cNvPr>
            <p:cNvSpPr/>
            <p:nvPr/>
          </p:nvSpPr>
          <p:spPr>
            <a:xfrm rot="5400013">
              <a:off x="1178200" y="3986331"/>
              <a:ext cx="369701" cy="521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1"/>
                <a:gd name="f4" fmla="val 6755"/>
                <a:gd name="f5" fmla="val 6770"/>
                <a:gd name="f6" fmla="val 1"/>
                <a:gd name="f7" fmla="val 5286"/>
                <a:gd name="f8" fmla="val 1469"/>
                <a:gd name="f9" fmla="val 4869"/>
                <a:gd name="f10" fmla="val 1902"/>
                <a:gd name="f11" fmla="val 3756"/>
                <a:gd name="f12" fmla="val 3015"/>
                <a:gd name="f13" fmla="val 2643"/>
                <a:gd name="f14" fmla="val 4127"/>
                <a:gd name="f15" fmla="val 1531"/>
                <a:gd name="f16" fmla="val 5240"/>
                <a:gd name="f17" fmla="val 418"/>
                <a:gd name="f18" fmla="val 6353"/>
                <a:gd name="f19" fmla="val 217"/>
                <a:gd name="f20" fmla="val 681"/>
                <a:gd name="f21" fmla="val 6291"/>
                <a:gd name="f22" fmla="val 1793"/>
                <a:gd name="f23" fmla="val 5178"/>
                <a:gd name="f24" fmla="val 2906"/>
                <a:gd name="f25" fmla="val 4066"/>
                <a:gd name="f26" fmla="val 4019"/>
                <a:gd name="f27" fmla="val 2953"/>
                <a:gd name="f28" fmla="val 5132"/>
                <a:gd name="f29" fmla="val 1840"/>
                <a:gd name="f30" fmla="val 6245"/>
                <a:gd name="f31" fmla="val 727"/>
                <a:gd name="f32" fmla="val 202"/>
                <a:gd name="f33" fmla="*/ f0 1 6771"/>
                <a:gd name="f34" fmla="*/ f1 1 675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6771"/>
                <a:gd name="f41" fmla="*/ f38 1 675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6771" h="675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6" y="f4"/>
                  </a:lnTo>
                  <a:lnTo>
                    <a:pt x="f19" y="f4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5" y="f3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3" name="Google Shape;816;p32">
              <a:extLst>
                <a:ext uri="{FF2B5EF4-FFF2-40B4-BE49-F238E27FC236}">
                  <a16:creationId xmlns:a16="http://schemas.microsoft.com/office/drawing/2014/main" id="{DED599F8-DA58-4C9B-B844-1F30BC615BC3}"/>
                </a:ext>
              </a:extLst>
            </p:cNvPr>
            <p:cNvSpPr/>
            <p:nvPr/>
          </p:nvSpPr>
          <p:spPr>
            <a:xfrm rot="5400013">
              <a:off x="1203400" y="3839597"/>
              <a:ext cx="491243" cy="6939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97"/>
                <a:gd name="f4" fmla="val 8980"/>
                <a:gd name="f5" fmla="val 8996"/>
                <a:gd name="f6" fmla="val 8208"/>
                <a:gd name="f7" fmla="val 788"/>
                <a:gd name="f8" fmla="val 7095"/>
                <a:gd name="f9" fmla="val 1901"/>
                <a:gd name="f10" fmla="val 5982"/>
                <a:gd name="f11" fmla="val 3014"/>
                <a:gd name="f12" fmla="val 4869"/>
                <a:gd name="f13" fmla="val 4127"/>
                <a:gd name="f14" fmla="val 3757"/>
                <a:gd name="f15" fmla="val 5240"/>
                <a:gd name="f16" fmla="val 2644"/>
                <a:gd name="f17" fmla="val 6352"/>
                <a:gd name="f18" fmla="val 1531"/>
                <a:gd name="f19" fmla="val 7465"/>
                <a:gd name="f20" fmla="val 418"/>
                <a:gd name="f21" fmla="val 8578"/>
                <a:gd name="f22" fmla="val 1"/>
                <a:gd name="f23" fmla="val 217"/>
                <a:gd name="f24" fmla="val 248"/>
                <a:gd name="f25" fmla="val 8934"/>
                <a:gd name="f26" fmla="val 681"/>
                <a:gd name="f27" fmla="val 8516"/>
                <a:gd name="f28" fmla="val 1794"/>
                <a:gd name="f29" fmla="val 7403"/>
                <a:gd name="f30" fmla="val 2907"/>
                <a:gd name="f31" fmla="val 6291"/>
                <a:gd name="f32" fmla="val 4019"/>
                <a:gd name="f33" fmla="val 5178"/>
                <a:gd name="f34" fmla="val 5132"/>
                <a:gd name="f35" fmla="val 4065"/>
                <a:gd name="f36" fmla="val 6245"/>
                <a:gd name="f37" fmla="val 2952"/>
                <a:gd name="f38" fmla="val 7358"/>
                <a:gd name="f39" fmla="val 1839"/>
                <a:gd name="f40" fmla="val 8471"/>
                <a:gd name="f41" fmla="val 726"/>
                <a:gd name="f42" fmla="val 201"/>
                <a:gd name="f43" fmla="*/ f0 1 8997"/>
                <a:gd name="f44" fmla="*/ f1 1 898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8997"/>
                <a:gd name="f51" fmla="*/ f48 1 898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8997" h="898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4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4" name="Google Shape;817;p32">
              <a:extLst>
                <a:ext uri="{FF2B5EF4-FFF2-40B4-BE49-F238E27FC236}">
                  <a16:creationId xmlns:a16="http://schemas.microsoft.com/office/drawing/2014/main" id="{D115F12B-9356-45E9-8C34-52AD6E43BBBE}"/>
                </a:ext>
              </a:extLst>
            </p:cNvPr>
            <p:cNvSpPr/>
            <p:nvPr/>
          </p:nvSpPr>
          <p:spPr>
            <a:xfrm rot="5400013">
              <a:off x="1216046" y="3766234"/>
              <a:ext cx="551959" cy="7799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09"/>
                <a:gd name="f4" fmla="val 10093"/>
                <a:gd name="f5" fmla="val 10108"/>
                <a:gd name="f6" fmla="val 8207"/>
                <a:gd name="f7" fmla="val 1901"/>
                <a:gd name="f8" fmla="val 7094"/>
                <a:gd name="f9" fmla="val 3014"/>
                <a:gd name="f10" fmla="val 5981"/>
                <a:gd name="f11" fmla="val 4127"/>
                <a:gd name="f12" fmla="val 4869"/>
                <a:gd name="f13" fmla="val 5240"/>
                <a:gd name="f14" fmla="val 3756"/>
                <a:gd name="f15" fmla="val 6353"/>
                <a:gd name="f16" fmla="val 2643"/>
                <a:gd name="f17" fmla="val 7465"/>
                <a:gd name="f18" fmla="val 1530"/>
                <a:gd name="f19" fmla="val 8578"/>
                <a:gd name="f20" fmla="val 417"/>
                <a:gd name="f21" fmla="val 9691"/>
                <a:gd name="f22" fmla="val 216"/>
                <a:gd name="f23" fmla="val 680"/>
                <a:gd name="f24" fmla="val 9629"/>
                <a:gd name="f25" fmla="val 1793"/>
                <a:gd name="f26" fmla="val 8516"/>
                <a:gd name="f27" fmla="val 2906"/>
                <a:gd name="f28" fmla="val 7404"/>
                <a:gd name="f29" fmla="val 4019"/>
                <a:gd name="f30" fmla="val 6291"/>
                <a:gd name="f31" fmla="val 5131"/>
                <a:gd name="f32" fmla="val 5178"/>
                <a:gd name="f33" fmla="val 6244"/>
                <a:gd name="f34" fmla="val 4065"/>
                <a:gd name="f35" fmla="val 7357"/>
                <a:gd name="f36" fmla="val 2952"/>
                <a:gd name="f37" fmla="val 8470"/>
                <a:gd name="f38" fmla="val 1839"/>
                <a:gd name="f39" fmla="val 9583"/>
                <a:gd name="f40" fmla="val 727"/>
                <a:gd name="f41" fmla="val 201"/>
                <a:gd name="f42" fmla="*/ f0 1 10109"/>
                <a:gd name="f43" fmla="*/ f1 1 1009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0109"/>
                <a:gd name="f50" fmla="*/ f47 1 1009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0109" h="10093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" y="f4"/>
                  </a:lnTo>
                  <a:lnTo>
                    <a:pt x="f22" y="f4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5" y="f41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5" name="Google Shape;818;p32">
              <a:extLst>
                <a:ext uri="{FF2B5EF4-FFF2-40B4-BE49-F238E27FC236}">
                  <a16:creationId xmlns:a16="http://schemas.microsoft.com/office/drawing/2014/main" id="{452DB8D8-0B33-44DE-968E-31210F806EDE}"/>
                </a:ext>
              </a:extLst>
            </p:cNvPr>
            <p:cNvSpPr/>
            <p:nvPr/>
          </p:nvSpPr>
          <p:spPr>
            <a:xfrm rot="5400013">
              <a:off x="1228665" y="3692855"/>
              <a:ext cx="612730" cy="8659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222"/>
                <a:gd name="f4" fmla="val 11206"/>
                <a:gd name="f5" fmla="val 11221"/>
                <a:gd name="f6" fmla="val 10433"/>
                <a:gd name="f7" fmla="val 789"/>
                <a:gd name="f8" fmla="val 9320"/>
                <a:gd name="f9" fmla="val 1901"/>
                <a:gd name="f10" fmla="val 8207"/>
                <a:gd name="f11" fmla="val 3014"/>
                <a:gd name="f12" fmla="val 7094"/>
                <a:gd name="f13" fmla="val 4127"/>
                <a:gd name="f14" fmla="val 5982"/>
                <a:gd name="f15" fmla="val 5240"/>
                <a:gd name="f16" fmla="val 4869"/>
                <a:gd name="f17" fmla="val 6353"/>
                <a:gd name="f18" fmla="val 3756"/>
                <a:gd name="f19" fmla="val 7466"/>
                <a:gd name="f20" fmla="val 2643"/>
                <a:gd name="f21" fmla="val 8578"/>
                <a:gd name="f22" fmla="val 1530"/>
                <a:gd name="f23" fmla="val 9691"/>
                <a:gd name="f24" fmla="val 418"/>
                <a:gd name="f25" fmla="val 10804"/>
                <a:gd name="f26" fmla="val 217"/>
                <a:gd name="f27" fmla="val 680"/>
                <a:gd name="f28" fmla="val 10742"/>
                <a:gd name="f29" fmla="val 2473"/>
                <a:gd name="f30" fmla="val 8934"/>
                <a:gd name="f31" fmla="val 2906"/>
                <a:gd name="f32" fmla="val 8517"/>
                <a:gd name="f33" fmla="val 4019"/>
                <a:gd name="f34" fmla="val 7404"/>
                <a:gd name="f35" fmla="val 5132"/>
                <a:gd name="f36" fmla="val 6291"/>
                <a:gd name="f37" fmla="val 6244"/>
                <a:gd name="f38" fmla="val 5178"/>
                <a:gd name="f39" fmla="val 7357"/>
                <a:gd name="f40" fmla="val 4065"/>
                <a:gd name="f41" fmla="val 8470"/>
                <a:gd name="f42" fmla="val 2952"/>
                <a:gd name="f43" fmla="val 9583"/>
                <a:gd name="f44" fmla="val 1840"/>
                <a:gd name="f45" fmla="val 10696"/>
                <a:gd name="f46" fmla="val 727"/>
                <a:gd name="f47" fmla="val 201"/>
                <a:gd name="f48" fmla="*/ f0 1 11222"/>
                <a:gd name="f49" fmla="*/ f1 1 11206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11222"/>
                <a:gd name="f56" fmla="*/ f53 1 11206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11222" h="1120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" y="f4"/>
                  </a:lnTo>
                  <a:lnTo>
                    <a:pt x="f26" y="f4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5" y="f4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6" name="Google Shape;819;p32">
              <a:extLst>
                <a:ext uri="{FF2B5EF4-FFF2-40B4-BE49-F238E27FC236}">
                  <a16:creationId xmlns:a16="http://schemas.microsoft.com/office/drawing/2014/main" id="{29514339-22E9-4388-878F-47FAB6C25033}"/>
                </a:ext>
              </a:extLst>
            </p:cNvPr>
            <p:cNvSpPr/>
            <p:nvPr/>
          </p:nvSpPr>
          <p:spPr>
            <a:xfrm rot="5400013">
              <a:off x="1241288" y="3619451"/>
              <a:ext cx="673501" cy="9519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335"/>
                <a:gd name="f4" fmla="val 12319"/>
                <a:gd name="f5" fmla="val 12334"/>
                <a:gd name="f6" fmla="val 1"/>
                <a:gd name="f7" fmla="val 10433"/>
                <a:gd name="f8" fmla="val 1902"/>
                <a:gd name="f9" fmla="val 9320"/>
                <a:gd name="f10" fmla="val 3014"/>
                <a:gd name="f11" fmla="val 8207"/>
                <a:gd name="f12" fmla="val 4127"/>
                <a:gd name="f13" fmla="val 7095"/>
                <a:gd name="f14" fmla="val 5240"/>
                <a:gd name="f15" fmla="val 5982"/>
                <a:gd name="f16" fmla="val 6353"/>
                <a:gd name="f17" fmla="val 4869"/>
                <a:gd name="f18" fmla="val 7466"/>
                <a:gd name="f19" fmla="val 3756"/>
                <a:gd name="f20" fmla="val 8579"/>
                <a:gd name="f21" fmla="val 2643"/>
                <a:gd name="f22" fmla="val 9691"/>
                <a:gd name="f23" fmla="val 835"/>
                <a:gd name="f24" fmla="val 11484"/>
                <a:gd name="f25" fmla="val 418"/>
                <a:gd name="f26" fmla="val 11917"/>
                <a:gd name="f27" fmla="val 217"/>
                <a:gd name="f28" fmla="val 680"/>
                <a:gd name="f29" fmla="val 11855"/>
                <a:gd name="f30" fmla="val 1793"/>
                <a:gd name="f31" fmla="val 10742"/>
                <a:gd name="f32" fmla="val 2906"/>
                <a:gd name="f33" fmla="val 9630"/>
                <a:gd name="f34" fmla="val 4019"/>
                <a:gd name="f35" fmla="val 8517"/>
                <a:gd name="f36" fmla="val 5132"/>
                <a:gd name="f37" fmla="val 7404"/>
                <a:gd name="f38" fmla="val 6245"/>
                <a:gd name="f39" fmla="val 6291"/>
                <a:gd name="f40" fmla="val 7357"/>
                <a:gd name="f41" fmla="val 5178"/>
                <a:gd name="f42" fmla="val 8470"/>
                <a:gd name="f43" fmla="val 4065"/>
                <a:gd name="f44" fmla="val 9583"/>
                <a:gd name="f45" fmla="val 2953"/>
                <a:gd name="f46" fmla="val 10696"/>
                <a:gd name="f47" fmla="val 1840"/>
                <a:gd name="f48" fmla="val 11809"/>
                <a:gd name="f49" fmla="val 727"/>
                <a:gd name="f50" fmla="val 202"/>
                <a:gd name="f51" fmla="*/ f0 1 12335"/>
                <a:gd name="f52" fmla="*/ f1 1 1231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335"/>
                <a:gd name="f59" fmla="*/ f56 1 1231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335" h="123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" y="f4"/>
                  </a:lnTo>
                  <a:lnTo>
                    <a:pt x="f27" y="f4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" y="f5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7" name="Google Shape;820;p32">
              <a:extLst>
                <a:ext uri="{FF2B5EF4-FFF2-40B4-BE49-F238E27FC236}">
                  <a16:creationId xmlns:a16="http://schemas.microsoft.com/office/drawing/2014/main" id="{6156C25C-6CEF-409E-A427-9EB2A41A7727}"/>
                </a:ext>
              </a:extLst>
            </p:cNvPr>
            <p:cNvSpPr/>
            <p:nvPr/>
          </p:nvSpPr>
          <p:spPr>
            <a:xfrm rot="5400013">
              <a:off x="1253898" y="3546062"/>
              <a:ext cx="734272" cy="1037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48"/>
                <a:gd name="f4" fmla="val 13432"/>
                <a:gd name="f5" fmla="val 13447"/>
                <a:gd name="f6" fmla="val 1"/>
                <a:gd name="f7" fmla="val 12659"/>
                <a:gd name="f8" fmla="val 789"/>
                <a:gd name="f9" fmla="val 11546"/>
                <a:gd name="f10" fmla="val 1902"/>
                <a:gd name="f11" fmla="val 10433"/>
                <a:gd name="f12" fmla="val 3015"/>
                <a:gd name="f13" fmla="val 9320"/>
                <a:gd name="f14" fmla="val 4127"/>
                <a:gd name="f15" fmla="val 8208"/>
                <a:gd name="f16" fmla="val 5240"/>
                <a:gd name="f17" fmla="val 7095"/>
                <a:gd name="f18" fmla="val 6353"/>
                <a:gd name="f19" fmla="val 5982"/>
                <a:gd name="f20" fmla="val 7466"/>
                <a:gd name="f21" fmla="val 4869"/>
                <a:gd name="f22" fmla="val 8579"/>
                <a:gd name="f23" fmla="val 3756"/>
                <a:gd name="f24" fmla="val 9692"/>
                <a:gd name="f25" fmla="val 2644"/>
                <a:gd name="f26" fmla="val 10804"/>
                <a:gd name="f27" fmla="val 1531"/>
                <a:gd name="f28" fmla="val 11917"/>
                <a:gd name="f29" fmla="val 418"/>
                <a:gd name="f30" fmla="val 13030"/>
                <a:gd name="f31" fmla="val 217"/>
                <a:gd name="f32" fmla="val 681"/>
                <a:gd name="f33" fmla="val 12968"/>
                <a:gd name="f34" fmla="val 1793"/>
                <a:gd name="f35" fmla="val 11855"/>
                <a:gd name="f36" fmla="val 2906"/>
                <a:gd name="f37" fmla="val 10743"/>
                <a:gd name="f38" fmla="val 4699"/>
                <a:gd name="f39" fmla="val 8934"/>
                <a:gd name="f40" fmla="val 5132"/>
                <a:gd name="f41" fmla="val 8517"/>
                <a:gd name="f42" fmla="val 6245"/>
                <a:gd name="f43" fmla="val 7404"/>
                <a:gd name="f44" fmla="val 7358"/>
                <a:gd name="f45" fmla="val 6291"/>
                <a:gd name="f46" fmla="val 8470"/>
                <a:gd name="f47" fmla="val 5178"/>
                <a:gd name="f48" fmla="val 9583"/>
                <a:gd name="f49" fmla="val 4066"/>
                <a:gd name="f50" fmla="val 10696"/>
                <a:gd name="f51" fmla="val 2953"/>
                <a:gd name="f52" fmla="val 11809"/>
                <a:gd name="f53" fmla="val 1840"/>
                <a:gd name="f54" fmla="val 12922"/>
                <a:gd name="f55" fmla="val 727"/>
                <a:gd name="f56" fmla="val 202"/>
                <a:gd name="f57" fmla="*/ f0 1 13448"/>
                <a:gd name="f58" fmla="*/ f1 1 13432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3448"/>
                <a:gd name="f65" fmla="*/ f62 1 13432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3448" h="13432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6" y="f4"/>
                  </a:lnTo>
                  <a:lnTo>
                    <a:pt x="f31" y="f4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" y="f5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8" name="Google Shape;821;p32">
              <a:extLst>
                <a:ext uri="{FF2B5EF4-FFF2-40B4-BE49-F238E27FC236}">
                  <a16:creationId xmlns:a16="http://schemas.microsoft.com/office/drawing/2014/main" id="{E07AF468-914D-4FA1-86E2-852719EC0AFA}"/>
                </a:ext>
              </a:extLst>
            </p:cNvPr>
            <p:cNvSpPr/>
            <p:nvPr/>
          </p:nvSpPr>
          <p:spPr>
            <a:xfrm rot="5400013">
              <a:off x="1266521" y="3472685"/>
              <a:ext cx="795043" cy="11239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61"/>
                <a:gd name="f4" fmla="val 14545"/>
                <a:gd name="f5" fmla="val 14560"/>
                <a:gd name="f6" fmla="val 1"/>
                <a:gd name="f7" fmla="val 12659"/>
                <a:gd name="f8" fmla="val 1902"/>
                <a:gd name="f9" fmla="val 11546"/>
                <a:gd name="f10" fmla="val 3015"/>
                <a:gd name="f11" fmla="val 10433"/>
                <a:gd name="f12" fmla="val 4128"/>
                <a:gd name="f13" fmla="val 9321"/>
                <a:gd name="f14" fmla="val 5240"/>
                <a:gd name="f15" fmla="val 8208"/>
                <a:gd name="f16" fmla="val 6353"/>
                <a:gd name="f17" fmla="val 7095"/>
                <a:gd name="f18" fmla="val 7466"/>
                <a:gd name="f19" fmla="val 5982"/>
                <a:gd name="f20" fmla="val 8579"/>
                <a:gd name="f21" fmla="val 4869"/>
                <a:gd name="f22" fmla="val 9692"/>
                <a:gd name="f23" fmla="val 3061"/>
                <a:gd name="f24" fmla="val 11485"/>
                <a:gd name="f25" fmla="val 2644"/>
                <a:gd name="f26" fmla="val 11917"/>
                <a:gd name="f27" fmla="val 1531"/>
                <a:gd name="f28" fmla="val 13030"/>
                <a:gd name="f29" fmla="val 418"/>
                <a:gd name="f30" fmla="val 14143"/>
                <a:gd name="f31" fmla="val 217"/>
                <a:gd name="f32" fmla="val 681"/>
                <a:gd name="f33" fmla="val 14081"/>
                <a:gd name="f34" fmla="val 1794"/>
                <a:gd name="f35" fmla="val 12968"/>
                <a:gd name="f36" fmla="val 2906"/>
                <a:gd name="f37" fmla="val 11856"/>
                <a:gd name="f38" fmla="val 4019"/>
                <a:gd name="f39" fmla="val 10743"/>
                <a:gd name="f40" fmla="val 5132"/>
                <a:gd name="f41" fmla="val 9630"/>
                <a:gd name="f42" fmla="val 6245"/>
                <a:gd name="f43" fmla="val 8517"/>
                <a:gd name="f44" fmla="val 7358"/>
                <a:gd name="f45" fmla="val 7404"/>
                <a:gd name="f46" fmla="val 8471"/>
                <a:gd name="f47" fmla="val 6291"/>
                <a:gd name="f48" fmla="val 9583"/>
                <a:gd name="f49" fmla="val 5179"/>
                <a:gd name="f50" fmla="val 10696"/>
                <a:gd name="f51" fmla="val 4066"/>
                <a:gd name="f52" fmla="val 11809"/>
                <a:gd name="f53" fmla="val 2953"/>
                <a:gd name="f54" fmla="val 12922"/>
                <a:gd name="f55" fmla="val 1840"/>
                <a:gd name="f56" fmla="val 14035"/>
                <a:gd name="f57" fmla="val 727"/>
                <a:gd name="f58" fmla="val 202"/>
                <a:gd name="f59" fmla="*/ f0 1 14561"/>
                <a:gd name="f60" fmla="*/ f1 1 14545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4561"/>
                <a:gd name="f67" fmla="*/ f64 1 14545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4561" h="1454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6" y="f4"/>
                  </a:lnTo>
                  <a:lnTo>
                    <a:pt x="f31" y="f4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" y="f5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9" name="Google Shape;822;p32">
              <a:extLst>
                <a:ext uri="{FF2B5EF4-FFF2-40B4-BE49-F238E27FC236}">
                  <a16:creationId xmlns:a16="http://schemas.microsoft.com/office/drawing/2014/main" id="{47978BF2-543A-4E18-AD84-98F01CFD674A}"/>
                </a:ext>
              </a:extLst>
            </p:cNvPr>
            <p:cNvSpPr/>
            <p:nvPr/>
          </p:nvSpPr>
          <p:spPr>
            <a:xfrm rot="5400013">
              <a:off x="1279109" y="3399337"/>
              <a:ext cx="855814" cy="12098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674"/>
                <a:gd name="f4" fmla="val 15657"/>
                <a:gd name="f5" fmla="val 15673"/>
                <a:gd name="f6" fmla="val 14885"/>
                <a:gd name="f7" fmla="val 788"/>
                <a:gd name="f8" fmla="val 13772"/>
                <a:gd name="f9" fmla="val 1901"/>
                <a:gd name="f10" fmla="val 12659"/>
                <a:gd name="f11" fmla="val 3014"/>
                <a:gd name="f12" fmla="val 11546"/>
                <a:gd name="f13" fmla="val 4127"/>
                <a:gd name="f14" fmla="val 10434"/>
                <a:gd name="f15" fmla="val 5240"/>
                <a:gd name="f16" fmla="val 9321"/>
                <a:gd name="f17" fmla="val 6352"/>
                <a:gd name="f18" fmla="val 8208"/>
                <a:gd name="f19" fmla="val 7465"/>
                <a:gd name="f20" fmla="val 7095"/>
                <a:gd name="f21" fmla="val 8578"/>
                <a:gd name="f22" fmla="val 5982"/>
                <a:gd name="f23" fmla="val 9691"/>
                <a:gd name="f24" fmla="val 4870"/>
                <a:gd name="f25" fmla="val 10804"/>
                <a:gd name="f26" fmla="val 3757"/>
                <a:gd name="f27" fmla="val 11917"/>
                <a:gd name="f28" fmla="val 2644"/>
                <a:gd name="f29" fmla="val 13029"/>
                <a:gd name="f30" fmla="val 1531"/>
                <a:gd name="f31" fmla="val 14142"/>
                <a:gd name="f32" fmla="val 418"/>
                <a:gd name="f33" fmla="val 15255"/>
                <a:gd name="f34" fmla="val 1"/>
                <a:gd name="f35" fmla="val 217"/>
                <a:gd name="f36" fmla="val 681"/>
                <a:gd name="f37" fmla="val 15193"/>
                <a:gd name="f38" fmla="val 1794"/>
                <a:gd name="f39" fmla="val 14080"/>
                <a:gd name="f40" fmla="val 2907"/>
                <a:gd name="f41" fmla="val 12968"/>
                <a:gd name="f42" fmla="val 4019"/>
                <a:gd name="f43" fmla="val 11855"/>
                <a:gd name="f44" fmla="val 5132"/>
                <a:gd name="f45" fmla="val 10742"/>
                <a:gd name="f46" fmla="val 7358"/>
                <a:gd name="f47" fmla="val 8516"/>
                <a:gd name="f48" fmla="val 8471"/>
                <a:gd name="f49" fmla="val 7403"/>
                <a:gd name="f50" fmla="val 9584"/>
                <a:gd name="f51" fmla="val 6291"/>
                <a:gd name="f52" fmla="val 10696"/>
                <a:gd name="f53" fmla="val 5178"/>
                <a:gd name="f54" fmla="val 11809"/>
                <a:gd name="f55" fmla="val 4065"/>
                <a:gd name="f56" fmla="val 12922"/>
                <a:gd name="f57" fmla="val 2952"/>
                <a:gd name="f58" fmla="val 14035"/>
                <a:gd name="f59" fmla="val 1839"/>
                <a:gd name="f60" fmla="val 15148"/>
                <a:gd name="f61" fmla="val 727"/>
                <a:gd name="f62" fmla="val 201"/>
                <a:gd name="f63" fmla="*/ f0 1 15674"/>
                <a:gd name="f64" fmla="*/ f1 1 1565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5674"/>
                <a:gd name="f71" fmla="*/ f68 1 1565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5674" h="15657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5" y="f6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0" name="Google Shape;823;p32">
              <a:extLst>
                <a:ext uri="{FF2B5EF4-FFF2-40B4-BE49-F238E27FC236}">
                  <a16:creationId xmlns:a16="http://schemas.microsoft.com/office/drawing/2014/main" id="{12C698C0-C79A-492A-B2FF-3C56D8C28DA9}"/>
                </a:ext>
              </a:extLst>
            </p:cNvPr>
            <p:cNvSpPr/>
            <p:nvPr/>
          </p:nvSpPr>
          <p:spPr>
            <a:xfrm rot="5400013">
              <a:off x="1291745" y="3325975"/>
              <a:ext cx="916530" cy="1295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86"/>
                <a:gd name="f4" fmla="val 16770"/>
                <a:gd name="f5" fmla="val 16785"/>
                <a:gd name="f6" fmla="val 14884"/>
                <a:gd name="f7" fmla="val 1901"/>
                <a:gd name="f8" fmla="val 13771"/>
                <a:gd name="f9" fmla="val 3014"/>
                <a:gd name="f10" fmla="val 12658"/>
                <a:gd name="f11" fmla="val 4127"/>
                <a:gd name="f12" fmla="val 11546"/>
                <a:gd name="f13" fmla="val 5240"/>
                <a:gd name="f14" fmla="val 10433"/>
                <a:gd name="f15" fmla="val 6353"/>
                <a:gd name="f16" fmla="val 9320"/>
                <a:gd name="f17" fmla="val 7465"/>
                <a:gd name="f18" fmla="val 8207"/>
                <a:gd name="f19" fmla="val 8578"/>
                <a:gd name="f20" fmla="val 7094"/>
                <a:gd name="f21" fmla="val 9691"/>
                <a:gd name="f22" fmla="val 5286"/>
                <a:gd name="f23" fmla="val 11484"/>
                <a:gd name="f24" fmla="val 4869"/>
                <a:gd name="f25" fmla="val 11917"/>
                <a:gd name="f26" fmla="val 3756"/>
                <a:gd name="f27" fmla="val 13030"/>
                <a:gd name="f28" fmla="val 2643"/>
                <a:gd name="f29" fmla="val 14142"/>
                <a:gd name="f30" fmla="val 1530"/>
                <a:gd name="f31" fmla="val 15255"/>
                <a:gd name="f32" fmla="val 417"/>
                <a:gd name="f33" fmla="val 16368"/>
                <a:gd name="f34" fmla="val 217"/>
                <a:gd name="f35" fmla="val 680"/>
                <a:gd name="f36" fmla="val 16306"/>
                <a:gd name="f37" fmla="val 1793"/>
                <a:gd name="f38" fmla="val 15193"/>
                <a:gd name="f39" fmla="val 2906"/>
                <a:gd name="f40" fmla="val 14081"/>
                <a:gd name="f41" fmla="val 4019"/>
                <a:gd name="f42" fmla="val 12968"/>
                <a:gd name="f43" fmla="val 5131"/>
                <a:gd name="f44" fmla="val 11855"/>
                <a:gd name="f45" fmla="val 6244"/>
                <a:gd name="f46" fmla="val 10742"/>
                <a:gd name="f47" fmla="val 7357"/>
                <a:gd name="f48" fmla="val 9629"/>
                <a:gd name="f49" fmla="val 8470"/>
                <a:gd name="f50" fmla="val 8516"/>
                <a:gd name="f51" fmla="val 9583"/>
                <a:gd name="f52" fmla="val 7404"/>
                <a:gd name="f53" fmla="val 10696"/>
                <a:gd name="f54" fmla="val 6291"/>
                <a:gd name="f55" fmla="val 11808"/>
                <a:gd name="f56" fmla="val 5178"/>
                <a:gd name="f57" fmla="val 12921"/>
                <a:gd name="f58" fmla="val 4065"/>
                <a:gd name="f59" fmla="val 14034"/>
                <a:gd name="f60" fmla="val 2952"/>
                <a:gd name="f61" fmla="val 15147"/>
                <a:gd name="f62" fmla="val 1840"/>
                <a:gd name="f63" fmla="val 16260"/>
                <a:gd name="f64" fmla="val 727"/>
                <a:gd name="f65" fmla="val 201"/>
                <a:gd name="f66" fmla="*/ f0 1 16786"/>
                <a:gd name="f67" fmla="*/ f1 1 16770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16786"/>
                <a:gd name="f74" fmla="*/ f71 1 16770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16786" h="1677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2" y="f4"/>
                  </a:lnTo>
                  <a:lnTo>
                    <a:pt x="f34" y="f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5" y="f6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1" name="Google Shape;824;p32">
              <a:extLst>
                <a:ext uri="{FF2B5EF4-FFF2-40B4-BE49-F238E27FC236}">
                  <a16:creationId xmlns:a16="http://schemas.microsoft.com/office/drawing/2014/main" id="{F563BB96-BC8E-4460-9D18-9EED92B04728}"/>
                </a:ext>
              </a:extLst>
            </p:cNvPr>
            <p:cNvSpPr/>
            <p:nvPr/>
          </p:nvSpPr>
          <p:spPr>
            <a:xfrm rot="5400013">
              <a:off x="1316987" y="3179190"/>
              <a:ext cx="1038072" cy="14678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012"/>
                <a:gd name="f4" fmla="val 18996"/>
                <a:gd name="f5" fmla="val 19011"/>
                <a:gd name="f6" fmla="val 1"/>
                <a:gd name="f7" fmla="val 17110"/>
                <a:gd name="f8" fmla="val 1902"/>
                <a:gd name="f9" fmla="val 15997"/>
                <a:gd name="f10" fmla="val 3015"/>
                <a:gd name="f11" fmla="val 14884"/>
                <a:gd name="f12" fmla="val 4127"/>
                <a:gd name="f13" fmla="val 13772"/>
                <a:gd name="f14" fmla="val 5240"/>
                <a:gd name="f15" fmla="val 12659"/>
                <a:gd name="f16" fmla="val 6353"/>
                <a:gd name="f17" fmla="val 11546"/>
                <a:gd name="f18" fmla="val 7466"/>
                <a:gd name="f19" fmla="val 10433"/>
                <a:gd name="f20" fmla="val 8579"/>
                <a:gd name="f21" fmla="val 9320"/>
                <a:gd name="f22" fmla="val 9691"/>
                <a:gd name="f23" fmla="val 8208"/>
                <a:gd name="f24" fmla="val 10804"/>
                <a:gd name="f25" fmla="val 7095"/>
                <a:gd name="f26" fmla="val 11917"/>
                <a:gd name="f27" fmla="val 5982"/>
                <a:gd name="f28" fmla="val 13030"/>
                <a:gd name="f29" fmla="val 4869"/>
                <a:gd name="f30" fmla="val 14143"/>
                <a:gd name="f31" fmla="val 3756"/>
                <a:gd name="f32" fmla="val 15256"/>
                <a:gd name="f33" fmla="val 2643"/>
                <a:gd name="f34" fmla="val 16368"/>
                <a:gd name="f35" fmla="val 1531"/>
                <a:gd name="f36" fmla="val 17481"/>
                <a:gd name="f37" fmla="val 418"/>
                <a:gd name="f38" fmla="val 18594"/>
                <a:gd name="f39" fmla="val 402"/>
                <a:gd name="f40" fmla="val 217"/>
                <a:gd name="f41" fmla="val 248"/>
                <a:gd name="f42" fmla="val 18950"/>
                <a:gd name="f43" fmla="val 681"/>
                <a:gd name="f44" fmla="val 18532"/>
                <a:gd name="f45" fmla="val 1793"/>
                <a:gd name="f46" fmla="val 17419"/>
                <a:gd name="f47" fmla="val 2906"/>
                <a:gd name="f48" fmla="val 16307"/>
                <a:gd name="f49" fmla="val 4019"/>
                <a:gd name="f50" fmla="val 15194"/>
                <a:gd name="f51" fmla="val 5132"/>
                <a:gd name="f52" fmla="val 14081"/>
                <a:gd name="f53" fmla="val 6245"/>
                <a:gd name="f54" fmla="val 12968"/>
                <a:gd name="f55" fmla="val 7357"/>
                <a:gd name="f56" fmla="val 11855"/>
                <a:gd name="f57" fmla="val 8470"/>
                <a:gd name="f58" fmla="val 10742"/>
                <a:gd name="f59" fmla="val 9583"/>
                <a:gd name="f60" fmla="val 9630"/>
                <a:gd name="f61" fmla="val 10696"/>
                <a:gd name="f62" fmla="val 8517"/>
                <a:gd name="f63" fmla="val 11809"/>
                <a:gd name="f64" fmla="val 7404"/>
                <a:gd name="f65" fmla="val 12922"/>
                <a:gd name="f66" fmla="val 6291"/>
                <a:gd name="f67" fmla="val 14034"/>
                <a:gd name="f68" fmla="val 5178"/>
                <a:gd name="f69" fmla="val 15147"/>
                <a:gd name="f70" fmla="val 4066"/>
                <a:gd name="f71" fmla="val 16260"/>
                <a:gd name="f72" fmla="val 2953"/>
                <a:gd name="f73" fmla="val 17373"/>
                <a:gd name="f74" fmla="val 1840"/>
                <a:gd name="f75" fmla="val 18486"/>
                <a:gd name="f76" fmla="val 727"/>
                <a:gd name="f77" fmla="val 202"/>
                <a:gd name="f78" fmla="*/ f0 1 19012"/>
                <a:gd name="f79" fmla="*/ f1 1 18996"/>
                <a:gd name="f80" fmla="val f2"/>
                <a:gd name="f81" fmla="val f3"/>
                <a:gd name="f82" fmla="val f4"/>
                <a:gd name="f83" fmla="+- f82 0 f80"/>
                <a:gd name="f84" fmla="+- f81 0 f80"/>
                <a:gd name="f85" fmla="*/ f84 1 19012"/>
                <a:gd name="f86" fmla="*/ f83 1 18996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19012" h="18996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38"/>
                  </a:lnTo>
                  <a:lnTo>
                    <a:pt x="f6" y="f4"/>
                  </a:ln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5" y="f77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2" name="Google Shape;825;p32">
              <a:extLst>
                <a:ext uri="{FF2B5EF4-FFF2-40B4-BE49-F238E27FC236}">
                  <a16:creationId xmlns:a16="http://schemas.microsoft.com/office/drawing/2014/main" id="{845C3093-5ABA-452D-B641-3825E3A403B8}"/>
                </a:ext>
              </a:extLst>
            </p:cNvPr>
            <p:cNvSpPr/>
            <p:nvPr/>
          </p:nvSpPr>
          <p:spPr>
            <a:xfrm rot="5400013">
              <a:off x="1329610" y="3105805"/>
              <a:ext cx="1098843" cy="15538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125"/>
                <a:gd name="f4" fmla="val 20109"/>
                <a:gd name="f5" fmla="val 20124"/>
                <a:gd name="f6" fmla="val 1"/>
                <a:gd name="f7" fmla="val 19336"/>
                <a:gd name="f8" fmla="val 789"/>
                <a:gd name="f9" fmla="val 18223"/>
                <a:gd name="f10" fmla="val 1902"/>
                <a:gd name="f11" fmla="val 17110"/>
                <a:gd name="f12" fmla="val 3015"/>
                <a:gd name="f13" fmla="val 15997"/>
                <a:gd name="f14" fmla="val 4128"/>
                <a:gd name="f15" fmla="val 14885"/>
                <a:gd name="f16" fmla="val 5240"/>
                <a:gd name="f17" fmla="val 13772"/>
                <a:gd name="f18" fmla="val 6353"/>
                <a:gd name="f19" fmla="val 12659"/>
                <a:gd name="f20" fmla="val 7466"/>
                <a:gd name="f21" fmla="val 11546"/>
                <a:gd name="f22" fmla="val 8579"/>
                <a:gd name="f23" fmla="val 10433"/>
                <a:gd name="f24" fmla="val 9692"/>
                <a:gd name="f25" fmla="val 8208"/>
                <a:gd name="f26" fmla="val 11917"/>
                <a:gd name="f27" fmla="val 7095"/>
                <a:gd name="f28" fmla="val 13030"/>
                <a:gd name="f29" fmla="val 5982"/>
                <a:gd name="f30" fmla="val 14143"/>
                <a:gd name="f31" fmla="val 4869"/>
                <a:gd name="f32" fmla="val 15256"/>
                <a:gd name="f33" fmla="val 3756"/>
                <a:gd name="f34" fmla="val 16369"/>
                <a:gd name="f35" fmla="val 2644"/>
                <a:gd name="f36" fmla="val 17481"/>
                <a:gd name="f37" fmla="val 1515"/>
                <a:gd name="f38" fmla="val 18594"/>
                <a:gd name="f39" fmla="val 418"/>
                <a:gd name="f40" fmla="val 19707"/>
                <a:gd name="f41" fmla="val 217"/>
                <a:gd name="f42" fmla="val 681"/>
                <a:gd name="f43" fmla="val 19645"/>
                <a:gd name="f44" fmla="val 1794"/>
                <a:gd name="f45" fmla="val 18532"/>
                <a:gd name="f46" fmla="val 2906"/>
                <a:gd name="f47" fmla="val 17420"/>
                <a:gd name="f48" fmla="val 4019"/>
                <a:gd name="f49" fmla="val 16307"/>
                <a:gd name="f50" fmla="val 5132"/>
                <a:gd name="f51" fmla="val 15194"/>
                <a:gd name="f52" fmla="val 6245"/>
                <a:gd name="f53" fmla="val 14081"/>
                <a:gd name="f54" fmla="val 7358"/>
                <a:gd name="f55" fmla="val 12968"/>
                <a:gd name="f56" fmla="val 8470"/>
                <a:gd name="f57" fmla="val 11855"/>
                <a:gd name="f58" fmla="val 9583"/>
                <a:gd name="f59" fmla="val 10743"/>
                <a:gd name="f60" fmla="val 11809"/>
                <a:gd name="f61" fmla="val 8517"/>
                <a:gd name="f62" fmla="val 12922"/>
                <a:gd name="f63" fmla="val 7404"/>
                <a:gd name="f64" fmla="val 14035"/>
                <a:gd name="f65" fmla="val 6291"/>
                <a:gd name="f66" fmla="val 15147"/>
                <a:gd name="f67" fmla="val 5179"/>
                <a:gd name="f68" fmla="val 16260"/>
                <a:gd name="f69" fmla="val 4066"/>
                <a:gd name="f70" fmla="val 17373"/>
                <a:gd name="f71" fmla="val 2953"/>
                <a:gd name="f72" fmla="val 18486"/>
                <a:gd name="f73" fmla="val 1840"/>
                <a:gd name="f74" fmla="val 19599"/>
                <a:gd name="f75" fmla="val 727"/>
                <a:gd name="f76" fmla="val 202"/>
                <a:gd name="f77" fmla="*/ f0 1 20125"/>
                <a:gd name="f78" fmla="*/ f1 1 20109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20125"/>
                <a:gd name="f85" fmla="*/ f82 1 20109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20125" h="2010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6" y="f4"/>
                  </a:lnTo>
                  <a:lnTo>
                    <a:pt x="f41" y="f4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5" y="f7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3" name="Google Shape;826;p32">
              <a:extLst>
                <a:ext uri="{FF2B5EF4-FFF2-40B4-BE49-F238E27FC236}">
                  <a16:creationId xmlns:a16="http://schemas.microsoft.com/office/drawing/2014/main" id="{39375C47-515C-4E9D-8403-683C3336E0B7}"/>
                </a:ext>
              </a:extLst>
            </p:cNvPr>
            <p:cNvSpPr/>
            <p:nvPr/>
          </p:nvSpPr>
          <p:spPr>
            <a:xfrm rot="5400013">
              <a:off x="1342187" y="3032456"/>
              <a:ext cx="1159614" cy="1639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38"/>
                <a:gd name="f4" fmla="val 21221"/>
                <a:gd name="f5" fmla="val 21237"/>
                <a:gd name="f6" fmla="val 19336"/>
                <a:gd name="f7" fmla="val 1901"/>
                <a:gd name="f8" fmla="val 18223"/>
                <a:gd name="f9" fmla="val 3014"/>
                <a:gd name="f10" fmla="val 17110"/>
                <a:gd name="f11" fmla="val 4127"/>
                <a:gd name="f12" fmla="val 15998"/>
                <a:gd name="f13" fmla="val 5240"/>
                <a:gd name="f14" fmla="val 14885"/>
                <a:gd name="f15" fmla="val 6352"/>
                <a:gd name="f16" fmla="val 13772"/>
                <a:gd name="f17" fmla="val 7465"/>
                <a:gd name="f18" fmla="val 12659"/>
                <a:gd name="f19" fmla="val 8578"/>
                <a:gd name="f20" fmla="val 11546"/>
                <a:gd name="f21" fmla="val 9691"/>
                <a:gd name="f22" fmla="val 10434"/>
                <a:gd name="f23" fmla="val 10804"/>
                <a:gd name="f24" fmla="val 9321"/>
                <a:gd name="f25" fmla="val 11916"/>
                <a:gd name="f26" fmla="val 8208"/>
                <a:gd name="f27" fmla="val 13029"/>
                <a:gd name="f28" fmla="val 7095"/>
                <a:gd name="f29" fmla="val 14142"/>
                <a:gd name="f30" fmla="val 5982"/>
                <a:gd name="f31" fmla="val 15255"/>
                <a:gd name="f32" fmla="val 4869"/>
                <a:gd name="f33" fmla="val 16368"/>
                <a:gd name="f34" fmla="val 3757"/>
                <a:gd name="f35" fmla="val 17481"/>
                <a:gd name="f36" fmla="val 2644"/>
                <a:gd name="f37" fmla="val 18593"/>
                <a:gd name="f38" fmla="val 2628"/>
                <a:gd name="f39" fmla="val 1531"/>
                <a:gd name="f40" fmla="val 19706"/>
                <a:gd name="f41" fmla="val 418"/>
                <a:gd name="f42" fmla="val 20819"/>
                <a:gd name="f43" fmla="val 1"/>
                <a:gd name="f44" fmla="val 217"/>
                <a:gd name="f45" fmla="val 681"/>
                <a:gd name="f46" fmla="val 20757"/>
                <a:gd name="f47" fmla="val 2474"/>
                <a:gd name="f48" fmla="val 18949"/>
                <a:gd name="f49" fmla="val 2907"/>
                <a:gd name="f50" fmla="val 18532"/>
                <a:gd name="f51" fmla="val 4019"/>
                <a:gd name="f52" fmla="val 17419"/>
                <a:gd name="f53" fmla="val 5132"/>
                <a:gd name="f54" fmla="val 16306"/>
                <a:gd name="f55" fmla="val 6245"/>
                <a:gd name="f56" fmla="val 15193"/>
                <a:gd name="f57" fmla="val 7358"/>
                <a:gd name="f58" fmla="val 14080"/>
                <a:gd name="f59" fmla="val 8471"/>
                <a:gd name="f60" fmla="val 12967"/>
                <a:gd name="f61" fmla="val 9583"/>
                <a:gd name="f62" fmla="val 11855"/>
                <a:gd name="f63" fmla="val 10696"/>
                <a:gd name="f64" fmla="val 10742"/>
                <a:gd name="f65" fmla="val 11809"/>
                <a:gd name="f66" fmla="val 9629"/>
                <a:gd name="f67" fmla="val 12922"/>
                <a:gd name="f68" fmla="val 8516"/>
                <a:gd name="f69" fmla="val 14035"/>
                <a:gd name="f70" fmla="val 7403"/>
                <a:gd name="f71" fmla="val 15148"/>
                <a:gd name="f72" fmla="val 6291"/>
                <a:gd name="f73" fmla="val 16260"/>
                <a:gd name="f74" fmla="val 5178"/>
                <a:gd name="f75" fmla="val 17373"/>
                <a:gd name="f76" fmla="val 4065"/>
                <a:gd name="f77" fmla="val 18486"/>
                <a:gd name="f78" fmla="val 2952"/>
                <a:gd name="f79" fmla="val 19599"/>
                <a:gd name="f80" fmla="val 1839"/>
                <a:gd name="f81" fmla="val 20712"/>
                <a:gd name="f82" fmla="val 726"/>
                <a:gd name="f83" fmla="val 201"/>
                <a:gd name="f84" fmla="*/ f0 1 21238"/>
                <a:gd name="f85" fmla="*/ f1 1 21221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21238"/>
                <a:gd name="f92" fmla="*/ f89 1 21221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21238" h="21221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7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"/>
                  </a:lnTo>
                  <a:lnTo>
                    <a:pt x="f44" y="f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5" y="f8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4" name="Google Shape;827;p32">
              <a:extLst>
                <a:ext uri="{FF2B5EF4-FFF2-40B4-BE49-F238E27FC236}">
                  <a16:creationId xmlns:a16="http://schemas.microsoft.com/office/drawing/2014/main" id="{92DB2222-5AAB-474C-8986-96B96CF66169}"/>
                </a:ext>
              </a:extLst>
            </p:cNvPr>
            <p:cNvSpPr/>
            <p:nvPr/>
          </p:nvSpPr>
          <p:spPr>
            <a:xfrm rot="5400013">
              <a:off x="1354833" y="2959085"/>
              <a:ext cx="1220330" cy="17258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350"/>
                <a:gd name="f4" fmla="val 22334"/>
                <a:gd name="f5" fmla="val 22349"/>
                <a:gd name="f6" fmla="val 21561"/>
                <a:gd name="f7" fmla="val 788"/>
                <a:gd name="f8" fmla="val 20448"/>
                <a:gd name="f9" fmla="val 1901"/>
                <a:gd name="f10" fmla="val 19335"/>
                <a:gd name="f11" fmla="val 3014"/>
                <a:gd name="f12" fmla="val 18222"/>
                <a:gd name="f13" fmla="val 4127"/>
                <a:gd name="f14" fmla="val 17110"/>
                <a:gd name="f15" fmla="val 5240"/>
                <a:gd name="f16" fmla="val 15997"/>
                <a:gd name="f17" fmla="val 6353"/>
                <a:gd name="f18" fmla="val 14884"/>
                <a:gd name="f19" fmla="val 7465"/>
                <a:gd name="f20" fmla="val 13771"/>
                <a:gd name="f21" fmla="val 8578"/>
                <a:gd name="f22" fmla="val 12658"/>
                <a:gd name="f23" fmla="val 9691"/>
                <a:gd name="f24" fmla="val 10433"/>
                <a:gd name="f25" fmla="val 11917"/>
                <a:gd name="f26" fmla="val 9320"/>
                <a:gd name="f27" fmla="val 13029"/>
                <a:gd name="f28" fmla="val 8207"/>
                <a:gd name="f29" fmla="val 14142"/>
                <a:gd name="f30" fmla="val 7094"/>
                <a:gd name="f31" fmla="val 15255"/>
                <a:gd name="f32" fmla="val 5981"/>
                <a:gd name="f33" fmla="val 16368"/>
                <a:gd name="f34" fmla="val 4869"/>
                <a:gd name="f35" fmla="val 17481"/>
                <a:gd name="f36" fmla="val 3740"/>
                <a:gd name="f37" fmla="val 18594"/>
                <a:gd name="f38" fmla="val 2643"/>
                <a:gd name="f39" fmla="val 19706"/>
                <a:gd name="f40" fmla="val 835"/>
                <a:gd name="f41" fmla="val 21499"/>
                <a:gd name="f42" fmla="val 417"/>
                <a:gd name="f43" fmla="val 21932"/>
                <a:gd name="f44" fmla="val 216"/>
                <a:gd name="f45" fmla="val 680"/>
                <a:gd name="f46" fmla="val 21870"/>
                <a:gd name="f47" fmla="val 1793"/>
                <a:gd name="f48" fmla="val 20757"/>
                <a:gd name="f49" fmla="val 2906"/>
                <a:gd name="f50" fmla="val 19645"/>
                <a:gd name="f51" fmla="val 4019"/>
                <a:gd name="f52" fmla="val 18532"/>
                <a:gd name="f53" fmla="val 5131"/>
                <a:gd name="f54" fmla="val 17419"/>
                <a:gd name="f55" fmla="val 6244"/>
                <a:gd name="f56" fmla="val 16306"/>
                <a:gd name="f57" fmla="val 7357"/>
                <a:gd name="f58" fmla="val 15193"/>
                <a:gd name="f59" fmla="val 8470"/>
                <a:gd name="f60" fmla="val 14080"/>
                <a:gd name="f61" fmla="val 9583"/>
                <a:gd name="f62" fmla="val 12968"/>
                <a:gd name="f63" fmla="val 10695"/>
                <a:gd name="f64" fmla="val 11855"/>
                <a:gd name="f65" fmla="val 11808"/>
                <a:gd name="f66" fmla="val 10742"/>
                <a:gd name="f67" fmla="val 14034"/>
                <a:gd name="f68" fmla="val 8516"/>
                <a:gd name="f69" fmla="val 15147"/>
                <a:gd name="f70" fmla="val 7404"/>
                <a:gd name="f71" fmla="val 16260"/>
                <a:gd name="f72" fmla="val 6291"/>
                <a:gd name="f73" fmla="val 17372"/>
                <a:gd name="f74" fmla="val 5178"/>
                <a:gd name="f75" fmla="val 18485"/>
                <a:gd name="f76" fmla="val 4065"/>
                <a:gd name="f77" fmla="val 19598"/>
                <a:gd name="f78" fmla="val 2952"/>
                <a:gd name="f79" fmla="val 20711"/>
                <a:gd name="f80" fmla="val 1839"/>
                <a:gd name="f81" fmla="val 21824"/>
                <a:gd name="f82" fmla="val 727"/>
                <a:gd name="f83" fmla="val 201"/>
                <a:gd name="f84" fmla="*/ f0 1 22350"/>
                <a:gd name="f85" fmla="*/ f1 1 22334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22350"/>
                <a:gd name="f92" fmla="*/ f89 1 22334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22350" h="2233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2" y="f4"/>
                  </a:lnTo>
                  <a:lnTo>
                    <a:pt x="f44" y="f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5" y="f8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5" name="Google Shape;828;p32">
              <a:extLst>
                <a:ext uri="{FF2B5EF4-FFF2-40B4-BE49-F238E27FC236}">
                  <a16:creationId xmlns:a16="http://schemas.microsoft.com/office/drawing/2014/main" id="{4AE35C09-B189-4362-965D-38DFA6FF66E4}"/>
                </a:ext>
              </a:extLst>
            </p:cNvPr>
            <p:cNvSpPr/>
            <p:nvPr/>
          </p:nvSpPr>
          <p:spPr>
            <a:xfrm rot="5400013">
              <a:off x="1357403" y="2895745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0"/>
                <a:gd name="f6" fmla="val 21561"/>
                <a:gd name="f7" fmla="val 1499"/>
                <a:gd name="f8" fmla="val 20448"/>
                <a:gd name="f9" fmla="val 2612"/>
                <a:gd name="f10" fmla="val 19335"/>
                <a:gd name="f11" fmla="val 3725"/>
                <a:gd name="f12" fmla="val 18223"/>
                <a:gd name="f13" fmla="val 4838"/>
                <a:gd name="f14" fmla="val 17110"/>
                <a:gd name="f15" fmla="val 5951"/>
                <a:gd name="f16" fmla="val 15997"/>
                <a:gd name="f17" fmla="val 7064"/>
                <a:gd name="f18" fmla="val 14884"/>
                <a:gd name="f19" fmla="val 8176"/>
                <a:gd name="f20" fmla="val 13771"/>
                <a:gd name="f21" fmla="val 9289"/>
                <a:gd name="f22" fmla="val 12659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9320"/>
                <a:gd name="f29" fmla="val 13740"/>
                <a:gd name="f30" fmla="val 8207"/>
                <a:gd name="f31" fmla="val 14853"/>
                <a:gd name="f32" fmla="val 7094"/>
                <a:gd name="f33" fmla="val 15966"/>
                <a:gd name="f34" fmla="val 5982"/>
                <a:gd name="f35" fmla="val 17079"/>
                <a:gd name="f36" fmla="val 4869"/>
                <a:gd name="f37" fmla="val 18192"/>
                <a:gd name="f38" fmla="val 4853"/>
                <a:gd name="f39" fmla="val 3756"/>
                <a:gd name="f40" fmla="val 19305"/>
                <a:gd name="f41" fmla="val 2643"/>
                <a:gd name="f42" fmla="val 20417"/>
                <a:gd name="f43" fmla="val 1530"/>
                <a:gd name="f44" fmla="val 21530"/>
                <a:gd name="f45" fmla="val 418"/>
                <a:gd name="f46" fmla="val 22643"/>
                <a:gd name="f47" fmla="val 217"/>
                <a:gd name="f48" fmla="val 680"/>
                <a:gd name="f49" fmla="val 22581"/>
                <a:gd name="f50" fmla="val 1793"/>
                <a:gd name="f51" fmla="val 21468"/>
                <a:gd name="f52" fmla="val 2906"/>
                <a:gd name="f53" fmla="val 20356"/>
                <a:gd name="f54" fmla="val 4699"/>
                <a:gd name="f55" fmla="val 18547"/>
                <a:gd name="f56" fmla="val 5132"/>
                <a:gd name="f57" fmla="val 18130"/>
                <a:gd name="f58" fmla="val 6244"/>
                <a:gd name="f59" fmla="val 17017"/>
                <a:gd name="f60" fmla="val 7357"/>
                <a:gd name="f61" fmla="val 15904"/>
                <a:gd name="f62" fmla="val 8470"/>
                <a:gd name="f63" fmla="val 14791"/>
                <a:gd name="f64" fmla="val 9583"/>
                <a:gd name="f65" fmla="val 13679"/>
                <a:gd name="f66" fmla="val 10696"/>
                <a:gd name="f67" fmla="val 12566"/>
                <a:gd name="f68" fmla="val 11808"/>
                <a:gd name="f69" fmla="val 11453"/>
                <a:gd name="f70" fmla="val 12921"/>
                <a:gd name="f71" fmla="val 10340"/>
                <a:gd name="f72" fmla="val 14034"/>
                <a:gd name="f73" fmla="val 9227"/>
                <a:gd name="f74" fmla="val 15147"/>
                <a:gd name="f75" fmla="val 8115"/>
                <a:gd name="f76" fmla="val 16260"/>
                <a:gd name="f77" fmla="val 7002"/>
                <a:gd name="f78" fmla="val 17373"/>
                <a:gd name="f79" fmla="val 5889"/>
                <a:gd name="f80" fmla="val 18485"/>
                <a:gd name="f81" fmla="val 4776"/>
                <a:gd name="f82" fmla="val 19598"/>
                <a:gd name="f83" fmla="val 3663"/>
                <a:gd name="f84" fmla="val 20711"/>
                <a:gd name="f85" fmla="val 2550"/>
                <a:gd name="f86" fmla="val 21824"/>
                <a:gd name="f87" fmla="val 1438"/>
                <a:gd name="f88" fmla="val 22937"/>
                <a:gd name="f89" fmla="val 325"/>
                <a:gd name="f90" fmla="val 23261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7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6" name="Google Shape;829;p32">
              <a:extLst>
                <a:ext uri="{FF2B5EF4-FFF2-40B4-BE49-F238E27FC236}">
                  <a16:creationId xmlns:a16="http://schemas.microsoft.com/office/drawing/2014/main" id="{3120649D-740C-45CB-BB48-53C98E757CF2}"/>
                </a:ext>
              </a:extLst>
            </p:cNvPr>
            <p:cNvSpPr/>
            <p:nvPr/>
          </p:nvSpPr>
          <p:spPr>
            <a:xfrm rot="5400013">
              <a:off x="1357403" y="2834974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0"/>
                <a:gd name="f6" fmla="val 22674"/>
                <a:gd name="f7" fmla="val 387"/>
                <a:gd name="f8" fmla="val 21561"/>
                <a:gd name="f9" fmla="val 1499"/>
                <a:gd name="f10" fmla="val 20448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4"/>
                <a:gd name="f21" fmla="val 8176"/>
                <a:gd name="f22" fmla="val 12659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9320"/>
                <a:gd name="f29" fmla="val 13740"/>
                <a:gd name="f30" fmla="val 8207"/>
                <a:gd name="f31" fmla="val 14853"/>
                <a:gd name="f32" fmla="val 7095"/>
                <a:gd name="f33" fmla="val 15966"/>
                <a:gd name="f34" fmla="val 5966"/>
                <a:gd name="f35" fmla="val 17079"/>
                <a:gd name="f36" fmla="val 4869"/>
                <a:gd name="f37" fmla="val 18192"/>
                <a:gd name="f38" fmla="val 3061"/>
                <a:gd name="f39" fmla="val 19985"/>
                <a:gd name="f40" fmla="val 2643"/>
                <a:gd name="f41" fmla="val 20417"/>
                <a:gd name="f42" fmla="val 1531"/>
                <a:gd name="f43" fmla="val 21530"/>
                <a:gd name="f44" fmla="val 418"/>
                <a:gd name="f45" fmla="val 22643"/>
                <a:gd name="f46" fmla="val 217"/>
                <a:gd name="f47" fmla="val 680"/>
                <a:gd name="f48" fmla="val 22581"/>
                <a:gd name="f49" fmla="val 1793"/>
                <a:gd name="f50" fmla="val 21468"/>
                <a:gd name="f51" fmla="val 2906"/>
                <a:gd name="f52" fmla="val 20356"/>
                <a:gd name="f53" fmla="val 4019"/>
                <a:gd name="f54" fmla="val 19243"/>
                <a:gd name="f55" fmla="val 5132"/>
                <a:gd name="f56" fmla="val 18130"/>
                <a:gd name="f57" fmla="val 6245"/>
                <a:gd name="f58" fmla="val 17017"/>
                <a:gd name="f59" fmla="val 7357"/>
                <a:gd name="f60" fmla="val 15904"/>
                <a:gd name="f61" fmla="val 8470"/>
                <a:gd name="f62" fmla="val 14791"/>
                <a:gd name="f63" fmla="val 9583"/>
                <a:gd name="f64" fmla="val 13679"/>
                <a:gd name="f65" fmla="val 10696"/>
                <a:gd name="f66" fmla="val 12566"/>
                <a:gd name="f67" fmla="val 11809"/>
                <a:gd name="f68" fmla="val 11453"/>
                <a:gd name="f69" fmla="val 12921"/>
                <a:gd name="f70" fmla="val 10340"/>
                <a:gd name="f71" fmla="val 14034"/>
                <a:gd name="f72" fmla="val 9227"/>
                <a:gd name="f73" fmla="val 16260"/>
                <a:gd name="f74" fmla="val 7002"/>
                <a:gd name="f75" fmla="val 17373"/>
                <a:gd name="f76" fmla="val 5889"/>
                <a:gd name="f77" fmla="val 18486"/>
                <a:gd name="f78" fmla="val 4776"/>
                <a:gd name="f79" fmla="val 19598"/>
                <a:gd name="f80" fmla="val 3663"/>
                <a:gd name="f81" fmla="val 20711"/>
                <a:gd name="f82" fmla="val 2550"/>
                <a:gd name="f83" fmla="val 21824"/>
                <a:gd name="f84" fmla="val 1438"/>
                <a:gd name="f85" fmla="val 22937"/>
                <a:gd name="f86" fmla="val 325"/>
                <a:gd name="f87" fmla="val 23261"/>
                <a:gd name="f88" fmla="*/ f0 1 23262"/>
                <a:gd name="f89" fmla="*/ f1 1 23045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23262"/>
                <a:gd name="f96" fmla="*/ f93 1 23045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4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7" name="Google Shape;830;p32">
              <a:extLst>
                <a:ext uri="{FF2B5EF4-FFF2-40B4-BE49-F238E27FC236}">
                  <a16:creationId xmlns:a16="http://schemas.microsoft.com/office/drawing/2014/main" id="{5A511DA7-3CDB-4FC4-B298-04368206D9E1}"/>
                </a:ext>
              </a:extLst>
            </p:cNvPr>
            <p:cNvSpPr/>
            <p:nvPr/>
          </p:nvSpPr>
          <p:spPr>
            <a:xfrm rot="5400013">
              <a:off x="1357403" y="2774203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4"/>
                <a:gd name="f7" fmla="val 387"/>
                <a:gd name="f8" fmla="val 21561"/>
                <a:gd name="f9" fmla="val 1499"/>
                <a:gd name="f10" fmla="val 20449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5"/>
                <a:gd name="f21" fmla="val 8176"/>
                <a:gd name="f22" fmla="val 13772"/>
                <a:gd name="f23" fmla="val 9289"/>
                <a:gd name="f24" fmla="val 12659"/>
                <a:gd name="f25" fmla="val 10402"/>
                <a:gd name="f26" fmla="val 11546"/>
                <a:gd name="f27" fmla="val 11515"/>
                <a:gd name="f28" fmla="val 10433"/>
                <a:gd name="f29" fmla="val 12628"/>
                <a:gd name="f30" fmla="val 9320"/>
                <a:gd name="f31" fmla="val 13740"/>
                <a:gd name="f32" fmla="val 8208"/>
                <a:gd name="f33" fmla="val 14853"/>
                <a:gd name="f34" fmla="val 7095"/>
                <a:gd name="f35" fmla="val 15966"/>
                <a:gd name="f36" fmla="val 7079"/>
                <a:gd name="f37" fmla="val 5982"/>
                <a:gd name="f38" fmla="val 17079"/>
                <a:gd name="f39" fmla="val 4869"/>
                <a:gd name="f40" fmla="val 18192"/>
                <a:gd name="f41" fmla="val 3756"/>
                <a:gd name="f42" fmla="val 19305"/>
                <a:gd name="f43" fmla="val 2644"/>
                <a:gd name="f44" fmla="val 20417"/>
                <a:gd name="f45" fmla="val 1531"/>
                <a:gd name="f46" fmla="val 21530"/>
                <a:gd name="f47" fmla="val 418"/>
                <a:gd name="f48" fmla="val 22643"/>
                <a:gd name="f49" fmla="val 1"/>
                <a:gd name="f50" fmla="val 217"/>
                <a:gd name="f51" fmla="val 681"/>
                <a:gd name="f52" fmla="val 22581"/>
                <a:gd name="f53" fmla="val 1793"/>
                <a:gd name="f54" fmla="val 21468"/>
                <a:gd name="f55" fmla="val 2906"/>
                <a:gd name="f56" fmla="val 20356"/>
                <a:gd name="f57" fmla="val 4019"/>
                <a:gd name="f58" fmla="val 19243"/>
                <a:gd name="f59" fmla="val 5132"/>
                <a:gd name="f60" fmla="val 18130"/>
                <a:gd name="f61" fmla="val 7358"/>
                <a:gd name="f62" fmla="val 15904"/>
                <a:gd name="f63" fmla="val 8470"/>
                <a:gd name="f64" fmla="val 14791"/>
                <a:gd name="f65" fmla="val 9583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4"/>
                <a:gd name="f74" fmla="val 9227"/>
                <a:gd name="f75" fmla="val 15147"/>
                <a:gd name="f76" fmla="val 8115"/>
                <a:gd name="f77" fmla="val 16260"/>
                <a:gd name="f78" fmla="val 7002"/>
                <a:gd name="f79" fmla="val 17373"/>
                <a:gd name="f80" fmla="val 5889"/>
                <a:gd name="f81" fmla="val 18486"/>
                <a:gd name="f82" fmla="val 4776"/>
                <a:gd name="f83" fmla="val 19599"/>
                <a:gd name="f84" fmla="val 3663"/>
                <a:gd name="f85" fmla="val 20711"/>
                <a:gd name="f86" fmla="val 2550"/>
                <a:gd name="f87" fmla="val 21824"/>
                <a:gd name="f88" fmla="val 1438"/>
                <a:gd name="f89" fmla="val 22937"/>
                <a:gd name="f90" fmla="val 325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5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4"/>
                  </a:lnTo>
                  <a:lnTo>
                    <a:pt x="f50" y="f4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8" name="Google Shape;831;p32">
              <a:extLst>
                <a:ext uri="{FF2B5EF4-FFF2-40B4-BE49-F238E27FC236}">
                  <a16:creationId xmlns:a16="http://schemas.microsoft.com/office/drawing/2014/main" id="{F16527E4-B0A5-42D0-9D59-4B114D27643D}"/>
                </a:ext>
              </a:extLst>
            </p:cNvPr>
            <p:cNvSpPr/>
            <p:nvPr/>
          </p:nvSpPr>
          <p:spPr>
            <a:xfrm rot="5400013">
              <a:off x="1357403" y="2713432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4"/>
                <a:gd name="f7" fmla="val 387"/>
                <a:gd name="f8" fmla="val 21562"/>
                <a:gd name="f9" fmla="val 1499"/>
                <a:gd name="f10" fmla="val 20449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4885"/>
                <a:gd name="f19" fmla="val 8176"/>
                <a:gd name="f20" fmla="val 13772"/>
                <a:gd name="f21" fmla="val 9289"/>
                <a:gd name="f22" fmla="val 12659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9321"/>
                <a:gd name="f29" fmla="val 13740"/>
                <a:gd name="f30" fmla="val 8208"/>
                <a:gd name="f31" fmla="val 14853"/>
                <a:gd name="f32" fmla="val 8192"/>
                <a:gd name="f33" fmla="val 7095"/>
                <a:gd name="f34" fmla="val 15966"/>
                <a:gd name="f35" fmla="val 5287"/>
                <a:gd name="f36" fmla="val 17759"/>
                <a:gd name="f37" fmla="val 4869"/>
                <a:gd name="f38" fmla="val 18192"/>
                <a:gd name="f39" fmla="val 3757"/>
                <a:gd name="f40" fmla="val 19305"/>
                <a:gd name="f41" fmla="val 2644"/>
                <a:gd name="f42" fmla="val 20417"/>
                <a:gd name="f43" fmla="val 1531"/>
                <a:gd name="f44" fmla="val 21530"/>
                <a:gd name="f45" fmla="val 418"/>
                <a:gd name="f46" fmla="val 22643"/>
                <a:gd name="f47" fmla="val 1"/>
                <a:gd name="f48" fmla="val 217"/>
                <a:gd name="f49" fmla="val 681"/>
                <a:gd name="f50" fmla="val 22581"/>
                <a:gd name="f51" fmla="val 1794"/>
                <a:gd name="f52" fmla="val 21468"/>
                <a:gd name="f53" fmla="val 2906"/>
                <a:gd name="f54" fmla="val 20356"/>
                <a:gd name="f55" fmla="val 4019"/>
                <a:gd name="f56" fmla="val 19243"/>
                <a:gd name="f57" fmla="val 5132"/>
                <a:gd name="f58" fmla="val 18130"/>
                <a:gd name="f59" fmla="val 6245"/>
                <a:gd name="f60" fmla="val 17017"/>
                <a:gd name="f61" fmla="val 7358"/>
                <a:gd name="f62" fmla="val 15904"/>
                <a:gd name="f63" fmla="val 8471"/>
                <a:gd name="f64" fmla="val 14791"/>
                <a:gd name="f65" fmla="val 9583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5"/>
                <a:gd name="f74" fmla="val 9227"/>
                <a:gd name="f75" fmla="val 15147"/>
                <a:gd name="f76" fmla="val 8115"/>
                <a:gd name="f77" fmla="val 16260"/>
                <a:gd name="f78" fmla="val 7002"/>
                <a:gd name="f79" fmla="val 18486"/>
                <a:gd name="f80" fmla="val 4776"/>
                <a:gd name="f81" fmla="val 19599"/>
                <a:gd name="f82" fmla="val 3663"/>
                <a:gd name="f83" fmla="val 20712"/>
                <a:gd name="f84" fmla="val 2550"/>
                <a:gd name="f85" fmla="val 21824"/>
                <a:gd name="f86" fmla="val 1438"/>
                <a:gd name="f87" fmla="val 22937"/>
                <a:gd name="f88" fmla="val 325"/>
                <a:gd name="f89" fmla="*/ f0 1 23262"/>
                <a:gd name="f90" fmla="*/ f1 1 23045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3262"/>
                <a:gd name="f97" fmla="*/ f94 1 23045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1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9" name="Google Shape;832;p32">
              <a:extLst>
                <a:ext uri="{FF2B5EF4-FFF2-40B4-BE49-F238E27FC236}">
                  <a16:creationId xmlns:a16="http://schemas.microsoft.com/office/drawing/2014/main" id="{CDE9B2DF-E48F-4357-B616-796C0845E1BB}"/>
                </a:ext>
              </a:extLst>
            </p:cNvPr>
            <p:cNvSpPr/>
            <p:nvPr/>
          </p:nvSpPr>
          <p:spPr>
            <a:xfrm rot="5400013">
              <a:off x="1357403" y="2591936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0"/>
                <a:gd name="f6" fmla="val 22674"/>
                <a:gd name="f7" fmla="val 387"/>
                <a:gd name="f8" fmla="val 21561"/>
                <a:gd name="f9" fmla="val 1499"/>
                <a:gd name="f10" fmla="val 20448"/>
                <a:gd name="f11" fmla="val 2612"/>
                <a:gd name="f12" fmla="val 19335"/>
                <a:gd name="f13" fmla="val 3725"/>
                <a:gd name="f14" fmla="val 17110"/>
                <a:gd name="f15" fmla="val 5951"/>
                <a:gd name="f16" fmla="val 15997"/>
                <a:gd name="f17" fmla="val 7064"/>
                <a:gd name="f18" fmla="val 14884"/>
                <a:gd name="f19" fmla="val 8176"/>
                <a:gd name="f20" fmla="val 13771"/>
                <a:gd name="f21" fmla="val 9289"/>
                <a:gd name="f22" fmla="val 12658"/>
                <a:gd name="f23" fmla="val 10402"/>
                <a:gd name="f24" fmla="val 11546"/>
                <a:gd name="f25" fmla="val 11515"/>
                <a:gd name="f26" fmla="val 10433"/>
                <a:gd name="f27" fmla="val 12628"/>
                <a:gd name="f28" fmla="val 10417"/>
                <a:gd name="f29" fmla="val 9320"/>
                <a:gd name="f30" fmla="val 13740"/>
                <a:gd name="f31" fmla="val 8207"/>
                <a:gd name="f32" fmla="val 14853"/>
                <a:gd name="f33" fmla="val 7094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756"/>
                <a:gd name="f40" fmla="val 19305"/>
                <a:gd name="f41" fmla="val 2643"/>
                <a:gd name="f42" fmla="val 20417"/>
                <a:gd name="f43" fmla="val 1530"/>
                <a:gd name="f44" fmla="val 21530"/>
                <a:gd name="f45" fmla="val 417"/>
                <a:gd name="f46" fmla="val 22643"/>
                <a:gd name="f47" fmla="val 201"/>
                <a:gd name="f48" fmla="val 247"/>
                <a:gd name="f49" fmla="val 22999"/>
                <a:gd name="f50" fmla="val 680"/>
                <a:gd name="f51" fmla="val 22581"/>
                <a:gd name="f52" fmla="val 1793"/>
                <a:gd name="f53" fmla="val 21468"/>
                <a:gd name="f54" fmla="val 2906"/>
                <a:gd name="f55" fmla="val 20356"/>
                <a:gd name="f56" fmla="val 4019"/>
                <a:gd name="f57" fmla="val 19243"/>
                <a:gd name="f58" fmla="val 5131"/>
                <a:gd name="f59" fmla="val 18130"/>
                <a:gd name="f60" fmla="val 6244"/>
                <a:gd name="f61" fmla="val 17017"/>
                <a:gd name="f62" fmla="val 7357"/>
                <a:gd name="f63" fmla="val 15904"/>
                <a:gd name="f64" fmla="val 8470"/>
                <a:gd name="f65" fmla="val 14791"/>
                <a:gd name="f66" fmla="val 9583"/>
                <a:gd name="f67" fmla="val 13679"/>
                <a:gd name="f68" fmla="val 10696"/>
                <a:gd name="f69" fmla="val 12566"/>
                <a:gd name="f70" fmla="val 11808"/>
                <a:gd name="f71" fmla="val 11453"/>
                <a:gd name="f72" fmla="val 12921"/>
                <a:gd name="f73" fmla="val 10340"/>
                <a:gd name="f74" fmla="val 14034"/>
                <a:gd name="f75" fmla="val 9227"/>
                <a:gd name="f76" fmla="val 15147"/>
                <a:gd name="f77" fmla="val 8115"/>
                <a:gd name="f78" fmla="val 16260"/>
                <a:gd name="f79" fmla="val 7002"/>
                <a:gd name="f80" fmla="val 17372"/>
                <a:gd name="f81" fmla="val 5889"/>
                <a:gd name="f82" fmla="val 18485"/>
                <a:gd name="f83" fmla="val 4776"/>
                <a:gd name="f84" fmla="val 20711"/>
                <a:gd name="f85" fmla="val 2550"/>
                <a:gd name="f86" fmla="val 21824"/>
                <a:gd name="f87" fmla="val 1438"/>
                <a:gd name="f88" fmla="val 22937"/>
                <a:gd name="f89" fmla="val 325"/>
                <a:gd name="f90" fmla="val 23261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7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0" name="Google Shape;833;p32">
              <a:extLst>
                <a:ext uri="{FF2B5EF4-FFF2-40B4-BE49-F238E27FC236}">
                  <a16:creationId xmlns:a16="http://schemas.microsoft.com/office/drawing/2014/main" id="{7284D468-9D0C-4495-8A16-2A5440305FBE}"/>
                </a:ext>
              </a:extLst>
            </p:cNvPr>
            <p:cNvSpPr/>
            <p:nvPr/>
          </p:nvSpPr>
          <p:spPr>
            <a:xfrm rot="5400013">
              <a:off x="1357403" y="2531165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0"/>
                <a:gd name="f6" fmla="val 22674"/>
                <a:gd name="f7" fmla="val 387"/>
                <a:gd name="f8" fmla="val 21561"/>
                <a:gd name="f9" fmla="val 1499"/>
                <a:gd name="f10" fmla="val 20448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4"/>
                <a:gd name="f21" fmla="val 8176"/>
                <a:gd name="f22" fmla="val 13771"/>
                <a:gd name="f23" fmla="val 9289"/>
                <a:gd name="f24" fmla="val 12659"/>
                <a:gd name="f25" fmla="val 10402"/>
                <a:gd name="f26" fmla="val 11530"/>
                <a:gd name="f27" fmla="val 11515"/>
                <a:gd name="f28" fmla="val 10433"/>
                <a:gd name="f29" fmla="val 12628"/>
                <a:gd name="f30" fmla="val 8207"/>
                <a:gd name="f31" fmla="val 14853"/>
                <a:gd name="f32" fmla="val 7095"/>
                <a:gd name="f33" fmla="val 15966"/>
                <a:gd name="f34" fmla="val 5982"/>
                <a:gd name="f35" fmla="val 17079"/>
                <a:gd name="f36" fmla="val 4869"/>
                <a:gd name="f37" fmla="val 18192"/>
                <a:gd name="f38" fmla="val 3756"/>
                <a:gd name="f39" fmla="val 19305"/>
                <a:gd name="f40" fmla="val 2643"/>
                <a:gd name="f41" fmla="val 20417"/>
                <a:gd name="f42" fmla="val 1530"/>
                <a:gd name="f43" fmla="val 21530"/>
                <a:gd name="f44" fmla="val 402"/>
                <a:gd name="f45" fmla="val 22643"/>
                <a:gd name="f46" fmla="val 217"/>
                <a:gd name="f47" fmla="val 680"/>
                <a:gd name="f48" fmla="val 22581"/>
                <a:gd name="f49" fmla="val 1793"/>
                <a:gd name="f50" fmla="val 21468"/>
                <a:gd name="f51" fmla="val 2906"/>
                <a:gd name="f52" fmla="val 20356"/>
                <a:gd name="f53" fmla="val 4019"/>
                <a:gd name="f54" fmla="val 19243"/>
                <a:gd name="f55" fmla="val 5132"/>
                <a:gd name="f56" fmla="val 18130"/>
                <a:gd name="f57" fmla="val 6244"/>
                <a:gd name="f58" fmla="val 17017"/>
                <a:gd name="f59" fmla="val 7357"/>
                <a:gd name="f60" fmla="val 15904"/>
                <a:gd name="f61" fmla="val 8470"/>
                <a:gd name="f62" fmla="val 14791"/>
                <a:gd name="f63" fmla="val 9583"/>
                <a:gd name="f64" fmla="val 13679"/>
                <a:gd name="f65" fmla="val 11809"/>
                <a:gd name="f66" fmla="val 11453"/>
                <a:gd name="f67" fmla="val 12921"/>
                <a:gd name="f68" fmla="val 10340"/>
                <a:gd name="f69" fmla="val 14034"/>
                <a:gd name="f70" fmla="val 9227"/>
                <a:gd name="f71" fmla="val 15147"/>
                <a:gd name="f72" fmla="val 8115"/>
                <a:gd name="f73" fmla="val 16260"/>
                <a:gd name="f74" fmla="val 7002"/>
                <a:gd name="f75" fmla="val 17373"/>
                <a:gd name="f76" fmla="val 5889"/>
                <a:gd name="f77" fmla="val 18485"/>
                <a:gd name="f78" fmla="val 4776"/>
                <a:gd name="f79" fmla="val 19598"/>
                <a:gd name="f80" fmla="val 3663"/>
                <a:gd name="f81" fmla="val 20711"/>
                <a:gd name="f82" fmla="val 2550"/>
                <a:gd name="f83" fmla="val 21824"/>
                <a:gd name="f84" fmla="val 1438"/>
                <a:gd name="f85" fmla="val 22937"/>
                <a:gd name="f86" fmla="val 325"/>
                <a:gd name="f87" fmla="val 23261"/>
                <a:gd name="f88" fmla="*/ f0 1 23262"/>
                <a:gd name="f89" fmla="*/ f1 1 23045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23262"/>
                <a:gd name="f96" fmla="*/ f93 1 23045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4"/>
                  </a:lnTo>
                  <a:lnTo>
                    <a:pt x="f46" y="f4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1" name="Google Shape;834;p32">
              <a:extLst>
                <a:ext uri="{FF2B5EF4-FFF2-40B4-BE49-F238E27FC236}">
                  <a16:creationId xmlns:a16="http://schemas.microsoft.com/office/drawing/2014/main" id="{DF8EA7F5-F3DC-4FB8-82D6-83489851791F}"/>
                </a:ext>
              </a:extLst>
            </p:cNvPr>
            <p:cNvSpPr/>
            <p:nvPr/>
          </p:nvSpPr>
          <p:spPr>
            <a:xfrm rot="5400013">
              <a:off x="1357403" y="2470394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4"/>
                <a:gd name="f7" fmla="val 387"/>
                <a:gd name="f8" fmla="val 21561"/>
                <a:gd name="f9" fmla="val 1499"/>
                <a:gd name="f10" fmla="val 19336"/>
                <a:gd name="f11" fmla="val 3725"/>
                <a:gd name="f12" fmla="val 18223"/>
                <a:gd name="f13" fmla="val 4838"/>
                <a:gd name="f14" fmla="val 17110"/>
                <a:gd name="f15" fmla="val 5951"/>
                <a:gd name="f16" fmla="val 15997"/>
                <a:gd name="f17" fmla="val 7064"/>
                <a:gd name="f18" fmla="val 14884"/>
                <a:gd name="f19" fmla="val 8176"/>
                <a:gd name="f20" fmla="val 13772"/>
                <a:gd name="f21" fmla="val 9289"/>
                <a:gd name="f22" fmla="val 12659"/>
                <a:gd name="f23" fmla="val 10402"/>
                <a:gd name="f24" fmla="val 12643"/>
                <a:gd name="f25" fmla="val 11546"/>
                <a:gd name="f26" fmla="val 11515"/>
                <a:gd name="f27" fmla="val 10433"/>
                <a:gd name="f28" fmla="val 12628"/>
                <a:gd name="f29" fmla="val 9320"/>
                <a:gd name="f30" fmla="val 13740"/>
                <a:gd name="f31" fmla="val 8208"/>
                <a:gd name="f32" fmla="val 14853"/>
                <a:gd name="f33" fmla="val 7095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756"/>
                <a:gd name="f40" fmla="val 19305"/>
                <a:gd name="f41" fmla="val 2643"/>
                <a:gd name="f42" fmla="val 20417"/>
                <a:gd name="f43" fmla="val 1515"/>
                <a:gd name="f44" fmla="val 21530"/>
                <a:gd name="f45" fmla="val 418"/>
                <a:gd name="f46" fmla="val 22643"/>
                <a:gd name="f47" fmla="val 1"/>
                <a:gd name="f48" fmla="val 217"/>
                <a:gd name="f49" fmla="val 681"/>
                <a:gd name="f50" fmla="val 22581"/>
                <a:gd name="f51" fmla="val 2473"/>
                <a:gd name="f52" fmla="val 20773"/>
                <a:gd name="f53" fmla="val 2906"/>
                <a:gd name="f54" fmla="val 20356"/>
                <a:gd name="f55" fmla="val 4019"/>
                <a:gd name="f56" fmla="val 19243"/>
                <a:gd name="f57" fmla="val 5132"/>
                <a:gd name="f58" fmla="val 18130"/>
                <a:gd name="f59" fmla="val 6245"/>
                <a:gd name="f60" fmla="val 17017"/>
                <a:gd name="f61" fmla="val 7357"/>
                <a:gd name="f62" fmla="val 15904"/>
                <a:gd name="f63" fmla="val 8470"/>
                <a:gd name="f64" fmla="val 14791"/>
                <a:gd name="f65" fmla="val 9583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4"/>
                <a:gd name="f74" fmla="val 9227"/>
                <a:gd name="f75" fmla="val 15147"/>
                <a:gd name="f76" fmla="val 8115"/>
                <a:gd name="f77" fmla="val 16260"/>
                <a:gd name="f78" fmla="val 7002"/>
                <a:gd name="f79" fmla="val 17373"/>
                <a:gd name="f80" fmla="val 5889"/>
                <a:gd name="f81" fmla="val 18486"/>
                <a:gd name="f82" fmla="val 4776"/>
                <a:gd name="f83" fmla="val 19598"/>
                <a:gd name="f84" fmla="val 3663"/>
                <a:gd name="f85" fmla="val 20711"/>
                <a:gd name="f86" fmla="val 2550"/>
                <a:gd name="f87" fmla="val 21824"/>
                <a:gd name="f88" fmla="val 1438"/>
                <a:gd name="f89" fmla="val 22937"/>
                <a:gd name="f90" fmla="val 325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3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2" name="Google Shape;835;p32">
              <a:extLst>
                <a:ext uri="{FF2B5EF4-FFF2-40B4-BE49-F238E27FC236}">
                  <a16:creationId xmlns:a16="http://schemas.microsoft.com/office/drawing/2014/main" id="{C3FF7B43-B11E-4B53-B337-43B5CE4F8F8A}"/>
                </a:ext>
              </a:extLst>
            </p:cNvPr>
            <p:cNvSpPr/>
            <p:nvPr/>
          </p:nvSpPr>
          <p:spPr>
            <a:xfrm rot="5400013">
              <a:off x="1357403" y="2409623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2674"/>
                <a:gd name="f7" fmla="val 387"/>
                <a:gd name="f8" fmla="val 21562"/>
                <a:gd name="f9" fmla="val 1499"/>
                <a:gd name="f10" fmla="val 20449"/>
                <a:gd name="f11" fmla="val 2612"/>
                <a:gd name="f12" fmla="val 19336"/>
                <a:gd name="f13" fmla="val 3725"/>
                <a:gd name="f14" fmla="val 18223"/>
                <a:gd name="f15" fmla="val 4838"/>
                <a:gd name="f16" fmla="val 17110"/>
                <a:gd name="f17" fmla="val 5951"/>
                <a:gd name="f18" fmla="val 15997"/>
                <a:gd name="f19" fmla="val 7064"/>
                <a:gd name="f20" fmla="val 14885"/>
                <a:gd name="f21" fmla="val 8176"/>
                <a:gd name="f22" fmla="val 13756"/>
                <a:gd name="f23" fmla="val 9289"/>
                <a:gd name="f24" fmla="val 12659"/>
                <a:gd name="f25" fmla="val 10402"/>
                <a:gd name="f26" fmla="val 10433"/>
                <a:gd name="f27" fmla="val 12628"/>
                <a:gd name="f28" fmla="val 9321"/>
                <a:gd name="f29" fmla="val 13740"/>
                <a:gd name="f30" fmla="val 8208"/>
                <a:gd name="f31" fmla="val 14853"/>
                <a:gd name="f32" fmla="val 7095"/>
                <a:gd name="f33" fmla="val 15966"/>
                <a:gd name="f34" fmla="val 5982"/>
                <a:gd name="f35" fmla="val 17079"/>
                <a:gd name="f36" fmla="val 4869"/>
                <a:gd name="f37" fmla="val 18192"/>
                <a:gd name="f38" fmla="val 3756"/>
                <a:gd name="f39" fmla="val 19305"/>
                <a:gd name="f40" fmla="val 2628"/>
                <a:gd name="f41" fmla="val 20417"/>
                <a:gd name="f42" fmla="val 835"/>
                <a:gd name="f43" fmla="val 22210"/>
                <a:gd name="f44" fmla="val 418"/>
                <a:gd name="f45" fmla="val 22643"/>
                <a:gd name="f46" fmla="val 1"/>
                <a:gd name="f47" fmla="val 217"/>
                <a:gd name="f48" fmla="val 681"/>
                <a:gd name="f49" fmla="val 22581"/>
                <a:gd name="f50" fmla="val 1794"/>
                <a:gd name="f51" fmla="val 21468"/>
                <a:gd name="f52" fmla="val 2906"/>
                <a:gd name="f53" fmla="val 20356"/>
                <a:gd name="f54" fmla="val 4019"/>
                <a:gd name="f55" fmla="val 19243"/>
                <a:gd name="f56" fmla="val 5132"/>
                <a:gd name="f57" fmla="val 18130"/>
                <a:gd name="f58" fmla="val 6245"/>
                <a:gd name="f59" fmla="val 17017"/>
                <a:gd name="f60" fmla="val 7358"/>
                <a:gd name="f61" fmla="val 15904"/>
                <a:gd name="f62" fmla="val 8470"/>
                <a:gd name="f63" fmla="val 14791"/>
                <a:gd name="f64" fmla="val 9583"/>
                <a:gd name="f65" fmla="val 13679"/>
                <a:gd name="f66" fmla="val 10696"/>
                <a:gd name="f67" fmla="val 12566"/>
                <a:gd name="f68" fmla="val 11809"/>
                <a:gd name="f69" fmla="val 11453"/>
                <a:gd name="f70" fmla="val 14035"/>
                <a:gd name="f71" fmla="val 9227"/>
                <a:gd name="f72" fmla="val 15147"/>
                <a:gd name="f73" fmla="val 8115"/>
                <a:gd name="f74" fmla="val 16260"/>
                <a:gd name="f75" fmla="val 7002"/>
                <a:gd name="f76" fmla="val 17373"/>
                <a:gd name="f77" fmla="val 5889"/>
                <a:gd name="f78" fmla="val 18486"/>
                <a:gd name="f79" fmla="val 4776"/>
                <a:gd name="f80" fmla="val 19599"/>
                <a:gd name="f81" fmla="val 3663"/>
                <a:gd name="f82" fmla="val 20711"/>
                <a:gd name="f83" fmla="val 2550"/>
                <a:gd name="f84" fmla="val 21824"/>
                <a:gd name="f85" fmla="val 1438"/>
                <a:gd name="f86" fmla="*/ f0 1 23262"/>
                <a:gd name="f87" fmla="*/ f1 1 23045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23262"/>
                <a:gd name="f94" fmla="*/ f91 1 23045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"/>
                  </a:lnTo>
                  <a:lnTo>
                    <a:pt x="f47" y="f4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3" name="Google Shape;836;p32">
              <a:extLst>
                <a:ext uri="{FF2B5EF4-FFF2-40B4-BE49-F238E27FC236}">
                  <a16:creationId xmlns:a16="http://schemas.microsoft.com/office/drawing/2014/main" id="{28902A05-FAE2-4479-844D-B59A865A7E10}"/>
                </a:ext>
              </a:extLst>
            </p:cNvPr>
            <p:cNvSpPr/>
            <p:nvPr/>
          </p:nvSpPr>
          <p:spPr>
            <a:xfrm rot="5400013">
              <a:off x="1357403" y="2348843"/>
              <a:ext cx="1270129" cy="1780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62"/>
                <a:gd name="f4" fmla="val 23045"/>
                <a:gd name="f5" fmla="val 23061"/>
                <a:gd name="f6" fmla="val 21562"/>
                <a:gd name="f7" fmla="val 1499"/>
                <a:gd name="f8" fmla="val 20449"/>
                <a:gd name="f9" fmla="val 2612"/>
                <a:gd name="f10" fmla="val 19336"/>
                <a:gd name="f11" fmla="val 3725"/>
                <a:gd name="f12" fmla="val 18223"/>
                <a:gd name="f13" fmla="val 4838"/>
                <a:gd name="f14" fmla="val 17110"/>
                <a:gd name="f15" fmla="val 5951"/>
                <a:gd name="f16" fmla="val 15998"/>
                <a:gd name="f17" fmla="val 7064"/>
                <a:gd name="f18" fmla="val 14885"/>
                <a:gd name="f19" fmla="val 8176"/>
                <a:gd name="f20" fmla="val 14869"/>
                <a:gd name="f21" fmla="val 13772"/>
                <a:gd name="f22" fmla="val 9289"/>
                <a:gd name="f23" fmla="val 12659"/>
                <a:gd name="f24" fmla="val 10402"/>
                <a:gd name="f25" fmla="val 11546"/>
                <a:gd name="f26" fmla="val 11515"/>
                <a:gd name="f27" fmla="val 10434"/>
                <a:gd name="f28" fmla="val 12628"/>
                <a:gd name="f29" fmla="val 9321"/>
                <a:gd name="f30" fmla="val 13740"/>
                <a:gd name="f31" fmla="val 8208"/>
                <a:gd name="f32" fmla="val 14853"/>
                <a:gd name="f33" fmla="val 7095"/>
                <a:gd name="f34" fmla="val 15966"/>
                <a:gd name="f35" fmla="val 5982"/>
                <a:gd name="f36" fmla="val 17079"/>
                <a:gd name="f37" fmla="val 4869"/>
                <a:gd name="f38" fmla="val 18192"/>
                <a:gd name="f39" fmla="val 3741"/>
                <a:gd name="f40" fmla="val 19305"/>
                <a:gd name="f41" fmla="val 2644"/>
                <a:gd name="f42" fmla="val 20417"/>
                <a:gd name="f43" fmla="val 1531"/>
                <a:gd name="f44" fmla="val 21530"/>
                <a:gd name="f45" fmla="val 418"/>
                <a:gd name="f46" fmla="val 22643"/>
                <a:gd name="f47" fmla="val 1"/>
                <a:gd name="f48" fmla="val 202"/>
                <a:gd name="f49" fmla="val 681"/>
                <a:gd name="f50" fmla="val 22581"/>
                <a:gd name="f51" fmla="val 1794"/>
                <a:gd name="f52" fmla="val 21468"/>
                <a:gd name="f53" fmla="val 2907"/>
                <a:gd name="f54" fmla="val 20356"/>
                <a:gd name="f55" fmla="val 4699"/>
                <a:gd name="f56" fmla="val 18547"/>
                <a:gd name="f57" fmla="val 5132"/>
                <a:gd name="f58" fmla="val 18130"/>
                <a:gd name="f59" fmla="val 6245"/>
                <a:gd name="f60" fmla="val 17017"/>
                <a:gd name="f61" fmla="val 7358"/>
                <a:gd name="f62" fmla="val 15904"/>
                <a:gd name="f63" fmla="val 8471"/>
                <a:gd name="f64" fmla="val 14791"/>
                <a:gd name="f65" fmla="val 9583"/>
                <a:gd name="f66" fmla="val 13679"/>
                <a:gd name="f67" fmla="val 10696"/>
                <a:gd name="f68" fmla="val 12566"/>
                <a:gd name="f69" fmla="val 11809"/>
                <a:gd name="f70" fmla="val 11453"/>
                <a:gd name="f71" fmla="val 12922"/>
                <a:gd name="f72" fmla="val 10340"/>
                <a:gd name="f73" fmla="val 14035"/>
                <a:gd name="f74" fmla="val 9227"/>
                <a:gd name="f75" fmla="val 15148"/>
                <a:gd name="f76" fmla="val 8115"/>
                <a:gd name="f77" fmla="val 16260"/>
                <a:gd name="f78" fmla="val 7002"/>
                <a:gd name="f79" fmla="val 17373"/>
                <a:gd name="f80" fmla="val 5889"/>
                <a:gd name="f81" fmla="val 18486"/>
                <a:gd name="f82" fmla="val 4776"/>
                <a:gd name="f83" fmla="val 19599"/>
                <a:gd name="f84" fmla="val 3663"/>
                <a:gd name="f85" fmla="val 20712"/>
                <a:gd name="f86" fmla="val 2550"/>
                <a:gd name="f87" fmla="val 21824"/>
                <a:gd name="f88" fmla="val 1438"/>
                <a:gd name="f89" fmla="val 22937"/>
                <a:gd name="f90" fmla="val 325"/>
                <a:gd name="f91" fmla="*/ f0 1 23262"/>
                <a:gd name="f92" fmla="*/ f1 1 2304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262"/>
                <a:gd name="f99" fmla="*/ f96 1 2304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262" h="2304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19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"/>
                  </a:lnTo>
                  <a:lnTo>
                    <a:pt x="f48" y="f4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4" name="Google Shape;837;p32">
              <a:extLst>
                <a:ext uri="{FF2B5EF4-FFF2-40B4-BE49-F238E27FC236}">
                  <a16:creationId xmlns:a16="http://schemas.microsoft.com/office/drawing/2014/main" id="{DD574B07-C8B9-499A-B41C-C1FA1B07F352}"/>
                </a:ext>
              </a:extLst>
            </p:cNvPr>
            <p:cNvSpPr/>
            <p:nvPr/>
          </p:nvSpPr>
          <p:spPr>
            <a:xfrm rot="5400013">
              <a:off x="2836952" y="2552409"/>
              <a:ext cx="38002" cy="537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6"/>
                <a:gd name="f4" fmla="val 479"/>
                <a:gd name="f5" fmla="val 108"/>
                <a:gd name="f6" fmla="val 387"/>
                <a:gd name="f7" fmla="val 495"/>
                <a:gd name="f8" fmla="val 371"/>
                <a:gd name="f9" fmla="val 325"/>
                <a:gd name="f10" fmla="*/ f0 1 696"/>
                <a:gd name="f11" fmla="*/ f1 1 696"/>
                <a:gd name="f12" fmla="val f2"/>
                <a:gd name="f13" fmla="val f3"/>
                <a:gd name="f14" fmla="+- f13 0 f12"/>
                <a:gd name="f15" fmla="*/ f14 1 696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696" h="696">
                  <a:moveTo>
                    <a:pt x="f4" y="f2"/>
                  </a:moveTo>
                  <a:lnTo>
                    <a:pt x="f5" y="f6"/>
                  </a:lnTo>
                  <a:lnTo>
                    <a:pt x="f2" y="f7"/>
                  </a:lnTo>
                  <a:lnTo>
                    <a:pt x="f2" y="f3"/>
                  </a:lnTo>
                  <a:lnTo>
                    <a:pt x="f8" y="f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5" name="Google Shape;838;p32">
              <a:extLst>
                <a:ext uri="{FF2B5EF4-FFF2-40B4-BE49-F238E27FC236}">
                  <a16:creationId xmlns:a16="http://schemas.microsoft.com/office/drawing/2014/main" id="{94DE4855-654D-45C7-99E9-B92F2BB41CCA}"/>
                </a:ext>
              </a:extLst>
            </p:cNvPr>
            <p:cNvSpPr/>
            <p:nvPr/>
          </p:nvSpPr>
          <p:spPr>
            <a:xfrm rot="5400013">
              <a:off x="2763567" y="2539796"/>
              <a:ext cx="98773" cy="139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09"/>
                <a:gd name="f4" fmla="val 1592"/>
                <a:gd name="f5" fmla="val 1221"/>
                <a:gd name="f6" fmla="val 387"/>
                <a:gd name="f7" fmla="val 108"/>
                <a:gd name="f8" fmla="val 1499"/>
                <a:gd name="f9" fmla="val 1608"/>
                <a:gd name="f10" fmla="val 371"/>
                <a:gd name="f11" fmla="val 1438"/>
                <a:gd name="f12" fmla="val 1484"/>
                <a:gd name="f13" fmla="val 325"/>
                <a:gd name="f14" fmla="*/ f0 1 1809"/>
                <a:gd name="f15" fmla="*/ f1 1 1809"/>
                <a:gd name="f16" fmla="val f2"/>
                <a:gd name="f17" fmla="val f3"/>
                <a:gd name="f18" fmla="+- f17 0 f16"/>
                <a:gd name="f19" fmla="*/ f18 1 1809"/>
                <a:gd name="f20" fmla="*/ f16 1 f19"/>
                <a:gd name="f21" fmla="*/ f17 1 f19"/>
                <a:gd name="f22" fmla="*/ f20 f14 1"/>
                <a:gd name="f23" fmla="*/ f21 f14 1"/>
                <a:gd name="f24" fmla="*/ f21 f15 1"/>
                <a:gd name="f25" fmla="*/ f20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809" h="180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2" y="f9"/>
                  </a:lnTo>
                  <a:lnTo>
                    <a:pt x="f2" y="f3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6" name="Google Shape;839;p32">
              <a:extLst>
                <a:ext uri="{FF2B5EF4-FFF2-40B4-BE49-F238E27FC236}">
                  <a16:creationId xmlns:a16="http://schemas.microsoft.com/office/drawing/2014/main" id="{3B2A4F7E-646A-485D-A4FD-11C8544E29D1}"/>
                </a:ext>
              </a:extLst>
            </p:cNvPr>
            <p:cNvSpPr/>
            <p:nvPr/>
          </p:nvSpPr>
          <p:spPr>
            <a:xfrm rot="5400013">
              <a:off x="2690169" y="2527177"/>
              <a:ext cx="159544" cy="2257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2"/>
                <a:gd name="f4" fmla="val 2705"/>
                <a:gd name="f5" fmla="val 2334"/>
                <a:gd name="f6" fmla="val 387"/>
                <a:gd name="f7" fmla="val 1221"/>
                <a:gd name="f8" fmla="val 1499"/>
                <a:gd name="f9" fmla="val 108"/>
                <a:gd name="f10" fmla="val 2612"/>
                <a:gd name="f11" fmla="val 2720"/>
                <a:gd name="f12" fmla="val 2921"/>
                <a:gd name="f13" fmla="val 371"/>
                <a:gd name="f14" fmla="val 2550"/>
                <a:gd name="f15" fmla="val 1484"/>
                <a:gd name="f16" fmla="val 1438"/>
                <a:gd name="f17" fmla="val 2597"/>
                <a:gd name="f18" fmla="val 325"/>
                <a:gd name="f19" fmla="*/ f0 1 2922"/>
                <a:gd name="f20" fmla="*/ f1 1 2922"/>
                <a:gd name="f21" fmla="val f2"/>
                <a:gd name="f22" fmla="val f3"/>
                <a:gd name="f23" fmla="+- f22 0 f21"/>
                <a:gd name="f24" fmla="*/ f23 1 2922"/>
                <a:gd name="f25" fmla="*/ f21 1 f24"/>
                <a:gd name="f26" fmla="*/ f22 1 f24"/>
                <a:gd name="f27" fmla="*/ f25 f19 1"/>
                <a:gd name="f28" fmla="*/ f26 f19 1"/>
                <a:gd name="f29" fmla="*/ f26 f20 1"/>
                <a:gd name="f30" fmla="*/ f2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2922" h="2922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2" y="f11"/>
                  </a:lnTo>
                  <a:lnTo>
                    <a:pt x="f2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2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7" name="Google Shape;840;p32">
              <a:extLst>
                <a:ext uri="{FF2B5EF4-FFF2-40B4-BE49-F238E27FC236}">
                  <a16:creationId xmlns:a16="http://schemas.microsoft.com/office/drawing/2014/main" id="{E79058DA-CEE4-40F8-B436-9E0222F561D3}"/>
                </a:ext>
              </a:extLst>
            </p:cNvPr>
            <p:cNvSpPr/>
            <p:nvPr/>
          </p:nvSpPr>
          <p:spPr>
            <a:xfrm rot="5400013">
              <a:off x="2616783" y="2514564"/>
              <a:ext cx="220315" cy="3117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5"/>
                <a:gd name="f4" fmla="val 3818"/>
                <a:gd name="f5" fmla="val 2334"/>
                <a:gd name="f6" fmla="val 1499"/>
                <a:gd name="f7" fmla="val 1221"/>
                <a:gd name="f8" fmla="val 2612"/>
                <a:gd name="f9" fmla="val 108"/>
                <a:gd name="f10" fmla="val 3725"/>
                <a:gd name="f11" fmla="val 3833"/>
                <a:gd name="f12" fmla="val 4034"/>
                <a:gd name="f13" fmla="val 371"/>
                <a:gd name="f14" fmla="val 3663"/>
                <a:gd name="f15" fmla="val 1484"/>
                <a:gd name="f16" fmla="val 2550"/>
                <a:gd name="f17" fmla="val 2597"/>
                <a:gd name="f18" fmla="val 1438"/>
                <a:gd name="f19" fmla="val 3710"/>
                <a:gd name="f20" fmla="val 325"/>
                <a:gd name="f21" fmla="*/ f0 1 4035"/>
                <a:gd name="f22" fmla="*/ f1 1 4035"/>
                <a:gd name="f23" fmla="val f2"/>
                <a:gd name="f24" fmla="val f3"/>
                <a:gd name="f25" fmla="+- f24 0 f23"/>
                <a:gd name="f26" fmla="*/ f25 1 4035"/>
                <a:gd name="f27" fmla="*/ f23 1 f26"/>
                <a:gd name="f28" fmla="*/ f24 1 f26"/>
                <a:gd name="f29" fmla="*/ f27 f21 1"/>
                <a:gd name="f30" fmla="*/ f28 f21 1"/>
                <a:gd name="f31" fmla="*/ f28 f22 1"/>
                <a:gd name="f32" fmla="*/ f2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035" h="4035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2" y="f11"/>
                  </a:lnTo>
                  <a:lnTo>
                    <a:pt x="f2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2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8" name="Google Shape;841;p32">
              <a:extLst>
                <a:ext uri="{FF2B5EF4-FFF2-40B4-BE49-F238E27FC236}">
                  <a16:creationId xmlns:a16="http://schemas.microsoft.com/office/drawing/2014/main" id="{A2A7F9E1-C347-445E-81B1-54DD67EEE3D3}"/>
                </a:ext>
              </a:extLst>
            </p:cNvPr>
            <p:cNvSpPr/>
            <p:nvPr/>
          </p:nvSpPr>
          <p:spPr>
            <a:xfrm rot="5400013">
              <a:off x="2543422" y="2501918"/>
              <a:ext cx="281031" cy="397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47"/>
                <a:gd name="f4" fmla="val 5148"/>
                <a:gd name="f5" fmla="val 4931"/>
                <a:gd name="f6" fmla="val 4544"/>
                <a:gd name="f7" fmla="val 387"/>
                <a:gd name="f8" fmla="val 3447"/>
                <a:gd name="f9" fmla="val 1499"/>
                <a:gd name="f10" fmla="val 2334"/>
                <a:gd name="f11" fmla="val 2612"/>
                <a:gd name="f12" fmla="val 1221"/>
                <a:gd name="f13" fmla="val 3725"/>
                <a:gd name="f14" fmla="val 108"/>
                <a:gd name="f15" fmla="val 4838"/>
                <a:gd name="f16" fmla="val 4946"/>
                <a:gd name="f17" fmla="val 371"/>
                <a:gd name="f18" fmla="val 4776"/>
                <a:gd name="f19" fmla="val 1484"/>
                <a:gd name="f20" fmla="val 3663"/>
                <a:gd name="f21" fmla="val 2597"/>
                <a:gd name="f22" fmla="val 2550"/>
                <a:gd name="f23" fmla="val 3710"/>
                <a:gd name="f24" fmla="val 1438"/>
                <a:gd name="f25" fmla="*/ f0 1 5147"/>
                <a:gd name="f26" fmla="*/ f1 1 5148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147"/>
                <a:gd name="f33" fmla="*/ f30 1 5148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147" h="514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2" y="f16"/>
                  </a:lnTo>
                  <a:lnTo>
                    <a:pt x="f2" y="f3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9" name="Google Shape;842;p32">
              <a:extLst>
                <a:ext uri="{FF2B5EF4-FFF2-40B4-BE49-F238E27FC236}">
                  <a16:creationId xmlns:a16="http://schemas.microsoft.com/office/drawing/2014/main" id="{181285D9-3822-4F1E-9F22-70B0FF11AE5C}"/>
                </a:ext>
              </a:extLst>
            </p:cNvPr>
            <p:cNvSpPr/>
            <p:nvPr/>
          </p:nvSpPr>
          <p:spPr>
            <a:xfrm rot="5400013">
              <a:off x="2470073" y="2489340"/>
              <a:ext cx="341802" cy="4837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60"/>
                <a:gd name="f4" fmla="val 6043"/>
                <a:gd name="f5" fmla="val 5672"/>
                <a:gd name="f6" fmla="val 387"/>
                <a:gd name="f7" fmla="val 4544"/>
                <a:gd name="f8" fmla="val 1499"/>
                <a:gd name="f9" fmla="val 2334"/>
                <a:gd name="f10" fmla="val 3725"/>
                <a:gd name="f11" fmla="val 1221"/>
                <a:gd name="f12" fmla="val 4838"/>
                <a:gd name="f13" fmla="val 108"/>
                <a:gd name="f14" fmla="val 5951"/>
                <a:gd name="f15" fmla="val 6059"/>
                <a:gd name="f16" fmla="val 371"/>
                <a:gd name="f17" fmla="val 5889"/>
                <a:gd name="f18" fmla="val 1484"/>
                <a:gd name="f19" fmla="val 4776"/>
                <a:gd name="f20" fmla="val 2597"/>
                <a:gd name="f21" fmla="val 3663"/>
                <a:gd name="f22" fmla="val 3710"/>
                <a:gd name="f23" fmla="val 2550"/>
                <a:gd name="f24" fmla="val 4822"/>
                <a:gd name="f25" fmla="val 1438"/>
                <a:gd name="f26" fmla="val 5935"/>
                <a:gd name="f27" fmla="val 325"/>
                <a:gd name="f28" fmla="*/ f0 1 6260"/>
                <a:gd name="f29" fmla="*/ f1 1 6260"/>
                <a:gd name="f30" fmla="val f2"/>
                <a:gd name="f31" fmla="val f3"/>
                <a:gd name="f32" fmla="+- f31 0 f30"/>
                <a:gd name="f33" fmla="*/ f32 1 6260"/>
                <a:gd name="f34" fmla="*/ f30 1 f33"/>
                <a:gd name="f35" fmla="*/ f31 1 f33"/>
                <a:gd name="f36" fmla="*/ f34 f28 1"/>
                <a:gd name="f37" fmla="*/ f35 f28 1"/>
                <a:gd name="f38" fmla="*/ f35 f29 1"/>
                <a:gd name="f39" fmla="*/ f34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6260" h="6260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2" y="f15"/>
                  </a:lnTo>
                  <a:lnTo>
                    <a:pt x="f2" y="f3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0" name="Google Shape;843;p32">
              <a:extLst>
                <a:ext uri="{FF2B5EF4-FFF2-40B4-BE49-F238E27FC236}">
                  <a16:creationId xmlns:a16="http://schemas.microsoft.com/office/drawing/2014/main" id="{FFA2B083-4464-467C-A1EB-39DD6C25F124}"/>
                </a:ext>
              </a:extLst>
            </p:cNvPr>
            <p:cNvSpPr/>
            <p:nvPr/>
          </p:nvSpPr>
          <p:spPr>
            <a:xfrm rot="5400013">
              <a:off x="2396688" y="2476725"/>
              <a:ext cx="402573" cy="5697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73"/>
                <a:gd name="f4" fmla="val 7156"/>
                <a:gd name="f5" fmla="val 6785"/>
                <a:gd name="f6" fmla="val 387"/>
                <a:gd name="f7" fmla="val 5672"/>
                <a:gd name="f8" fmla="val 1499"/>
                <a:gd name="f9" fmla="val 4544"/>
                <a:gd name="f10" fmla="val 2612"/>
                <a:gd name="f11" fmla="val 3447"/>
                <a:gd name="f12" fmla="val 3725"/>
                <a:gd name="f13" fmla="val 2334"/>
                <a:gd name="f14" fmla="val 4838"/>
                <a:gd name="f15" fmla="val 1221"/>
                <a:gd name="f16" fmla="val 5951"/>
                <a:gd name="f17" fmla="val 108"/>
                <a:gd name="f18" fmla="val 7064"/>
                <a:gd name="f19" fmla="val 7172"/>
                <a:gd name="f20" fmla="val 371"/>
                <a:gd name="f21" fmla="val 7002"/>
                <a:gd name="f22" fmla="val 1484"/>
                <a:gd name="f23" fmla="val 5889"/>
                <a:gd name="f24" fmla="val 2597"/>
                <a:gd name="f25" fmla="val 4776"/>
                <a:gd name="f26" fmla="val 3710"/>
                <a:gd name="f27" fmla="val 3663"/>
                <a:gd name="f28" fmla="val 4822"/>
                <a:gd name="f29" fmla="val 2550"/>
                <a:gd name="f30" fmla="val 5935"/>
                <a:gd name="f31" fmla="val 1438"/>
                <a:gd name="f32" fmla="val 7048"/>
                <a:gd name="f33" fmla="val 325"/>
                <a:gd name="f34" fmla="*/ f0 1 7373"/>
                <a:gd name="f35" fmla="*/ f1 1 7373"/>
                <a:gd name="f36" fmla="val f2"/>
                <a:gd name="f37" fmla="val f3"/>
                <a:gd name="f38" fmla="+- f37 0 f36"/>
                <a:gd name="f39" fmla="*/ f38 1 7373"/>
                <a:gd name="f40" fmla="*/ f36 1 f39"/>
                <a:gd name="f41" fmla="*/ f37 1 f39"/>
                <a:gd name="f42" fmla="*/ f40 f34 1"/>
                <a:gd name="f43" fmla="*/ f41 f34 1"/>
                <a:gd name="f44" fmla="*/ f41 f35 1"/>
                <a:gd name="f45" fmla="*/ f40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373" h="7373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2" y="f19"/>
                  </a:lnTo>
                  <a:lnTo>
                    <a:pt x="f2" y="f3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1" name="Google Shape;844;p32">
              <a:extLst>
                <a:ext uri="{FF2B5EF4-FFF2-40B4-BE49-F238E27FC236}">
                  <a16:creationId xmlns:a16="http://schemas.microsoft.com/office/drawing/2014/main" id="{CFCD718C-15AF-42D9-904E-2847BBC43B0A}"/>
                </a:ext>
              </a:extLst>
            </p:cNvPr>
            <p:cNvSpPr/>
            <p:nvPr/>
          </p:nvSpPr>
          <p:spPr>
            <a:xfrm rot="5400013">
              <a:off x="2323298" y="2464107"/>
              <a:ext cx="463344" cy="655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86"/>
                <a:gd name="f4" fmla="val 8269"/>
                <a:gd name="f5" fmla="val 7898"/>
                <a:gd name="f6" fmla="val 387"/>
                <a:gd name="f7" fmla="val 6785"/>
                <a:gd name="f8" fmla="val 1499"/>
                <a:gd name="f9" fmla="val 5672"/>
                <a:gd name="f10" fmla="val 2612"/>
                <a:gd name="f11" fmla="val 4544"/>
                <a:gd name="f12" fmla="val 3725"/>
                <a:gd name="f13" fmla="val 2334"/>
                <a:gd name="f14" fmla="val 5951"/>
                <a:gd name="f15" fmla="val 1221"/>
                <a:gd name="f16" fmla="val 7064"/>
                <a:gd name="f17" fmla="val 108"/>
                <a:gd name="f18" fmla="val 8176"/>
                <a:gd name="f19" fmla="val 8285"/>
                <a:gd name="f20" fmla="val 371"/>
                <a:gd name="f21" fmla="val 8115"/>
                <a:gd name="f22" fmla="val 1484"/>
                <a:gd name="f23" fmla="val 7002"/>
                <a:gd name="f24" fmla="val 2597"/>
                <a:gd name="f25" fmla="val 5889"/>
                <a:gd name="f26" fmla="val 3710"/>
                <a:gd name="f27" fmla="val 4776"/>
                <a:gd name="f28" fmla="val 5935"/>
                <a:gd name="f29" fmla="val 2550"/>
                <a:gd name="f30" fmla="val 7048"/>
                <a:gd name="f31" fmla="val 1438"/>
                <a:gd name="f32" fmla="val 8161"/>
                <a:gd name="f33" fmla="val 325"/>
                <a:gd name="f34" fmla="val 8485"/>
                <a:gd name="f35" fmla="*/ f0 1 8486"/>
                <a:gd name="f36" fmla="*/ f1 1 8486"/>
                <a:gd name="f37" fmla="val f2"/>
                <a:gd name="f38" fmla="val f3"/>
                <a:gd name="f39" fmla="+- f38 0 f37"/>
                <a:gd name="f40" fmla="*/ f39 1 8486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8486" h="8486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2" y="f19"/>
                  </a:lnTo>
                  <a:lnTo>
                    <a:pt x="f2" y="f3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2" name="Google Shape;845;p32">
              <a:extLst>
                <a:ext uri="{FF2B5EF4-FFF2-40B4-BE49-F238E27FC236}">
                  <a16:creationId xmlns:a16="http://schemas.microsoft.com/office/drawing/2014/main" id="{0170F0AE-A402-4242-BCD7-D777E9A42975}"/>
                </a:ext>
              </a:extLst>
            </p:cNvPr>
            <p:cNvSpPr/>
            <p:nvPr/>
          </p:nvSpPr>
          <p:spPr>
            <a:xfrm rot="5400013">
              <a:off x="2249922" y="2451493"/>
              <a:ext cx="524115" cy="7417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99"/>
                <a:gd name="f4" fmla="val 9382"/>
                <a:gd name="f5" fmla="val 9011"/>
                <a:gd name="f6" fmla="val 387"/>
                <a:gd name="f7" fmla="val 7898"/>
                <a:gd name="f8" fmla="val 1499"/>
                <a:gd name="f9" fmla="val 6785"/>
                <a:gd name="f10" fmla="val 2612"/>
                <a:gd name="f11" fmla="val 5672"/>
                <a:gd name="f12" fmla="val 3725"/>
                <a:gd name="f13" fmla="val 4544"/>
                <a:gd name="f14" fmla="val 4838"/>
                <a:gd name="f15" fmla="val 3447"/>
                <a:gd name="f16" fmla="val 5951"/>
                <a:gd name="f17" fmla="val 2334"/>
                <a:gd name="f18" fmla="val 7064"/>
                <a:gd name="f19" fmla="val 1221"/>
                <a:gd name="f20" fmla="val 8176"/>
                <a:gd name="f21" fmla="val 108"/>
                <a:gd name="f22" fmla="val 9289"/>
                <a:gd name="f23" fmla="val 9397"/>
                <a:gd name="f24" fmla="val 9598"/>
                <a:gd name="f25" fmla="val 371"/>
                <a:gd name="f26" fmla="val 9227"/>
                <a:gd name="f27" fmla="val 1484"/>
                <a:gd name="f28" fmla="val 8115"/>
                <a:gd name="f29" fmla="val 2597"/>
                <a:gd name="f30" fmla="val 7002"/>
                <a:gd name="f31" fmla="val 3710"/>
                <a:gd name="f32" fmla="val 5889"/>
                <a:gd name="f33" fmla="val 4822"/>
                <a:gd name="f34" fmla="val 4776"/>
                <a:gd name="f35" fmla="val 5935"/>
                <a:gd name="f36" fmla="val 3663"/>
                <a:gd name="f37" fmla="val 7048"/>
                <a:gd name="f38" fmla="val 2550"/>
                <a:gd name="f39" fmla="val 8161"/>
                <a:gd name="f40" fmla="val 1438"/>
                <a:gd name="f41" fmla="val 9274"/>
                <a:gd name="f42" fmla="val 325"/>
                <a:gd name="f43" fmla="*/ f0 1 9599"/>
                <a:gd name="f44" fmla="*/ f1 1 9599"/>
                <a:gd name="f45" fmla="val f2"/>
                <a:gd name="f46" fmla="val f3"/>
                <a:gd name="f47" fmla="+- f46 0 f45"/>
                <a:gd name="f48" fmla="*/ f47 1 9599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9599" h="959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" y="f23"/>
                  </a:lnTo>
                  <a:lnTo>
                    <a:pt x="f2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24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3" name="Google Shape;846;p32">
              <a:extLst>
                <a:ext uri="{FF2B5EF4-FFF2-40B4-BE49-F238E27FC236}">
                  <a16:creationId xmlns:a16="http://schemas.microsoft.com/office/drawing/2014/main" id="{6795A6E1-9A83-47CA-9EC5-952FE273B138}"/>
                </a:ext>
              </a:extLst>
            </p:cNvPr>
            <p:cNvSpPr/>
            <p:nvPr/>
          </p:nvSpPr>
          <p:spPr>
            <a:xfrm rot="5400013">
              <a:off x="2176523" y="2438874"/>
              <a:ext cx="584886" cy="827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12"/>
                <a:gd name="f4" fmla="val 10495"/>
                <a:gd name="f5" fmla="val 10124"/>
                <a:gd name="f6" fmla="val 387"/>
                <a:gd name="f7" fmla="val 9011"/>
                <a:gd name="f8" fmla="val 1499"/>
                <a:gd name="f9" fmla="val 7898"/>
                <a:gd name="f10" fmla="val 2612"/>
                <a:gd name="f11" fmla="val 6785"/>
                <a:gd name="f12" fmla="val 3725"/>
                <a:gd name="f13" fmla="val 5672"/>
                <a:gd name="f14" fmla="val 4838"/>
                <a:gd name="f15" fmla="val 4544"/>
                <a:gd name="f16" fmla="val 5951"/>
                <a:gd name="f17" fmla="val 2334"/>
                <a:gd name="f18" fmla="val 8176"/>
                <a:gd name="f19" fmla="val 1221"/>
                <a:gd name="f20" fmla="val 9289"/>
                <a:gd name="f21" fmla="val 108"/>
                <a:gd name="f22" fmla="val 10402"/>
                <a:gd name="f23" fmla="val 10510"/>
                <a:gd name="f24" fmla="val 10711"/>
                <a:gd name="f25" fmla="val 371"/>
                <a:gd name="f26" fmla="val 10340"/>
                <a:gd name="f27" fmla="val 1484"/>
                <a:gd name="f28" fmla="val 9227"/>
                <a:gd name="f29" fmla="val 2597"/>
                <a:gd name="f30" fmla="val 8115"/>
                <a:gd name="f31" fmla="val 3710"/>
                <a:gd name="f32" fmla="val 7002"/>
                <a:gd name="f33" fmla="val 5935"/>
                <a:gd name="f34" fmla="val 4776"/>
                <a:gd name="f35" fmla="val 7048"/>
                <a:gd name="f36" fmla="val 3663"/>
                <a:gd name="f37" fmla="val 8161"/>
                <a:gd name="f38" fmla="val 2550"/>
                <a:gd name="f39" fmla="val 9274"/>
                <a:gd name="f40" fmla="val 1438"/>
                <a:gd name="f41" fmla="val 10386"/>
                <a:gd name="f42" fmla="val 325"/>
                <a:gd name="f43" fmla="*/ f0 1 10712"/>
                <a:gd name="f44" fmla="*/ f1 1 10712"/>
                <a:gd name="f45" fmla="val f2"/>
                <a:gd name="f46" fmla="val f3"/>
                <a:gd name="f47" fmla="+- f46 0 f45"/>
                <a:gd name="f48" fmla="*/ f47 1 10712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712" h="10712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" y="f23"/>
                  </a:lnTo>
                  <a:lnTo>
                    <a:pt x="f2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24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4" name="Google Shape;847;p32">
              <a:extLst>
                <a:ext uri="{FF2B5EF4-FFF2-40B4-BE49-F238E27FC236}">
                  <a16:creationId xmlns:a16="http://schemas.microsoft.com/office/drawing/2014/main" id="{D5C44992-D80A-4842-92A6-BAA8C583F50E}"/>
                </a:ext>
              </a:extLst>
            </p:cNvPr>
            <p:cNvSpPr/>
            <p:nvPr/>
          </p:nvSpPr>
          <p:spPr>
            <a:xfrm rot="5400013">
              <a:off x="2103202" y="2426269"/>
              <a:ext cx="645602" cy="913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24"/>
                <a:gd name="f4" fmla="val 11607"/>
                <a:gd name="f5" fmla="val 11237"/>
                <a:gd name="f6" fmla="val 387"/>
                <a:gd name="f7" fmla="val 10124"/>
                <a:gd name="f8" fmla="val 1499"/>
                <a:gd name="f9" fmla="val 9011"/>
                <a:gd name="f10" fmla="val 2612"/>
                <a:gd name="f11" fmla="val 7898"/>
                <a:gd name="f12" fmla="val 3725"/>
                <a:gd name="f13" fmla="val 6785"/>
                <a:gd name="f14" fmla="val 4838"/>
                <a:gd name="f15" fmla="val 5672"/>
                <a:gd name="f16" fmla="val 5951"/>
                <a:gd name="f17" fmla="val 4544"/>
                <a:gd name="f18" fmla="val 7064"/>
                <a:gd name="f19" fmla="val 3447"/>
                <a:gd name="f20" fmla="val 8176"/>
                <a:gd name="f21" fmla="val 2334"/>
                <a:gd name="f22" fmla="val 9289"/>
                <a:gd name="f23" fmla="val 1221"/>
                <a:gd name="f24" fmla="val 10402"/>
                <a:gd name="f25" fmla="val 108"/>
                <a:gd name="f26" fmla="val 11515"/>
                <a:gd name="f27" fmla="val 11608"/>
                <a:gd name="f28" fmla="val 371"/>
                <a:gd name="f29" fmla="val 11453"/>
                <a:gd name="f30" fmla="val 1484"/>
                <a:gd name="f31" fmla="val 10340"/>
                <a:gd name="f32" fmla="val 2597"/>
                <a:gd name="f33" fmla="val 9227"/>
                <a:gd name="f34" fmla="val 3710"/>
                <a:gd name="f35" fmla="val 8115"/>
                <a:gd name="f36" fmla="val 4822"/>
                <a:gd name="f37" fmla="val 7002"/>
                <a:gd name="f38" fmla="val 5935"/>
                <a:gd name="f39" fmla="val 5889"/>
                <a:gd name="f40" fmla="val 7048"/>
                <a:gd name="f41" fmla="val 4776"/>
                <a:gd name="f42" fmla="val 8161"/>
                <a:gd name="f43" fmla="val 3663"/>
                <a:gd name="f44" fmla="val 9274"/>
                <a:gd name="f45" fmla="val 2550"/>
                <a:gd name="f46" fmla="val 10386"/>
                <a:gd name="f47" fmla="val 1438"/>
                <a:gd name="f48" fmla="val 11499"/>
                <a:gd name="f49" fmla="val 325"/>
                <a:gd name="f50" fmla="*/ f0 1 11824"/>
                <a:gd name="f51" fmla="*/ f1 1 11824"/>
                <a:gd name="f52" fmla="val f2"/>
                <a:gd name="f53" fmla="val f3"/>
                <a:gd name="f54" fmla="+- f53 0 f52"/>
                <a:gd name="f55" fmla="*/ f54 1 11824"/>
                <a:gd name="f56" fmla="*/ f52 1 f55"/>
                <a:gd name="f57" fmla="*/ f53 1 f55"/>
                <a:gd name="f58" fmla="*/ f56 f50 1"/>
                <a:gd name="f59" fmla="*/ f57 f50 1"/>
                <a:gd name="f60" fmla="*/ f57 f51 1"/>
                <a:gd name="f61" fmla="*/ f56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1824" h="11824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" y="f27"/>
                  </a:lnTo>
                  <a:lnTo>
                    <a:pt x="f2" y="f3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5" name="Google Shape;848;p32">
              <a:extLst>
                <a:ext uri="{FF2B5EF4-FFF2-40B4-BE49-F238E27FC236}">
                  <a16:creationId xmlns:a16="http://schemas.microsoft.com/office/drawing/2014/main" id="{074CAAD9-68A2-4EB7-B492-6F4B30A876A5}"/>
                </a:ext>
              </a:extLst>
            </p:cNvPr>
            <p:cNvSpPr/>
            <p:nvPr/>
          </p:nvSpPr>
          <p:spPr>
            <a:xfrm rot="5400013">
              <a:off x="2029825" y="2413655"/>
              <a:ext cx="706374" cy="999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7"/>
                <a:gd name="f4" fmla="val 12720"/>
                <a:gd name="f5" fmla="val 12349"/>
                <a:gd name="f6" fmla="val 387"/>
                <a:gd name="f7" fmla="val 11237"/>
                <a:gd name="f8" fmla="val 1499"/>
                <a:gd name="f9" fmla="val 10124"/>
                <a:gd name="f10" fmla="val 2612"/>
                <a:gd name="f11" fmla="val 9011"/>
                <a:gd name="f12" fmla="val 3725"/>
                <a:gd name="f13" fmla="val 7898"/>
                <a:gd name="f14" fmla="val 4838"/>
                <a:gd name="f15" fmla="val 6785"/>
                <a:gd name="f16" fmla="val 5951"/>
                <a:gd name="f17" fmla="val 5672"/>
                <a:gd name="f18" fmla="val 7064"/>
                <a:gd name="f19" fmla="val 4544"/>
                <a:gd name="f20" fmla="val 8176"/>
                <a:gd name="f21" fmla="val 2334"/>
                <a:gd name="f22" fmla="val 10402"/>
                <a:gd name="f23" fmla="val 1221"/>
                <a:gd name="f24" fmla="val 11515"/>
                <a:gd name="f25" fmla="val 108"/>
                <a:gd name="f26" fmla="val 12628"/>
                <a:gd name="f27" fmla="val 12736"/>
                <a:gd name="f28" fmla="val 371"/>
                <a:gd name="f29" fmla="val 12566"/>
                <a:gd name="f30" fmla="val 1484"/>
                <a:gd name="f31" fmla="val 11453"/>
                <a:gd name="f32" fmla="val 2597"/>
                <a:gd name="f33" fmla="val 10340"/>
                <a:gd name="f34" fmla="val 3710"/>
                <a:gd name="f35" fmla="val 9227"/>
                <a:gd name="f36" fmla="val 5935"/>
                <a:gd name="f37" fmla="val 7002"/>
                <a:gd name="f38" fmla="val 7048"/>
                <a:gd name="f39" fmla="val 5889"/>
                <a:gd name="f40" fmla="val 8161"/>
                <a:gd name="f41" fmla="val 4776"/>
                <a:gd name="f42" fmla="val 9274"/>
                <a:gd name="f43" fmla="val 3663"/>
                <a:gd name="f44" fmla="val 10386"/>
                <a:gd name="f45" fmla="val 2550"/>
                <a:gd name="f46" fmla="val 11499"/>
                <a:gd name="f47" fmla="val 1438"/>
                <a:gd name="f48" fmla="val 12612"/>
                <a:gd name="f49" fmla="val 325"/>
                <a:gd name="f50" fmla="*/ f0 1 12937"/>
                <a:gd name="f51" fmla="*/ f1 1 12937"/>
                <a:gd name="f52" fmla="val f2"/>
                <a:gd name="f53" fmla="val f3"/>
                <a:gd name="f54" fmla="+- f53 0 f52"/>
                <a:gd name="f55" fmla="*/ f54 1 12937"/>
                <a:gd name="f56" fmla="*/ f52 1 f55"/>
                <a:gd name="f57" fmla="*/ f53 1 f55"/>
                <a:gd name="f58" fmla="*/ f56 f50 1"/>
                <a:gd name="f59" fmla="*/ f57 f50 1"/>
                <a:gd name="f60" fmla="*/ f57 f51 1"/>
                <a:gd name="f61" fmla="*/ f56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937" h="12937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" y="f27"/>
                  </a:lnTo>
                  <a:lnTo>
                    <a:pt x="f2" y="f3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6" name="Google Shape;849;p32">
              <a:extLst>
                <a:ext uri="{FF2B5EF4-FFF2-40B4-BE49-F238E27FC236}">
                  <a16:creationId xmlns:a16="http://schemas.microsoft.com/office/drawing/2014/main" id="{510DBE35-0AC6-4C87-AF34-A7A45C322364}"/>
                </a:ext>
              </a:extLst>
            </p:cNvPr>
            <p:cNvSpPr/>
            <p:nvPr/>
          </p:nvSpPr>
          <p:spPr>
            <a:xfrm rot="5400013">
              <a:off x="1956426" y="2401036"/>
              <a:ext cx="767145" cy="10856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50"/>
                <a:gd name="f4" fmla="val 13833"/>
                <a:gd name="f5" fmla="val 12349"/>
                <a:gd name="f6" fmla="val 1499"/>
                <a:gd name="f7" fmla="val 11237"/>
                <a:gd name="f8" fmla="val 2612"/>
                <a:gd name="f9" fmla="val 10124"/>
                <a:gd name="f10" fmla="val 3725"/>
                <a:gd name="f11" fmla="val 9011"/>
                <a:gd name="f12" fmla="val 4838"/>
                <a:gd name="f13" fmla="val 7898"/>
                <a:gd name="f14" fmla="val 5951"/>
                <a:gd name="f15" fmla="val 6785"/>
                <a:gd name="f16" fmla="val 7064"/>
                <a:gd name="f17" fmla="val 5672"/>
                <a:gd name="f18" fmla="val 8176"/>
                <a:gd name="f19" fmla="val 4544"/>
                <a:gd name="f20" fmla="val 9289"/>
                <a:gd name="f21" fmla="val 3447"/>
                <a:gd name="f22" fmla="val 10402"/>
                <a:gd name="f23" fmla="val 2334"/>
                <a:gd name="f24" fmla="val 11515"/>
                <a:gd name="f25" fmla="val 1221"/>
                <a:gd name="f26" fmla="val 12628"/>
                <a:gd name="f27" fmla="val 108"/>
                <a:gd name="f28" fmla="val 13740"/>
                <a:gd name="f29" fmla="val 13849"/>
                <a:gd name="f30" fmla="val 371"/>
                <a:gd name="f31" fmla="val 13679"/>
                <a:gd name="f32" fmla="val 1484"/>
                <a:gd name="f33" fmla="val 12566"/>
                <a:gd name="f34" fmla="val 2597"/>
                <a:gd name="f35" fmla="val 11453"/>
                <a:gd name="f36" fmla="val 3710"/>
                <a:gd name="f37" fmla="val 10340"/>
                <a:gd name="f38" fmla="val 4822"/>
                <a:gd name="f39" fmla="val 9227"/>
                <a:gd name="f40" fmla="val 5935"/>
                <a:gd name="f41" fmla="val 8115"/>
                <a:gd name="f42" fmla="val 7048"/>
                <a:gd name="f43" fmla="val 7002"/>
                <a:gd name="f44" fmla="val 8161"/>
                <a:gd name="f45" fmla="val 5889"/>
                <a:gd name="f46" fmla="val 9274"/>
                <a:gd name="f47" fmla="val 4776"/>
                <a:gd name="f48" fmla="val 10386"/>
                <a:gd name="f49" fmla="val 3663"/>
                <a:gd name="f50" fmla="val 11499"/>
                <a:gd name="f51" fmla="val 2550"/>
                <a:gd name="f52" fmla="val 12612"/>
                <a:gd name="f53" fmla="val 1438"/>
                <a:gd name="f54" fmla="val 13725"/>
                <a:gd name="f55" fmla="val 325"/>
                <a:gd name="f56" fmla="*/ f0 1 14050"/>
                <a:gd name="f57" fmla="*/ f1 1 14050"/>
                <a:gd name="f58" fmla="val f2"/>
                <a:gd name="f59" fmla="val f3"/>
                <a:gd name="f60" fmla="+- f59 0 f58"/>
                <a:gd name="f61" fmla="*/ f60 1 14050"/>
                <a:gd name="f62" fmla="*/ f58 1 f61"/>
                <a:gd name="f63" fmla="*/ f59 1 f61"/>
                <a:gd name="f64" fmla="*/ f62 f56 1"/>
                <a:gd name="f65" fmla="*/ f63 f56 1"/>
                <a:gd name="f66" fmla="*/ f63 f57 1"/>
                <a:gd name="f67" fmla="*/ f62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4050" h="14050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" y="f29"/>
                  </a:lnTo>
                  <a:lnTo>
                    <a:pt x="f2" y="f3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7" name="Google Shape;850;p32">
              <a:extLst>
                <a:ext uri="{FF2B5EF4-FFF2-40B4-BE49-F238E27FC236}">
                  <a16:creationId xmlns:a16="http://schemas.microsoft.com/office/drawing/2014/main" id="{105BB750-07D3-4C72-BAC2-13C6C2199A8B}"/>
                </a:ext>
              </a:extLst>
            </p:cNvPr>
            <p:cNvSpPr/>
            <p:nvPr/>
          </p:nvSpPr>
          <p:spPr>
            <a:xfrm rot="5400013">
              <a:off x="1883037" y="2388417"/>
              <a:ext cx="827916" cy="11716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163"/>
                <a:gd name="f4" fmla="val 14946"/>
                <a:gd name="f5" fmla="val 14575"/>
                <a:gd name="f6" fmla="val 387"/>
                <a:gd name="f7" fmla="val 13462"/>
                <a:gd name="f8" fmla="val 1499"/>
                <a:gd name="f9" fmla="val 12349"/>
                <a:gd name="f10" fmla="val 2612"/>
                <a:gd name="f11" fmla="val 11237"/>
                <a:gd name="f12" fmla="val 3725"/>
                <a:gd name="f13" fmla="val 10124"/>
                <a:gd name="f14" fmla="val 4838"/>
                <a:gd name="f15" fmla="val 9011"/>
                <a:gd name="f16" fmla="val 5951"/>
                <a:gd name="f17" fmla="val 7898"/>
                <a:gd name="f18" fmla="val 7064"/>
                <a:gd name="f19" fmla="val 6785"/>
                <a:gd name="f20" fmla="val 8176"/>
                <a:gd name="f21" fmla="val 5672"/>
                <a:gd name="f22" fmla="val 9289"/>
                <a:gd name="f23" fmla="val 4544"/>
                <a:gd name="f24" fmla="val 10402"/>
                <a:gd name="f25" fmla="val 2334"/>
                <a:gd name="f26" fmla="val 12628"/>
                <a:gd name="f27" fmla="val 1221"/>
                <a:gd name="f28" fmla="val 13740"/>
                <a:gd name="f29" fmla="val 108"/>
                <a:gd name="f30" fmla="val 14853"/>
                <a:gd name="f31" fmla="val 14961"/>
                <a:gd name="f32" fmla="val 15162"/>
                <a:gd name="f33" fmla="val 371"/>
                <a:gd name="f34" fmla="val 14791"/>
                <a:gd name="f35" fmla="val 1484"/>
                <a:gd name="f36" fmla="val 13679"/>
                <a:gd name="f37" fmla="val 2597"/>
                <a:gd name="f38" fmla="val 12566"/>
                <a:gd name="f39" fmla="val 3710"/>
                <a:gd name="f40" fmla="val 11453"/>
                <a:gd name="f41" fmla="val 5935"/>
                <a:gd name="f42" fmla="val 9227"/>
                <a:gd name="f43" fmla="val 7048"/>
                <a:gd name="f44" fmla="val 8115"/>
                <a:gd name="f45" fmla="val 8161"/>
                <a:gd name="f46" fmla="val 7002"/>
                <a:gd name="f47" fmla="val 9274"/>
                <a:gd name="f48" fmla="val 5889"/>
                <a:gd name="f49" fmla="val 10386"/>
                <a:gd name="f50" fmla="val 4776"/>
                <a:gd name="f51" fmla="val 11499"/>
                <a:gd name="f52" fmla="val 3663"/>
                <a:gd name="f53" fmla="val 12612"/>
                <a:gd name="f54" fmla="val 2550"/>
                <a:gd name="f55" fmla="val 13725"/>
                <a:gd name="f56" fmla="val 1438"/>
                <a:gd name="f57" fmla="*/ f0 1 15163"/>
                <a:gd name="f58" fmla="*/ f1 1 15163"/>
                <a:gd name="f59" fmla="val f2"/>
                <a:gd name="f60" fmla="val f3"/>
                <a:gd name="f61" fmla="+- f60 0 f59"/>
                <a:gd name="f62" fmla="*/ f61 1 15163"/>
                <a:gd name="f63" fmla="*/ f59 1 f62"/>
                <a:gd name="f64" fmla="*/ f60 1 f62"/>
                <a:gd name="f65" fmla="*/ f63 f57 1"/>
                <a:gd name="f66" fmla="*/ f64 f57 1"/>
                <a:gd name="f67" fmla="*/ f64 f58 1"/>
                <a:gd name="f68" fmla="*/ f63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5163" h="15163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2" y="f31"/>
                  </a:lnTo>
                  <a:lnTo>
                    <a:pt x="f2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32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8" name="Google Shape;851;p32">
              <a:extLst>
                <a:ext uri="{FF2B5EF4-FFF2-40B4-BE49-F238E27FC236}">
                  <a16:creationId xmlns:a16="http://schemas.microsoft.com/office/drawing/2014/main" id="{13F35016-F44F-420B-86FF-7D712184B0B0}"/>
                </a:ext>
              </a:extLst>
            </p:cNvPr>
            <p:cNvSpPr/>
            <p:nvPr/>
          </p:nvSpPr>
          <p:spPr>
            <a:xfrm rot="5400013">
              <a:off x="1809653" y="2375803"/>
              <a:ext cx="888687" cy="12576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76"/>
                <a:gd name="f4" fmla="val 16059"/>
                <a:gd name="f5" fmla="val 15672"/>
                <a:gd name="f6" fmla="val 387"/>
                <a:gd name="f7" fmla="val 14575"/>
                <a:gd name="f8" fmla="val 1499"/>
                <a:gd name="f9" fmla="val 12349"/>
                <a:gd name="f10" fmla="val 3725"/>
                <a:gd name="f11" fmla="val 11237"/>
                <a:gd name="f12" fmla="val 4838"/>
                <a:gd name="f13" fmla="val 10124"/>
                <a:gd name="f14" fmla="val 5951"/>
                <a:gd name="f15" fmla="val 9011"/>
                <a:gd name="f16" fmla="val 7064"/>
                <a:gd name="f17" fmla="val 7898"/>
                <a:gd name="f18" fmla="val 8176"/>
                <a:gd name="f19" fmla="val 6785"/>
                <a:gd name="f20" fmla="val 9289"/>
                <a:gd name="f21" fmla="val 5672"/>
                <a:gd name="f22" fmla="val 10402"/>
                <a:gd name="f23" fmla="val 4544"/>
                <a:gd name="f24" fmla="val 11515"/>
                <a:gd name="f25" fmla="val 3447"/>
                <a:gd name="f26" fmla="val 12628"/>
                <a:gd name="f27" fmla="val 2334"/>
                <a:gd name="f28" fmla="val 13740"/>
                <a:gd name="f29" fmla="val 1221"/>
                <a:gd name="f30" fmla="val 14853"/>
                <a:gd name="f31" fmla="val 108"/>
                <a:gd name="f32" fmla="val 15966"/>
                <a:gd name="f33" fmla="val 16074"/>
                <a:gd name="f34" fmla="val 16275"/>
                <a:gd name="f35" fmla="val 371"/>
                <a:gd name="f36" fmla="val 15904"/>
                <a:gd name="f37" fmla="val 1484"/>
                <a:gd name="f38" fmla="val 14791"/>
                <a:gd name="f39" fmla="val 2597"/>
                <a:gd name="f40" fmla="val 13679"/>
                <a:gd name="f41" fmla="val 3710"/>
                <a:gd name="f42" fmla="val 12566"/>
                <a:gd name="f43" fmla="val 4822"/>
                <a:gd name="f44" fmla="val 11453"/>
                <a:gd name="f45" fmla="val 5935"/>
                <a:gd name="f46" fmla="val 10340"/>
                <a:gd name="f47" fmla="val 7048"/>
                <a:gd name="f48" fmla="val 9227"/>
                <a:gd name="f49" fmla="val 8161"/>
                <a:gd name="f50" fmla="val 8115"/>
                <a:gd name="f51" fmla="val 9274"/>
                <a:gd name="f52" fmla="val 7002"/>
                <a:gd name="f53" fmla="val 10386"/>
                <a:gd name="f54" fmla="val 5889"/>
                <a:gd name="f55" fmla="val 11499"/>
                <a:gd name="f56" fmla="val 4776"/>
                <a:gd name="f57" fmla="val 12612"/>
                <a:gd name="f58" fmla="val 3663"/>
                <a:gd name="f59" fmla="val 13725"/>
                <a:gd name="f60" fmla="val 2550"/>
                <a:gd name="f61" fmla="val 14838"/>
                <a:gd name="f62" fmla="val 1438"/>
                <a:gd name="f63" fmla="val 15951"/>
                <a:gd name="f64" fmla="val 325"/>
                <a:gd name="f65" fmla="*/ f0 1 16276"/>
                <a:gd name="f66" fmla="*/ f1 1 16276"/>
                <a:gd name="f67" fmla="val f2"/>
                <a:gd name="f68" fmla="val f3"/>
                <a:gd name="f69" fmla="+- f68 0 f67"/>
                <a:gd name="f70" fmla="*/ f69 1 16276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6276" h="16276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2" y="f33"/>
                  </a:lnTo>
                  <a:lnTo>
                    <a:pt x="f2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34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9" name="Google Shape;852;p32">
              <a:extLst>
                <a:ext uri="{FF2B5EF4-FFF2-40B4-BE49-F238E27FC236}">
                  <a16:creationId xmlns:a16="http://schemas.microsoft.com/office/drawing/2014/main" id="{CB362591-5C5D-408C-8701-AF5A7A9CD548}"/>
                </a:ext>
              </a:extLst>
            </p:cNvPr>
            <p:cNvSpPr/>
            <p:nvPr/>
          </p:nvSpPr>
          <p:spPr>
            <a:xfrm rot="5400013">
              <a:off x="1736299" y="2363158"/>
              <a:ext cx="949403" cy="1343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88"/>
                <a:gd name="f4" fmla="val 17389"/>
                <a:gd name="f5" fmla="val 17172"/>
                <a:gd name="f6" fmla="val 16801"/>
                <a:gd name="f7" fmla="val 387"/>
                <a:gd name="f8" fmla="val 15688"/>
                <a:gd name="f9" fmla="val 1499"/>
                <a:gd name="f10" fmla="val 15672"/>
                <a:gd name="f11" fmla="val 14575"/>
                <a:gd name="f12" fmla="val 2612"/>
                <a:gd name="f13" fmla="val 13462"/>
                <a:gd name="f14" fmla="val 3725"/>
                <a:gd name="f15" fmla="val 12349"/>
                <a:gd name="f16" fmla="val 4838"/>
                <a:gd name="f17" fmla="val 11237"/>
                <a:gd name="f18" fmla="val 5951"/>
                <a:gd name="f19" fmla="val 10124"/>
                <a:gd name="f20" fmla="val 7064"/>
                <a:gd name="f21" fmla="val 9011"/>
                <a:gd name="f22" fmla="val 8176"/>
                <a:gd name="f23" fmla="val 7898"/>
                <a:gd name="f24" fmla="val 9289"/>
                <a:gd name="f25" fmla="val 6785"/>
                <a:gd name="f26" fmla="val 10402"/>
                <a:gd name="f27" fmla="val 5672"/>
                <a:gd name="f28" fmla="val 11515"/>
                <a:gd name="f29" fmla="val 4544"/>
                <a:gd name="f30" fmla="val 12628"/>
                <a:gd name="f31" fmla="val 2334"/>
                <a:gd name="f32" fmla="val 14853"/>
                <a:gd name="f33" fmla="val 1221"/>
                <a:gd name="f34" fmla="val 15966"/>
                <a:gd name="f35" fmla="val 108"/>
                <a:gd name="f36" fmla="val 17079"/>
                <a:gd name="f37" fmla="val 17187"/>
                <a:gd name="f38" fmla="val 371"/>
                <a:gd name="f39" fmla="val 17017"/>
                <a:gd name="f40" fmla="val 1484"/>
                <a:gd name="f41" fmla="val 15904"/>
                <a:gd name="f42" fmla="val 2597"/>
                <a:gd name="f43" fmla="val 14791"/>
                <a:gd name="f44" fmla="val 3710"/>
                <a:gd name="f45" fmla="val 13679"/>
                <a:gd name="f46" fmla="val 5935"/>
                <a:gd name="f47" fmla="val 11453"/>
                <a:gd name="f48" fmla="val 7048"/>
                <a:gd name="f49" fmla="val 10340"/>
                <a:gd name="f50" fmla="val 8161"/>
                <a:gd name="f51" fmla="val 9227"/>
                <a:gd name="f52" fmla="val 9274"/>
                <a:gd name="f53" fmla="val 8115"/>
                <a:gd name="f54" fmla="val 10386"/>
                <a:gd name="f55" fmla="val 7002"/>
                <a:gd name="f56" fmla="val 11499"/>
                <a:gd name="f57" fmla="val 5889"/>
                <a:gd name="f58" fmla="val 12612"/>
                <a:gd name="f59" fmla="val 4776"/>
                <a:gd name="f60" fmla="val 13725"/>
                <a:gd name="f61" fmla="val 3663"/>
                <a:gd name="f62" fmla="val 14838"/>
                <a:gd name="f63" fmla="val 2550"/>
                <a:gd name="f64" fmla="val 15951"/>
                <a:gd name="f65" fmla="val 1438"/>
                <a:gd name="f66" fmla="val 17063"/>
                <a:gd name="f67" fmla="val 325"/>
                <a:gd name="f68" fmla="*/ f0 1 17388"/>
                <a:gd name="f69" fmla="*/ f1 1 1738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7388"/>
                <a:gd name="f76" fmla="*/ f73 1 1738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7388" h="1738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9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2" y="f37"/>
                  </a:lnTo>
                  <a:lnTo>
                    <a:pt x="f2" y="f3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0" name="Google Shape;853;p32">
              <a:extLst>
                <a:ext uri="{FF2B5EF4-FFF2-40B4-BE49-F238E27FC236}">
                  <a16:creationId xmlns:a16="http://schemas.microsoft.com/office/drawing/2014/main" id="{29037893-5226-4621-AF7E-E16A97C8DAE5}"/>
                </a:ext>
              </a:extLst>
            </p:cNvPr>
            <p:cNvSpPr/>
            <p:nvPr/>
          </p:nvSpPr>
          <p:spPr>
            <a:xfrm rot="5400013">
              <a:off x="1662941" y="2350579"/>
              <a:ext cx="1010174" cy="1429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01"/>
                <a:gd name="f4" fmla="val 18284"/>
                <a:gd name="f5" fmla="val 17913"/>
                <a:gd name="f6" fmla="val 387"/>
                <a:gd name="f7" fmla="val 16801"/>
                <a:gd name="f8" fmla="val 1499"/>
                <a:gd name="f9" fmla="val 15672"/>
                <a:gd name="f10" fmla="val 2612"/>
                <a:gd name="f11" fmla="val 14575"/>
                <a:gd name="f12" fmla="val 3725"/>
                <a:gd name="f13" fmla="val 12349"/>
                <a:gd name="f14" fmla="val 5951"/>
                <a:gd name="f15" fmla="val 11237"/>
                <a:gd name="f16" fmla="val 7064"/>
                <a:gd name="f17" fmla="val 10124"/>
                <a:gd name="f18" fmla="val 8176"/>
                <a:gd name="f19" fmla="val 9011"/>
                <a:gd name="f20" fmla="val 9289"/>
                <a:gd name="f21" fmla="val 7898"/>
                <a:gd name="f22" fmla="val 10402"/>
                <a:gd name="f23" fmla="val 6785"/>
                <a:gd name="f24" fmla="val 11515"/>
                <a:gd name="f25" fmla="val 5672"/>
                <a:gd name="f26" fmla="val 12628"/>
                <a:gd name="f27" fmla="val 4544"/>
                <a:gd name="f28" fmla="val 13740"/>
                <a:gd name="f29" fmla="val 3447"/>
                <a:gd name="f30" fmla="val 14853"/>
                <a:gd name="f31" fmla="val 2334"/>
                <a:gd name="f32" fmla="val 15966"/>
                <a:gd name="f33" fmla="val 1221"/>
                <a:gd name="f34" fmla="val 17079"/>
                <a:gd name="f35" fmla="val 108"/>
                <a:gd name="f36" fmla="val 18192"/>
                <a:gd name="f37" fmla="val 371"/>
                <a:gd name="f38" fmla="val 18130"/>
                <a:gd name="f39" fmla="val 1484"/>
                <a:gd name="f40" fmla="val 17017"/>
                <a:gd name="f41" fmla="val 2597"/>
                <a:gd name="f42" fmla="val 15904"/>
                <a:gd name="f43" fmla="val 3710"/>
                <a:gd name="f44" fmla="val 14791"/>
                <a:gd name="f45" fmla="val 4822"/>
                <a:gd name="f46" fmla="val 13679"/>
                <a:gd name="f47" fmla="val 5935"/>
                <a:gd name="f48" fmla="val 12566"/>
                <a:gd name="f49" fmla="val 7048"/>
                <a:gd name="f50" fmla="val 11453"/>
                <a:gd name="f51" fmla="val 8161"/>
                <a:gd name="f52" fmla="val 10340"/>
                <a:gd name="f53" fmla="val 9274"/>
                <a:gd name="f54" fmla="val 9227"/>
                <a:gd name="f55" fmla="val 10386"/>
                <a:gd name="f56" fmla="val 8115"/>
                <a:gd name="f57" fmla="val 11499"/>
                <a:gd name="f58" fmla="val 7002"/>
                <a:gd name="f59" fmla="val 12612"/>
                <a:gd name="f60" fmla="val 5889"/>
                <a:gd name="f61" fmla="val 13725"/>
                <a:gd name="f62" fmla="val 4776"/>
                <a:gd name="f63" fmla="val 15951"/>
                <a:gd name="f64" fmla="val 2550"/>
                <a:gd name="f65" fmla="val 17063"/>
                <a:gd name="f66" fmla="val 1438"/>
                <a:gd name="f67" fmla="val 18176"/>
                <a:gd name="f68" fmla="val 325"/>
                <a:gd name="f69" fmla="*/ f0 1 18501"/>
                <a:gd name="f70" fmla="*/ f1 1 18501"/>
                <a:gd name="f71" fmla="val f2"/>
                <a:gd name="f72" fmla="val f3"/>
                <a:gd name="f73" fmla="+- f72 0 f71"/>
                <a:gd name="f74" fmla="*/ f73 1 18501"/>
                <a:gd name="f75" fmla="*/ f71 1 f74"/>
                <a:gd name="f76" fmla="*/ f72 1 f74"/>
                <a:gd name="f77" fmla="*/ f75 f69 1"/>
                <a:gd name="f78" fmla="*/ f76 f69 1"/>
                <a:gd name="f79" fmla="*/ f76 f70 1"/>
                <a:gd name="f80" fmla="*/ f75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8501" h="18501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2" y="f4"/>
                  </a:lnTo>
                  <a:lnTo>
                    <a:pt x="f2" y="f3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1" name="Google Shape;854;p32">
              <a:extLst>
                <a:ext uri="{FF2B5EF4-FFF2-40B4-BE49-F238E27FC236}">
                  <a16:creationId xmlns:a16="http://schemas.microsoft.com/office/drawing/2014/main" id="{A3200E32-D89E-4B04-9969-F6962C6FE68E}"/>
                </a:ext>
              </a:extLst>
            </p:cNvPr>
            <p:cNvSpPr/>
            <p:nvPr/>
          </p:nvSpPr>
          <p:spPr>
            <a:xfrm rot="5400013">
              <a:off x="1589556" y="2337966"/>
              <a:ext cx="1070945" cy="1515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614"/>
                <a:gd name="f4" fmla="val 19397"/>
                <a:gd name="f5" fmla="val 19026"/>
                <a:gd name="f6" fmla="val 387"/>
                <a:gd name="f7" fmla="val 17913"/>
                <a:gd name="f8" fmla="val 1499"/>
                <a:gd name="f9" fmla="val 16801"/>
                <a:gd name="f10" fmla="val 2612"/>
                <a:gd name="f11" fmla="val 15688"/>
                <a:gd name="f12" fmla="val 3725"/>
                <a:gd name="f13" fmla="val 15672"/>
                <a:gd name="f14" fmla="val 14575"/>
                <a:gd name="f15" fmla="val 4838"/>
                <a:gd name="f16" fmla="val 13462"/>
                <a:gd name="f17" fmla="val 5951"/>
                <a:gd name="f18" fmla="val 12349"/>
                <a:gd name="f19" fmla="val 7064"/>
                <a:gd name="f20" fmla="val 11237"/>
                <a:gd name="f21" fmla="val 8176"/>
                <a:gd name="f22" fmla="val 10124"/>
                <a:gd name="f23" fmla="val 9289"/>
                <a:gd name="f24" fmla="val 9011"/>
                <a:gd name="f25" fmla="val 10402"/>
                <a:gd name="f26" fmla="val 7898"/>
                <a:gd name="f27" fmla="val 11515"/>
                <a:gd name="f28" fmla="val 6785"/>
                <a:gd name="f29" fmla="val 12628"/>
                <a:gd name="f30" fmla="val 5672"/>
                <a:gd name="f31" fmla="val 13740"/>
                <a:gd name="f32" fmla="val 4544"/>
                <a:gd name="f33" fmla="val 14853"/>
                <a:gd name="f34" fmla="val 3447"/>
                <a:gd name="f35" fmla="val 15966"/>
                <a:gd name="f36" fmla="val 2334"/>
                <a:gd name="f37" fmla="val 17079"/>
                <a:gd name="f38" fmla="val 1221"/>
                <a:gd name="f39" fmla="val 18192"/>
                <a:gd name="f40" fmla="val 108"/>
                <a:gd name="f41" fmla="val 19305"/>
                <a:gd name="f42" fmla="val 19413"/>
                <a:gd name="f43" fmla="val 371"/>
                <a:gd name="f44" fmla="val 19243"/>
                <a:gd name="f45" fmla="val 1484"/>
                <a:gd name="f46" fmla="val 18130"/>
                <a:gd name="f47" fmla="val 2597"/>
                <a:gd name="f48" fmla="val 17017"/>
                <a:gd name="f49" fmla="val 3710"/>
                <a:gd name="f50" fmla="val 15904"/>
                <a:gd name="f51" fmla="val 5935"/>
                <a:gd name="f52" fmla="val 13679"/>
                <a:gd name="f53" fmla="val 7048"/>
                <a:gd name="f54" fmla="val 12566"/>
                <a:gd name="f55" fmla="val 8161"/>
                <a:gd name="f56" fmla="val 11453"/>
                <a:gd name="f57" fmla="val 9274"/>
                <a:gd name="f58" fmla="val 10340"/>
                <a:gd name="f59" fmla="val 10386"/>
                <a:gd name="f60" fmla="val 9227"/>
                <a:gd name="f61" fmla="val 11499"/>
                <a:gd name="f62" fmla="val 8115"/>
                <a:gd name="f63" fmla="val 12612"/>
                <a:gd name="f64" fmla="val 7002"/>
                <a:gd name="f65" fmla="val 13725"/>
                <a:gd name="f66" fmla="val 5889"/>
                <a:gd name="f67" fmla="val 14838"/>
                <a:gd name="f68" fmla="val 4776"/>
                <a:gd name="f69" fmla="val 15951"/>
                <a:gd name="f70" fmla="val 3663"/>
                <a:gd name="f71" fmla="val 17063"/>
                <a:gd name="f72" fmla="val 2550"/>
                <a:gd name="f73" fmla="val 18176"/>
                <a:gd name="f74" fmla="val 1438"/>
                <a:gd name="f75" fmla="val 19289"/>
                <a:gd name="f76" fmla="val 325"/>
                <a:gd name="f77" fmla="*/ f0 1 19614"/>
                <a:gd name="f78" fmla="*/ f1 1 19614"/>
                <a:gd name="f79" fmla="val f2"/>
                <a:gd name="f80" fmla="val f3"/>
                <a:gd name="f81" fmla="+- f80 0 f79"/>
                <a:gd name="f82" fmla="*/ f81 1 19614"/>
                <a:gd name="f83" fmla="*/ f79 1 f82"/>
                <a:gd name="f84" fmla="*/ f80 1 f82"/>
                <a:gd name="f85" fmla="*/ f83 f77 1"/>
                <a:gd name="f86" fmla="*/ f84 f77 1"/>
                <a:gd name="f87" fmla="*/ f84 f78 1"/>
                <a:gd name="f88" fmla="*/ f83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19614" h="19614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2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2" y="f42"/>
                  </a:lnTo>
                  <a:lnTo>
                    <a:pt x="f2" y="f3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2" name="Google Shape;855;p32">
              <a:extLst>
                <a:ext uri="{FF2B5EF4-FFF2-40B4-BE49-F238E27FC236}">
                  <a16:creationId xmlns:a16="http://schemas.microsoft.com/office/drawing/2014/main" id="{ECA4DDCC-AC23-4FAA-A531-B59075F391DB}"/>
                </a:ext>
              </a:extLst>
            </p:cNvPr>
            <p:cNvSpPr/>
            <p:nvPr/>
          </p:nvSpPr>
          <p:spPr>
            <a:xfrm rot="5400013">
              <a:off x="1516166" y="2325346"/>
              <a:ext cx="1131716" cy="16016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27"/>
                <a:gd name="f4" fmla="val 20525"/>
                <a:gd name="f5" fmla="val 20139"/>
                <a:gd name="f6" fmla="val 387"/>
                <a:gd name="f7" fmla="val 19026"/>
                <a:gd name="f8" fmla="val 1499"/>
                <a:gd name="f9" fmla="val 17913"/>
                <a:gd name="f10" fmla="val 2612"/>
                <a:gd name="f11" fmla="val 16801"/>
                <a:gd name="f12" fmla="val 3725"/>
                <a:gd name="f13" fmla="val 15672"/>
                <a:gd name="f14" fmla="val 4838"/>
                <a:gd name="f15" fmla="val 14575"/>
                <a:gd name="f16" fmla="val 5951"/>
                <a:gd name="f17" fmla="val 12349"/>
                <a:gd name="f18" fmla="val 8176"/>
                <a:gd name="f19" fmla="val 11237"/>
                <a:gd name="f20" fmla="val 9289"/>
                <a:gd name="f21" fmla="val 10124"/>
                <a:gd name="f22" fmla="val 10402"/>
                <a:gd name="f23" fmla="val 9011"/>
                <a:gd name="f24" fmla="val 11515"/>
                <a:gd name="f25" fmla="val 7898"/>
                <a:gd name="f26" fmla="val 12628"/>
                <a:gd name="f27" fmla="val 6785"/>
                <a:gd name="f28" fmla="val 13740"/>
                <a:gd name="f29" fmla="val 5672"/>
                <a:gd name="f30" fmla="val 14853"/>
                <a:gd name="f31" fmla="val 4544"/>
                <a:gd name="f32" fmla="val 15966"/>
                <a:gd name="f33" fmla="val 2751"/>
                <a:gd name="f34" fmla="val 17759"/>
                <a:gd name="f35" fmla="val 2334"/>
                <a:gd name="f36" fmla="val 18192"/>
                <a:gd name="f37" fmla="val 1221"/>
                <a:gd name="f38" fmla="val 19305"/>
                <a:gd name="f39" fmla="val 108"/>
                <a:gd name="f40" fmla="val 20417"/>
                <a:gd name="f41" fmla="val 20526"/>
                <a:gd name="f42" fmla="val 371"/>
                <a:gd name="f43" fmla="val 20356"/>
                <a:gd name="f44" fmla="val 1484"/>
                <a:gd name="f45" fmla="val 19243"/>
                <a:gd name="f46" fmla="val 2597"/>
                <a:gd name="f47" fmla="val 18130"/>
                <a:gd name="f48" fmla="val 3710"/>
                <a:gd name="f49" fmla="val 17017"/>
                <a:gd name="f50" fmla="val 4822"/>
                <a:gd name="f51" fmla="val 15904"/>
                <a:gd name="f52" fmla="val 5935"/>
                <a:gd name="f53" fmla="val 14791"/>
                <a:gd name="f54" fmla="val 7048"/>
                <a:gd name="f55" fmla="val 13679"/>
                <a:gd name="f56" fmla="val 8161"/>
                <a:gd name="f57" fmla="val 12566"/>
                <a:gd name="f58" fmla="val 9274"/>
                <a:gd name="f59" fmla="val 11453"/>
                <a:gd name="f60" fmla="val 10386"/>
                <a:gd name="f61" fmla="val 10340"/>
                <a:gd name="f62" fmla="val 11499"/>
                <a:gd name="f63" fmla="val 9227"/>
                <a:gd name="f64" fmla="val 12612"/>
                <a:gd name="f65" fmla="val 8115"/>
                <a:gd name="f66" fmla="val 13725"/>
                <a:gd name="f67" fmla="val 7002"/>
                <a:gd name="f68" fmla="val 15951"/>
                <a:gd name="f69" fmla="val 4776"/>
                <a:gd name="f70" fmla="val 17063"/>
                <a:gd name="f71" fmla="val 3663"/>
                <a:gd name="f72" fmla="val 18176"/>
                <a:gd name="f73" fmla="val 2550"/>
                <a:gd name="f74" fmla="val 19289"/>
                <a:gd name="f75" fmla="val 1438"/>
                <a:gd name="f76" fmla="val 20402"/>
                <a:gd name="f77" fmla="val 325"/>
                <a:gd name="f78" fmla="val 20726"/>
                <a:gd name="f79" fmla="*/ f0 1 20727"/>
                <a:gd name="f80" fmla="*/ f1 1 20727"/>
                <a:gd name="f81" fmla="val f2"/>
                <a:gd name="f82" fmla="val f3"/>
                <a:gd name="f83" fmla="+- f82 0 f81"/>
                <a:gd name="f84" fmla="*/ f83 1 20727"/>
                <a:gd name="f85" fmla="*/ f81 1 f84"/>
                <a:gd name="f86" fmla="*/ f82 1 f84"/>
                <a:gd name="f87" fmla="*/ f85 f79 1"/>
                <a:gd name="f88" fmla="*/ f86 f79 1"/>
                <a:gd name="f89" fmla="*/ f86 f80 1"/>
                <a:gd name="f90" fmla="*/ f85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0727" h="20727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2" y="f41"/>
                  </a:lnTo>
                  <a:lnTo>
                    <a:pt x="f2" y="f3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3" name="Google Shape;856;p32">
              <a:extLst>
                <a:ext uri="{FF2B5EF4-FFF2-40B4-BE49-F238E27FC236}">
                  <a16:creationId xmlns:a16="http://schemas.microsoft.com/office/drawing/2014/main" id="{96424CC4-AD16-46BB-9A23-08D1A6CB4087}"/>
                </a:ext>
              </a:extLst>
            </p:cNvPr>
            <p:cNvSpPr/>
            <p:nvPr/>
          </p:nvSpPr>
          <p:spPr>
            <a:xfrm rot="5400013">
              <a:off x="1442790" y="2312733"/>
              <a:ext cx="1192487" cy="1687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840"/>
                <a:gd name="f4" fmla="val 21638"/>
                <a:gd name="f5" fmla="val 21252"/>
                <a:gd name="f6" fmla="val 387"/>
                <a:gd name="f7" fmla="val 20139"/>
                <a:gd name="f8" fmla="val 1499"/>
                <a:gd name="f9" fmla="val 19026"/>
                <a:gd name="f10" fmla="val 2612"/>
                <a:gd name="f11" fmla="val 17913"/>
                <a:gd name="f12" fmla="val 3725"/>
                <a:gd name="f13" fmla="val 16801"/>
                <a:gd name="f14" fmla="val 4838"/>
                <a:gd name="f15" fmla="val 15688"/>
                <a:gd name="f16" fmla="val 5951"/>
                <a:gd name="f17" fmla="val 15672"/>
                <a:gd name="f18" fmla="val 14575"/>
                <a:gd name="f19" fmla="val 7064"/>
                <a:gd name="f20" fmla="val 13462"/>
                <a:gd name="f21" fmla="val 8176"/>
                <a:gd name="f22" fmla="val 12349"/>
                <a:gd name="f23" fmla="val 9289"/>
                <a:gd name="f24" fmla="val 11237"/>
                <a:gd name="f25" fmla="val 10402"/>
                <a:gd name="f26" fmla="val 10124"/>
                <a:gd name="f27" fmla="val 11515"/>
                <a:gd name="f28" fmla="val 9011"/>
                <a:gd name="f29" fmla="val 12628"/>
                <a:gd name="f30" fmla="val 7898"/>
                <a:gd name="f31" fmla="val 13740"/>
                <a:gd name="f32" fmla="val 6785"/>
                <a:gd name="f33" fmla="val 14853"/>
                <a:gd name="f34" fmla="val 5672"/>
                <a:gd name="f35" fmla="val 15966"/>
                <a:gd name="f36" fmla="val 4544"/>
                <a:gd name="f37" fmla="val 17079"/>
                <a:gd name="f38" fmla="val 3447"/>
                <a:gd name="f39" fmla="val 18192"/>
                <a:gd name="f40" fmla="val 2334"/>
                <a:gd name="f41" fmla="val 19305"/>
                <a:gd name="f42" fmla="val 1221"/>
                <a:gd name="f43" fmla="val 20417"/>
                <a:gd name="f44" fmla="val 108"/>
                <a:gd name="f45" fmla="val 21530"/>
                <a:gd name="f46" fmla="val 21839"/>
                <a:gd name="f47" fmla="val 371"/>
                <a:gd name="f48" fmla="val 21468"/>
                <a:gd name="f49" fmla="val 1484"/>
                <a:gd name="f50" fmla="val 20356"/>
                <a:gd name="f51" fmla="val 2597"/>
                <a:gd name="f52" fmla="val 19243"/>
                <a:gd name="f53" fmla="val 3710"/>
                <a:gd name="f54" fmla="val 18130"/>
                <a:gd name="f55" fmla="val 5935"/>
                <a:gd name="f56" fmla="val 15904"/>
                <a:gd name="f57" fmla="val 7048"/>
                <a:gd name="f58" fmla="val 14791"/>
                <a:gd name="f59" fmla="val 8161"/>
                <a:gd name="f60" fmla="val 13679"/>
                <a:gd name="f61" fmla="val 9274"/>
                <a:gd name="f62" fmla="val 12566"/>
                <a:gd name="f63" fmla="val 10386"/>
                <a:gd name="f64" fmla="val 11453"/>
                <a:gd name="f65" fmla="val 11499"/>
                <a:gd name="f66" fmla="val 10340"/>
                <a:gd name="f67" fmla="val 12612"/>
                <a:gd name="f68" fmla="val 9227"/>
                <a:gd name="f69" fmla="val 13725"/>
                <a:gd name="f70" fmla="val 8115"/>
                <a:gd name="f71" fmla="val 14838"/>
                <a:gd name="f72" fmla="val 7002"/>
                <a:gd name="f73" fmla="val 15951"/>
                <a:gd name="f74" fmla="val 5889"/>
                <a:gd name="f75" fmla="val 17063"/>
                <a:gd name="f76" fmla="val 4776"/>
                <a:gd name="f77" fmla="val 18176"/>
                <a:gd name="f78" fmla="val 3663"/>
                <a:gd name="f79" fmla="val 19289"/>
                <a:gd name="f80" fmla="val 2550"/>
                <a:gd name="f81" fmla="val 20402"/>
                <a:gd name="f82" fmla="val 1438"/>
                <a:gd name="f83" fmla="val 21515"/>
                <a:gd name="f84" fmla="val 325"/>
                <a:gd name="f85" fmla="*/ f0 1 21840"/>
                <a:gd name="f86" fmla="*/ f1 1 21840"/>
                <a:gd name="f87" fmla="val f2"/>
                <a:gd name="f88" fmla="val f3"/>
                <a:gd name="f89" fmla="+- f88 0 f87"/>
                <a:gd name="f90" fmla="*/ f89 1 21840"/>
                <a:gd name="f91" fmla="*/ f87 1 f90"/>
                <a:gd name="f92" fmla="*/ f88 1 f90"/>
                <a:gd name="f93" fmla="*/ f91 f85 1"/>
                <a:gd name="f94" fmla="*/ f92 f85 1"/>
                <a:gd name="f95" fmla="*/ f92 f86 1"/>
                <a:gd name="f96" fmla="*/ f91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21840" h="21840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6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2" y="f4"/>
                  </a:lnTo>
                  <a:lnTo>
                    <a:pt x="f2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46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4" name="Google Shape;857;p32">
              <a:extLst>
                <a:ext uri="{FF2B5EF4-FFF2-40B4-BE49-F238E27FC236}">
                  <a16:creationId xmlns:a16="http://schemas.microsoft.com/office/drawing/2014/main" id="{C0B3991F-A718-4F79-AD63-5A1760B6AEDE}"/>
                </a:ext>
              </a:extLst>
            </p:cNvPr>
            <p:cNvSpPr/>
            <p:nvPr/>
          </p:nvSpPr>
          <p:spPr>
            <a:xfrm rot="5400013">
              <a:off x="1369391" y="2300113"/>
              <a:ext cx="1253258" cy="17736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953"/>
                <a:gd name="f4" fmla="val 22751"/>
                <a:gd name="f5" fmla="val 22365"/>
                <a:gd name="f6" fmla="val 387"/>
                <a:gd name="f7" fmla="val 21252"/>
                <a:gd name="f8" fmla="val 1499"/>
                <a:gd name="f9" fmla="val 20139"/>
                <a:gd name="f10" fmla="val 2612"/>
                <a:gd name="f11" fmla="val 19026"/>
                <a:gd name="f12" fmla="val 3725"/>
                <a:gd name="f13" fmla="val 17913"/>
                <a:gd name="f14" fmla="val 4838"/>
                <a:gd name="f15" fmla="val 16801"/>
                <a:gd name="f16" fmla="val 5951"/>
                <a:gd name="f17" fmla="val 15672"/>
                <a:gd name="f18" fmla="val 7064"/>
                <a:gd name="f19" fmla="val 14575"/>
                <a:gd name="f20" fmla="val 8176"/>
                <a:gd name="f21" fmla="val 12349"/>
                <a:gd name="f22" fmla="val 10402"/>
                <a:gd name="f23" fmla="val 11237"/>
                <a:gd name="f24" fmla="val 11515"/>
                <a:gd name="f25" fmla="val 10124"/>
                <a:gd name="f26" fmla="val 12628"/>
                <a:gd name="f27" fmla="val 9011"/>
                <a:gd name="f28" fmla="val 13740"/>
                <a:gd name="f29" fmla="val 7898"/>
                <a:gd name="f30" fmla="val 14853"/>
                <a:gd name="f31" fmla="val 6785"/>
                <a:gd name="f32" fmla="val 15966"/>
                <a:gd name="f33" fmla="val 5672"/>
                <a:gd name="f34" fmla="val 17079"/>
                <a:gd name="f35" fmla="val 4544"/>
                <a:gd name="f36" fmla="val 18192"/>
                <a:gd name="f37" fmla="val 2751"/>
                <a:gd name="f38" fmla="val 19985"/>
                <a:gd name="f39" fmla="val 2334"/>
                <a:gd name="f40" fmla="val 20417"/>
                <a:gd name="f41" fmla="val 1221"/>
                <a:gd name="f42" fmla="val 21530"/>
                <a:gd name="f43" fmla="val 108"/>
                <a:gd name="f44" fmla="val 22643"/>
                <a:gd name="f45" fmla="val 22952"/>
                <a:gd name="f46" fmla="val 371"/>
                <a:gd name="f47" fmla="val 22581"/>
                <a:gd name="f48" fmla="val 1484"/>
                <a:gd name="f49" fmla="val 21468"/>
                <a:gd name="f50" fmla="val 2597"/>
                <a:gd name="f51" fmla="val 20356"/>
                <a:gd name="f52" fmla="val 3710"/>
                <a:gd name="f53" fmla="val 19243"/>
                <a:gd name="f54" fmla="val 4822"/>
                <a:gd name="f55" fmla="val 18130"/>
                <a:gd name="f56" fmla="val 5935"/>
                <a:gd name="f57" fmla="val 17017"/>
                <a:gd name="f58" fmla="val 7048"/>
                <a:gd name="f59" fmla="val 15904"/>
                <a:gd name="f60" fmla="val 8161"/>
                <a:gd name="f61" fmla="val 14791"/>
                <a:gd name="f62" fmla="val 9274"/>
                <a:gd name="f63" fmla="val 13679"/>
                <a:gd name="f64" fmla="val 10386"/>
                <a:gd name="f65" fmla="val 12566"/>
                <a:gd name="f66" fmla="val 11499"/>
                <a:gd name="f67" fmla="val 11453"/>
                <a:gd name="f68" fmla="val 12612"/>
                <a:gd name="f69" fmla="val 10340"/>
                <a:gd name="f70" fmla="val 13725"/>
                <a:gd name="f71" fmla="val 9227"/>
                <a:gd name="f72" fmla="val 15951"/>
                <a:gd name="f73" fmla="val 7002"/>
                <a:gd name="f74" fmla="val 17063"/>
                <a:gd name="f75" fmla="val 5889"/>
                <a:gd name="f76" fmla="val 18176"/>
                <a:gd name="f77" fmla="val 4776"/>
                <a:gd name="f78" fmla="val 19289"/>
                <a:gd name="f79" fmla="val 3663"/>
                <a:gd name="f80" fmla="val 20402"/>
                <a:gd name="f81" fmla="val 2550"/>
                <a:gd name="f82" fmla="val 21515"/>
                <a:gd name="f83" fmla="val 1438"/>
                <a:gd name="f84" fmla="val 22627"/>
                <a:gd name="f85" fmla="val 325"/>
                <a:gd name="f86" fmla="*/ f0 1 22953"/>
                <a:gd name="f87" fmla="*/ f1 1 22953"/>
                <a:gd name="f88" fmla="val f2"/>
                <a:gd name="f89" fmla="val f3"/>
                <a:gd name="f90" fmla="+- f89 0 f88"/>
                <a:gd name="f91" fmla="*/ f90 1 22953"/>
                <a:gd name="f92" fmla="*/ f88 1 f91"/>
                <a:gd name="f93" fmla="*/ f89 1 f91"/>
                <a:gd name="f94" fmla="*/ f92 f86 1"/>
                <a:gd name="f95" fmla="*/ f93 f86 1"/>
                <a:gd name="f96" fmla="*/ f93 f87 1"/>
                <a:gd name="f97" fmla="*/ f92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22953" h="22953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2" y="f4"/>
                  </a:lnTo>
                  <a:lnTo>
                    <a:pt x="f2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45" y="f2"/>
                  </a:lnTo>
                  <a:close/>
                </a:path>
              </a:pathLst>
            </a:custGeom>
            <a:solidFill>
              <a:srgbClr val="FF3F47"/>
            </a:solidFill>
            <a:ln w="9528" cap="flat">
              <a:solidFill>
                <a:srgbClr val="02123B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2123B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165" name="Google Shape;858;p32">
            <a:extLst>
              <a:ext uri="{FF2B5EF4-FFF2-40B4-BE49-F238E27FC236}">
                <a16:creationId xmlns:a16="http://schemas.microsoft.com/office/drawing/2014/main" id="{1A6FA3D6-B692-4997-BBB5-74A83FA660A5}"/>
              </a:ext>
            </a:extLst>
          </p:cNvPr>
          <p:cNvSpPr/>
          <p:nvPr/>
        </p:nvSpPr>
        <p:spPr>
          <a:xfrm>
            <a:off x="710689" y="2128430"/>
            <a:ext cx="1780501" cy="1925397"/>
          </a:xfrm>
          <a:prstGeom prst="rect">
            <a:avLst/>
          </a:prstGeom>
          <a:solidFill>
            <a:srgbClr val="0082E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70" name="Google Shape;970;p32">
            <a:extLst>
              <a:ext uri="{FF2B5EF4-FFF2-40B4-BE49-F238E27FC236}">
                <a16:creationId xmlns:a16="http://schemas.microsoft.com/office/drawing/2014/main" id="{50D12F8A-95A8-4E23-808F-302A675C54B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algn="ctr" rtl="1"/>
            <a:r>
              <a:rPr lang="fa-IR" dirty="0">
                <a:cs typeface="B Nazanin" panose="00000400000000000000" pitchFamily="2" charset="-78"/>
              </a:rPr>
              <a:t>چه چیزی ما را متمایز می کند؟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174" name="Group 1">
            <a:extLst>
              <a:ext uri="{FF2B5EF4-FFF2-40B4-BE49-F238E27FC236}">
                <a16:creationId xmlns:a16="http://schemas.microsoft.com/office/drawing/2014/main" id="{8E4D4F11-9C2C-4938-909F-F6CACF83DD85}"/>
              </a:ext>
            </a:extLst>
          </p:cNvPr>
          <p:cNvGrpSpPr/>
          <p:nvPr/>
        </p:nvGrpSpPr>
        <p:grpSpPr>
          <a:xfrm>
            <a:off x="0" y="357850"/>
            <a:ext cx="8778240" cy="4451354"/>
            <a:chOff x="0" y="357850"/>
            <a:chExt cx="8778240" cy="4451354"/>
          </a:xfrm>
        </p:grpSpPr>
        <p:cxnSp>
          <p:nvCxnSpPr>
            <p:cNvPr id="175" name="Straight Connector 2">
              <a:extLst>
                <a:ext uri="{FF2B5EF4-FFF2-40B4-BE49-F238E27FC236}">
                  <a16:creationId xmlns:a16="http://schemas.microsoft.com/office/drawing/2014/main" id="{F0432A0B-463B-46F1-A4B9-525F16B2BF38}"/>
                </a:ext>
              </a:extLst>
            </p:cNvPr>
            <p:cNvCxnSpPr/>
            <p:nvPr/>
          </p:nvCxnSpPr>
          <p:spPr>
            <a:xfrm flipH="1">
              <a:off x="0" y="357850"/>
              <a:ext cx="8778240" cy="0"/>
            </a:xfrm>
            <a:prstGeom prst="straightConnector1">
              <a:avLst/>
            </a:prstGeom>
            <a:noFill/>
            <a:ln w="44448" cap="flat">
              <a:solidFill>
                <a:srgbClr val="0082E5"/>
              </a:solidFill>
              <a:prstDash val="solid"/>
            </a:ln>
          </p:spPr>
        </p:cxnSp>
        <p:cxnSp>
          <p:nvCxnSpPr>
            <p:cNvPr id="176" name="Straight Connector 3">
              <a:extLst>
                <a:ext uri="{FF2B5EF4-FFF2-40B4-BE49-F238E27FC236}">
                  <a16:creationId xmlns:a16="http://schemas.microsoft.com/office/drawing/2014/main" id="{59B25CEB-24D5-4439-A6FE-4AB6A40B8239}"/>
                </a:ext>
              </a:extLst>
            </p:cNvPr>
            <p:cNvCxnSpPr/>
            <p:nvPr/>
          </p:nvCxnSpPr>
          <p:spPr>
            <a:xfrm flipV="1">
              <a:off x="8778240" y="357850"/>
              <a:ext cx="0" cy="4451354"/>
            </a:xfrm>
            <a:prstGeom prst="straightConnector1">
              <a:avLst/>
            </a:prstGeom>
            <a:noFill/>
            <a:ln w="44448" cap="flat">
              <a:solidFill>
                <a:srgbClr val="0082E5"/>
              </a:solidFill>
              <a:prstDash val="solid"/>
            </a:ln>
          </p:spPr>
        </p:cxnSp>
        <p:cxnSp>
          <p:nvCxnSpPr>
            <p:cNvPr id="177" name="Straight Connector 4">
              <a:extLst>
                <a:ext uri="{FF2B5EF4-FFF2-40B4-BE49-F238E27FC236}">
                  <a16:creationId xmlns:a16="http://schemas.microsoft.com/office/drawing/2014/main" id="{4489EC75-54EF-4433-95CC-9EC135F7FB39}"/>
                </a:ext>
              </a:extLst>
            </p:cNvPr>
            <p:cNvCxnSpPr/>
            <p:nvPr/>
          </p:nvCxnSpPr>
          <p:spPr>
            <a:xfrm flipH="1">
              <a:off x="0" y="4794638"/>
              <a:ext cx="8778240" cy="9957"/>
            </a:xfrm>
            <a:prstGeom prst="straightConnector1">
              <a:avLst/>
            </a:prstGeom>
            <a:noFill/>
            <a:ln w="44448" cap="flat">
              <a:solidFill>
                <a:srgbClr val="FF3F47"/>
              </a:solidFill>
              <a:prstDash val="solid"/>
            </a:ln>
          </p:spPr>
        </p:cxnSp>
      </p:grpSp>
      <p:sp>
        <p:nvSpPr>
          <p:cNvPr id="180" name="Freeform 5">
            <a:extLst>
              <a:ext uri="{FF2B5EF4-FFF2-40B4-BE49-F238E27FC236}">
                <a16:creationId xmlns:a16="http://schemas.microsoft.com/office/drawing/2014/main" id="{17A7251F-E5CF-E57E-26F5-EAD5D2D060D7}"/>
              </a:ext>
            </a:extLst>
          </p:cNvPr>
          <p:cNvSpPr>
            <a:spLocks noEditPoints="1"/>
          </p:cNvSpPr>
          <p:nvPr/>
        </p:nvSpPr>
        <p:spPr bwMode="auto">
          <a:xfrm>
            <a:off x="671513" y="1558925"/>
            <a:ext cx="1946276" cy="1947863"/>
          </a:xfrm>
          <a:custGeom>
            <a:avLst/>
            <a:gdLst>
              <a:gd name="T0" fmla="*/ 0 w 160"/>
              <a:gd name="T1" fmla="*/ 74 h 160"/>
              <a:gd name="T2" fmla="*/ 17 w 160"/>
              <a:gd name="T3" fmla="*/ 74 h 160"/>
              <a:gd name="T4" fmla="*/ 74 w 160"/>
              <a:gd name="T5" fmla="*/ 17 h 160"/>
              <a:gd name="T6" fmla="*/ 74 w 160"/>
              <a:gd name="T7" fmla="*/ 0 h 160"/>
              <a:gd name="T8" fmla="*/ 85 w 160"/>
              <a:gd name="T9" fmla="*/ 0 h 160"/>
              <a:gd name="T10" fmla="*/ 85 w 160"/>
              <a:gd name="T11" fmla="*/ 16 h 160"/>
              <a:gd name="T12" fmla="*/ 143 w 160"/>
              <a:gd name="T13" fmla="*/ 74 h 160"/>
              <a:gd name="T14" fmla="*/ 160 w 160"/>
              <a:gd name="T15" fmla="*/ 74 h 160"/>
              <a:gd name="T16" fmla="*/ 160 w 160"/>
              <a:gd name="T17" fmla="*/ 85 h 160"/>
              <a:gd name="T18" fmla="*/ 143 w 160"/>
              <a:gd name="T19" fmla="*/ 85 h 160"/>
              <a:gd name="T20" fmla="*/ 125 w 160"/>
              <a:gd name="T21" fmla="*/ 124 h 160"/>
              <a:gd name="T22" fmla="*/ 86 w 160"/>
              <a:gd name="T23" fmla="*/ 142 h 160"/>
              <a:gd name="T24" fmla="*/ 86 w 160"/>
              <a:gd name="T25" fmla="*/ 160 h 160"/>
              <a:gd name="T26" fmla="*/ 74 w 160"/>
              <a:gd name="T27" fmla="*/ 160 h 160"/>
              <a:gd name="T28" fmla="*/ 74 w 160"/>
              <a:gd name="T29" fmla="*/ 143 h 160"/>
              <a:gd name="T30" fmla="*/ 17 w 160"/>
              <a:gd name="T31" fmla="*/ 86 h 160"/>
              <a:gd name="T32" fmla="*/ 0 w 160"/>
              <a:gd name="T33" fmla="*/ 86 h 160"/>
              <a:gd name="T34" fmla="*/ 0 w 160"/>
              <a:gd name="T35" fmla="*/ 74 h 160"/>
              <a:gd name="T36" fmla="*/ 29 w 160"/>
              <a:gd name="T37" fmla="*/ 86 h 160"/>
              <a:gd name="T38" fmla="*/ 74 w 160"/>
              <a:gd name="T39" fmla="*/ 130 h 160"/>
              <a:gd name="T40" fmla="*/ 74 w 160"/>
              <a:gd name="T41" fmla="*/ 112 h 160"/>
              <a:gd name="T42" fmla="*/ 86 w 160"/>
              <a:gd name="T43" fmla="*/ 112 h 160"/>
              <a:gd name="T44" fmla="*/ 86 w 160"/>
              <a:gd name="T45" fmla="*/ 131 h 160"/>
              <a:gd name="T46" fmla="*/ 131 w 160"/>
              <a:gd name="T47" fmla="*/ 86 h 160"/>
              <a:gd name="T48" fmla="*/ 112 w 160"/>
              <a:gd name="T49" fmla="*/ 86 h 160"/>
              <a:gd name="T50" fmla="*/ 112 w 160"/>
              <a:gd name="T51" fmla="*/ 74 h 160"/>
              <a:gd name="T52" fmla="*/ 131 w 160"/>
              <a:gd name="T53" fmla="*/ 74 h 160"/>
              <a:gd name="T54" fmla="*/ 86 w 160"/>
              <a:gd name="T55" fmla="*/ 29 h 160"/>
              <a:gd name="T56" fmla="*/ 86 w 160"/>
              <a:gd name="T57" fmla="*/ 47 h 160"/>
              <a:gd name="T58" fmla="*/ 74 w 160"/>
              <a:gd name="T59" fmla="*/ 47 h 160"/>
              <a:gd name="T60" fmla="*/ 74 w 160"/>
              <a:gd name="T61" fmla="*/ 29 h 160"/>
              <a:gd name="T62" fmla="*/ 29 w 160"/>
              <a:gd name="T63" fmla="*/ 74 h 160"/>
              <a:gd name="T64" fmla="*/ 48 w 160"/>
              <a:gd name="T65" fmla="*/ 74 h 160"/>
              <a:gd name="T66" fmla="*/ 48 w 160"/>
              <a:gd name="T67" fmla="*/ 86 h 160"/>
              <a:gd name="T68" fmla="*/ 29 w 160"/>
              <a:gd name="T69" fmla="*/ 8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0" y="74"/>
                </a:moveTo>
                <a:cubicBezTo>
                  <a:pt x="5" y="74"/>
                  <a:pt x="11" y="74"/>
                  <a:pt x="17" y="74"/>
                </a:cubicBezTo>
                <a:cubicBezTo>
                  <a:pt x="22" y="42"/>
                  <a:pt x="41" y="22"/>
                  <a:pt x="74" y="17"/>
                </a:cubicBezTo>
                <a:cubicBezTo>
                  <a:pt x="74" y="11"/>
                  <a:pt x="74" y="5"/>
                  <a:pt x="74" y="0"/>
                </a:cubicBezTo>
                <a:cubicBezTo>
                  <a:pt x="78" y="0"/>
                  <a:pt x="82" y="0"/>
                  <a:pt x="85" y="0"/>
                </a:cubicBezTo>
                <a:cubicBezTo>
                  <a:pt x="85" y="5"/>
                  <a:pt x="85" y="11"/>
                  <a:pt x="85" y="16"/>
                </a:cubicBezTo>
                <a:cubicBezTo>
                  <a:pt x="119" y="22"/>
                  <a:pt x="138" y="41"/>
                  <a:pt x="143" y="74"/>
                </a:cubicBezTo>
                <a:cubicBezTo>
                  <a:pt x="149" y="74"/>
                  <a:pt x="154" y="74"/>
                  <a:pt x="160" y="74"/>
                </a:cubicBezTo>
                <a:cubicBezTo>
                  <a:pt x="160" y="78"/>
                  <a:pt x="160" y="82"/>
                  <a:pt x="160" y="85"/>
                </a:cubicBezTo>
                <a:cubicBezTo>
                  <a:pt x="154" y="85"/>
                  <a:pt x="149" y="85"/>
                  <a:pt x="143" y="85"/>
                </a:cubicBezTo>
                <a:cubicBezTo>
                  <a:pt x="141" y="101"/>
                  <a:pt x="135" y="114"/>
                  <a:pt x="125" y="124"/>
                </a:cubicBezTo>
                <a:cubicBezTo>
                  <a:pt x="114" y="135"/>
                  <a:pt x="101" y="141"/>
                  <a:pt x="86" y="142"/>
                </a:cubicBezTo>
                <a:cubicBezTo>
                  <a:pt x="86" y="148"/>
                  <a:pt x="86" y="154"/>
                  <a:pt x="86" y="160"/>
                </a:cubicBezTo>
                <a:cubicBezTo>
                  <a:pt x="82" y="160"/>
                  <a:pt x="78" y="160"/>
                  <a:pt x="74" y="160"/>
                </a:cubicBezTo>
                <a:cubicBezTo>
                  <a:pt x="74" y="154"/>
                  <a:pt x="74" y="148"/>
                  <a:pt x="74" y="143"/>
                </a:cubicBezTo>
                <a:cubicBezTo>
                  <a:pt x="41" y="137"/>
                  <a:pt x="23" y="118"/>
                  <a:pt x="17" y="86"/>
                </a:cubicBezTo>
                <a:cubicBezTo>
                  <a:pt x="11" y="86"/>
                  <a:pt x="5" y="86"/>
                  <a:pt x="0" y="86"/>
                </a:cubicBezTo>
                <a:cubicBezTo>
                  <a:pt x="0" y="82"/>
                  <a:pt x="0" y="78"/>
                  <a:pt x="0" y="74"/>
                </a:cubicBezTo>
                <a:close/>
                <a:moveTo>
                  <a:pt x="29" y="86"/>
                </a:moveTo>
                <a:cubicBezTo>
                  <a:pt x="31" y="111"/>
                  <a:pt x="55" y="130"/>
                  <a:pt x="74" y="130"/>
                </a:cubicBezTo>
                <a:cubicBezTo>
                  <a:pt x="74" y="124"/>
                  <a:pt x="74" y="118"/>
                  <a:pt x="74" y="112"/>
                </a:cubicBezTo>
                <a:cubicBezTo>
                  <a:pt x="78" y="112"/>
                  <a:pt x="82" y="112"/>
                  <a:pt x="86" y="112"/>
                </a:cubicBezTo>
                <a:cubicBezTo>
                  <a:pt x="86" y="118"/>
                  <a:pt x="86" y="124"/>
                  <a:pt x="86" y="131"/>
                </a:cubicBezTo>
                <a:cubicBezTo>
                  <a:pt x="108" y="130"/>
                  <a:pt x="130" y="109"/>
                  <a:pt x="131" y="86"/>
                </a:cubicBezTo>
                <a:cubicBezTo>
                  <a:pt x="125" y="86"/>
                  <a:pt x="119" y="86"/>
                  <a:pt x="112" y="86"/>
                </a:cubicBezTo>
                <a:cubicBezTo>
                  <a:pt x="112" y="82"/>
                  <a:pt x="112" y="78"/>
                  <a:pt x="112" y="74"/>
                </a:cubicBezTo>
                <a:cubicBezTo>
                  <a:pt x="119" y="74"/>
                  <a:pt x="125" y="74"/>
                  <a:pt x="131" y="74"/>
                </a:cubicBezTo>
                <a:cubicBezTo>
                  <a:pt x="130" y="53"/>
                  <a:pt x="110" y="30"/>
                  <a:pt x="86" y="29"/>
                </a:cubicBezTo>
                <a:cubicBezTo>
                  <a:pt x="86" y="35"/>
                  <a:pt x="86" y="41"/>
                  <a:pt x="86" y="47"/>
                </a:cubicBezTo>
                <a:cubicBezTo>
                  <a:pt x="81" y="47"/>
                  <a:pt x="78" y="47"/>
                  <a:pt x="74" y="47"/>
                </a:cubicBezTo>
                <a:cubicBezTo>
                  <a:pt x="74" y="41"/>
                  <a:pt x="74" y="35"/>
                  <a:pt x="74" y="29"/>
                </a:cubicBezTo>
                <a:cubicBezTo>
                  <a:pt x="47" y="31"/>
                  <a:pt x="29" y="57"/>
                  <a:pt x="29" y="74"/>
                </a:cubicBezTo>
                <a:cubicBezTo>
                  <a:pt x="35" y="74"/>
                  <a:pt x="42" y="74"/>
                  <a:pt x="48" y="74"/>
                </a:cubicBezTo>
                <a:cubicBezTo>
                  <a:pt x="48" y="78"/>
                  <a:pt x="48" y="82"/>
                  <a:pt x="48" y="86"/>
                </a:cubicBezTo>
                <a:cubicBezTo>
                  <a:pt x="41" y="86"/>
                  <a:pt x="35" y="86"/>
                  <a:pt x="29" y="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169" name="Google Shape;969;p32">
            <a:extLst>
              <a:ext uri="{FF2B5EF4-FFF2-40B4-BE49-F238E27FC236}">
                <a16:creationId xmlns:a16="http://schemas.microsoft.com/office/drawing/2014/main" id="{8F2B0AB5-FFFA-4D0D-8C4C-F0A1F867441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26791" y="2689671"/>
            <a:ext cx="1548298" cy="1252197"/>
          </a:xfrm>
        </p:spPr>
        <p:txBody>
          <a:bodyPr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solidFill>
                  <a:srgbClr val="000000"/>
                </a:solidFill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dirty="0">
              <a:solidFill>
                <a:srgbClr val="000000"/>
              </a:solidFill>
              <a:cs typeface="B Nazanin" panose="00000400000000000000" pitchFamily="2" charset="-78"/>
            </a:endParaRPr>
          </a:p>
        </p:txBody>
      </p:sp>
      <p:sp>
        <p:nvSpPr>
          <p:cNvPr id="172" name="Google Shape;972;p32">
            <a:extLst>
              <a:ext uri="{FF2B5EF4-FFF2-40B4-BE49-F238E27FC236}">
                <a16:creationId xmlns:a16="http://schemas.microsoft.com/office/drawing/2014/main" id="{E72E86EC-BE77-459A-82F8-B49B20F3223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0543" y="2287911"/>
            <a:ext cx="1780803" cy="401695"/>
          </a:xfrm>
        </p:spPr>
        <p:txBody>
          <a:bodyPr lIns="0" tIns="0" rIns="0" bIns="0" anchor="b" anchorCtr="1"/>
          <a:lstStyle/>
          <a:p>
            <a:pPr lvl="0" algn="ctr" rtl="1"/>
            <a:r>
              <a:rPr lang="fa-IR" sz="2000" dirty="0">
                <a:solidFill>
                  <a:srgbClr val="000000"/>
                </a:solidFill>
                <a:cs typeface="B Nazanin" panose="00000400000000000000" pitchFamily="2" charset="-78"/>
              </a:rPr>
              <a:t>مدیریت</a:t>
            </a:r>
            <a:endParaRPr lang="en-US" sz="2000" dirty="0">
              <a:solidFill>
                <a:srgbClr val="000000"/>
              </a:solidFill>
              <a:cs typeface="B Nazanin" panose="00000400000000000000" pitchFamily="2" charset="-78"/>
            </a:endParaRPr>
          </a:p>
        </p:txBody>
      </p:sp>
      <p:sp>
        <p:nvSpPr>
          <p:cNvPr id="183" name="Freeform 9">
            <a:extLst>
              <a:ext uri="{FF2B5EF4-FFF2-40B4-BE49-F238E27FC236}">
                <a16:creationId xmlns:a16="http://schemas.microsoft.com/office/drawing/2014/main" id="{B872A751-40AB-D9C1-B4F1-9FAA7A5A6160}"/>
              </a:ext>
            </a:extLst>
          </p:cNvPr>
          <p:cNvSpPr>
            <a:spLocks noEditPoints="1"/>
          </p:cNvSpPr>
          <p:nvPr/>
        </p:nvSpPr>
        <p:spPr bwMode="auto">
          <a:xfrm>
            <a:off x="3363913" y="1547813"/>
            <a:ext cx="1944688" cy="1946275"/>
          </a:xfrm>
          <a:custGeom>
            <a:avLst/>
            <a:gdLst>
              <a:gd name="T0" fmla="*/ 0 w 160"/>
              <a:gd name="T1" fmla="*/ 74 h 160"/>
              <a:gd name="T2" fmla="*/ 17 w 160"/>
              <a:gd name="T3" fmla="*/ 74 h 160"/>
              <a:gd name="T4" fmla="*/ 74 w 160"/>
              <a:gd name="T5" fmla="*/ 17 h 160"/>
              <a:gd name="T6" fmla="*/ 74 w 160"/>
              <a:gd name="T7" fmla="*/ 0 h 160"/>
              <a:gd name="T8" fmla="*/ 85 w 160"/>
              <a:gd name="T9" fmla="*/ 0 h 160"/>
              <a:gd name="T10" fmla="*/ 85 w 160"/>
              <a:gd name="T11" fmla="*/ 16 h 160"/>
              <a:gd name="T12" fmla="*/ 143 w 160"/>
              <a:gd name="T13" fmla="*/ 74 h 160"/>
              <a:gd name="T14" fmla="*/ 160 w 160"/>
              <a:gd name="T15" fmla="*/ 74 h 160"/>
              <a:gd name="T16" fmla="*/ 160 w 160"/>
              <a:gd name="T17" fmla="*/ 85 h 160"/>
              <a:gd name="T18" fmla="*/ 143 w 160"/>
              <a:gd name="T19" fmla="*/ 85 h 160"/>
              <a:gd name="T20" fmla="*/ 125 w 160"/>
              <a:gd name="T21" fmla="*/ 124 h 160"/>
              <a:gd name="T22" fmla="*/ 86 w 160"/>
              <a:gd name="T23" fmla="*/ 142 h 160"/>
              <a:gd name="T24" fmla="*/ 86 w 160"/>
              <a:gd name="T25" fmla="*/ 160 h 160"/>
              <a:gd name="T26" fmla="*/ 74 w 160"/>
              <a:gd name="T27" fmla="*/ 160 h 160"/>
              <a:gd name="T28" fmla="*/ 74 w 160"/>
              <a:gd name="T29" fmla="*/ 143 h 160"/>
              <a:gd name="T30" fmla="*/ 17 w 160"/>
              <a:gd name="T31" fmla="*/ 86 h 160"/>
              <a:gd name="T32" fmla="*/ 0 w 160"/>
              <a:gd name="T33" fmla="*/ 86 h 160"/>
              <a:gd name="T34" fmla="*/ 0 w 160"/>
              <a:gd name="T35" fmla="*/ 74 h 160"/>
              <a:gd name="T36" fmla="*/ 29 w 160"/>
              <a:gd name="T37" fmla="*/ 86 h 160"/>
              <a:gd name="T38" fmla="*/ 74 w 160"/>
              <a:gd name="T39" fmla="*/ 130 h 160"/>
              <a:gd name="T40" fmla="*/ 74 w 160"/>
              <a:gd name="T41" fmla="*/ 112 h 160"/>
              <a:gd name="T42" fmla="*/ 86 w 160"/>
              <a:gd name="T43" fmla="*/ 112 h 160"/>
              <a:gd name="T44" fmla="*/ 86 w 160"/>
              <a:gd name="T45" fmla="*/ 131 h 160"/>
              <a:gd name="T46" fmla="*/ 131 w 160"/>
              <a:gd name="T47" fmla="*/ 86 h 160"/>
              <a:gd name="T48" fmla="*/ 112 w 160"/>
              <a:gd name="T49" fmla="*/ 86 h 160"/>
              <a:gd name="T50" fmla="*/ 112 w 160"/>
              <a:gd name="T51" fmla="*/ 74 h 160"/>
              <a:gd name="T52" fmla="*/ 131 w 160"/>
              <a:gd name="T53" fmla="*/ 74 h 160"/>
              <a:gd name="T54" fmla="*/ 86 w 160"/>
              <a:gd name="T55" fmla="*/ 29 h 160"/>
              <a:gd name="T56" fmla="*/ 86 w 160"/>
              <a:gd name="T57" fmla="*/ 47 h 160"/>
              <a:gd name="T58" fmla="*/ 74 w 160"/>
              <a:gd name="T59" fmla="*/ 47 h 160"/>
              <a:gd name="T60" fmla="*/ 74 w 160"/>
              <a:gd name="T61" fmla="*/ 29 h 160"/>
              <a:gd name="T62" fmla="*/ 29 w 160"/>
              <a:gd name="T63" fmla="*/ 74 h 160"/>
              <a:gd name="T64" fmla="*/ 48 w 160"/>
              <a:gd name="T65" fmla="*/ 74 h 160"/>
              <a:gd name="T66" fmla="*/ 48 w 160"/>
              <a:gd name="T67" fmla="*/ 86 h 160"/>
              <a:gd name="T68" fmla="*/ 29 w 160"/>
              <a:gd name="T69" fmla="*/ 8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0" y="74"/>
                </a:moveTo>
                <a:cubicBezTo>
                  <a:pt x="5" y="74"/>
                  <a:pt x="11" y="74"/>
                  <a:pt x="17" y="74"/>
                </a:cubicBezTo>
                <a:cubicBezTo>
                  <a:pt x="22" y="42"/>
                  <a:pt x="41" y="22"/>
                  <a:pt x="74" y="17"/>
                </a:cubicBezTo>
                <a:cubicBezTo>
                  <a:pt x="74" y="11"/>
                  <a:pt x="74" y="5"/>
                  <a:pt x="74" y="0"/>
                </a:cubicBezTo>
                <a:cubicBezTo>
                  <a:pt x="78" y="0"/>
                  <a:pt x="82" y="0"/>
                  <a:pt x="85" y="0"/>
                </a:cubicBezTo>
                <a:cubicBezTo>
                  <a:pt x="85" y="5"/>
                  <a:pt x="85" y="11"/>
                  <a:pt x="85" y="16"/>
                </a:cubicBezTo>
                <a:cubicBezTo>
                  <a:pt x="119" y="22"/>
                  <a:pt x="138" y="41"/>
                  <a:pt x="143" y="74"/>
                </a:cubicBezTo>
                <a:cubicBezTo>
                  <a:pt x="149" y="74"/>
                  <a:pt x="154" y="74"/>
                  <a:pt x="160" y="74"/>
                </a:cubicBezTo>
                <a:cubicBezTo>
                  <a:pt x="160" y="78"/>
                  <a:pt x="160" y="82"/>
                  <a:pt x="160" y="85"/>
                </a:cubicBezTo>
                <a:cubicBezTo>
                  <a:pt x="154" y="85"/>
                  <a:pt x="149" y="85"/>
                  <a:pt x="143" y="85"/>
                </a:cubicBezTo>
                <a:cubicBezTo>
                  <a:pt x="141" y="101"/>
                  <a:pt x="135" y="114"/>
                  <a:pt x="125" y="124"/>
                </a:cubicBezTo>
                <a:cubicBezTo>
                  <a:pt x="114" y="135"/>
                  <a:pt x="101" y="141"/>
                  <a:pt x="86" y="142"/>
                </a:cubicBezTo>
                <a:cubicBezTo>
                  <a:pt x="86" y="148"/>
                  <a:pt x="86" y="154"/>
                  <a:pt x="86" y="160"/>
                </a:cubicBezTo>
                <a:cubicBezTo>
                  <a:pt x="82" y="160"/>
                  <a:pt x="78" y="160"/>
                  <a:pt x="74" y="160"/>
                </a:cubicBezTo>
                <a:cubicBezTo>
                  <a:pt x="74" y="154"/>
                  <a:pt x="74" y="148"/>
                  <a:pt x="74" y="143"/>
                </a:cubicBezTo>
                <a:cubicBezTo>
                  <a:pt x="41" y="137"/>
                  <a:pt x="23" y="118"/>
                  <a:pt x="17" y="86"/>
                </a:cubicBezTo>
                <a:cubicBezTo>
                  <a:pt x="11" y="86"/>
                  <a:pt x="5" y="86"/>
                  <a:pt x="0" y="86"/>
                </a:cubicBezTo>
                <a:cubicBezTo>
                  <a:pt x="0" y="82"/>
                  <a:pt x="0" y="78"/>
                  <a:pt x="0" y="74"/>
                </a:cubicBezTo>
                <a:close/>
                <a:moveTo>
                  <a:pt x="29" y="86"/>
                </a:moveTo>
                <a:cubicBezTo>
                  <a:pt x="31" y="111"/>
                  <a:pt x="55" y="130"/>
                  <a:pt x="74" y="130"/>
                </a:cubicBezTo>
                <a:cubicBezTo>
                  <a:pt x="74" y="124"/>
                  <a:pt x="74" y="118"/>
                  <a:pt x="74" y="112"/>
                </a:cubicBezTo>
                <a:cubicBezTo>
                  <a:pt x="78" y="112"/>
                  <a:pt x="82" y="112"/>
                  <a:pt x="86" y="112"/>
                </a:cubicBezTo>
                <a:cubicBezTo>
                  <a:pt x="86" y="118"/>
                  <a:pt x="86" y="124"/>
                  <a:pt x="86" y="131"/>
                </a:cubicBezTo>
                <a:cubicBezTo>
                  <a:pt x="108" y="130"/>
                  <a:pt x="130" y="109"/>
                  <a:pt x="131" y="86"/>
                </a:cubicBezTo>
                <a:cubicBezTo>
                  <a:pt x="125" y="86"/>
                  <a:pt x="119" y="86"/>
                  <a:pt x="112" y="86"/>
                </a:cubicBezTo>
                <a:cubicBezTo>
                  <a:pt x="112" y="82"/>
                  <a:pt x="112" y="78"/>
                  <a:pt x="112" y="74"/>
                </a:cubicBezTo>
                <a:cubicBezTo>
                  <a:pt x="119" y="74"/>
                  <a:pt x="125" y="74"/>
                  <a:pt x="131" y="74"/>
                </a:cubicBezTo>
                <a:cubicBezTo>
                  <a:pt x="130" y="53"/>
                  <a:pt x="110" y="30"/>
                  <a:pt x="86" y="29"/>
                </a:cubicBezTo>
                <a:cubicBezTo>
                  <a:pt x="86" y="35"/>
                  <a:pt x="86" y="41"/>
                  <a:pt x="86" y="47"/>
                </a:cubicBezTo>
                <a:cubicBezTo>
                  <a:pt x="81" y="47"/>
                  <a:pt x="78" y="47"/>
                  <a:pt x="74" y="47"/>
                </a:cubicBezTo>
                <a:cubicBezTo>
                  <a:pt x="74" y="41"/>
                  <a:pt x="74" y="35"/>
                  <a:pt x="74" y="29"/>
                </a:cubicBezTo>
                <a:cubicBezTo>
                  <a:pt x="47" y="31"/>
                  <a:pt x="29" y="57"/>
                  <a:pt x="29" y="74"/>
                </a:cubicBezTo>
                <a:cubicBezTo>
                  <a:pt x="35" y="74"/>
                  <a:pt x="42" y="74"/>
                  <a:pt x="48" y="74"/>
                </a:cubicBezTo>
                <a:cubicBezTo>
                  <a:pt x="48" y="78"/>
                  <a:pt x="48" y="82"/>
                  <a:pt x="48" y="86"/>
                </a:cubicBezTo>
                <a:cubicBezTo>
                  <a:pt x="41" y="86"/>
                  <a:pt x="35" y="86"/>
                  <a:pt x="29" y="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186" name="Freeform 13">
            <a:extLst>
              <a:ext uri="{FF2B5EF4-FFF2-40B4-BE49-F238E27FC236}">
                <a16:creationId xmlns:a16="http://schemas.microsoft.com/office/drawing/2014/main" id="{E9A47C29-2018-5F1E-36B8-7404DC0F9FB1}"/>
              </a:ext>
            </a:extLst>
          </p:cNvPr>
          <p:cNvSpPr>
            <a:spLocks noEditPoints="1"/>
          </p:cNvSpPr>
          <p:nvPr/>
        </p:nvSpPr>
        <p:spPr bwMode="auto">
          <a:xfrm>
            <a:off x="6194427" y="1557338"/>
            <a:ext cx="1944688" cy="1946275"/>
          </a:xfrm>
          <a:custGeom>
            <a:avLst/>
            <a:gdLst>
              <a:gd name="T0" fmla="*/ 0 w 160"/>
              <a:gd name="T1" fmla="*/ 74 h 160"/>
              <a:gd name="T2" fmla="*/ 17 w 160"/>
              <a:gd name="T3" fmla="*/ 74 h 160"/>
              <a:gd name="T4" fmla="*/ 74 w 160"/>
              <a:gd name="T5" fmla="*/ 17 h 160"/>
              <a:gd name="T6" fmla="*/ 74 w 160"/>
              <a:gd name="T7" fmla="*/ 0 h 160"/>
              <a:gd name="T8" fmla="*/ 85 w 160"/>
              <a:gd name="T9" fmla="*/ 0 h 160"/>
              <a:gd name="T10" fmla="*/ 85 w 160"/>
              <a:gd name="T11" fmla="*/ 16 h 160"/>
              <a:gd name="T12" fmla="*/ 143 w 160"/>
              <a:gd name="T13" fmla="*/ 74 h 160"/>
              <a:gd name="T14" fmla="*/ 160 w 160"/>
              <a:gd name="T15" fmla="*/ 74 h 160"/>
              <a:gd name="T16" fmla="*/ 160 w 160"/>
              <a:gd name="T17" fmla="*/ 85 h 160"/>
              <a:gd name="T18" fmla="*/ 143 w 160"/>
              <a:gd name="T19" fmla="*/ 85 h 160"/>
              <a:gd name="T20" fmla="*/ 125 w 160"/>
              <a:gd name="T21" fmla="*/ 124 h 160"/>
              <a:gd name="T22" fmla="*/ 86 w 160"/>
              <a:gd name="T23" fmla="*/ 142 h 160"/>
              <a:gd name="T24" fmla="*/ 86 w 160"/>
              <a:gd name="T25" fmla="*/ 160 h 160"/>
              <a:gd name="T26" fmla="*/ 74 w 160"/>
              <a:gd name="T27" fmla="*/ 160 h 160"/>
              <a:gd name="T28" fmla="*/ 74 w 160"/>
              <a:gd name="T29" fmla="*/ 143 h 160"/>
              <a:gd name="T30" fmla="*/ 17 w 160"/>
              <a:gd name="T31" fmla="*/ 86 h 160"/>
              <a:gd name="T32" fmla="*/ 0 w 160"/>
              <a:gd name="T33" fmla="*/ 86 h 160"/>
              <a:gd name="T34" fmla="*/ 0 w 160"/>
              <a:gd name="T35" fmla="*/ 74 h 160"/>
              <a:gd name="T36" fmla="*/ 29 w 160"/>
              <a:gd name="T37" fmla="*/ 86 h 160"/>
              <a:gd name="T38" fmla="*/ 74 w 160"/>
              <a:gd name="T39" fmla="*/ 130 h 160"/>
              <a:gd name="T40" fmla="*/ 74 w 160"/>
              <a:gd name="T41" fmla="*/ 112 h 160"/>
              <a:gd name="T42" fmla="*/ 86 w 160"/>
              <a:gd name="T43" fmla="*/ 112 h 160"/>
              <a:gd name="T44" fmla="*/ 86 w 160"/>
              <a:gd name="T45" fmla="*/ 131 h 160"/>
              <a:gd name="T46" fmla="*/ 131 w 160"/>
              <a:gd name="T47" fmla="*/ 86 h 160"/>
              <a:gd name="T48" fmla="*/ 112 w 160"/>
              <a:gd name="T49" fmla="*/ 86 h 160"/>
              <a:gd name="T50" fmla="*/ 112 w 160"/>
              <a:gd name="T51" fmla="*/ 74 h 160"/>
              <a:gd name="T52" fmla="*/ 131 w 160"/>
              <a:gd name="T53" fmla="*/ 74 h 160"/>
              <a:gd name="T54" fmla="*/ 86 w 160"/>
              <a:gd name="T55" fmla="*/ 29 h 160"/>
              <a:gd name="T56" fmla="*/ 86 w 160"/>
              <a:gd name="T57" fmla="*/ 47 h 160"/>
              <a:gd name="T58" fmla="*/ 74 w 160"/>
              <a:gd name="T59" fmla="*/ 47 h 160"/>
              <a:gd name="T60" fmla="*/ 74 w 160"/>
              <a:gd name="T61" fmla="*/ 29 h 160"/>
              <a:gd name="T62" fmla="*/ 29 w 160"/>
              <a:gd name="T63" fmla="*/ 74 h 160"/>
              <a:gd name="T64" fmla="*/ 48 w 160"/>
              <a:gd name="T65" fmla="*/ 74 h 160"/>
              <a:gd name="T66" fmla="*/ 48 w 160"/>
              <a:gd name="T67" fmla="*/ 86 h 160"/>
              <a:gd name="T68" fmla="*/ 29 w 160"/>
              <a:gd name="T69" fmla="*/ 8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0" y="74"/>
                </a:moveTo>
                <a:cubicBezTo>
                  <a:pt x="5" y="74"/>
                  <a:pt x="11" y="74"/>
                  <a:pt x="17" y="74"/>
                </a:cubicBezTo>
                <a:cubicBezTo>
                  <a:pt x="22" y="42"/>
                  <a:pt x="41" y="22"/>
                  <a:pt x="74" y="17"/>
                </a:cubicBezTo>
                <a:cubicBezTo>
                  <a:pt x="74" y="11"/>
                  <a:pt x="74" y="5"/>
                  <a:pt x="74" y="0"/>
                </a:cubicBezTo>
                <a:cubicBezTo>
                  <a:pt x="78" y="0"/>
                  <a:pt x="82" y="0"/>
                  <a:pt x="85" y="0"/>
                </a:cubicBezTo>
                <a:cubicBezTo>
                  <a:pt x="85" y="5"/>
                  <a:pt x="85" y="11"/>
                  <a:pt x="85" y="16"/>
                </a:cubicBezTo>
                <a:cubicBezTo>
                  <a:pt x="119" y="22"/>
                  <a:pt x="138" y="41"/>
                  <a:pt x="143" y="74"/>
                </a:cubicBezTo>
                <a:cubicBezTo>
                  <a:pt x="149" y="74"/>
                  <a:pt x="154" y="74"/>
                  <a:pt x="160" y="74"/>
                </a:cubicBezTo>
                <a:cubicBezTo>
                  <a:pt x="160" y="78"/>
                  <a:pt x="160" y="82"/>
                  <a:pt x="160" y="85"/>
                </a:cubicBezTo>
                <a:cubicBezTo>
                  <a:pt x="154" y="85"/>
                  <a:pt x="149" y="85"/>
                  <a:pt x="143" y="85"/>
                </a:cubicBezTo>
                <a:cubicBezTo>
                  <a:pt x="141" y="101"/>
                  <a:pt x="135" y="114"/>
                  <a:pt x="125" y="124"/>
                </a:cubicBezTo>
                <a:cubicBezTo>
                  <a:pt x="114" y="135"/>
                  <a:pt x="101" y="141"/>
                  <a:pt x="86" y="142"/>
                </a:cubicBezTo>
                <a:cubicBezTo>
                  <a:pt x="86" y="148"/>
                  <a:pt x="86" y="154"/>
                  <a:pt x="86" y="160"/>
                </a:cubicBezTo>
                <a:cubicBezTo>
                  <a:pt x="82" y="160"/>
                  <a:pt x="78" y="160"/>
                  <a:pt x="74" y="160"/>
                </a:cubicBezTo>
                <a:cubicBezTo>
                  <a:pt x="74" y="154"/>
                  <a:pt x="74" y="148"/>
                  <a:pt x="74" y="143"/>
                </a:cubicBezTo>
                <a:cubicBezTo>
                  <a:pt x="41" y="137"/>
                  <a:pt x="23" y="118"/>
                  <a:pt x="17" y="86"/>
                </a:cubicBezTo>
                <a:cubicBezTo>
                  <a:pt x="11" y="86"/>
                  <a:pt x="5" y="86"/>
                  <a:pt x="0" y="86"/>
                </a:cubicBezTo>
                <a:cubicBezTo>
                  <a:pt x="0" y="82"/>
                  <a:pt x="0" y="78"/>
                  <a:pt x="0" y="74"/>
                </a:cubicBezTo>
                <a:close/>
                <a:moveTo>
                  <a:pt x="29" y="86"/>
                </a:moveTo>
                <a:cubicBezTo>
                  <a:pt x="31" y="111"/>
                  <a:pt x="55" y="130"/>
                  <a:pt x="74" y="130"/>
                </a:cubicBezTo>
                <a:cubicBezTo>
                  <a:pt x="74" y="124"/>
                  <a:pt x="74" y="118"/>
                  <a:pt x="74" y="112"/>
                </a:cubicBezTo>
                <a:cubicBezTo>
                  <a:pt x="78" y="112"/>
                  <a:pt x="82" y="112"/>
                  <a:pt x="86" y="112"/>
                </a:cubicBezTo>
                <a:cubicBezTo>
                  <a:pt x="86" y="118"/>
                  <a:pt x="86" y="124"/>
                  <a:pt x="86" y="131"/>
                </a:cubicBezTo>
                <a:cubicBezTo>
                  <a:pt x="108" y="130"/>
                  <a:pt x="130" y="109"/>
                  <a:pt x="131" y="86"/>
                </a:cubicBezTo>
                <a:cubicBezTo>
                  <a:pt x="125" y="86"/>
                  <a:pt x="119" y="86"/>
                  <a:pt x="112" y="86"/>
                </a:cubicBezTo>
                <a:cubicBezTo>
                  <a:pt x="112" y="82"/>
                  <a:pt x="112" y="78"/>
                  <a:pt x="112" y="74"/>
                </a:cubicBezTo>
                <a:cubicBezTo>
                  <a:pt x="119" y="74"/>
                  <a:pt x="125" y="74"/>
                  <a:pt x="131" y="74"/>
                </a:cubicBezTo>
                <a:cubicBezTo>
                  <a:pt x="130" y="53"/>
                  <a:pt x="110" y="30"/>
                  <a:pt x="86" y="29"/>
                </a:cubicBezTo>
                <a:cubicBezTo>
                  <a:pt x="86" y="35"/>
                  <a:pt x="86" y="41"/>
                  <a:pt x="86" y="47"/>
                </a:cubicBezTo>
                <a:cubicBezTo>
                  <a:pt x="81" y="47"/>
                  <a:pt x="78" y="47"/>
                  <a:pt x="74" y="47"/>
                </a:cubicBezTo>
                <a:cubicBezTo>
                  <a:pt x="74" y="41"/>
                  <a:pt x="74" y="35"/>
                  <a:pt x="74" y="29"/>
                </a:cubicBezTo>
                <a:cubicBezTo>
                  <a:pt x="47" y="31"/>
                  <a:pt x="29" y="57"/>
                  <a:pt x="29" y="74"/>
                </a:cubicBezTo>
                <a:cubicBezTo>
                  <a:pt x="35" y="74"/>
                  <a:pt x="42" y="74"/>
                  <a:pt x="48" y="74"/>
                </a:cubicBezTo>
                <a:cubicBezTo>
                  <a:pt x="48" y="78"/>
                  <a:pt x="48" y="82"/>
                  <a:pt x="48" y="86"/>
                </a:cubicBezTo>
                <a:cubicBezTo>
                  <a:pt x="41" y="86"/>
                  <a:pt x="35" y="86"/>
                  <a:pt x="29" y="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167" name="Google Shape;967;p32">
            <a:extLst>
              <a:ext uri="{FF2B5EF4-FFF2-40B4-BE49-F238E27FC236}">
                <a16:creationId xmlns:a16="http://schemas.microsoft.com/office/drawing/2014/main" id="{2E5C1A64-FEB4-4B5E-91B5-F47BCEA81EF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65062" y="2689625"/>
            <a:ext cx="1530595" cy="1252197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solidFill>
                  <a:srgbClr val="000000"/>
                </a:solidFill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dirty="0">
              <a:solidFill>
                <a:srgbClr val="000000"/>
              </a:solidFill>
              <a:cs typeface="B Nazanin" panose="00000400000000000000" pitchFamily="2" charset="-78"/>
            </a:endParaRPr>
          </a:p>
        </p:txBody>
      </p:sp>
      <p:sp>
        <p:nvSpPr>
          <p:cNvPr id="168" name="Google Shape;968;p32">
            <a:extLst>
              <a:ext uri="{FF2B5EF4-FFF2-40B4-BE49-F238E27FC236}">
                <a16:creationId xmlns:a16="http://schemas.microsoft.com/office/drawing/2014/main" id="{843D145D-5988-4F7E-BF75-88C36C01E75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395194" y="2689625"/>
            <a:ext cx="1548298" cy="1252197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solidFill>
                  <a:srgbClr val="000000"/>
                </a:solidFill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dirty="0">
              <a:solidFill>
                <a:srgbClr val="000000"/>
              </a:solidFill>
              <a:cs typeface="B Nazanin" panose="00000400000000000000" pitchFamily="2" charset="-78"/>
            </a:endParaRPr>
          </a:p>
        </p:txBody>
      </p:sp>
      <p:sp>
        <p:nvSpPr>
          <p:cNvPr id="171" name="Google Shape;971;p32">
            <a:extLst>
              <a:ext uri="{FF2B5EF4-FFF2-40B4-BE49-F238E27FC236}">
                <a16:creationId xmlns:a16="http://schemas.microsoft.com/office/drawing/2014/main" id="{99782C0B-478D-4EDD-92B0-8A852CDBB87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439963" y="2287911"/>
            <a:ext cx="1780803" cy="401695"/>
          </a:xfrm>
        </p:spPr>
        <p:txBody>
          <a:bodyPr lIns="0" tIns="0" rIns="0" bIns="0" anchor="b" anchorCtr="1"/>
          <a:lstStyle/>
          <a:p>
            <a:pPr lvl="0" algn="ctr" rtl="1"/>
            <a:r>
              <a:rPr lang="fa-IR" sz="2000" dirty="0">
                <a:solidFill>
                  <a:srgbClr val="000000"/>
                </a:solidFill>
                <a:cs typeface="B Nazanin" panose="00000400000000000000" pitchFamily="2" charset="-78"/>
              </a:rPr>
              <a:t>مدیریت</a:t>
            </a:r>
            <a:endParaRPr lang="en-US" sz="2000" dirty="0">
              <a:solidFill>
                <a:srgbClr val="000000"/>
              </a:solidFill>
              <a:cs typeface="B Nazanin" panose="00000400000000000000" pitchFamily="2" charset="-78"/>
            </a:endParaRPr>
          </a:p>
        </p:txBody>
      </p:sp>
      <p:sp>
        <p:nvSpPr>
          <p:cNvPr id="173" name="Google Shape;973;p32">
            <a:extLst>
              <a:ext uri="{FF2B5EF4-FFF2-40B4-BE49-F238E27FC236}">
                <a16:creationId xmlns:a16="http://schemas.microsoft.com/office/drawing/2014/main" id="{CDD5BB82-CA0B-4E7F-9E50-E83D702ABF2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279093" y="2287911"/>
            <a:ext cx="1780501" cy="401695"/>
          </a:xfrm>
        </p:spPr>
        <p:txBody>
          <a:bodyPr lIns="0" tIns="0" rIns="0" bIns="0" anchor="b" anchorCtr="1"/>
          <a:lstStyle/>
          <a:p>
            <a:pPr lvl="0" algn="ctr" rtl="1"/>
            <a:r>
              <a:rPr lang="fa-IR" sz="2000" dirty="0">
                <a:solidFill>
                  <a:srgbClr val="000000"/>
                </a:solidFill>
                <a:cs typeface="B Nazanin" panose="00000400000000000000" pitchFamily="2" charset="-78"/>
              </a:rPr>
              <a:t>مدیریت</a:t>
            </a:r>
            <a:endParaRPr lang="en-US" sz="2000" dirty="0">
              <a:solidFill>
                <a:srgbClr val="000000"/>
              </a:solidFill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3">
            <a:extLst>
              <a:ext uri="{FF2B5EF4-FFF2-40B4-BE49-F238E27FC236}">
                <a16:creationId xmlns:a16="http://schemas.microsoft.com/office/drawing/2014/main" id="{2C025BB0-C5DD-4DC3-9038-9A3C382129E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36096" y="0"/>
            <a:ext cx="5471806" cy="51434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978;p33">
            <a:extLst>
              <a:ext uri="{FF2B5EF4-FFF2-40B4-BE49-F238E27FC236}">
                <a16:creationId xmlns:a16="http://schemas.microsoft.com/office/drawing/2014/main" id="{869651A3-10AE-43A8-BCE9-C3682FDB2D5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941496" y="3911309"/>
            <a:ext cx="3260997" cy="612904"/>
          </a:xfrm>
        </p:spPr>
        <p:txBody>
          <a:bodyPr/>
          <a:lstStyle/>
          <a:p>
            <a:pPr lvl="0" algn="ctr" rtl="1"/>
            <a:r>
              <a:rPr lang="fa-IR" dirty="0">
                <a:cs typeface="B Nazanin" panose="00000400000000000000" pitchFamily="2" charset="-78"/>
              </a:rPr>
              <a:t>-یک نفر معروف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" name="Google Shape;979;p33">
            <a:extLst>
              <a:ext uri="{FF2B5EF4-FFF2-40B4-BE49-F238E27FC236}">
                <a16:creationId xmlns:a16="http://schemas.microsoft.com/office/drawing/2014/main" id="{0941F222-2DC5-449D-AD7A-4588760B950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431526" y="2712393"/>
            <a:ext cx="4459921" cy="1123623"/>
          </a:xfrm>
          <a:solidFill>
            <a:srgbClr val="FFFFFF"/>
          </a:solidFill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sz="2000" dirty="0">
                <a:cs typeface="B Nazanin" panose="00000400000000000000" pitchFamily="2" charset="-78"/>
              </a:rPr>
              <a:t>«این یک نقل قول است. کلماتی پر از حکمت که یکی از افراد مهم گفته و می تواند خواننده را الهام بخشد.»</a:t>
            </a:r>
            <a:endParaRPr lang="en-US" sz="2000" dirty="0">
              <a:cs typeface="B Nazanin" panose="00000400000000000000" pitchFamily="2" charset="-78"/>
            </a:endParaRPr>
          </a:p>
        </p:txBody>
      </p:sp>
      <p:grpSp>
        <p:nvGrpSpPr>
          <p:cNvPr id="6" name="Group 4">
            <a:extLst>
              <a:ext uri="{FF2B5EF4-FFF2-40B4-BE49-F238E27FC236}">
                <a16:creationId xmlns:a16="http://schemas.microsoft.com/office/drawing/2014/main" id="{F7AE5F60-8AB1-ACAF-1FEA-F2B5AF0C3E45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0" y="-14288"/>
            <a:ext cx="9147175" cy="928688"/>
            <a:chOff x="0" y="-9"/>
            <a:chExt cx="5762" cy="585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9128E3BA-7D04-7B79-8C81-44F280CF38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9" y="8"/>
              <a:ext cx="330" cy="330"/>
            </a:xfrm>
            <a:custGeom>
              <a:avLst/>
              <a:gdLst>
                <a:gd name="T0" fmla="*/ 26 w 210"/>
                <a:gd name="T1" fmla="*/ 209 h 209"/>
                <a:gd name="T2" fmla="*/ 0 w 210"/>
                <a:gd name="T3" fmla="*/ 183 h 209"/>
                <a:gd name="T4" fmla="*/ 10 w 210"/>
                <a:gd name="T5" fmla="*/ 118 h 209"/>
                <a:gd name="T6" fmla="*/ 0 w 210"/>
                <a:gd name="T7" fmla="*/ 91 h 209"/>
                <a:gd name="T8" fmla="*/ 10 w 210"/>
                <a:gd name="T9" fmla="*/ 27 h 209"/>
                <a:gd name="T10" fmla="*/ 0 w 210"/>
                <a:gd name="T11" fmla="*/ 0 h 209"/>
                <a:gd name="T12" fmla="*/ 27 w 210"/>
                <a:gd name="T13" fmla="*/ 9 h 209"/>
                <a:gd name="T14" fmla="*/ 92 w 210"/>
                <a:gd name="T15" fmla="*/ 0 h 209"/>
                <a:gd name="T16" fmla="*/ 118 w 210"/>
                <a:gd name="T17" fmla="*/ 9 h 209"/>
                <a:gd name="T18" fmla="*/ 183 w 210"/>
                <a:gd name="T19" fmla="*/ 0 h 209"/>
                <a:gd name="T20" fmla="*/ 209 w 210"/>
                <a:gd name="T21" fmla="*/ 25 h 209"/>
                <a:gd name="T22" fmla="*/ 199 w 210"/>
                <a:gd name="T23" fmla="*/ 33 h 209"/>
                <a:gd name="T24" fmla="*/ 200 w 210"/>
                <a:gd name="T25" fmla="*/ 91 h 209"/>
                <a:gd name="T26" fmla="*/ 209 w 210"/>
                <a:gd name="T27" fmla="*/ 117 h 209"/>
                <a:gd name="T28" fmla="*/ 199 w 210"/>
                <a:gd name="T29" fmla="*/ 147 h 209"/>
                <a:gd name="T30" fmla="*/ 207 w 210"/>
                <a:gd name="T31" fmla="*/ 183 h 209"/>
                <a:gd name="T32" fmla="*/ 210 w 210"/>
                <a:gd name="T33" fmla="*/ 209 h 209"/>
                <a:gd name="T34" fmla="*/ 183 w 210"/>
                <a:gd name="T35" fmla="*/ 200 h 209"/>
                <a:gd name="T36" fmla="*/ 118 w 210"/>
                <a:gd name="T37" fmla="*/ 209 h 209"/>
                <a:gd name="T38" fmla="*/ 91 w 210"/>
                <a:gd name="T39" fmla="*/ 200 h 209"/>
                <a:gd name="T40" fmla="*/ 92 w 210"/>
                <a:gd name="T41" fmla="*/ 183 h 209"/>
                <a:gd name="T42" fmla="*/ 118 w 210"/>
                <a:gd name="T43" fmla="*/ 193 h 209"/>
                <a:gd name="T44" fmla="*/ 183 w 210"/>
                <a:gd name="T45" fmla="*/ 184 h 209"/>
                <a:gd name="T46" fmla="*/ 193 w 210"/>
                <a:gd name="T47" fmla="*/ 130 h 209"/>
                <a:gd name="T48" fmla="*/ 184 w 210"/>
                <a:gd name="T49" fmla="*/ 117 h 209"/>
                <a:gd name="T50" fmla="*/ 193 w 210"/>
                <a:gd name="T51" fmla="*/ 91 h 209"/>
                <a:gd name="T52" fmla="*/ 183 w 210"/>
                <a:gd name="T53" fmla="*/ 25 h 209"/>
                <a:gd name="T54" fmla="*/ 118 w 210"/>
                <a:gd name="T55" fmla="*/ 16 h 209"/>
                <a:gd name="T56" fmla="*/ 92 w 210"/>
                <a:gd name="T57" fmla="*/ 26 h 209"/>
                <a:gd name="T58" fmla="*/ 27 w 210"/>
                <a:gd name="T59" fmla="*/ 16 h 209"/>
                <a:gd name="T60" fmla="*/ 17 w 210"/>
                <a:gd name="T61" fmla="*/ 27 h 209"/>
                <a:gd name="T62" fmla="*/ 26 w 210"/>
                <a:gd name="T63" fmla="*/ 92 h 209"/>
                <a:gd name="T64" fmla="*/ 17 w 210"/>
                <a:gd name="T65" fmla="*/ 118 h 209"/>
                <a:gd name="T66" fmla="*/ 26 w 210"/>
                <a:gd name="T67" fmla="*/ 183 h 209"/>
                <a:gd name="T68" fmla="*/ 91 w 210"/>
                <a:gd name="T69" fmla="*/ 193 h 209"/>
                <a:gd name="T70" fmla="*/ 21 w 210"/>
                <a:gd name="T71" fmla="*/ 97 h 209"/>
                <a:gd name="T72" fmla="*/ 5 w 210"/>
                <a:gd name="T73" fmla="*/ 112 h 209"/>
                <a:gd name="T74" fmla="*/ 21 w 210"/>
                <a:gd name="T75" fmla="*/ 97 h 209"/>
                <a:gd name="T76" fmla="*/ 189 w 210"/>
                <a:gd name="T77" fmla="*/ 97 h 209"/>
                <a:gd name="T78" fmla="*/ 204 w 210"/>
                <a:gd name="T79" fmla="*/ 112 h 209"/>
                <a:gd name="T80" fmla="*/ 204 w 210"/>
                <a:gd name="T81" fmla="*/ 21 h 209"/>
                <a:gd name="T82" fmla="*/ 189 w 210"/>
                <a:gd name="T83" fmla="*/ 5 h 209"/>
                <a:gd name="T84" fmla="*/ 204 w 210"/>
                <a:gd name="T85" fmla="*/ 21 h 209"/>
                <a:gd name="T86" fmla="*/ 21 w 210"/>
                <a:gd name="T87" fmla="*/ 5 h 209"/>
                <a:gd name="T88" fmla="*/ 21 w 210"/>
                <a:gd name="T89" fmla="*/ 21 h 209"/>
                <a:gd name="T90" fmla="*/ 97 w 210"/>
                <a:gd name="T91" fmla="*/ 20 h 209"/>
                <a:gd name="T92" fmla="*/ 97 w 210"/>
                <a:gd name="T93" fmla="*/ 5 h 209"/>
                <a:gd name="T94" fmla="*/ 21 w 210"/>
                <a:gd name="T95" fmla="*/ 204 h 209"/>
                <a:gd name="T96" fmla="*/ 5 w 210"/>
                <a:gd name="T97" fmla="*/ 188 h 209"/>
                <a:gd name="T98" fmla="*/ 113 w 210"/>
                <a:gd name="T99" fmla="*/ 204 h 209"/>
                <a:gd name="T100" fmla="*/ 97 w 210"/>
                <a:gd name="T101" fmla="*/ 188 h 209"/>
                <a:gd name="T102" fmla="*/ 113 w 210"/>
                <a:gd name="T103" fmla="*/ 204 h 209"/>
                <a:gd name="T104" fmla="*/ 189 w 210"/>
                <a:gd name="T105" fmla="*/ 204 h 209"/>
                <a:gd name="T106" fmla="*/ 204 w 210"/>
                <a:gd name="T107" fmla="*/ 188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0" h="209">
                  <a:moveTo>
                    <a:pt x="27" y="200"/>
                  </a:moveTo>
                  <a:cubicBezTo>
                    <a:pt x="27" y="203"/>
                    <a:pt x="26" y="206"/>
                    <a:pt x="26" y="209"/>
                  </a:cubicBezTo>
                  <a:cubicBezTo>
                    <a:pt x="17" y="209"/>
                    <a:pt x="9" y="209"/>
                    <a:pt x="0" y="209"/>
                  </a:cubicBezTo>
                  <a:cubicBezTo>
                    <a:pt x="0" y="200"/>
                    <a:pt x="0" y="192"/>
                    <a:pt x="0" y="183"/>
                  </a:cubicBezTo>
                  <a:cubicBezTo>
                    <a:pt x="3" y="183"/>
                    <a:pt x="6" y="183"/>
                    <a:pt x="10" y="182"/>
                  </a:cubicBezTo>
                  <a:cubicBezTo>
                    <a:pt x="10" y="161"/>
                    <a:pt x="10" y="140"/>
                    <a:pt x="10" y="118"/>
                  </a:cubicBezTo>
                  <a:cubicBezTo>
                    <a:pt x="6" y="118"/>
                    <a:pt x="3" y="118"/>
                    <a:pt x="0" y="118"/>
                  </a:cubicBezTo>
                  <a:cubicBezTo>
                    <a:pt x="0" y="109"/>
                    <a:pt x="0" y="100"/>
                    <a:pt x="0" y="91"/>
                  </a:cubicBezTo>
                  <a:cubicBezTo>
                    <a:pt x="3" y="91"/>
                    <a:pt x="6" y="91"/>
                    <a:pt x="10" y="91"/>
                  </a:cubicBezTo>
                  <a:cubicBezTo>
                    <a:pt x="10" y="69"/>
                    <a:pt x="10" y="48"/>
                    <a:pt x="10" y="27"/>
                  </a:cubicBezTo>
                  <a:cubicBezTo>
                    <a:pt x="6" y="26"/>
                    <a:pt x="3" y="26"/>
                    <a:pt x="0" y="26"/>
                  </a:cubicBezTo>
                  <a:cubicBezTo>
                    <a:pt x="0" y="17"/>
                    <a:pt x="0" y="9"/>
                    <a:pt x="0" y="0"/>
                  </a:cubicBezTo>
                  <a:cubicBezTo>
                    <a:pt x="9" y="0"/>
                    <a:pt x="17" y="0"/>
                    <a:pt x="26" y="0"/>
                  </a:cubicBezTo>
                  <a:cubicBezTo>
                    <a:pt x="26" y="3"/>
                    <a:pt x="27" y="6"/>
                    <a:pt x="27" y="9"/>
                  </a:cubicBezTo>
                  <a:cubicBezTo>
                    <a:pt x="48" y="9"/>
                    <a:pt x="69" y="9"/>
                    <a:pt x="91" y="9"/>
                  </a:cubicBezTo>
                  <a:cubicBezTo>
                    <a:pt x="91" y="6"/>
                    <a:pt x="92" y="3"/>
                    <a:pt x="92" y="0"/>
                  </a:cubicBezTo>
                  <a:cubicBezTo>
                    <a:pt x="100" y="0"/>
                    <a:pt x="109" y="0"/>
                    <a:pt x="117" y="0"/>
                  </a:cubicBezTo>
                  <a:cubicBezTo>
                    <a:pt x="118" y="3"/>
                    <a:pt x="118" y="6"/>
                    <a:pt x="118" y="9"/>
                  </a:cubicBezTo>
                  <a:cubicBezTo>
                    <a:pt x="140" y="9"/>
                    <a:pt x="161" y="9"/>
                    <a:pt x="183" y="9"/>
                  </a:cubicBezTo>
                  <a:cubicBezTo>
                    <a:pt x="183" y="6"/>
                    <a:pt x="183" y="3"/>
                    <a:pt x="183" y="0"/>
                  </a:cubicBezTo>
                  <a:cubicBezTo>
                    <a:pt x="192" y="0"/>
                    <a:pt x="201" y="0"/>
                    <a:pt x="209" y="0"/>
                  </a:cubicBezTo>
                  <a:cubicBezTo>
                    <a:pt x="209" y="8"/>
                    <a:pt x="209" y="17"/>
                    <a:pt x="209" y="25"/>
                  </a:cubicBezTo>
                  <a:cubicBezTo>
                    <a:pt x="208" y="26"/>
                    <a:pt x="207" y="26"/>
                    <a:pt x="206" y="26"/>
                  </a:cubicBezTo>
                  <a:cubicBezTo>
                    <a:pt x="200" y="25"/>
                    <a:pt x="199" y="28"/>
                    <a:pt x="199" y="33"/>
                  </a:cubicBezTo>
                  <a:cubicBezTo>
                    <a:pt x="200" y="50"/>
                    <a:pt x="199" y="67"/>
                    <a:pt x="199" y="84"/>
                  </a:cubicBezTo>
                  <a:cubicBezTo>
                    <a:pt x="199" y="86"/>
                    <a:pt x="200" y="88"/>
                    <a:pt x="200" y="91"/>
                  </a:cubicBezTo>
                  <a:cubicBezTo>
                    <a:pt x="203" y="91"/>
                    <a:pt x="206" y="91"/>
                    <a:pt x="209" y="91"/>
                  </a:cubicBezTo>
                  <a:cubicBezTo>
                    <a:pt x="209" y="100"/>
                    <a:pt x="209" y="108"/>
                    <a:pt x="209" y="117"/>
                  </a:cubicBezTo>
                  <a:cubicBezTo>
                    <a:pt x="206" y="118"/>
                    <a:pt x="203" y="118"/>
                    <a:pt x="199" y="119"/>
                  </a:cubicBezTo>
                  <a:cubicBezTo>
                    <a:pt x="199" y="128"/>
                    <a:pt x="199" y="138"/>
                    <a:pt x="199" y="147"/>
                  </a:cubicBezTo>
                  <a:cubicBezTo>
                    <a:pt x="199" y="157"/>
                    <a:pt x="200" y="166"/>
                    <a:pt x="199" y="175"/>
                  </a:cubicBezTo>
                  <a:cubicBezTo>
                    <a:pt x="199" y="181"/>
                    <a:pt x="200" y="184"/>
                    <a:pt x="207" y="183"/>
                  </a:cubicBezTo>
                  <a:cubicBezTo>
                    <a:pt x="208" y="183"/>
                    <a:pt x="208" y="183"/>
                    <a:pt x="210" y="184"/>
                  </a:cubicBezTo>
                  <a:cubicBezTo>
                    <a:pt x="210" y="192"/>
                    <a:pt x="210" y="200"/>
                    <a:pt x="210" y="209"/>
                  </a:cubicBezTo>
                  <a:cubicBezTo>
                    <a:pt x="201" y="209"/>
                    <a:pt x="192" y="209"/>
                    <a:pt x="183" y="209"/>
                  </a:cubicBezTo>
                  <a:cubicBezTo>
                    <a:pt x="183" y="206"/>
                    <a:pt x="183" y="203"/>
                    <a:pt x="183" y="200"/>
                  </a:cubicBezTo>
                  <a:cubicBezTo>
                    <a:pt x="161" y="200"/>
                    <a:pt x="140" y="200"/>
                    <a:pt x="119" y="200"/>
                  </a:cubicBezTo>
                  <a:cubicBezTo>
                    <a:pt x="118" y="203"/>
                    <a:pt x="118" y="206"/>
                    <a:pt x="118" y="209"/>
                  </a:cubicBezTo>
                  <a:cubicBezTo>
                    <a:pt x="109" y="209"/>
                    <a:pt x="101" y="209"/>
                    <a:pt x="92" y="209"/>
                  </a:cubicBezTo>
                  <a:cubicBezTo>
                    <a:pt x="92" y="206"/>
                    <a:pt x="91" y="203"/>
                    <a:pt x="91" y="200"/>
                  </a:cubicBezTo>
                  <a:cubicBezTo>
                    <a:pt x="70" y="200"/>
                    <a:pt x="49" y="200"/>
                    <a:pt x="27" y="200"/>
                  </a:cubicBezTo>
                  <a:close/>
                  <a:moveTo>
                    <a:pt x="92" y="183"/>
                  </a:moveTo>
                  <a:cubicBezTo>
                    <a:pt x="101" y="183"/>
                    <a:pt x="109" y="183"/>
                    <a:pt x="118" y="183"/>
                  </a:cubicBezTo>
                  <a:cubicBezTo>
                    <a:pt x="118" y="187"/>
                    <a:pt x="118" y="190"/>
                    <a:pt x="118" y="193"/>
                  </a:cubicBezTo>
                  <a:cubicBezTo>
                    <a:pt x="140" y="193"/>
                    <a:pt x="161" y="193"/>
                    <a:pt x="183" y="193"/>
                  </a:cubicBezTo>
                  <a:cubicBezTo>
                    <a:pt x="183" y="189"/>
                    <a:pt x="183" y="186"/>
                    <a:pt x="183" y="184"/>
                  </a:cubicBezTo>
                  <a:cubicBezTo>
                    <a:pt x="194" y="182"/>
                    <a:pt x="193" y="182"/>
                    <a:pt x="193" y="172"/>
                  </a:cubicBezTo>
                  <a:cubicBezTo>
                    <a:pt x="193" y="158"/>
                    <a:pt x="193" y="144"/>
                    <a:pt x="193" y="130"/>
                  </a:cubicBezTo>
                  <a:cubicBezTo>
                    <a:pt x="193" y="126"/>
                    <a:pt x="193" y="122"/>
                    <a:pt x="193" y="118"/>
                  </a:cubicBezTo>
                  <a:cubicBezTo>
                    <a:pt x="190" y="118"/>
                    <a:pt x="187" y="118"/>
                    <a:pt x="184" y="117"/>
                  </a:cubicBezTo>
                  <a:cubicBezTo>
                    <a:pt x="184" y="109"/>
                    <a:pt x="184" y="100"/>
                    <a:pt x="184" y="91"/>
                  </a:cubicBezTo>
                  <a:cubicBezTo>
                    <a:pt x="187" y="91"/>
                    <a:pt x="190" y="91"/>
                    <a:pt x="193" y="91"/>
                  </a:cubicBezTo>
                  <a:cubicBezTo>
                    <a:pt x="193" y="73"/>
                    <a:pt x="193" y="56"/>
                    <a:pt x="193" y="39"/>
                  </a:cubicBezTo>
                  <a:cubicBezTo>
                    <a:pt x="193" y="27"/>
                    <a:pt x="193" y="27"/>
                    <a:pt x="183" y="25"/>
                  </a:cubicBezTo>
                  <a:cubicBezTo>
                    <a:pt x="183" y="22"/>
                    <a:pt x="183" y="19"/>
                    <a:pt x="183" y="16"/>
                  </a:cubicBezTo>
                  <a:cubicBezTo>
                    <a:pt x="161" y="16"/>
                    <a:pt x="140" y="16"/>
                    <a:pt x="118" y="16"/>
                  </a:cubicBezTo>
                  <a:cubicBezTo>
                    <a:pt x="118" y="20"/>
                    <a:pt x="118" y="22"/>
                    <a:pt x="118" y="26"/>
                  </a:cubicBezTo>
                  <a:cubicBezTo>
                    <a:pt x="109" y="26"/>
                    <a:pt x="101" y="26"/>
                    <a:pt x="92" y="26"/>
                  </a:cubicBezTo>
                  <a:cubicBezTo>
                    <a:pt x="92" y="22"/>
                    <a:pt x="91" y="19"/>
                    <a:pt x="91" y="16"/>
                  </a:cubicBezTo>
                  <a:cubicBezTo>
                    <a:pt x="69" y="16"/>
                    <a:pt x="48" y="16"/>
                    <a:pt x="27" y="16"/>
                  </a:cubicBezTo>
                  <a:cubicBezTo>
                    <a:pt x="27" y="20"/>
                    <a:pt x="26" y="23"/>
                    <a:pt x="26" y="26"/>
                  </a:cubicBezTo>
                  <a:cubicBezTo>
                    <a:pt x="23" y="26"/>
                    <a:pt x="20" y="26"/>
                    <a:pt x="17" y="27"/>
                  </a:cubicBezTo>
                  <a:cubicBezTo>
                    <a:pt x="17" y="48"/>
                    <a:pt x="17" y="69"/>
                    <a:pt x="17" y="91"/>
                  </a:cubicBezTo>
                  <a:cubicBezTo>
                    <a:pt x="20" y="91"/>
                    <a:pt x="23" y="91"/>
                    <a:pt x="26" y="92"/>
                  </a:cubicBezTo>
                  <a:cubicBezTo>
                    <a:pt x="26" y="101"/>
                    <a:pt x="26" y="109"/>
                    <a:pt x="26" y="118"/>
                  </a:cubicBezTo>
                  <a:cubicBezTo>
                    <a:pt x="23" y="118"/>
                    <a:pt x="20" y="118"/>
                    <a:pt x="17" y="118"/>
                  </a:cubicBezTo>
                  <a:cubicBezTo>
                    <a:pt x="17" y="140"/>
                    <a:pt x="17" y="161"/>
                    <a:pt x="17" y="182"/>
                  </a:cubicBezTo>
                  <a:cubicBezTo>
                    <a:pt x="20" y="183"/>
                    <a:pt x="23" y="183"/>
                    <a:pt x="26" y="183"/>
                  </a:cubicBezTo>
                  <a:cubicBezTo>
                    <a:pt x="26" y="187"/>
                    <a:pt x="27" y="189"/>
                    <a:pt x="27" y="193"/>
                  </a:cubicBezTo>
                  <a:cubicBezTo>
                    <a:pt x="49" y="193"/>
                    <a:pt x="70" y="193"/>
                    <a:pt x="91" y="193"/>
                  </a:cubicBezTo>
                  <a:cubicBezTo>
                    <a:pt x="91" y="189"/>
                    <a:pt x="92" y="187"/>
                    <a:pt x="92" y="183"/>
                  </a:cubicBezTo>
                  <a:close/>
                  <a:moveTo>
                    <a:pt x="21" y="97"/>
                  </a:moveTo>
                  <a:cubicBezTo>
                    <a:pt x="15" y="97"/>
                    <a:pt x="10" y="97"/>
                    <a:pt x="5" y="97"/>
                  </a:cubicBezTo>
                  <a:cubicBezTo>
                    <a:pt x="5" y="102"/>
                    <a:pt x="5" y="107"/>
                    <a:pt x="5" y="112"/>
                  </a:cubicBezTo>
                  <a:cubicBezTo>
                    <a:pt x="11" y="112"/>
                    <a:pt x="16" y="112"/>
                    <a:pt x="21" y="112"/>
                  </a:cubicBezTo>
                  <a:cubicBezTo>
                    <a:pt x="21" y="107"/>
                    <a:pt x="21" y="102"/>
                    <a:pt x="21" y="97"/>
                  </a:cubicBezTo>
                  <a:close/>
                  <a:moveTo>
                    <a:pt x="204" y="97"/>
                  </a:moveTo>
                  <a:cubicBezTo>
                    <a:pt x="199" y="97"/>
                    <a:pt x="194" y="97"/>
                    <a:pt x="189" y="97"/>
                  </a:cubicBezTo>
                  <a:cubicBezTo>
                    <a:pt x="189" y="102"/>
                    <a:pt x="189" y="107"/>
                    <a:pt x="189" y="112"/>
                  </a:cubicBezTo>
                  <a:cubicBezTo>
                    <a:pt x="194" y="112"/>
                    <a:pt x="199" y="112"/>
                    <a:pt x="204" y="112"/>
                  </a:cubicBezTo>
                  <a:cubicBezTo>
                    <a:pt x="204" y="107"/>
                    <a:pt x="204" y="102"/>
                    <a:pt x="204" y="97"/>
                  </a:cubicBezTo>
                  <a:close/>
                  <a:moveTo>
                    <a:pt x="204" y="21"/>
                  </a:moveTo>
                  <a:cubicBezTo>
                    <a:pt x="204" y="15"/>
                    <a:pt x="204" y="10"/>
                    <a:pt x="204" y="5"/>
                  </a:cubicBezTo>
                  <a:cubicBezTo>
                    <a:pt x="199" y="5"/>
                    <a:pt x="194" y="5"/>
                    <a:pt x="189" y="5"/>
                  </a:cubicBezTo>
                  <a:cubicBezTo>
                    <a:pt x="189" y="11"/>
                    <a:pt x="189" y="16"/>
                    <a:pt x="189" y="21"/>
                  </a:cubicBezTo>
                  <a:cubicBezTo>
                    <a:pt x="194" y="21"/>
                    <a:pt x="199" y="21"/>
                    <a:pt x="204" y="21"/>
                  </a:cubicBezTo>
                  <a:close/>
                  <a:moveTo>
                    <a:pt x="21" y="21"/>
                  </a:moveTo>
                  <a:cubicBezTo>
                    <a:pt x="21" y="15"/>
                    <a:pt x="21" y="10"/>
                    <a:pt x="21" y="5"/>
                  </a:cubicBezTo>
                  <a:cubicBezTo>
                    <a:pt x="3" y="4"/>
                    <a:pt x="1" y="6"/>
                    <a:pt x="6" y="21"/>
                  </a:cubicBezTo>
                  <a:cubicBezTo>
                    <a:pt x="11" y="21"/>
                    <a:pt x="15" y="21"/>
                    <a:pt x="21" y="21"/>
                  </a:cubicBezTo>
                  <a:close/>
                  <a:moveTo>
                    <a:pt x="97" y="5"/>
                  </a:moveTo>
                  <a:cubicBezTo>
                    <a:pt x="97" y="11"/>
                    <a:pt x="97" y="16"/>
                    <a:pt x="97" y="20"/>
                  </a:cubicBezTo>
                  <a:cubicBezTo>
                    <a:pt x="115" y="22"/>
                    <a:pt x="114" y="23"/>
                    <a:pt x="112" y="5"/>
                  </a:cubicBezTo>
                  <a:cubicBezTo>
                    <a:pt x="107" y="5"/>
                    <a:pt x="102" y="5"/>
                    <a:pt x="97" y="5"/>
                  </a:cubicBezTo>
                  <a:close/>
                  <a:moveTo>
                    <a:pt x="5" y="204"/>
                  </a:moveTo>
                  <a:cubicBezTo>
                    <a:pt x="11" y="204"/>
                    <a:pt x="16" y="204"/>
                    <a:pt x="21" y="204"/>
                  </a:cubicBezTo>
                  <a:cubicBezTo>
                    <a:pt x="21" y="198"/>
                    <a:pt x="21" y="193"/>
                    <a:pt x="21" y="188"/>
                  </a:cubicBezTo>
                  <a:cubicBezTo>
                    <a:pt x="15" y="188"/>
                    <a:pt x="10" y="188"/>
                    <a:pt x="5" y="188"/>
                  </a:cubicBezTo>
                  <a:cubicBezTo>
                    <a:pt x="5" y="194"/>
                    <a:pt x="5" y="198"/>
                    <a:pt x="5" y="204"/>
                  </a:cubicBezTo>
                  <a:close/>
                  <a:moveTo>
                    <a:pt x="113" y="204"/>
                  </a:moveTo>
                  <a:cubicBezTo>
                    <a:pt x="113" y="198"/>
                    <a:pt x="113" y="193"/>
                    <a:pt x="113" y="188"/>
                  </a:cubicBezTo>
                  <a:cubicBezTo>
                    <a:pt x="107" y="188"/>
                    <a:pt x="102" y="188"/>
                    <a:pt x="97" y="188"/>
                  </a:cubicBezTo>
                  <a:cubicBezTo>
                    <a:pt x="97" y="194"/>
                    <a:pt x="97" y="199"/>
                    <a:pt x="97" y="204"/>
                  </a:cubicBezTo>
                  <a:cubicBezTo>
                    <a:pt x="103" y="204"/>
                    <a:pt x="107" y="204"/>
                    <a:pt x="113" y="204"/>
                  </a:cubicBezTo>
                  <a:close/>
                  <a:moveTo>
                    <a:pt x="189" y="188"/>
                  </a:moveTo>
                  <a:cubicBezTo>
                    <a:pt x="189" y="194"/>
                    <a:pt x="189" y="199"/>
                    <a:pt x="189" y="204"/>
                  </a:cubicBezTo>
                  <a:cubicBezTo>
                    <a:pt x="194" y="204"/>
                    <a:pt x="199" y="204"/>
                    <a:pt x="204" y="204"/>
                  </a:cubicBezTo>
                  <a:cubicBezTo>
                    <a:pt x="204" y="198"/>
                    <a:pt x="204" y="194"/>
                    <a:pt x="204" y="188"/>
                  </a:cubicBezTo>
                  <a:cubicBezTo>
                    <a:pt x="199" y="188"/>
                    <a:pt x="194" y="188"/>
                    <a:pt x="189" y="188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5BAA5509-4E67-3271-F5EB-1BDA318CE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" y="156"/>
              <a:ext cx="32" cy="33"/>
            </a:xfrm>
            <a:custGeom>
              <a:avLst/>
              <a:gdLst>
                <a:gd name="T0" fmla="*/ 20 w 20"/>
                <a:gd name="T1" fmla="*/ 0 h 21"/>
                <a:gd name="T2" fmla="*/ 20 w 20"/>
                <a:gd name="T3" fmla="*/ 21 h 21"/>
                <a:gd name="T4" fmla="*/ 0 w 20"/>
                <a:gd name="T5" fmla="*/ 21 h 21"/>
                <a:gd name="T6" fmla="*/ 0 w 20"/>
                <a:gd name="T7" fmla="*/ 0 h 21"/>
                <a:gd name="T8" fmla="*/ 20 w 2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20" y="7"/>
                    <a:pt x="20" y="14"/>
                    <a:pt x="20" y="21"/>
                  </a:cubicBezTo>
                  <a:cubicBezTo>
                    <a:pt x="13" y="21"/>
                    <a:pt x="7" y="21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6" y="0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05F96CCF-6CE3-1571-6B4A-C7191584F6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" y="-9"/>
              <a:ext cx="327" cy="329"/>
            </a:xfrm>
            <a:custGeom>
              <a:avLst/>
              <a:gdLst>
                <a:gd name="T0" fmla="*/ 26 w 209"/>
                <a:gd name="T1" fmla="*/ 209 h 209"/>
                <a:gd name="T2" fmla="*/ 0 w 209"/>
                <a:gd name="T3" fmla="*/ 184 h 209"/>
                <a:gd name="T4" fmla="*/ 9 w 209"/>
                <a:gd name="T5" fmla="*/ 119 h 209"/>
                <a:gd name="T6" fmla="*/ 0 w 209"/>
                <a:gd name="T7" fmla="*/ 92 h 209"/>
                <a:gd name="T8" fmla="*/ 9 w 209"/>
                <a:gd name="T9" fmla="*/ 27 h 209"/>
                <a:gd name="T10" fmla="*/ 0 w 209"/>
                <a:gd name="T11" fmla="*/ 0 h 209"/>
                <a:gd name="T12" fmla="*/ 26 w 209"/>
                <a:gd name="T13" fmla="*/ 10 h 209"/>
                <a:gd name="T14" fmla="*/ 92 w 209"/>
                <a:gd name="T15" fmla="*/ 0 h 209"/>
                <a:gd name="T16" fmla="*/ 118 w 209"/>
                <a:gd name="T17" fmla="*/ 9 h 209"/>
                <a:gd name="T18" fmla="*/ 183 w 209"/>
                <a:gd name="T19" fmla="*/ 0 h 209"/>
                <a:gd name="T20" fmla="*/ 209 w 209"/>
                <a:gd name="T21" fmla="*/ 26 h 209"/>
                <a:gd name="T22" fmla="*/ 199 w 209"/>
                <a:gd name="T23" fmla="*/ 34 h 209"/>
                <a:gd name="T24" fmla="*/ 200 w 209"/>
                <a:gd name="T25" fmla="*/ 91 h 209"/>
                <a:gd name="T26" fmla="*/ 209 w 209"/>
                <a:gd name="T27" fmla="*/ 118 h 209"/>
                <a:gd name="T28" fmla="*/ 199 w 209"/>
                <a:gd name="T29" fmla="*/ 148 h 209"/>
                <a:gd name="T30" fmla="*/ 206 w 209"/>
                <a:gd name="T31" fmla="*/ 183 h 209"/>
                <a:gd name="T32" fmla="*/ 209 w 209"/>
                <a:gd name="T33" fmla="*/ 209 h 209"/>
                <a:gd name="T34" fmla="*/ 182 w 209"/>
                <a:gd name="T35" fmla="*/ 200 h 209"/>
                <a:gd name="T36" fmla="*/ 117 w 209"/>
                <a:gd name="T37" fmla="*/ 209 h 209"/>
                <a:gd name="T38" fmla="*/ 91 w 209"/>
                <a:gd name="T39" fmla="*/ 200 h 209"/>
                <a:gd name="T40" fmla="*/ 92 w 209"/>
                <a:gd name="T41" fmla="*/ 184 h 209"/>
                <a:gd name="T42" fmla="*/ 118 w 209"/>
                <a:gd name="T43" fmla="*/ 193 h 209"/>
                <a:gd name="T44" fmla="*/ 183 w 209"/>
                <a:gd name="T45" fmla="*/ 184 h 209"/>
                <a:gd name="T46" fmla="*/ 193 w 209"/>
                <a:gd name="T47" fmla="*/ 130 h 209"/>
                <a:gd name="T48" fmla="*/ 183 w 209"/>
                <a:gd name="T49" fmla="*/ 118 h 209"/>
                <a:gd name="T50" fmla="*/ 193 w 209"/>
                <a:gd name="T51" fmla="*/ 91 h 209"/>
                <a:gd name="T52" fmla="*/ 183 w 209"/>
                <a:gd name="T53" fmla="*/ 25 h 209"/>
                <a:gd name="T54" fmla="*/ 118 w 209"/>
                <a:gd name="T55" fmla="*/ 17 h 209"/>
                <a:gd name="T56" fmla="*/ 92 w 209"/>
                <a:gd name="T57" fmla="*/ 26 h 209"/>
                <a:gd name="T58" fmla="*/ 27 w 209"/>
                <a:gd name="T59" fmla="*/ 17 h 209"/>
                <a:gd name="T60" fmla="*/ 16 w 209"/>
                <a:gd name="T61" fmla="*/ 27 h 209"/>
                <a:gd name="T62" fmla="*/ 26 w 209"/>
                <a:gd name="T63" fmla="*/ 92 h 209"/>
                <a:gd name="T64" fmla="*/ 16 w 209"/>
                <a:gd name="T65" fmla="*/ 119 h 209"/>
                <a:gd name="T66" fmla="*/ 26 w 209"/>
                <a:gd name="T67" fmla="*/ 184 h 209"/>
                <a:gd name="T68" fmla="*/ 91 w 209"/>
                <a:gd name="T69" fmla="*/ 193 h 209"/>
                <a:gd name="T70" fmla="*/ 21 w 209"/>
                <a:gd name="T71" fmla="*/ 97 h 209"/>
                <a:gd name="T72" fmla="*/ 5 w 209"/>
                <a:gd name="T73" fmla="*/ 113 h 209"/>
                <a:gd name="T74" fmla="*/ 21 w 209"/>
                <a:gd name="T75" fmla="*/ 97 h 209"/>
                <a:gd name="T76" fmla="*/ 188 w 209"/>
                <a:gd name="T77" fmla="*/ 97 h 209"/>
                <a:gd name="T78" fmla="*/ 204 w 209"/>
                <a:gd name="T79" fmla="*/ 113 h 209"/>
                <a:gd name="T80" fmla="*/ 204 w 209"/>
                <a:gd name="T81" fmla="*/ 21 h 209"/>
                <a:gd name="T82" fmla="*/ 188 w 209"/>
                <a:gd name="T83" fmla="*/ 6 h 209"/>
                <a:gd name="T84" fmla="*/ 204 w 209"/>
                <a:gd name="T85" fmla="*/ 21 h 209"/>
                <a:gd name="T86" fmla="*/ 21 w 209"/>
                <a:gd name="T87" fmla="*/ 5 h 209"/>
                <a:gd name="T88" fmla="*/ 21 w 209"/>
                <a:gd name="T89" fmla="*/ 21 h 209"/>
                <a:gd name="T90" fmla="*/ 97 w 209"/>
                <a:gd name="T91" fmla="*/ 21 h 209"/>
                <a:gd name="T92" fmla="*/ 97 w 209"/>
                <a:gd name="T93" fmla="*/ 5 h 209"/>
                <a:gd name="T94" fmla="*/ 21 w 209"/>
                <a:gd name="T95" fmla="*/ 204 h 209"/>
                <a:gd name="T96" fmla="*/ 5 w 209"/>
                <a:gd name="T97" fmla="*/ 189 h 209"/>
                <a:gd name="T98" fmla="*/ 112 w 209"/>
                <a:gd name="T99" fmla="*/ 204 h 209"/>
                <a:gd name="T100" fmla="*/ 97 w 209"/>
                <a:gd name="T101" fmla="*/ 189 h 209"/>
                <a:gd name="T102" fmla="*/ 112 w 209"/>
                <a:gd name="T103" fmla="*/ 204 h 209"/>
                <a:gd name="T104" fmla="*/ 188 w 209"/>
                <a:gd name="T105" fmla="*/ 204 h 209"/>
                <a:gd name="T106" fmla="*/ 204 w 209"/>
                <a:gd name="T107" fmla="*/ 18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9" h="209">
                  <a:moveTo>
                    <a:pt x="27" y="200"/>
                  </a:moveTo>
                  <a:cubicBezTo>
                    <a:pt x="26" y="203"/>
                    <a:pt x="26" y="206"/>
                    <a:pt x="26" y="209"/>
                  </a:cubicBezTo>
                  <a:cubicBezTo>
                    <a:pt x="17" y="209"/>
                    <a:pt x="9" y="209"/>
                    <a:pt x="0" y="209"/>
                  </a:cubicBezTo>
                  <a:cubicBezTo>
                    <a:pt x="0" y="201"/>
                    <a:pt x="0" y="192"/>
                    <a:pt x="0" y="184"/>
                  </a:cubicBezTo>
                  <a:cubicBezTo>
                    <a:pt x="3" y="183"/>
                    <a:pt x="6" y="183"/>
                    <a:pt x="9" y="183"/>
                  </a:cubicBezTo>
                  <a:cubicBezTo>
                    <a:pt x="9" y="161"/>
                    <a:pt x="9" y="140"/>
                    <a:pt x="9" y="119"/>
                  </a:cubicBezTo>
                  <a:cubicBezTo>
                    <a:pt x="6" y="118"/>
                    <a:pt x="3" y="118"/>
                    <a:pt x="0" y="118"/>
                  </a:cubicBezTo>
                  <a:cubicBezTo>
                    <a:pt x="0" y="109"/>
                    <a:pt x="0" y="101"/>
                    <a:pt x="0" y="92"/>
                  </a:cubicBezTo>
                  <a:cubicBezTo>
                    <a:pt x="3" y="91"/>
                    <a:pt x="6" y="91"/>
                    <a:pt x="9" y="91"/>
                  </a:cubicBezTo>
                  <a:cubicBezTo>
                    <a:pt x="9" y="70"/>
                    <a:pt x="9" y="49"/>
                    <a:pt x="9" y="27"/>
                  </a:cubicBezTo>
                  <a:cubicBezTo>
                    <a:pt x="6" y="27"/>
                    <a:pt x="3" y="26"/>
                    <a:pt x="0" y="26"/>
                  </a:cubicBezTo>
                  <a:cubicBezTo>
                    <a:pt x="0" y="17"/>
                    <a:pt x="0" y="9"/>
                    <a:pt x="0" y="0"/>
                  </a:cubicBezTo>
                  <a:cubicBezTo>
                    <a:pt x="9" y="0"/>
                    <a:pt x="17" y="0"/>
                    <a:pt x="26" y="0"/>
                  </a:cubicBezTo>
                  <a:cubicBezTo>
                    <a:pt x="26" y="3"/>
                    <a:pt x="26" y="6"/>
                    <a:pt x="26" y="10"/>
                  </a:cubicBezTo>
                  <a:cubicBezTo>
                    <a:pt x="48" y="10"/>
                    <a:pt x="69" y="10"/>
                    <a:pt x="91" y="10"/>
                  </a:cubicBezTo>
                  <a:cubicBezTo>
                    <a:pt x="91" y="7"/>
                    <a:pt x="91" y="4"/>
                    <a:pt x="92" y="0"/>
                  </a:cubicBezTo>
                  <a:cubicBezTo>
                    <a:pt x="100" y="0"/>
                    <a:pt x="108" y="0"/>
                    <a:pt x="117" y="0"/>
                  </a:cubicBezTo>
                  <a:cubicBezTo>
                    <a:pt x="118" y="3"/>
                    <a:pt x="118" y="6"/>
                    <a:pt x="118" y="9"/>
                  </a:cubicBezTo>
                  <a:cubicBezTo>
                    <a:pt x="140" y="9"/>
                    <a:pt x="161" y="9"/>
                    <a:pt x="182" y="9"/>
                  </a:cubicBezTo>
                  <a:cubicBezTo>
                    <a:pt x="183" y="6"/>
                    <a:pt x="183" y="4"/>
                    <a:pt x="183" y="0"/>
                  </a:cubicBezTo>
                  <a:cubicBezTo>
                    <a:pt x="192" y="0"/>
                    <a:pt x="200" y="0"/>
                    <a:pt x="209" y="0"/>
                  </a:cubicBezTo>
                  <a:cubicBezTo>
                    <a:pt x="209" y="9"/>
                    <a:pt x="209" y="17"/>
                    <a:pt x="209" y="26"/>
                  </a:cubicBezTo>
                  <a:cubicBezTo>
                    <a:pt x="208" y="26"/>
                    <a:pt x="207" y="27"/>
                    <a:pt x="206" y="26"/>
                  </a:cubicBezTo>
                  <a:cubicBezTo>
                    <a:pt x="200" y="26"/>
                    <a:pt x="199" y="28"/>
                    <a:pt x="199" y="34"/>
                  </a:cubicBezTo>
                  <a:cubicBezTo>
                    <a:pt x="199" y="51"/>
                    <a:pt x="199" y="68"/>
                    <a:pt x="199" y="85"/>
                  </a:cubicBezTo>
                  <a:cubicBezTo>
                    <a:pt x="199" y="87"/>
                    <a:pt x="199" y="89"/>
                    <a:pt x="200" y="91"/>
                  </a:cubicBezTo>
                  <a:cubicBezTo>
                    <a:pt x="203" y="91"/>
                    <a:pt x="206" y="92"/>
                    <a:pt x="209" y="92"/>
                  </a:cubicBezTo>
                  <a:cubicBezTo>
                    <a:pt x="209" y="100"/>
                    <a:pt x="209" y="109"/>
                    <a:pt x="209" y="118"/>
                  </a:cubicBezTo>
                  <a:cubicBezTo>
                    <a:pt x="206" y="118"/>
                    <a:pt x="203" y="118"/>
                    <a:pt x="199" y="119"/>
                  </a:cubicBezTo>
                  <a:cubicBezTo>
                    <a:pt x="199" y="129"/>
                    <a:pt x="199" y="138"/>
                    <a:pt x="199" y="148"/>
                  </a:cubicBezTo>
                  <a:cubicBezTo>
                    <a:pt x="199" y="157"/>
                    <a:pt x="199" y="166"/>
                    <a:pt x="199" y="175"/>
                  </a:cubicBezTo>
                  <a:cubicBezTo>
                    <a:pt x="199" y="181"/>
                    <a:pt x="200" y="184"/>
                    <a:pt x="206" y="183"/>
                  </a:cubicBezTo>
                  <a:cubicBezTo>
                    <a:pt x="207" y="183"/>
                    <a:pt x="208" y="184"/>
                    <a:pt x="209" y="184"/>
                  </a:cubicBezTo>
                  <a:cubicBezTo>
                    <a:pt x="209" y="192"/>
                    <a:pt x="209" y="201"/>
                    <a:pt x="209" y="209"/>
                  </a:cubicBezTo>
                  <a:cubicBezTo>
                    <a:pt x="201" y="209"/>
                    <a:pt x="192" y="209"/>
                    <a:pt x="183" y="209"/>
                  </a:cubicBezTo>
                  <a:cubicBezTo>
                    <a:pt x="183" y="206"/>
                    <a:pt x="183" y="203"/>
                    <a:pt x="182" y="200"/>
                  </a:cubicBezTo>
                  <a:cubicBezTo>
                    <a:pt x="161" y="200"/>
                    <a:pt x="140" y="200"/>
                    <a:pt x="118" y="200"/>
                  </a:cubicBezTo>
                  <a:cubicBezTo>
                    <a:pt x="118" y="203"/>
                    <a:pt x="118" y="206"/>
                    <a:pt x="117" y="209"/>
                  </a:cubicBezTo>
                  <a:cubicBezTo>
                    <a:pt x="109" y="209"/>
                    <a:pt x="101" y="209"/>
                    <a:pt x="92" y="209"/>
                  </a:cubicBezTo>
                  <a:cubicBezTo>
                    <a:pt x="91" y="206"/>
                    <a:pt x="91" y="204"/>
                    <a:pt x="91" y="200"/>
                  </a:cubicBezTo>
                  <a:cubicBezTo>
                    <a:pt x="70" y="200"/>
                    <a:pt x="49" y="200"/>
                    <a:pt x="27" y="200"/>
                  </a:cubicBezTo>
                  <a:close/>
                  <a:moveTo>
                    <a:pt x="92" y="184"/>
                  </a:moveTo>
                  <a:cubicBezTo>
                    <a:pt x="101" y="184"/>
                    <a:pt x="109" y="184"/>
                    <a:pt x="117" y="184"/>
                  </a:cubicBezTo>
                  <a:cubicBezTo>
                    <a:pt x="118" y="187"/>
                    <a:pt x="118" y="190"/>
                    <a:pt x="118" y="193"/>
                  </a:cubicBezTo>
                  <a:cubicBezTo>
                    <a:pt x="140" y="193"/>
                    <a:pt x="161" y="193"/>
                    <a:pt x="182" y="193"/>
                  </a:cubicBezTo>
                  <a:cubicBezTo>
                    <a:pt x="183" y="190"/>
                    <a:pt x="183" y="187"/>
                    <a:pt x="183" y="184"/>
                  </a:cubicBezTo>
                  <a:cubicBezTo>
                    <a:pt x="193" y="183"/>
                    <a:pt x="193" y="183"/>
                    <a:pt x="193" y="172"/>
                  </a:cubicBezTo>
                  <a:cubicBezTo>
                    <a:pt x="193" y="158"/>
                    <a:pt x="193" y="144"/>
                    <a:pt x="193" y="130"/>
                  </a:cubicBezTo>
                  <a:cubicBezTo>
                    <a:pt x="193" y="126"/>
                    <a:pt x="193" y="123"/>
                    <a:pt x="193" y="119"/>
                  </a:cubicBezTo>
                  <a:cubicBezTo>
                    <a:pt x="189" y="118"/>
                    <a:pt x="186" y="118"/>
                    <a:pt x="183" y="118"/>
                  </a:cubicBezTo>
                  <a:cubicBezTo>
                    <a:pt x="183" y="109"/>
                    <a:pt x="183" y="100"/>
                    <a:pt x="183" y="92"/>
                  </a:cubicBezTo>
                  <a:cubicBezTo>
                    <a:pt x="187" y="91"/>
                    <a:pt x="190" y="91"/>
                    <a:pt x="193" y="91"/>
                  </a:cubicBezTo>
                  <a:cubicBezTo>
                    <a:pt x="193" y="73"/>
                    <a:pt x="193" y="56"/>
                    <a:pt x="193" y="39"/>
                  </a:cubicBezTo>
                  <a:cubicBezTo>
                    <a:pt x="193" y="28"/>
                    <a:pt x="193" y="28"/>
                    <a:pt x="183" y="25"/>
                  </a:cubicBezTo>
                  <a:cubicBezTo>
                    <a:pt x="183" y="23"/>
                    <a:pt x="183" y="20"/>
                    <a:pt x="182" y="17"/>
                  </a:cubicBezTo>
                  <a:cubicBezTo>
                    <a:pt x="161" y="17"/>
                    <a:pt x="140" y="17"/>
                    <a:pt x="118" y="17"/>
                  </a:cubicBezTo>
                  <a:cubicBezTo>
                    <a:pt x="118" y="20"/>
                    <a:pt x="118" y="23"/>
                    <a:pt x="117" y="26"/>
                  </a:cubicBezTo>
                  <a:cubicBezTo>
                    <a:pt x="109" y="26"/>
                    <a:pt x="100" y="26"/>
                    <a:pt x="92" y="26"/>
                  </a:cubicBezTo>
                  <a:cubicBezTo>
                    <a:pt x="91" y="23"/>
                    <a:pt x="91" y="20"/>
                    <a:pt x="91" y="17"/>
                  </a:cubicBezTo>
                  <a:cubicBezTo>
                    <a:pt x="69" y="17"/>
                    <a:pt x="48" y="17"/>
                    <a:pt x="27" y="17"/>
                  </a:cubicBezTo>
                  <a:cubicBezTo>
                    <a:pt x="26" y="20"/>
                    <a:pt x="26" y="23"/>
                    <a:pt x="26" y="26"/>
                  </a:cubicBezTo>
                  <a:cubicBezTo>
                    <a:pt x="22" y="26"/>
                    <a:pt x="19" y="27"/>
                    <a:pt x="16" y="27"/>
                  </a:cubicBezTo>
                  <a:cubicBezTo>
                    <a:pt x="16" y="49"/>
                    <a:pt x="16" y="70"/>
                    <a:pt x="16" y="91"/>
                  </a:cubicBezTo>
                  <a:cubicBezTo>
                    <a:pt x="20" y="91"/>
                    <a:pt x="23" y="92"/>
                    <a:pt x="26" y="92"/>
                  </a:cubicBezTo>
                  <a:cubicBezTo>
                    <a:pt x="26" y="101"/>
                    <a:pt x="26" y="109"/>
                    <a:pt x="26" y="118"/>
                  </a:cubicBezTo>
                  <a:cubicBezTo>
                    <a:pt x="22" y="118"/>
                    <a:pt x="20" y="118"/>
                    <a:pt x="16" y="119"/>
                  </a:cubicBezTo>
                  <a:cubicBezTo>
                    <a:pt x="16" y="140"/>
                    <a:pt x="16" y="161"/>
                    <a:pt x="16" y="183"/>
                  </a:cubicBezTo>
                  <a:cubicBezTo>
                    <a:pt x="20" y="183"/>
                    <a:pt x="23" y="183"/>
                    <a:pt x="26" y="184"/>
                  </a:cubicBezTo>
                  <a:cubicBezTo>
                    <a:pt x="26" y="187"/>
                    <a:pt x="26" y="190"/>
                    <a:pt x="27" y="193"/>
                  </a:cubicBezTo>
                  <a:cubicBezTo>
                    <a:pt x="48" y="193"/>
                    <a:pt x="69" y="193"/>
                    <a:pt x="91" y="193"/>
                  </a:cubicBezTo>
                  <a:cubicBezTo>
                    <a:pt x="91" y="190"/>
                    <a:pt x="91" y="187"/>
                    <a:pt x="92" y="184"/>
                  </a:cubicBezTo>
                  <a:close/>
                  <a:moveTo>
                    <a:pt x="21" y="97"/>
                  </a:moveTo>
                  <a:cubicBezTo>
                    <a:pt x="15" y="97"/>
                    <a:pt x="10" y="97"/>
                    <a:pt x="5" y="97"/>
                  </a:cubicBezTo>
                  <a:cubicBezTo>
                    <a:pt x="5" y="103"/>
                    <a:pt x="5" y="108"/>
                    <a:pt x="5" y="113"/>
                  </a:cubicBezTo>
                  <a:cubicBezTo>
                    <a:pt x="11" y="113"/>
                    <a:pt x="16" y="113"/>
                    <a:pt x="21" y="113"/>
                  </a:cubicBezTo>
                  <a:cubicBezTo>
                    <a:pt x="21" y="107"/>
                    <a:pt x="21" y="103"/>
                    <a:pt x="21" y="97"/>
                  </a:cubicBezTo>
                  <a:close/>
                  <a:moveTo>
                    <a:pt x="204" y="97"/>
                  </a:moveTo>
                  <a:cubicBezTo>
                    <a:pt x="198" y="97"/>
                    <a:pt x="193" y="97"/>
                    <a:pt x="188" y="97"/>
                  </a:cubicBezTo>
                  <a:cubicBezTo>
                    <a:pt x="188" y="103"/>
                    <a:pt x="188" y="107"/>
                    <a:pt x="188" y="113"/>
                  </a:cubicBezTo>
                  <a:cubicBezTo>
                    <a:pt x="194" y="113"/>
                    <a:pt x="199" y="113"/>
                    <a:pt x="204" y="113"/>
                  </a:cubicBezTo>
                  <a:cubicBezTo>
                    <a:pt x="204" y="107"/>
                    <a:pt x="204" y="102"/>
                    <a:pt x="204" y="97"/>
                  </a:cubicBezTo>
                  <a:close/>
                  <a:moveTo>
                    <a:pt x="204" y="21"/>
                  </a:moveTo>
                  <a:cubicBezTo>
                    <a:pt x="204" y="16"/>
                    <a:pt x="204" y="11"/>
                    <a:pt x="204" y="6"/>
                  </a:cubicBezTo>
                  <a:cubicBezTo>
                    <a:pt x="199" y="6"/>
                    <a:pt x="194" y="6"/>
                    <a:pt x="188" y="6"/>
                  </a:cubicBezTo>
                  <a:cubicBezTo>
                    <a:pt x="188" y="11"/>
                    <a:pt x="188" y="16"/>
                    <a:pt x="188" y="21"/>
                  </a:cubicBezTo>
                  <a:cubicBezTo>
                    <a:pt x="194" y="21"/>
                    <a:pt x="199" y="21"/>
                    <a:pt x="204" y="21"/>
                  </a:cubicBezTo>
                  <a:close/>
                  <a:moveTo>
                    <a:pt x="21" y="21"/>
                  </a:moveTo>
                  <a:cubicBezTo>
                    <a:pt x="21" y="16"/>
                    <a:pt x="21" y="10"/>
                    <a:pt x="21" y="5"/>
                  </a:cubicBezTo>
                  <a:cubicBezTo>
                    <a:pt x="3" y="4"/>
                    <a:pt x="1" y="7"/>
                    <a:pt x="6" y="21"/>
                  </a:cubicBezTo>
                  <a:cubicBezTo>
                    <a:pt x="11" y="21"/>
                    <a:pt x="15" y="21"/>
                    <a:pt x="21" y="21"/>
                  </a:cubicBezTo>
                  <a:close/>
                  <a:moveTo>
                    <a:pt x="97" y="5"/>
                  </a:moveTo>
                  <a:cubicBezTo>
                    <a:pt x="97" y="11"/>
                    <a:pt x="97" y="16"/>
                    <a:pt x="97" y="21"/>
                  </a:cubicBezTo>
                  <a:cubicBezTo>
                    <a:pt x="114" y="22"/>
                    <a:pt x="114" y="24"/>
                    <a:pt x="112" y="5"/>
                  </a:cubicBezTo>
                  <a:cubicBezTo>
                    <a:pt x="107" y="5"/>
                    <a:pt x="102" y="5"/>
                    <a:pt x="97" y="5"/>
                  </a:cubicBezTo>
                  <a:close/>
                  <a:moveTo>
                    <a:pt x="5" y="204"/>
                  </a:moveTo>
                  <a:cubicBezTo>
                    <a:pt x="11" y="204"/>
                    <a:pt x="16" y="204"/>
                    <a:pt x="21" y="204"/>
                  </a:cubicBezTo>
                  <a:cubicBezTo>
                    <a:pt x="21" y="199"/>
                    <a:pt x="21" y="194"/>
                    <a:pt x="21" y="189"/>
                  </a:cubicBezTo>
                  <a:cubicBezTo>
                    <a:pt x="15" y="189"/>
                    <a:pt x="10" y="189"/>
                    <a:pt x="5" y="189"/>
                  </a:cubicBezTo>
                  <a:cubicBezTo>
                    <a:pt x="5" y="194"/>
                    <a:pt x="5" y="199"/>
                    <a:pt x="5" y="204"/>
                  </a:cubicBezTo>
                  <a:close/>
                  <a:moveTo>
                    <a:pt x="112" y="204"/>
                  </a:moveTo>
                  <a:cubicBezTo>
                    <a:pt x="112" y="199"/>
                    <a:pt x="112" y="194"/>
                    <a:pt x="112" y="189"/>
                  </a:cubicBezTo>
                  <a:cubicBezTo>
                    <a:pt x="107" y="189"/>
                    <a:pt x="102" y="189"/>
                    <a:pt x="97" y="189"/>
                  </a:cubicBezTo>
                  <a:cubicBezTo>
                    <a:pt x="97" y="194"/>
                    <a:pt x="97" y="199"/>
                    <a:pt x="97" y="204"/>
                  </a:cubicBezTo>
                  <a:cubicBezTo>
                    <a:pt x="102" y="204"/>
                    <a:pt x="107" y="204"/>
                    <a:pt x="112" y="204"/>
                  </a:cubicBezTo>
                  <a:close/>
                  <a:moveTo>
                    <a:pt x="188" y="189"/>
                  </a:moveTo>
                  <a:cubicBezTo>
                    <a:pt x="188" y="194"/>
                    <a:pt x="188" y="199"/>
                    <a:pt x="188" y="204"/>
                  </a:cubicBezTo>
                  <a:cubicBezTo>
                    <a:pt x="194" y="204"/>
                    <a:pt x="199" y="204"/>
                    <a:pt x="204" y="204"/>
                  </a:cubicBezTo>
                  <a:cubicBezTo>
                    <a:pt x="204" y="199"/>
                    <a:pt x="204" y="194"/>
                    <a:pt x="204" y="189"/>
                  </a:cubicBezTo>
                  <a:cubicBezTo>
                    <a:pt x="199" y="189"/>
                    <a:pt x="194" y="189"/>
                    <a:pt x="188" y="189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D0DFEA6B-7C7D-1BF8-FBC5-753317E89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" y="139"/>
              <a:ext cx="33" cy="33"/>
            </a:xfrm>
            <a:custGeom>
              <a:avLst/>
              <a:gdLst>
                <a:gd name="T0" fmla="*/ 21 w 21"/>
                <a:gd name="T1" fmla="*/ 0 h 21"/>
                <a:gd name="T2" fmla="*/ 21 w 21"/>
                <a:gd name="T3" fmla="*/ 21 h 21"/>
                <a:gd name="T4" fmla="*/ 0 w 21"/>
                <a:gd name="T5" fmla="*/ 21 h 21"/>
                <a:gd name="T6" fmla="*/ 0 w 21"/>
                <a:gd name="T7" fmla="*/ 0 h 21"/>
                <a:gd name="T8" fmla="*/ 21 w 2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0"/>
                  </a:moveTo>
                  <a:cubicBezTo>
                    <a:pt x="21" y="8"/>
                    <a:pt x="21" y="14"/>
                    <a:pt x="21" y="21"/>
                  </a:cubicBezTo>
                  <a:cubicBezTo>
                    <a:pt x="14" y="21"/>
                    <a:pt x="8" y="21"/>
                    <a:pt x="0" y="21"/>
                  </a:cubicBezTo>
                  <a:cubicBezTo>
                    <a:pt x="0" y="14"/>
                    <a:pt x="0" y="8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lose/>
                </a:path>
              </a:pathLst>
            </a:custGeom>
            <a:solidFill>
              <a:srgbClr val="E94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" name="Rectangle 9">
              <a:extLst>
                <a:ext uri="{FF2B5EF4-FFF2-40B4-BE49-F238E27FC236}">
                  <a16:creationId xmlns:a16="http://schemas.microsoft.com/office/drawing/2014/main" id="{0D176666-6FAF-33D7-8402-F6BB29329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412"/>
              <a:ext cx="5762" cy="164"/>
            </a:xfrm>
            <a:prstGeom prst="rect">
              <a:avLst/>
            </a:prstGeom>
            <a:solidFill>
              <a:srgbClr val="F8A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23;p35">
            <a:extLst>
              <a:ext uri="{FF2B5EF4-FFF2-40B4-BE49-F238E27FC236}">
                <a16:creationId xmlns:a16="http://schemas.microsoft.com/office/drawing/2014/main" id="{55CA62C8-6DFB-45A6-8279-5A614CCD22E4}"/>
              </a:ext>
            </a:extLst>
          </p:cNvPr>
          <p:cNvGrpSpPr/>
          <p:nvPr/>
        </p:nvGrpSpPr>
        <p:grpSpPr>
          <a:xfrm>
            <a:off x="3432090" y="2143170"/>
            <a:ext cx="2432294" cy="2132892"/>
            <a:chOff x="3432090" y="2143170"/>
            <a:chExt cx="2432294" cy="2132892"/>
          </a:xfrm>
        </p:grpSpPr>
        <p:sp>
          <p:nvSpPr>
            <p:cNvPr id="3" name="Google Shape;1124;p35">
              <a:extLst>
                <a:ext uri="{FF2B5EF4-FFF2-40B4-BE49-F238E27FC236}">
                  <a16:creationId xmlns:a16="http://schemas.microsoft.com/office/drawing/2014/main" id="{9481E194-6A3B-4F68-A350-F4CB9034449E}"/>
                </a:ext>
              </a:extLst>
            </p:cNvPr>
            <p:cNvSpPr/>
            <p:nvPr/>
          </p:nvSpPr>
          <p:spPr>
            <a:xfrm>
              <a:off x="4800590" y="3212323"/>
              <a:ext cx="1063794" cy="1063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59"/>
                <a:gd name="f4" fmla="val 20758"/>
                <a:gd name="f5" fmla="val 16"/>
                <a:gd name="f6" fmla="val 1"/>
                <a:gd name="f7" fmla="val 5796"/>
                <a:gd name="f8" fmla="val 6181"/>
                <a:gd name="f9" fmla="val 325"/>
                <a:gd name="f10" fmla="val 6454"/>
                <a:gd name="f11" fmla="val 666"/>
                <a:gd name="f12" fmla="val 763"/>
                <a:gd name="f13" fmla="val 863"/>
                <a:gd name="f14" fmla="val 6432"/>
                <a:gd name="f15" fmla="val 959"/>
                <a:gd name="f16" fmla="val 6384"/>
                <a:gd name="f17" fmla="val 1531"/>
                <a:gd name="f18" fmla="val 6090"/>
                <a:gd name="f19" fmla="val 2149"/>
                <a:gd name="f20" fmla="val 5905"/>
                <a:gd name="f21" fmla="val 2798"/>
                <a:gd name="f22" fmla="val 5858"/>
                <a:gd name="f23" fmla="val 4019"/>
                <a:gd name="f24" fmla="val 4684"/>
                <a:gd name="f25" fmla="val 6832"/>
                <a:gd name="f26" fmla="val 8038"/>
                <a:gd name="f27" fmla="val 9243"/>
                <a:gd name="f28" fmla="val 10201"/>
                <a:gd name="f29" fmla="val 2783"/>
                <a:gd name="f30" fmla="val 2288"/>
                <a:gd name="f31" fmla="val 1593"/>
                <a:gd name="f32" fmla="val 9985"/>
                <a:gd name="f33" fmla="val 9660"/>
                <a:gd name="f34" fmla="val 858"/>
                <a:gd name="f35" fmla="val 9608"/>
                <a:gd name="f36" fmla="val 753"/>
                <a:gd name="f37" fmla="val 9584"/>
                <a:gd name="f38" fmla="val 652"/>
                <a:gd name="f39" fmla="val 306"/>
                <a:gd name="f40" fmla="val 9865"/>
                <a:gd name="f41" fmla="val 10248"/>
                <a:gd name="f42" fmla="val 16090"/>
                <a:gd name="f43" fmla="val 5797"/>
                <a:gd name="f44" fmla="val 6276"/>
                <a:gd name="f45" fmla="val 6601"/>
                <a:gd name="f46" fmla="val 16600"/>
                <a:gd name="f47" fmla="val 17033"/>
                <a:gd name="f48" fmla="val 6075"/>
                <a:gd name="f49" fmla="val 17605"/>
                <a:gd name="f50" fmla="val 18223"/>
                <a:gd name="f51" fmla="val 5859"/>
                <a:gd name="f52" fmla="val 18872"/>
                <a:gd name="f53" fmla="val 20093"/>
                <a:gd name="f54" fmla="val 6817"/>
                <a:gd name="f55" fmla="val 8022"/>
                <a:gd name="f56" fmla="val 9228"/>
                <a:gd name="f57" fmla="val 10202"/>
                <a:gd name="f58" fmla="val 18362"/>
                <a:gd name="f59" fmla="val 9970"/>
                <a:gd name="f60" fmla="val 17667"/>
                <a:gd name="f61" fmla="val 9645"/>
                <a:gd name="f62" fmla="val 9432"/>
                <a:gd name="f63" fmla="val 16606"/>
                <a:gd name="f64" fmla="val 9744"/>
                <a:gd name="f65" fmla="val 10212"/>
                <a:gd name="f66" fmla="val 10219"/>
                <a:gd name="f67" fmla="val 10226"/>
                <a:gd name="f68" fmla="val 10233"/>
                <a:gd name="f69" fmla="val 16075"/>
                <a:gd name="f70" fmla="val 16380"/>
                <a:gd name="f71" fmla="val 16726"/>
                <a:gd name="f72" fmla="val 16827"/>
                <a:gd name="f73" fmla="val 16932"/>
                <a:gd name="f74" fmla="val 18857"/>
                <a:gd name="f75" fmla="val 16937"/>
                <a:gd name="f76" fmla="val 16837"/>
                <a:gd name="f77" fmla="val 16740"/>
                <a:gd name="f78" fmla="val 16399"/>
                <a:gd name="f79" fmla="val 16087"/>
                <a:gd name="f80" fmla="val 9754"/>
                <a:gd name="f81" fmla="val 9444"/>
                <a:gd name="f82" fmla="val 526"/>
                <a:gd name="f83" fmla="val 9661"/>
                <a:gd name="f84" fmla="val 1592"/>
                <a:gd name="f85" fmla="val 10217"/>
                <a:gd name="f86" fmla="val 5874"/>
                <a:gd name="f87" fmla="val 6291"/>
                <a:gd name="f88" fmla="val 5812"/>
                <a:gd name="f89" fmla="*/ f0 1 20759"/>
                <a:gd name="f90" fmla="*/ f1 1 2075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0759"/>
                <a:gd name="f97" fmla="*/ f94 1 2075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0759" h="20758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2"/>
                    <a:pt x="f24" y="f25"/>
                    <a:pt x="f24" y="f26"/>
                  </a:cubicBezTo>
                  <a:cubicBezTo>
                    <a:pt x="f24" y="f27"/>
                    <a:pt x="f23" y="f28"/>
                    <a:pt x="f29" y="f28"/>
                  </a:cubicBezTo>
                  <a:cubicBezTo>
                    <a:pt x="f30" y="f28"/>
                    <a:pt x="f31" y="f32"/>
                    <a:pt x="f15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6" y="f40"/>
                    <a:pt x="f6" y="f41"/>
                  </a:cubicBezTo>
                  <a:lnTo>
                    <a:pt x="f6" y="f42"/>
                  </a:lnTo>
                  <a:lnTo>
                    <a:pt x="f43" y="f42"/>
                  </a:lnTo>
                  <a:cubicBezTo>
                    <a:pt x="f44" y="f42"/>
                    <a:pt x="f45" y="f46"/>
                    <a:pt x="f16" y="f47"/>
                  </a:cubicBezTo>
                  <a:cubicBezTo>
                    <a:pt x="f48" y="f49"/>
                    <a:pt x="f20" y="f50"/>
                    <a:pt x="f51" y="f52"/>
                  </a:cubicBezTo>
                  <a:cubicBezTo>
                    <a:pt x="f51" y="f53"/>
                    <a:pt x="f54" y="f4"/>
                    <a:pt x="f55" y="f4"/>
                  </a:cubicBezTo>
                  <a:cubicBezTo>
                    <a:pt x="f56" y="f4"/>
                    <a:pt x="f57" y="f53"/>
                    <a:pt x="f57" y="f52"/>
                  </a:cubicBezTo>
                  <a:cubicBezTo>
                    <a:pt x="f57" y="f58"/>
                    <a:pt x="f59" y="f60"/>
                    <a:pt x="f61" y="f47"/>
                  </a:cubicBezTo>
                  <a:cubicBezTo>
                    <a:pt x="f62" y="f63"/>
                    <a:pt x="f64" y="f42"/>
                    <a:pt x="f65" y="f42"/>
                  </a:cubicBezTo>
                  <a:cubicBezTo>
                    <a:pt x="f66" y="f42"/>
                    <a:pt x="f67" y="f42"/>
                    <a:pt x="f68" y="f42"/>
                  </a:cubicBezTo>
                  <a:lnTo>
                    <a:pt x="f69" y="f42"/>
                  </a:lnTo>
                  <a:lnTo>
                    <a:pt x="f69" y="f41"/>
                  </a:lnTo>
                  <a:cubicBezTo>
                    <a:pt x="f69" y="f40"/>
                    <a:pt x="f70" y="f37"/>
                    <a:pt x="f71" y="f37"/>
                  </a:cubicBezTo>
                  <a:cubicBezTo>
                    <a:pt x="f72" y="f37"/>
                    <a:pt x="f73" y="f35"/>
                    <a:pt x="f47" y="f33"/>
                  </a:cubicBezTo>
                  <a:cubicBezTo>
                    <a:pt x="f60" y="f32"/>
                    <a:pt x="f58" y="f28"/>
                    <a:pt x="f74" y="f28"/>
                  </a:cubicBezTo>
                  <a:cubicBezTo>
                    <a:pt x="f53" y="f28"/>
                    <a:pt x="f4" y="f27"/>
                    <a:pt x="f4" y="f26"/>
                  </a:cubicBezTo>
                  <a:cubicBezTo>
                    <a:pt x="f4" y="f25"/>
                    <a:pt x="f53" y="f22"/>
                    <a:pt x="f74" y="f22"/>
                  </a:cubicBezTo>
                  <a:cubicBezTo>
                    <a:pt x="f50" y="f20"/>
                    <a:pt x="f49" y="f18"/>
                    <a:pt x="f47" y="f16"/>
                  </a:cubicBezTo>
                  <a:cubicBezTo>
                    <a:pt x="f75" y="f14"/>
                    <a:pt x="f76" y="f10"/>
                    <a:pt x="f77" y="f10"/>
                  </a:cubicBezTo>
                  <a:cubicBezTo>
                    <a:pt x="f78" y="f10"/>
                    <a:pt x="f79" y="f8"/>
                    <a:pt x="f69" y="f7"/>
                  </a:cubicBezTo>
                  <a:lnTo>
                    <a:pt x="f69" y="f6"/>
                  </a:lnTo>
                  <a:lnTo>
                    <a:pt x="f41" y="f6"/>
                  </a:lnTo>
                  <a:cubicBezTo>
                    <a:pt x="f80" y="f6"/>
                    <a:pt x="f81" y="f82"/>
                    <a:pt x="f83" y="f15"/>
                  </a:cubicBezTo>
                  <a:cubicBezTo>
                    <a:pt x="f32" y="f84"/>
                    <a:pt x="f85" y="f30"/>
                    <a:pt x="f85" y="f29"/>
                  </a:cubicBezTo>
                  <a:cubicBezTo>
                    <a:pt x="f85" y="f23"/>
                    <a:pt x="f27" y="f24"/>
                    <a:pt x="f26" y="f24"/>
                  </a:cubicBezTo>
                  <a:cubicBezTo>
                    <a:pt x="f25" y="f24"/>
                    <a:pt x="f86" y="f23"/>
                    <a:pt x="f86" y="f29"/>
                  </a:cubicBezTo>
                  <a:cubicBezTo>
                    <a:pt x="f20" y="f19"/>
                    <a:pt x="f18" y="f17"/>
                    <a:pt x="f16" y="f15"/>
                  </a:cubicBezTo>
                  <a:cubicBezTo>
                    <a:pt x="f45" y="f82"/>
                    <a:pt x="f87" y="f5"/>
                    <a:pt x="f88" y="f6"/>
                  </a:cubicBezTo>
                  <a:close/>
                </a:path>
              </a:pathLst>
            </a:custGeom>
            <a:noFill/>
            <a:ln w="19046" cap="flat">
              <a:solidFill>
                <a:srgbClr val="02123B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              </a:t>
              </a:r>
            </a:p>
          </p:txBody>
        </p:sp>
        <p:sp>
          <p:nvSpPr>
            <p:cNvPr id="4" name="Google Shape;1125;p35">
              <a:extLst>
                <a:ext uri="{FF2B5EF4-FFF2-40B4-BE49-F238E27FC236}">
                  <a16:creationId xmlns:a16="http://schemas.microsoft.com/office/drawing/2014/main" id="{7D357473-979D-4C25-AD07-AFEBF81F4D58}"/>
                </a:ext>
              </a:extLst>
            </p:cNvPr>
            <p:cNvSpPr/>
            <p:nvPr/>
          </p:nvSpPr>
          <p:spPr>
            <a:xfrm>
              <a:off x="3432090" y="2143170"/>
              <a:ext cx="1063739" cy="1062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58"/>
                <a:gd name="f4" fmla="val 20743"/>
                <a:gd name="f5" fmla="val 12736"/>
                <a:gd name="f6" fmla="val 11531"/>
                <a:gd name="f7" fmla="val 10557"/>
                <a:gd name="f8" fmla="val 649"/>
                <a:gd name="f9" fmla="val 1886"/>
                <a:gd name="f10" fmla="val 2396"/>
                <a:gd name="f11" fmla="val 10789"/>
                <a:gd name="f12" fmla="val 3076"/>
                <a:gd name="f13" fmla="val 11113"/>
                <a:gd name="f14" fmla="val 3710"/>
                <a:gd name="f15" fmla="val 11330"/>
                <a:gd name="f16" fmla="val 4158"/>
                <a:gd name="f17" fmla="val 11005"/>
                <a:gd name="f18" fmla="val 4668"/>
                <a:gd name="f19" fmla="val 10526"/>
                <a:gd name="f20" fmla="val 10510"/>
                <a:gd name="f21" fmla="val 10886"/>
                <a:gd name="f22" fmla="val 4356"/>
                <a:gd name="f23" fmla="val 11166"/>
                <a:gd name="f24" fmla="val 4012"/>
                <a:gd name="f25" fmla="val 3917"/>
                <a:gd name="f26" fmla="val 3819"/>
                <a:gd name="f27" fmla="val 11145"/>
                <a:gd name="f28" fmla="val 3726"/>
                <a:gd name="f29" fmla="val 11098"/>
                <a:gd name="f30" fmla="val 3092"/>
                <a:gd name="f31" fmla="val 10773"/>
                <a:gd name="f32" fmla="val 665"/>
                <a:gd name="f33" fmla="val 1"/>
                <a:gd name="f34" fmla="val 11515"/>
                <a:gd name="f35" fmla="val 12720"/>
                <a:gd name="f36" fmla="val 13926"/>
                <a:gd name="f37" fmla="val 14884"/>
                <a:gd name="f38" fmla="val 2536"/>
                <a:gd name="f39" fmla="val 14853"/>
                <a:gd name="f40" fmla="val 3154"/>
                <a:gd name="f41" fmla="val 14668"/>
                <a:gd name="f42" fmla="val 14374"/>
                <a:gd name="f43" fmla="val 3822"/>
                <a:gd name="f44" fmla="val 14326"/>
                <a:gd name="f45" fmla="val 3922"/>
                <a:gd name="f46" fmla="val 14304"/>
                <a:gd name="f47" fmla="val 4020"/>
                <a:gd name="f48" fmla="val 4360"/>
                <a:gd name="f49" fmla="val 14574"/>
                <a:gd name="f50" fmla="val 14946"/>
                <a:gd name="f51" fmla="val 20742"/>
                <a:gd name="f52" fmla="val 10511"/>
                <a:gd name="f53" fmla="val 20232"/>
                <a:gd name="f54" fmla="val 19799"/>
                <a:gd name="f55" fmla="val 19166"/>
                <a:gd name="f56" fmla="val 18470"/>
                <a:gd name="f57" fmla="val 17960"/>
                <a:gd name="f58" fmla="val 16739"/>
                <a:gd name="f59" fmla="val 16074"/>
                <a:gd name="f60" fmla="val 12721"/>
                <a:gd name="f61" fmla="val 14900"/>
                <a:gd name="f62" fmla="val 14854"/>
                <a:gd name="f63" fmla="val 18609"/>
                <a:gd name="f64" fmla="val 19227"/>
                <a:gd name="f65" fmla="val 14375"/>
                <a:gd name="f66" fmla="val 14158"/>
                <a:gd name="f67" fmla="val 14467"/>
                <a:gd name="f68" fmla="val 14962"/>
                <a:gd name="f69" fmla="val 20746"/>
                <a:gd name="f70" fmla="val 20435"/>
                <a:gd name="f71" fmla="val 20094"/>
                <a:gd name="f72" fmla="val 19996"/>
                <a:gd name="f73" fmla="val 19896"/>
                <a:gd name="f74" fmla="val 19800"/>
                <a:gd name="f75" fmla="val 19228"/>
                <a:gd name="f76" fmla="val 18610"/>
                <a:gd name="f77" fmla="val 17976"/>
                <a:gd name="f78" fmla="val 16075"/>
                <a:gd name="f79" fmla="val 16755"/>
                <a:gd name="f80" fmla="val 18486"/>
                <a:gd name="f81" fmla="val 19815"/>
                <a:gd name="f82" fmla="val 19909"/>
                <a:gd name="f83" fmla="val 20006"/>
                <a:gd name="f84" fmla="val 20101"/>
                <a:gd name="f85" fmla="val 20445"/>
                <a:gd name="f86" fmla="val 14483"/>
                <a:gd name="f87" fmla="val 14390"/>
                <a:gd name="f88" fmla="val 3725"/>
                <a:gd name="f89" fmla="val 14684"/>
                <a:gd name="f90" fmla="val 3153"/>
                <a:gd name="f91" fmla="val 2520"/>
                <a:gd name="f92" fmla="val 13942"/>
                <a:gd name="f93" fmla="*/ f0 1 20758"/>
                <a:gd name="f94" fmla="*/ f1 1 20743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20758"/>
                <a:gd name="f101" fmla="*/ f98 1 20743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20758" h="2074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18"/>
                  </a:cubicBezTo>
                  <a:lnTo>
                    <a:pt x="f18" y="f18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10" y="f7"/>
                    <a:pt x="f9" y="f7"/>
                  </a:cubicBezTo>
                  <a:cubicBezTo>
                    <a:pt x="f32" y="f7"/>
                    <a:pt x="f33" y="f34"/>
                    <a:pt x="f33" y="f35"/>
                  </a:cubicBezTo>
                  <a:cubicBezTo>
                    <a:pt x="f33" y="f36"/>
                    <a:pt x="f32" y="f37"/>
                    <a:pt x="f9" y="f37"/>
                  </a:cubicBezTo>
                  <a:cubicBezTo>
                    <a:pt x="f38" y="f39"/>
                    <a:pt x="f40" y="f41"/>
                    <a:pt x="f28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18" y="f49"/>
                    <a:pt x="f18" y="f50"/>
                  </a:cubicBezTo>
                  <a:lnTo>
                    <a:pt x="f18" y="f51"/>
                  </a:lnTo>
                  <a:lnTo>
                    <a:pt x="f52" y="f51"/>
                  </a:lnTo>
                  <a:cubicBezTo>
                    <a:pt x="f17" y="f51"/>
                    <a:pt x="f15" y="f53"/>
                    <a:pt x="f13" y="f54"/>
                  </a:cubicBezTo>
                  <a:cubicBezTo>
                    <a:pt x="f11" y="f55"/>
                    <a:pt x="f7" y="f56"/>
                    <a:pt x="f7" y="f57"/>
                  </a:cubicBezTo>
                  <a:cubicBezTo>
                    <a:pt x="f7" y="f58"/>
                    <a:pt x="f34" y="f59"/>
                    <a:pt x="f60" y="f59"/>
                  </a:cubicBezTo>
                  <a:cubicBezTo>
                    <a:pt x="f36" y="f59"/>
                    <a:pt x="f61" y="f58"/>
                    <a:pt x="f61" y="f57"/>
                  </a:cubicBezTo>
                  <a:cubicBezTo>
                    <a:pt x="f62" y="f63"/>
                    <a:pt x="f41" y="f64"/>
                    <a:pt x="f65" y="f54"/>
                  </a:cubicBezTo>
                  <a:cubicBezTo>
                    <a:pt x="f66" y="f53"/>
                    <a:pt x="f67" y="f51"/>
                    <a:pt x="f68" y="f51"/>
                  </a:cubicBezTo>
                  <a:lnTo>
                    <a:pt x="f3" y="f51"/>
                  </a:lnTo>
                  <a:lnTo>
                    <a:pt x="f3" y="f50"/>
                  </a:lnTo>
                  <a:cubicBezTo>
                    <a:pt x="f69" y="f49"/>
                    <a:pt x="f70" y="f46"/>
                    <a:pt x="f71" y="f46"/>
                  </a:cubicBezTo>
                  <a:cubicBezTo>
                    <a:pt x="f72" y="f46"/>
                    <a:pt x="f73" y="f44"/>
                    <a:pt x="f74" y="f42"/>
                  </a:cubicBezTo>
                  <a:cubicBezTo>
                    <a:pt x="f75" y="f41"/>
                    <a:pt x="f76" y="f39"/>
                    <a:pt x="f77" y="f37"/>
                  </a:cubicBezTo>
                  <a:cubicBezTo>
                    <a:pt x="f58" y="f37"/>
                    <a:pt x="f78" y="f36"/>
                    <a:pt x="f78" y="f35"/>
                  </a:cubicBezTo>
                  <a:cubicBezTo>
                    <a:pt x="f78" y="f34"/>
                    <a:pt x="f79" y="f7"/>
                    <a:pt x="f77" y="f7"/>
                  </a:cubicBezTo>
                  <a:cubicBezTo>
                    <a:pt x="f80" y="f7"/>
                    <a:pt x="f55" y="f31"/>
                    <a:pt x="f81" y="f29"/>
                  </a:cubicBezTo>
                  <a:cubicBezTo>
                    <a:pt x="f82" y="f27"/>
                    <a:pt x="f83" y="f23"/>
                    <a:pt x="f84" y="f23"/>
                  </a:cubicBezTo>
                  <a:cubicBezTo>
                    <a:pt x="f85" y="f23"/>
                    <a:pt x="f3" y="f21"/>
                    <a:pt x="f3" y="f20"/>
                  </a:cubicBezTo>
                  <a:lnTo>
                    <a:pt x="f3" y="f18"/>
                  </a:lnTo>
                  <a:lnTo>
                    <a:pt x="f68" y="f18"/>
                  </a:lnTo>
                  <a:cubicBezTo>
                    <a:pt x="f86" y="f18"/>
                    <a:pt x="f66" y="f16"/>
                    <a:pt x="f87" y="f88"/>
                  </a:cubicBezTo>
                  <a:cubicBezTo>
                    <a:pt x="f89" y="f90"/>
                    <a:pt x="f62" y="f91"/>
                    <a:pt x="f61" y="f9"/>
                  </a:cubicBezTo>
                  <a:cubicBezTo>
                    <a:pt x="f61" y="f8"/>
                    <a:pt x="f92" y="f2"/>
                    <a:pt x="f5" y="f2"/>
                  </a:cubicBezTo>
                  <a:close/>
                </a:path>
              </a:pathLst>
            </a:custGeom>
            <a:noFill/>
            <a:ln w="19046" cap="flat">
              <a:solidFill>
                <a:srgbClr val="02123B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" name="Google Shape;1126;p35">
              <a:extLst>
                <a:ext uri="{FF2B5EF4-FFF2-40B4-BE49-F238E27FC236}">
                  <a16:creationId xmlns:a16="http://schemas.microsoft.com/office/drawing/2014/main" id="{58C60670-A013-4CF8-8215-F3899DFA9CCF}"/>
                </a:ext>
              </a:extLst>
            </p:cNvPr>
            <p:cNvSpPr/>
            <p:nvPr/>
          </p:nvSpPr>
          <p:spPr>
            <a:xfrm>
              <a:off x="4560606" y="2382386"/>
              <a:ext cx="1063739" cy="1063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58"/>
                <a:gd name="f4" fmla="val 4668"/>
                <a:gd name="f5" fmla="val 5796"/>
                <a:gd name="f6" fmla="val 6181"/>
                <a:gd name="f7" fmla="val 4360"/>
                <a:gd name="f8" fmla="val 6453"/>
                <a:gd name="f9" fmla="val 4019"/>
                <a:gd name="f10" fmla="val 3921"/>
                <a:gd name="f11" fmla="val 3822"/>
                <a:gd name="f12" fmla="val 6431"/>
                <a:gd name="f13" fmla="val 3726"/>
                <a:gd name="f14" fmla="val 6383"/>
                <a:gd name="f15" fmla="val 3154"/>
                <a:gd name="f16" fmla="val 6074"/>
                <a:gd name="f17" fmla="val 2536"/>
                <a:gd name="f18" fmla="val 5904"/>
                <a:gd name="f19" fmla="val 1886"/>
                <a:gd name="f20" fmla="val 5858"/>
                <a:gd name="f21" fmla="val 665"/>
                <a:gd name="f22" fmla="val 1"/>
                <a:gd name="f23" fmla="val 6831"/>
                <a:gd name="f24" fmla="val 8037"/>
                <a:gd name="f25" fmla="val 9243"/>
                <a:gd name="f26" fmla="val 10201"/>
                <a:gd name="f27" fmla="val 2396"/>
                <a:gd name="f28" fmla="val 3092"/>
                <a:gd name="f29" fmla="val 9969"/>
                <a:gd name="f30" fmla="val 9644"/>
                <a:gd name="f31" fmla="val 3817"/>
                <a:gd name="f32" fmla="val 9602"/>
                <a:gd name="f33" fmla="val 3913"/>
                <a:gd name="f34" fmla="val 9582"/>
                <a:gd name="f35" fmla="val 4006"/>
                <a:gd name="f36" fmla="val 4352"/>
                <a:gd name="f37" fmla="val 9854"/>
                <a:gd name="f38" fmla="val 10232"/>
                <a:gd name="f39" fmla="val 16074"/>
                <a:gd name="f40" fmla="val 10526"/>
                <a:gd name="f41" fmla="val 11021"/>
                <a:gd name="f42" fmla="val 11330"/>
                <a:gd name="f43" fmla="val 16584"/>
                <a:gd name="f44" fmla="val 11114"/>
                <a:gd name="f45" fmla="val 17017"/>
                <a:gd name="f46" fmla="val 10789"/>
                <a:gd name="f47" fmla="val 17666"/>
                <a:gd name="f48" fmla="val 10557"/>
                <a:gd name="f49" fmla="val 18346"/>
                <a:gd name="f50" fmla="val 18856"/>
                <a:gd name="f51" fmla="val 20093"/>
                <a:gd name="f52" fmla="val 11531"/>
                <a:gd name="f53" fmla="val 20757"/>
                <a:gd name="f54" fmla="val 12736"/>
                <a:gd name="f55" fmla="val 13942"/>
                <a:gd name="f56" fmla="val 14900"/>
                <a:gd name="f57" fmla="val 14854"/>
                <a:gd name="f58" fmla="val 18222"/>
                <a:gd name="f59" fmla="val 14684"/>
                <a:gd name="f60" fmla="val 17589"/>
                <a:gd name="f61" fmla="val 14390"/>
                <a:gd name="f62" fmla="val 14174"/>
                <a:gd name="f63" fmla="val 14483"/>
                <a:gd name="f64" fmla="val 14962"/>
                <a:gd name="f65" fmla="val 9856"/>
                <a:gd name="f66" fmla="val 20445"/>
                <a:gd name="f67" fmla="val 9576"/>
                <a:gd name="f68" fmla="val 20101"/>
                <a:gd name="f69" fmla="val 20006"/>
                <a:gd name="f70" fmla="val 19909"/>
                <a:gd name="f71" fmla="val 9598"/>
                <a:gd name="f72" fmla="val 19815"/>
                <a:gd name="f73" fmla="val 19166"/>
                <a:gd name="f74" fmla="val 18486"/>
                <a:gd name="f75" fmla="val 17976"/>
                <a:gd name="f76" fmla="val 16739"/>
                <a:gd name="f77" fmla="val 16059"/>
                <a:gd name="f78" fmla="val 9227"/>
                <a:gd name="f79" fmla="val 16724"/>
                <a:gd name="f80" fmla="val 17960"/>
                <a:gd name="f81" fmla="val 18594"/>
                <a:gd name="f82" fmla="val 19228"/>
                <a:gd name="f83" fmla="val 19800"/>
                <a:gd name="f84" fmla="val 19896"/>
                <a:gd name="f85" fmla="val 19995"/>
                <a:gd name="f86" fmla="val 20434"/>
                <a:gd name="f87" fmla="val 20742"/>
                <a:gd name="f88" fmla="val 14947"/>
                <a:gd name="f89" fmla="val 14467"/>
                <a:gd name="f90" fmla="val 15"/>
                <a:gd name="f91" fmla="val 14143"/>
                <a:gd name="f92" fmla="val 525"/>
                <a:gd name="f93" fmla="val 14359"/>
                <a:gd name="f94" fmla="val 958"/>
                <a:gd name="f95" fmla="val 14668"/>
                <a:gd name="f96" fmla="val 1515"/>
                <a:gd name="f97" fmla="val 14838"/>
                <a:gd name="f98" fmla="val 2148"/>
                <a:gd name="f99" fmla="val 14885"/>
                <a:gd name="f100" fmla="val 2782"/>
                <a:gd name="f101" fmla="val 13926"/>
                <a:gd name="f102" fmla="val 4683"/>
                <a:gd name="f103" fmla="val 12721"/>
                <a:gd name="f104" fmla="val 11515"/>
                <a:gd name="f105" fmla="val 10542"/>
                <a:gd name="f106" fmla="val 2287"/>
                <a:gd name="f107" fmla="val 10773"/>
                <a:gd name="f108" fmla="val 1592"/>
                <a:gd name="f109" fmla="val 11098"/>
                <a:gd name="f110" fmla="val 11314"/>
                <a:gd name="f111" fmla="val 11005"/>
                <a:gd name="f112" fmla="val 10511"/>
                <a:gd name="f113" fmla="*/ f0 1 20758"/>
                <a:gd name="f114" fmla="*/ f1 1 20758"/>
                <a:gd name="f115" fmla="val f2"/>
                <a:gd name="f116" fmla="val f3"/>
                <a:gd name="f117" fmla="+- f116 0 f115"/>
                <a:gd name="f118" fmla="*/ f117 1 20758"/>
                <a:gd name="f119" fmla="*/ f115 1 f118"/>
                <a:gd name="f120" fmla="*/ f116 1 f118"/>
                <a:gd name="f121" fmla="*/ f119 f113 1"/>
                <a:gd name="f122" fmla="*/ f120 f113 1"/>
                <a:gd name="f123" fmla="*/ f120 f114 1"/>
                <a:gd name="f124" fmla="*/ f119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1" t="f124" r="f122" b="f123"/>
              <a:pathLst>
                <a:path w="20758" h="20758">
                  <a:moveTo>
                    <a:pt x="f4" y="f2"/>
                  </a:moveTo>
                  <a:lnTo>
                    <a:pt x="f4" y="f5"/>
                  </a:lnTo>
                  <a:cubicBezTo>
                    <a:pt x="f4" y="f6"/>
                    <a:pt x="f7" y="f8"/>
                    <a:pt x="f9" y="f8"/>
                  </a:cubicBezTo>
                  <a:cubicBezTo>
                    <a:pt x="f10" y="f8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2" y="f23"/>
                    <a:pt x="f22" y="f24"/>
                  </a:cubicBezTo>
                  <a:cubicBezTo>
                    <a:pt x="f22" y="f25"/>
                    <a:pt x="f21" y="f26"/>
                    <a:pt x="f19" y="f26"/>
                  </a:cubicBezTo>
                  <a:cubicBezTo>
                    <a:pt x="f27" y="f26"/>
                    <a:pt x="f28" y="f29"/>
                    <a:pt x="f13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4" y="f37"/>
                    <a:pt x="f4" y="f38"/>
                  </a:cubicBezTo>
                  <a:lnTo>
                    <a:pt x="f4" y="f39"/>
                  </a:lnTo>
                  <a:lnTo>
                    <a:pt x="f40" y="f39"/>
                  </a:ln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cubicBezTo>
                    <a:pt x="f55" y="f53"/>
                    <a:pt x="f56" y="f51"/>
                    <a:pt x="f56" y="f50"/>
                  </a:cubicBezTo>
                  <a:cubicBezTo>
                    <a:pt x="f57" y="f58"/>
                    <a:pt x="f59" y="f60"/>
                    <a:pt x="f61" y="f45"/>
                  </a:cubicBezTo>
                  <a:cubicBezTo>
                    <a:pt x="f62" y="f43"/>
                    <a:pt x="f63" y="f39"/>
                    <a:pt x="f64" y="f39"/>
                  </a:cubicBezTo>
                  <a:lnTo>
                    <a:pt x="f3" y="f39"/>
                  </a:lnTo>
                  <a:lnTo>
                    <a:pt x="f3" y="f38"/>
                  </a:lnTo>
                  <a:cubicBezTo>
                    <a:pt x="f3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30"/>
                  </a:cubicBezTo>
                  <a:cubicBezTo>
                    <a:pt x="f73" y="f29"/>
                    <a:pt x="f74" y="f26"/>
                    <a:pt x="f75" y="f26"/>
                  </a:cubicBezTo>
                  <a:cubicBezTo>
                    <a:pt x="f76" y="f26"/>
                    <a:pt x="f77" y="f78"/>
                    <a:pt x="f77" y="f24"/>
                  </a:cubicBezTo>
                  <a:cubicBezTo>
                    <a:pt x="f77" y="f23"/>
                    <a:pt x="f79" y="f20"/>
                    <a:pt x="f80" y="f20"/>
                  </a:cubicBezTo>
                  <a:cubicBezTo>
                    <a:pt x="f81" y="f18"/>
                    <a:pt x="f82" y="f16"/>
                    <a:pt x="f83" y="f14"/>
                  </a:cubicBezTo>
                  <a:cubicBezTo>
                    <a:pt x="f84" y="f12"/>
                    <a:pt x="f85" y="f8"/>
                    <a:pt x="f51" y="f8"/>
                  </a:cubicBezTo>
                  <a:cubicBezTo>
                    <a:pt x="f86" y="f8"/>
                    <a:pt x="f87" y="f6"/>
                    <a:pt x="f87" y="f5"/>
                  </a:cubicBezTo>
                  <a:lnTo>
                    <a:pt x="f87" y="f2"/>
                  </a:lnTo>
                  <a:lnTo>
                    <a:pt x="f88" y="f2"/>
                  </a:ln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99" y="f9"/>
                    <a:pt x="f101" y="f102"/>
                    <a:pt x="f103" y="f102"/>
                  </a:cubicBezTo>
                  <a:cubicBezTo>
                    <a:pt x="f104" y="f102"/>
                    <a:pt x="f105" y="f9"/>
                    <a:pt x="f105" y="f100"/>
                  </a:cubicBezTo>
                  <a:cubicBezTo>
                    <a:pt x="f105" y="f106"/>
                    <a:pt x="f107" y="f108"/>
                    <a:pt x="f109" y="f94"/>
                  </a:cubicBezTo>
                  <a:cubicBezTo>
                    <a:pt x="f110" y="f92"/>
                    <a:pt x="f111" y="f90"/>
                    <a:pt x="f112" y="f2"/>
                  </a:cubicBezTo>
                  <a:close/>
                </a:path>
              </a:pathLst>
            </a:custGeom>
            <a:noFill/>
            <a:ln w="19046" cap="flat">
              <a:solidFill>
                <a:srgbClr val="02123B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" name="Google Shape;1127;p35">
              <a:extLst>
                <a:ext uri="{FF2B5EF4-FFF2-40B4-BE49-F238E27FC236}">
                  <a16:creationId xmlns:a16="http://schemas.microsoft.com/office/drawing/2014/main" id="{784E81DE-956D-47D3-9A34-B47F729537FC}"/>
                </a:ext>
              </a:extLst>
            </p:cNvPr>
            <p:cNvSpPr/>
            <p:nvPr/>
          </p:nvSpPr>
          <p:spPr>
            <a:xfrm>
              <a:off x="3671297" y="2973930"/>
              <a:ext cx="1062971" cy="1063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43"/>
                <a:gd name="f4" fmla="val 20758"/>
                <a:gd name="f5" fmla="val 8037"/>
                <a:gd name="f6" fmla="val 6832"/>
                <a:gd name="f7" fmla="val 5858"/>
                <a:gd name="f8" fmla="val 665"/>
                <a:gd name="f9" fmla="val 1886"/>
                <a:gd name="f10" fmla="val 5905"/>
                <a:gd name="f11" fmla="val 2535"/>
                <a:gd name="f12" fmla="val 6090"/>
                <a:gd name="f13" fmla="val 3153"/>
                <a:gd name="f14" fmla="val 6384"/>
                <a:gd name="f15" fmla="val 3725"/>
                <a:gd name="f16" fmla="val 6600"/>
                <a:gd name="f17" fmla="val 4158"/>
                <a:gd name="f18" fmla="val 6291"/>
                <a:gd name="f19" fmla="val 4668"/>
                <a:gd name="f20" fmla="val 5796"/>
                <a:gd name="f21" fmla="val 10526"/>
                <a:gd name="f22" fmla="val 10901"/>
                <a:gd name="f23" fmla="val 313"/>
                <a:gd name="f24" fmla="val 11181"/>
                <a:gd name="f25" fmla="val 664"/>
                <a:gd name="f26" fmla="val 761"/>
                <a:gd name="f27" fmla="val 862"/>
                <a:gd name="f28" fmla="val 11160"/>
                <a:gd name="f29" fmla="val 959"/>
                <a:gd name="f30" fmla="val 11113"/>
                <a:gd name="f31" fmla="val 1592"/>
                <a:gd name="f32" fmla="val 10788"/>
                <a:gd name="f33" fmla="val 2288"/>
                <a:gd name="f34" fmla="val 10557"/>
                <a:gd name="f35" fmla="val 2782"/>
                <a:gd name="f36" fmla="val 4019"/>
                <a:gd name="f37" fmla="val 4699"/>
                <a:gd name="f38" fmla="val 11530"/>
                <a:gd name="f39" fmla="val 12736"/>
                <a:gd name="f40" fmla="val 13941"/>
                <a:gd name="f41" fmla="val 4034"/>
                <a:gd name="f42" fmla="val 14900"/>
                <a:gd name="f43" fmla="val 2813"/>
                <a:gd name="f44" fmla="val 2164"/>
                <a:gd name="f45" fmla="val 14853"/>
                <a:gd name="f46" fmla="val 1546"/>
                <a:gd name="f47" fmla="val 14683"/>
                <a:gd name="f48" fmla="val 974"/>
                <a:gd name="f49" fmla="val 14374"/>
                <a:gd name="f50" fmla="val 878"/>
                <a:gd name="f51" fmla="val 14326"/>
                <a:gd name="f52" fmla="val 778"/>
                <a:gd name="f53" fmla="val 14304"/>
                <a:gd name="f54" fmla="val 681"/>
                <a:gd name="f55" fmla="val 340"/>
                <a:gd name="f56" fmla="val 31"/>
                <a:gd name="f57" fmla="val 14577"/>
                <a:gd name="f58" fmla="val 14962"/>
                <a:gd name="f59" fmla="val 20757"/>
                <a:gd name="f60" fmla="val 5827"/>
                <a:gd name="f61" fmla="val 6306"/>
                <a:gd name="f62" fmla="val 20742"/>
                <a:gd name="f63" fmla="val 6616"/>
                <a:gd name="f64" fmla="val 20232"/>
                <a:gd name="f65" fmla="val 6399"/>
                <a:gd name="f66" fmla="val 19799"/>
                <a:gd name="f67" fmla="val 6105"/>
                <a:gd name="f68" fmla="val 19243"/>
                <a:gd name="f69" fmla="val 5920"/>
                <a:gd name="f70" fmla="val 18609"/>
                <a:gd name="f71" fmla="val 5874"/>
                <a:gd name="f72" fmla="val 17975"/>
                <a:gd name="f73" fmla="val 16739"/>
                <a:gd name="f74" fmla="val 6847"/>
                <a:gd name="f75" fmla="val 16074"/>
                <a:gd name="f76" fmla="val 8053"/>
                <a:gd name="f77" fmla="val 9258"/>
                <a:gd name="f78" fmla="val 10217"/>
                <a:gd name="f79" fmla="val 18470"/>
                <a:gd name="f80" fmla="val 10000"/>
                <a:gd name="f81" fmla="val 19166"/>
                <a:gd name="f82" fmla="val 9676"/>
                <a:gd name="f83" fmla="val 9459"/>
                <a:gd name="f84" fmla="val 9768"/>
                <a:gd name="f85" fmla="val 10248"/>
                <a:gd name="f86" fmla="val 16383"/>
                <a:gd name="f87" fmla="val 16724"/>
                <a:gd name="f88" fmla="val 16821"/>
                <a:gd name="f89" fmla="val 16921"/>
                <a:gd name="f90" fmla="val 17017"/>
                <a:gd name="f91" fmla="val 17589"/>
                <a:gd name="f92" fmla="val 18223"/>
                <a:gd name="f93" fmla="val 18856"/>
                <a:gd name="f94" fmla="val 20093"/>
                <a:gd name="f95" fmla="val 18346"/>
                <a:gd name="f96" fmla="val 17666"/>
                <a:gd name="f97" fmla="val 16923"/>
                <a:gd name="f98" fmla="val 16826"/>
                <a:gd name="f99" fmla="val 16731"/>
                <a:gd name="f100" fmla="val 16387"/>
                <a:gd name="f101" fmla="val 10232"/>
                <a:gd name="f102" fmla="val 9753"/>
                <a:gd name="f103" fmla="val 9428"/>
                <a:gd name="f104" fmla="val 9660"/>
                <a:gd name="f105" fmla="val 9985"/>
                <a:gd name="f106" fmla="val 3091"/>
                <a:gd name="f107" fmla="val 10201"/>
                <a:gd name="f108" fmla="val 2396"/>
                <a:gd name="f109" fmla="val 9243"/>
                <a:gd name="f110" fmla="*/ f0 1 20743"/>
                <a:gd name="f111" fmla="*/ f1 1 20758"/>
                <a:gd name="f112" fmla="val f2"/>
                <a:gd name="f113" fmla="val f3"/>
                <a:gd name="f114" fmla="val f4"/>
                <a:gd name="f115" fmla="+- f114 0 f112"/>
                <a:gd name="f116" fmla="+- f113 0 f112"/>
                <a:gd name="f117" fmla="*/ f116 1 20743"/>
                <a:gd name="f118" fmla="*/ f115 1 20758"/>
                <a:gd name="f119" fmla="*/ f112 1 f117"/>
                <a:gd name="f120" fmla="*/ f113 1 f117"/>
                <a:gd name="f121" fmla="*/ f112 1 f118"/>
                <a:gd name="f122" fmla="*/ f114 1 f118"/>
                <a:gd name="f123" fmla="*/ f119 f110 1"/>
                <a:gd name="f124" fmla="*/ f120 f110 1"/>
                <a:gd name="f125" fmla="*/ f122 f111 1"/>
                <a:gd name="f126" fmla="*/ f121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20743" h="2075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lnTo>
                    <a:pt x="f2" y="f19"/>
                  </a:lnTo>
                  <a:lnTo>
                    <a:pt x="f2" y="f21"/>
                  </a:lnTo>
                  <a:cubicBezTo>
                    <a:pt x="f2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7" y="f39"/>
                  </a:cubicBezTo>
                  <a:cubicBezTo>
                    <a:pt x="f37" y="f40"/>
                    <a:pt x="f41" y="f42"/>
                    <a:pt x="f43" y="f42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7"/>
                    <a:pt x="f56" y="f58"/>
                  </a:cubicBezTo>
                  <a:lnTo>
                    <a:pt x="f56" y="f59"/>
                  </a:lnTo>
                  <a:lnTo>
                    <a:pt x="f60" y="f59"/>
                  </a:ln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1" y="f73"/>
                    <a:pt x="f74" y="f75"/>
                    <a:pt x="f76" y="f75"/>
                  </a:cubicBezTo>
                  <a:cubicBezTo>
                    <a:pt x="f77" y="f75"/>
                    <a:pt x="f78" y="f73"/>
                    <a:pt x="f78" y="f72"/>
                  </a:cubicBezTo>
                  <a:cubicBezTo>
                    <a:pt x="f78" y="f79"/>
                    <a:pt x="f80" y="f81"/>
                    <a:pt x="f82" y="f66"/>
                  </a:cubicBezTo>
                  <a:cubicBezTo>
                    <a:pt x="f83" y="f64"/>
                    <a:pt x="f84" y="f62"/>
                    <a:pt x="f85" y="f59"/>
                  </a:cubicBezTo>
                  <a:lnTo>
                    <a:pt x="f75" y="f59"/>
                  </a:lnTo>
                  <a:lnTo>
                    <a:pt x="f75" y="f58"/>
                  </a:lnTo>
                  <a:cubicBezTo>
                    <a:pt x="f75" y="f57"/>
                    <a:pt x="f86" y="f53"/>
                    <a:pt x="f87" y="f53"/>
                  </a:cubicBezTo>
                  <a:cubicBezTo>
                    <a:pt x="f88" y="f53"/>
                    <a:pt x="f89" y="f51"/>
                    <a:pt x="f90" y="f49"/>
                  </a:cubicBezTo>
                  <a:cubicBezTo>
                    <a:pt x="f91" y="f47"/>
                    <a:pt x="f92" y="f45"/>
                    <a:pt x="f93" y="f42"/>
                  </a:cubicBezTo>
                  <a:cubicBezTo>
                    <a:pt x="f94" y="f42"/>
                    <a:pt x="f62" y="f40"/>
                    <a:pt x="f62" y="f39"/>
                  </a:cubicBezTo>
                  <a:cubicBezTo>
                    <a:pt x="f62" y="f38"/>
                    <a:pt x="f94" y="f34"/>
                    <a:pt x="f93" y="f34"/>
                  </a:cubicBezTo>
                  <a:cubicBezTo>
                    <a:pt x="f95" y="f34"/>
                    <a:pt x="f96" y="f32"/>
                    <a:pt x="f90" y="f30"/>
                  </a:cubicBezTo>
                  <a:cubicBezTo>
                    <a:pt x="f97" y="f28"/>
                    <a:pt x="f98" y="f24"/>
                    <a:pt x="f99" y="f24"/>
                  </a:cubicBezTo>
                  <a:cubicBezTo>
                    <a:pt x="f100" y="f24"/>
                    <a:pt x="f75" y="f22"/>
                    <a:pt x="f75" y="f21"/>
                  </a:cubicBezTo>
                  <a:lnTo>
                    <a:pt x="f75" y="f19"/>
                  </a:lnTo>
                  <a:lnTo>
                    <a:pt x="f101" y="f19"/>
                  </a:lnTo>
                  <a:cubicBezTo>
                    <a:pt x="f102" y="f19"/>
                    <a:pt x="f103" y="f17"/>
                    <a:pt x="f104" y="f15"/>
                  </a:cubicBezTo>
                  <a:cubicBezTo>
                    <a:pt x="f105" y="f106"/>
                    <a:pt x="f107" y="f108"/>
                    <a:pt x="f107" y="f9"/>
                  </a:cubicBezTo>
                  <a:cubicBezTo>
                    <a:pt x="f107" y="f8"/>
                    <a:pt x="f109" y="f2"/>
                    <a:pt x="f5" y="f2"/>
                  </a:cubicBezTo>
                  <a:close/>
                </a:path>
              </a:pathLst>
            </a:custGeom>
            <a:noFill/>
            <a:ln w="19046" cap="flat">
              <a:solidFill>
                <a:srgbClr val="02123B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7" name="Google Shape;1128;p35">
            <a:extLst>
              <a:ext uri="{FF2B5EF4-FFF2-40B4-BE49-F238E27FC236}">
                <a16:creationId xmlns:a16="http://schemas.microsoft.com/office/drawing/2014/main" id="{612D8AEF-879F-405D-B599-6BCEEAB6401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22575" y="258272"/>
            <a:ext cx="7823396" cy="572697"/>
          </a:xfrm>
        </p:spPr>
        <p:txBody>
          <a:bodyPr lIns="91421" tIns="91421" rIns="91421" bIns="91421" anchor="t"/>
          <a:lstStyle/>
          <a:p>
            <a:pPr lvl="0" rtl="1"/>
            <a:r>
              <a:rPr lang="fa-IR" sz="3500" dirty="0">
                <a:cs typeface="B Nazanin" panose="00000400000000000000" pitchFamily="2" charset="-78"/>
              </a:rPr>
              <a:t>اصول راهنما</a:t>
            </a:r>
            <a:endParaRPr lang="en-US" sz="3500" dirty="0">
              <a:cs typeface="B Nazanin" panose="00000400000000000000" pitchFamily="2" charset="-78"/>
            </a:endParaRPr>
          </a:p>
        </p:txBody>
      </p:sp>
      <p:sp>
        <p:nvSpPr>
          <p:cNvPr id="8" name="Google Shape;1129;p35">
            <a:extLst>
              <a:ext uri="{FF2B5EF4-FFF2-40B4-BE49-F238E27FC236}">
                <a16:creationId xmlns:a16="http://schemas.microsoft.com/office/drawing/2014/main" id="{BAA5E2F9-80FB-4347-9A70-E660401046E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355104" y="3741852"/>
            <a:ext cx="1535396" cy="848096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9" name="Google Shape;1130;p35">
            <a:extLst>
              <a:ext uri="{FF2B5EF4-FFF2-40B4-BE49-F238E27FC236}">
                <a16:creationId xmlns:a16="http://schemas.microsoft.com/office/drawing/2014/main" id="{C95AA70A-04D1-40DF-A8CC-90378227C8B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286500" y="3741852"/>
            <a:ext cx="1535396" cy="848096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0" name="Google Shape;1131;p35">
            <a:extLst>
              <a:ext uri="{FF2B5EF4-FFF2-40B4-BE49-F238E27FC236}">
                <a16:creationId xmlns:a16="http://schemas.microsoft.com/office/drawing/2014/main" id="{07621566-7484-4F83-BD05-AFC6201FB23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354976" y="1886745"/>
            <a:ext cx="1535396" cy="843899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1" name="Google Shape;1132;p35">
            <a:extLst>
              <a:ext uri="{FF2B5EF4-FFF2-40B4-BE49-F238E27FC236}">
                <a16:creationId xmlns:a16="http://schemas.microsoft.com/office/drawing/2014/main" id="{B516CCAF-99F2-4E28-8F26-45A8E216A24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286500" y="1882621"/>
            <a:ext cx="1535396" cy="843899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مدیریت استراتژیک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2" name="Google Shape;1133;p35">
            <a:extLst>
              <a:ext uri="{FF2B5EF4-FFF2-40B4-BE49-F238E27FC236}">
                <a16:creationId xmlns:a16="http://schemas.microsoft.com/office/drawing/2014/main" id="{FCC44B0E-40C3-4059-A25F-C072EDC2233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496671" y="1559948"/>
            <a:ext cx="1252197" cy="401695"/>
          </a:xfrm>
        </p:spPr>
        <p:txBody>
          <a:bodyPr lIns="0" tIns="0" rIns="0" bIns="0" anchor="b" anchorCtr="1"/>
          <a:lstStyle/>
          <a:p>
            <a:pPr lvl="0" algn="ctr" rtl="1"/>
            <a:r>
              <a:rPr lang="fa-IR" sz="2000" dirty="0">
                <a:cs typeface="B Nazanin" panose="00000400000000000000" pitchFamily="2" charset="-78"/>
              </a:rPr>
              <a:t>عنوان</a:t>
            </a:r>
            <a:endParaRPr lang="en-US" sz="2000" dirty="0">
              <a:cs typeface="B Nazanin" panose="00000400000000000000" pitchFamily="2" charset="-78"/>
            </a:endParaRPr>
          </a:p>
        </p:txBody>
      </p:sp>
      <p:sp>
        <p:nvSpPr>
          <p:cNvPr id="13" name="Google Shape;1134;p35">
            <a:extLst>
              <a:ext uri="{FF2B5EF4-FFF2-40B4-BE49-F238E27FC236}">
                <a16:creationId xmlns:a16="http://schemas.microsoft.com/office/drawing/2014/main" id="{3AF0CCFE-C315-40E3-AE46-51A522F00DF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428094" y="3417176"/>
            <a:ext cx="1252197" cy="401695"/>
          </a:xfrm>
        </p:spPr>
        <p:txBody>
          <a:bodyPr lIns="0" tIns="0" rIns="0" bIns="0" anchor="b" anchorCtr="1"/>
          <a:lstStyle/>
          <a:p>
            <a:pPr lvl="0" algn="ctr" rtl="1"/>
            <a:r>
              <a:rPr lang="fa-IR" sz="2000" dirty="0">
                <a:cs typeface="B Nazanin" panose="00000400000000000000" pitchFamily="2" charset="-78"/>
              </a:rPr>
              <a:t>عنوان</a:t>
            </a:r>
            <a:endParaRPr lang="en-US" sz="2000" dirty="0">
              <a:cs typeface="B Nazanin" panose="00000400000000000000" pitchFamily="2" charset="-78"/>
            </a:endParaRPr>
          </a:p>
        </p:txBody>
      </p:sp>
      <p:sp>
        <p:nvSpPr>
          <p:cNvPr id="14" name="Google Shape;1135;p35">
            <a:extLst>
              <a:ext uri="{FF2B5EF4-FFF2-40B4-BE49-F238E27FC236}">
                <a16:creationId xmlns:a16="http://schemas.microsoft.com/office/drawing/2014/main" id="{88E85E04-59ED-469C-B137-F2A4D988531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428103" y="1559948"/>
            <a:ext cx="1252197" cy="401695"/>
          </a:xfrm>
        </p:spPr>
        <p:txBody>
          <a:bodyPr lIns="0" tIns="0" rIns="0" bIns="0" anchor="b" anchorCtr="1"/>
          <a:lstStyle/>
          <a:p>
            <a:pPr lvl="0" algn="ctr" rtl="1"/>
            <a:r>
              <a:rPr lang="fa-IR" sz="2000" dirty="0">
                <a:cs typeface="B Nazanin" panose="00000400000000000000" pitchFamily="2" charset="-78"/>
              </a:rPr>
              <a:t>عنوان</a:t>
            </a:r>
            <a:endParaRPr lang="en-US" sz="2000" dirty="0">
              <a:cs typeface="B Nazanin" panose="00000400000000000000" pitchFamily="2" charset="-78"/>
            </a:endParaRPr>
          </a:p>
        </p:txBody>
      </p:sp>
      <p:sp>
        <p:nvSpPr>
          <p:cNvPr id="15" name="Google Shape;1136;p35">
            <a:extLst>
              <a:ext uri="{FF2B5EF4-FFF2-40B4-BE49-F238E27FC236}">
                <a16:creationId xmlns:a16="http://schemas.microsoft.com/office/drawing/2014/main" id="{BDCC9AF7-AE00-47D2-89B8-C8BF223F7ED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496699" y="3417176"/>
            <a:ext cx="1252197" cy="401695"/>
          </a:xfrm>
        </p:spPr>
        <p:txBody>
          <a:bodyPr lIns="0" tIns="0" rIns="0" bIns="0" anchor="b" anchorCtr="1"/>
          <a:lstStyle/>
          <a:p>
            <a:pPr lvl="0" algn="ctr" rtl="1"/>
            <a:r>
              <a:rPr lang="fa-IR" sz="2000" dirty="0">
                <a:cs typeface="B Nazanin" panose="00000400000000000000" pitchFamily="2" charset="-78"/>
              </a:rPr>
              <a:t>عنوان</a:t>
            </a:r>
            <a:endParaRPr lang="en-US" sz="2000" dirty="0">
              <a:cs typeface="B Nazanin" panose="00000400000000000000" pitchFamily="2" charset="-78"/>
            </a:endParaRPr>
          </a:p>
        </p:txBody>
      </p:sp>
      <p:cxnSp>
        <p:nvCxnSpPr>
          <p:cNvPr id="16" name="Google Shape;1137;p35">
            <a:extLst>
              <a:ext uri="{FF2B5EF4-FFF2-40B4-BE49-F238E27FC236}">
                <a16:creationId xmlns:a16="http://schemas.microsoft.com/office/drawing/2014/main" id="{7ADFFB1C-8C38-4C29-8CE7-265CF2F30062}"/>
              </a:ext>
            </a:extLst>
          </p:cNvPr>
          <p:cNvCxnSpPr/>
          <p:nvPr/>
        </p:nvCxnSpPr>
        <p:spPr>
          <a:xfrm rot="16199987" flipH="1">
            <a:off x="2941121" y="1894399"/>
            <a:ext cx="676199" cy="676198"/>
          </a:xfrm>
          <a:prstGeom prst="bentConnector3">
            <a:avLst/>
          </a:prstGeom>
          <a:noFill/>
          <a:ln w="19046" cap="flat">
            <a:solidFill>
              <a:srgbClr val="02123B"/>
            </a:solidFill>
            <a:prstDash val="solid"/>
            <a:round/>
            <a:headEnd type="arrow"/>
          </a:ln>
        </p:spPr>
      </p:cxnSp>
      <p:cxnSp>
        <p:nvCxnSpPr>
          <p:cNvPr id="17" name="Google Shape;1138;p35">
            <a:extLst>
              <a:ext uri="{FF2B5EF4-FFF2-40B4-BE49-F238E27FC236}">
                <a16:creationId xmlns:a16="http://schemas.microsoft.com/office/drawing/2014/main" id="{638FF8F9-12E7-4866-98DB-0DBAF61DCAD1}"/>
              </a:ext>
            </a:extLst>
          </p:cNvPr>
          <p:cNvCxnSpPr/>
          <p:nvPr/>
        </p:nvCxnSpPr>
        <p:spPr>
          <a:xfrm rot="16199987" flipH="1">
            <a:off x="5519473" y="3417177"/>
            <a:ext cx="676199" cy="676199"/>
          </a:xfrm>
          <a:prstGeom prst="bentConnector3">
            <a:avLst/>
          </a:prstGeom>
          <a:noFill/>
          <a:ln w="19046" cap="flat">
            <a:solidFill>
              <a:srgbClr val="02123B"/>
            </a:solidFill>
            <a:prstDash val="solid"/>
            <a:round/>
            <a:headEnd type="arrow"/>
          </a:ln>
        </p:spPr>
      </p:cxnSp>
      <p:grpSp>
        <p:nvGrpSpPr>
          <p:cNvPr id="18" name="Google Shape;1139;p35">
            <a:extLst>
              <a:ext uri="{FF2B5EF4-FFF2-40B4-BE49-F238E27FC236}">
                <a16:creationId xmlns:a16="http://schemas.microsoft.com/office/drawing/2014/main" id="{1BD51B52-3370-4A04-9AEA-DAAB710136DE}"/>
              </a:ext>
            </a:extLst>
          </p:cNvPr>
          <p:cNvGrpSpPr/>
          <p:nvPr/>
        </p:nvGrpSpPr>
        <p:grpSpPr>
          <a:xfrm>
            <a:off x="5170803" y="1894399"/>
            <a:ext cx="1024869" cy="676198"/>
            <a:chOff x="5170803" y="1894399"/>
            <a:chExt cx="1024869" cy="676198"/>
          </a:xfrm>
        </p:grpSpPr>
        <p:cxnSp>
          <p:nvCxnSpPr>
            <p:cNvPr id="19" name="Google Shape;1140;p35">
              <a:extLst>
                <a:ext uri="{FF2B5EF4-FFF2-40B4-BE49-F238E27FC236}">
                  <a16:creationId xmlns:a16="http://schemas.microsoft.com/office/drawing/2014/main" id="{660641EA-5943-4B1A-B0FB-D615AFF8CD1A}"/>
                </a:ext>
              </a:extLst>
            </p:cNvPr>
            <p:cNvCxnSpPr/>
            <p:nvPr/>
          </p:nvCxnSpPr>
          <p:spPr>
            <a:xfrm flipH="1">
              <a:off x="5519473" y="1894399"/>
              <a:ext cx="676199" cy="676198"/>
            </a:xfrm>
            <a:prstGeom prst="bentConnector3">
              <a:avLst/>
            </a:prstGeom>
            <a:noFill/>
            <a:ln w="19046" cap="flat">
              <a:solidFill>
                <a:srgbClr val="02123B"/>
              </a:solidFill>
              <a:prstDash val="solid"/>
              <a:round/>
              <a:headEnd type="arrow"/>
            </a:ln>
          </p:spPr>
        </p:cxnSp>
        <p:cxnSp>
          <p:nvCxnSpPr>
            <p:cNvPr id="20" name="Google Shape;1141;p35">
              <a:extLst>
                <a:ext uri="{FF2B5EF4-FFF2-40B4-BE49-F238E27FC236}">
                  <a16:creationId xmlns:a16="http://schemas.microsoft.com/office/drawing/2014/main" id="{6911F0E7-3DD0-4BA5-B7AD-BB9BB7EFF277}"/>
                </a:ext>
              </a:extLst>
            </p:cNvPr>
            <p:cNvCxnSpPr/>
            <p:nvPr/>
          </p:nvCxnSpPr>
          <p:spPr>
            <a:xfrm>
              <a:off x="5170803" y="2570597"/>
              <a:ext cx="359396" cy="0"/>
            </a:xfrm>
            <a:prstGeom prst="straightConnector1">
              <a:avLst/>
            </a:prstGeom>
            <a:noFill/>
            <a:ln w="19046" cap="flat">
              <a:solidFill>
                <a:srgbClr val="02123B"/>
              </a:solidFill>
              <a:prstDash val="solid"/>
              <a:round/>
            </a:ln>
          </p:spPr>
        </p:cxnSp>
      </p:grpSp>
      <p:grpSp>
        <p:nvGrpSpPr>
          <p:cNvPr id="21" name="Google Shape;1142;p35">
            <a:extLst>
              <a:ext uri="{FF2B5EF4-FFF2-40B4-BE49-F238E27FC236}">
                <a16:creationId xmlns:a16="http://schemas.microsoft.com/office/drawing/2014/main" id="{C0DA861B-539E-4FA5-9CE8-212AC4FEB790}"/>
              </a:ext>
            </a:extLst>
          </p:cNvPr>
          <p:cNvGrpSpPr/>
          <p:nvPr/>
        </p:nvGrpSpPr>
        <p:grpSpPr>
          <a:xfrm>
            <a:off x="2864925" y="3397983"/>
            <a:ext cx="1035585" cy="676218"/>
            <a:chOff x="2864925" y="3397983"/>
            <a:chExt cx="1035585" cy="676218"/>
          </a:xfrm>
        </p:grpSpPr>
        <p:cxnSp>
          <p:nvCxnSpPr>
            <p:cNvPr id="22" name="Google Shape;1143;p35">
              <a:extLst>
                <a:ext uri="{FF2B5EF4-FFF2-40B4-BE49-F238E27FC236}">
                  <a16:creationId xmlns:a16="http://schemas.microsoft.com/office/drawing/2014/main" id="{7EBA1E67-F4ED-45CD-95D8-AD52484A2A0D}"/>
                </a:ext>
              </a:extLst>
            </p:cNvPr>
            <p:cNvCxnSpPr/>
            <p:nvPr/>
          </p:nvCxnSpPr>
          <p:spPr>
            <a:xfrm rot="10800009" flipH="1">
              <a:off x="2864925" y="3398002"/>
              <a:ext cx="676199" cy="676199"/>
            </a:xfrm>
            <a:prstGeom prst="bentConnector3">
              <a:avLst/>
            </a:prstGeom>
            <a:noFill/>
            <a:ln w="19046" cap="flat">
              <a:solidFill>
                <a:srgbClr val="02123B"/>
              </a:solidFill>
              <a:prstDash val="solid"/>
              <a:round/>
              <a:headEnd type="arrow"/>
            </a:ln>
          </p:spPr>
        </p:cxnSp>
        <p:cxnSp>
          <p:nvCxnSpPr>
            <p:cNvPr id="23" name="Google Shape;1144;p35">
              <a:extLst>
                <a:ext uri="{FF2B5EF4-FFF2-40B4-BE49-F238E27FC236}">
                  <a16:creationId xmlns:a16="http://schemas.microsoft.com/office/drawing/2014/main" id="{E0F363B3-3C78-45BF-A4AC-45F5055788C0}"/>
                </a:ext>
              </a:extLst>
            </p:cNvPr>
            <p:cNvCxnSpPr/>
            <p:nvPr/>
          </p:nvCxnSpPr>
          <p:spPr>
            <a:xfrm>
              <a:off x="3541114" y="3397983"/>
              <a:ext cx="359396" cy="0"/>
            </a:xfrm>
            <a:prstGeom prst="straightConnector1">
              <a:avLst/>
            </a:prstGeom>
            <a:noFill/>
            <a:ln w="19046" cap="flat">
              <a:solidFill>
                <a:srgbClr val="02123B"/>
              </a:solidFill>
              <a:prstDash val="solid"/>
              <a:round/>
            </a:ln>
          </p:spPr>
        </p:cxnSp>
      </p:grpSp>
      <p:grpSp>
        <p:nvGrpSpPr>
          <p:cNvPr id="24" name="Google Shape;1145;p35">
            <a:extLst>
              <a:ext uri="{FF2B5EF4-FFF2-40B4-BE49-F238E27FC236}">
                <a16:creationId xmlns:a16="http://schemas.microsoft.com/office/drawing/2014/main" id="{C81FA8EA-A12A-437F-942F-A381B3027F65}"/>
              </a:ext>
            </a:extLst>
          </p:cNvPr>
          <p:cNvGrpSpPr/>
          <p:nvPr/>
        </p:nvGrpSpPr>
        <p:grpSpPr>
          <a:xfrm>
            <a:off x="3355848" y="2079501"/>
            <a:ext cx="2432294" cy="2120364"/>
            <a:chOff x="3355848" y="2079501"/>
            <a:chExt cx="2432294" cy="2120364"/>
          </a:xfrm>
        </p:grpSpPr>
        <p:sp>
          <p:nvSpPr>
            <p:cNvPr id="25" name="Google Shape;1146;p35">
              <a:extLst>
                <a:ext uri="{FF2B5EF4-FFF2-40B4-BE49-F238E27FC236}">
                  <a16:creationId xmlns:a16="http://schemas.microsoft.com/office/drawing/2014/main" id="{88BBCB68-F2CC-4AB7-AEA2-AC15C32A5B9E}"/>
                </a:ext>
              </a:extLst>
            </p:cNvPr>
            <p:cNvSpPr/>
            <p:nvPr/>
          </p:nvSpPr>
          <p:spPr>
            <a:xfrm>
              <a:off x="4724348" y="3136126"/>
              <a:ext cx="1063794" cy="1063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59"/>
                <a:gd name="f4" fmla="val 20758"/>
                <a:gd name="f5" fmla="val 16"/>
                <a:gd name="f6" fmla="val 1"/>
                <a:gd name="f7" fmla="val 5796"/>
                <a:gd name="f8" fmla="val 6181"/>
                <a:gd name="f9" fmla="val 325"/>
                <a:gd name="f10" fmla="val 6454"/>
                <a:gd name="f11" fmla="val 666"/>
                <a:gd name="f12" fmla="val 763"/>
                <a:gd name="f13" fmla="val 863"/>
                <a:gd name="f14" fmla="val 6432"/>
                <a:gd name="f15" fmla="val 959"/>
                <a:gd name="f16" fmla="val 6384"/>
                <a:gd name="f17" fmla="val 1531"/>
                <a:gd name="f18" fmla="val 6090"/>
                <a:gd name="f19" fmla="val 2149"/>
                <a:gd name="f20" fmla="val 5905"/>
                <a:gd name="f21" fmla="val 2798"/>
                <a:gd name="f22" fmla="val 5858"/>
                <a:gd name="f23" fmla="val 4019"/>
                <a:gd name="f24" fmla="val 4684"/>
                <a:gd name="f25" fmla="val 6832"/>
                <a:gd name="f26" fmla="val 8038"/>
                <a:gd name="f27" fmla="val 9243"/>
                <a:gd name="f28" fmla="val 10201"/>
                <a:gd name="f29" fmla="val 2783"/>
                <a:gd name="f30" fmla="val 2288"/>
                <a:gd name="f31" fmla="val 1593"/>
                <a:gd name="f32" fmla="val 9985"/>
                <a:gd name="f33" fmla="val 9660"/>
                <a:gd name="f34" fmla="val 858"/>
                <a:gd name="f35" fmla="val 9608"/>
                <a:gd name="f36" fmla="val 753"/>
                <a:gd name="f37" fmla="val 9584"/>
                <a:gd name="f38" fmla="val 652"/>
                <a:gd name="f39" fmla="val 306"/>
                <a:gd name="f40" fmla="val 9865"/>
                <a:gd name="f41" fmla="val 10248"/>
                <a:gd name="f42" fmla="val 16090"/>
                <a:gd name="f43" fmla="val 5797"/>
                <a:gd name="f44" fmla="val 6276"/>
                <a:gd name="f45" fmla="val 6601"/>
                <a:gd name="f46" fmla="val 16600"/>
                <a:gd name="f47" fmla="val 17033"/>
                <a:gd name="f48" fmla="val 6075"/>
                <a:gd name="f49" fmla="val 17605"/>
                <a:gd name="f50" fmla="val 18223"/>
                <a:gd name="f51" fmla="val 5859"/>
                <a:gd name="f52" fmla="val 18872"/>
                <a:gd name="f53" fmla="val 20093"/>
                <a:gd name="f54" fmla="val 6817"/>
                <a:gd name="f55" fmla="val 8022"/>
                <a:gd name="f56" fmla="val 9228"/>
                <a:gd name="f57" fmla="val 10202"/>
                <a:gd name="f58" fmla="val 18362"/>
                <a:gd name="f59" fmla="val 9970"/>
                <a:gd name="f60" fmla="val 17667"/>
                <a:gd name="f61" fmla="val 9645"/>
                <a:gd name="f62" fmla="val 9432"/>
                <a:gd name="f63" fmla="val 16606"/>
                <a:gd name="f64" fmla="val 9744"/>
                <a:gd name="f65" fmla="val 10212"/>
                <a:gd name="f66" fmla="val 10219"/>
                <a:gd name="f67" fmla="val 10226"/>
                <a:gd name="f68" fmla="val 10233"/>
                <a:gd name="f69" fmla="val 16075"/>
                <a:gd name="f70" fmla="val 16380"/>
                <a:gd name="f71" fmla="val 16726"/>
                <a:gd name="f72" fmla="val 16827"/>
                <a:gd name="f73" fmla="val 16932"/>
                <a:gd name="f74" fmla="val 18857"/>
                <a:gd name="f75" fmla="val 16937"/>
                <a:gd name="f76" fmla="val 16837"/>
                <a:gd name="f77" fmla="val 16740"/>
                <a:gd name="f78" fmla="val 16399"/>
                <a:gd name="f79" fmla="val 16087"/>
                <a:gd name="f80" fmla="val 9754"/>
                <a:gd name="f81" fmla="val 9444"/>
                <a:gd name="f82" fmla="val 526"/>
                <a:gd name="f83" fmla="val 9661"/>
                <a:gd name="f84" fmla="val 1592"/>
                <a:gd name="f85" fmla="val 10217"/>
                <a:gd name="f86" fmla="val 5874"/>
                <a:gd name="f87" fmla="val 6291"/>
                <a:gd name="f88" fmla="val 5812"/>
                <a:gd name="f89" fmla="*/ f0 1 20759"/>
                <a:gd name="f90" fmla="*/ f1 1 2075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20759"/>
                <a:gd name="f97" fmla="*/ f94 1 2075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20759" h="20758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2"/>
                    <a:pt x="f24" y="f25"/>
                    <a:pt x="f24" y="f26"/>
                  </a:cubicBezTo>
                  <a:cubicBezTo>
                    <a:pt x="f24" y="f27"/>
                    <a:pt x="f23" y="f28"/>
                    <a:pt x="f29" y="f28"/>
                  </a:cubicBezTo>
                  <a:cubicBezTo>
                    <a:pt x="f30" y="f28"/>
                    <a:pt x="f31" y="f32"/>
                    <a:pt x="f15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6" y="f40"/>
                    <a:pt x="f6" y="f41"/>
                  </a:cubicBezTo>
                  <a:lnTo>
                    <a:pt x="f6" y="f42"/>
                  </a:lnTo>
                  <a:lnTo>
                    <a:pt x="f43" y="f42"/>
                  </a:lnTo>
                  <a:cubicBezTo>
                    <a:pt x="f44" y="f42"/>
                    <a:pt x="f45" y="f46"/>
                    <a:pt x="f16" y="f47"/>
                  </a:cubicBezTo>
                  <a:cubicBezTo>
                    <a:pt x="f48" y="f49"/>
                    <a:pt x="f20" y="f50"/>
                    <a:pt x="f51" y="f52"/>
                  </a:cubicBezTo>
                  <a:cubicBezTo>
                    <a:pt x="f51" y="f53"/>
                    <a:pt x="f54" y="f4"/>
                    <a:pt x="f55" y="f4"/>
                  </a:cubicBezTo>
                  <a:cubicBezTo>
                    <a:pt x="f56" y="f4"/>
                    <a:pt x="f57" y="f53"/>
                    <a:pt x="f57" y="f52"/>
                  </a:cubicBezTo>
                  <a:cubicBezTo>
                    <a:pt x="f57" y="f58"/>
                    <a:pt x="f59" y="f60"/>
                    <a:pt x="f61" y="f47"/>
                  </a:cubicBezTo>
                  <a:cubicBezTo>
                    <a:pt x="f62" y="f63"/>
                    <a:pt x="f64" y="f42"/>
                    <a:pt x="f65" y="f42"/>
                  </a:cubicBezTo>
                  <a:cubicBezTo>
                    <a:pt x="f66" y="f42"/>
                    <a:pt x="f67" y="f42"/>
                    <a:pt x="f68" y="f42"/>
                  </a:cubicBezTo>
                  <a:lnTo>
                    <a:pt x="f69" y="f42"/>
                  </a:lnTo>
                  <a:lnTo>
                    <a:pt x="f69" y="f41"/>
                  </a:lnTo>
                  <a:cubicBezTo>
                    <a:pt x="f69" y="f40"/>
                    <a:pt x="f70" y="f37"/>
                    <a:pt x="f71" y="f37"/>
                  </a:cubicBezTo>
                  <a:cubicBezTo>
                    <a:pt x="f72" y="f37"/>
                    <a:pt x="f73" y="f35"/>
                    <a:pt x="f47" y="f33"/>
                  </a:cubicBezTo>
                  <a:cubicBezTo>
                    <a:pt x="f60" y="f32"/>
                    <a:pt x="f58" y="f28"/>
                    <a:pt x="f74" y="f28"/>
                  </a:cubicBezTo>
                  <a:cubicBezTo>
                    <a:pt x="f53" y="f28"/>
                    <a:pt x="f4" y="f27"/>
                    <a:pt x="f4" y="f26"/>
                  </a:cubicBezTo>
                  <a:cubicBezTo>
                    <a:pt x="f4" y="f25"/>
                    <a:pt x="f53" y="f22"/>
                    <a:pt x="f74" y="f22"/>
                  </a:cubicBezTo>
                  <a:cubicBezTo>
                    <a:pt x="f50" y="f20"/>
                    <a:pt x="f49" y="f18"/>
                    <a:pt x="f47" y="f16"/>
                  </a:cubicBezTo>
                  <a:cubicBezTo>
                    <a:pt x="f75" y="f14"/>
                    <a:pt x="f76" y="f10"/>
                    <a:pt x="f77" y="f10"/>
                  </a:cubicBezTo>
                  <a:cubicBezTo>
                    <a:pt x="f78" y="f10"/>
                    <a:pt x="f79" y="f8"/>
                    <a:pt x="f69" y="f7"/>
                  </a:cubicBezTo>
                  <a:lnTo>
                    <a:pt x="f69" y="f6"/>
                  </a:lnTo>
                  <a:lnTo>
                    <a:pt x="f41" y="f6"/>
                  </a:lnTo>
                  <a:cubicBezTo>
                    <a:pt x="f80" y="f6"/>
                    <a:pt x="f81" y="f82"/>
                    <a:pt x="f83" y="f15"/>
                  </a:cubicBezTo>
                  <a:cubicBezTo>
                    <a:pt x="f32" y="f84"/>
                    <a:pt x="f85" y="f30"/>
                    <a:pt x="f85" y="f29"/>
                  </a:cubicBezTo>
                  <a:cubicBezTo>
                    <a:pt x="f85" y="f23"/>
                    <a:pt x="f27" y="f24"/>
                    <a:pt x="f26" y="f24"/>
                  </a:cubicBezTo>
                  <a:cubicBezTo>
                    <a:pt x="f25" y="f24"/>
                    <a:pt x="f86" y="f23"/>
                    <a:pt x="f86" y="f29"/>
                  </a:cubicBezTo>
                  <a:cubicBezTo>
                    <a:pt x="f20" y="f19"/>
                    <a:pt x="f18" y="f17"/>
                    <a:pt x="f16" y="f15"/>
                  </a:cubicBezTo>
                  <a:cubicBezTo>
                    <a:pt x="f45" y="f82"/>
                    <a:pt x="f87" y="f5"/>
                    <a:pt x="f88" y="f6"/>
                  </a:cubicBezTo>
                  <a:close/>
                </a:path>
              </a:pathLst>
            </a:custGeom>
            <a:solidFill>
              <a:srgbClr val="0082E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rPr>
                <a:t>              </a:t>
              </a:r>
            </a:p>
          </p:txBody>
        </p:sp>
        <p:sp>
          <p:nvSpPr>
            <p:cNvPr id="26" name="Google Shape;1147;p35">
              <a:extLst>
                <a:ext uri="{FF2B5EF4-FFF2-40B4-BE49-F238E27FC236}">
                  <a16:creationId xmlns:a16="http://schemas.microsoft.com/office/drawing/2014/main" id="{04A8C666-15C8-406C-A12D-F7FE2BA5B1B7}"/>
                </a:ext>
              </a:extLst>
            </p:cNvPr>
            <p:cNvSpPr/>
            <p:nvPr/>
          </p:nvSpPr>
          <p:spPr>
            <a:xfrm>
              <a:off x="3355848" y="2079501"/>
              <a:ext cx="1063739" cy="1062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58"/>
                <a:gd name="f4" fmla="val 20743"/>
                <a:gd name="f5" fmla="val 12736"/>
                <a:gd name="f6" fmla="val 11531"/>
                <a:gd name="f7" fmla="val 10557"/>
                <a:gd name="f8" fmla="val 649"/>
                <a:gd name="f9" fmla="val 1886"/>
                <a:gd name="f10" fmla="val 2396"/>
                <a:gd name="f11" fmla="val 10789"/>
                <a:gd name="f12" fmla="val 3076"/>
                <a:gd name="f13" fmla="val 11113"/>
                <a:gd name="f14" fmla="val 3710"/>
                <a:gd name="f15" fmla="val 11330"/>
                <a:gd name="f16" fmla="val 4158"/>
                <a:gd name="f17" fmla="val 11005"/>
                <a:gd name="f18" fmla="val 4668"/>
                <a:gd name="f19" fmla="val 10526"/>
                <a:gd name="f20" fmla="val 10510"/>
                <a:gd name="f21" fmla="val 10886"/>
                <a:gd name="f22" fmla="val 4356"/>
                <a:gd name="f23" fmla="val 11166"/>
                <a:gd name="f24" fmla="val 4012"/>
                <a:gd name="f25" fmla="val 3917"/>
                <a:gd name="f26" fmla="val 3819"/>
                <a:gd name="f27" fmla="val 11145"/>
                <a:gd name="f28" fmla="val 3726"/>
                <a:gd name="f29" fmla="val 11098"/>
                <a:gd name="f30" fmla="val 3092"/>
                <a:gd name="f31" fmla="val 10773"/>
                <a:gd name="f32" fmla="val 665"/>
                <a:gd name="f33" fmla="val 1"/>
                <a:gd name="f34" fmla="val 11515"/>
                <a:gd name="f35" fmla="val 12720"/>
                <a:gd name="f36" fmla="val 13926"/>
                <a:gd name="f37" fmla="val 14884"/>
                <a:gd name="f38" fmla="val 2536"/>
                <a:gd name="f39" fmla="val 14853"/>
                <a:gd name="f40" fmla="val 3154"/>
                <a:gd name="f41" fmla="val 14668"/>
                <a:gd name="f42" fmla="val 14374"/>
                <a:gd name="f43" fmla="val 3822"/>
                <a:gd name="f44" fmla="val 14326"/>
                <a:gd name="f45" fmla="val 3922"/>
                <a:gd name="f46" fmla="val 14304"/>
                <a:gd name="f47" fmla="val 4020"/>
                <a:gd name="f48" fmla="val 4360"/>
                <a:gd name="f49" fmla="val 14574"/>
                <a:gd name="f50" fmla="val 14946"/>
                <a:gd name="f51" fmla="val 20742"/>
                <a:gd name="f52" fmla="val 10511"/>
                <a:gd name="f53" fmla="val 20232"/>
                <a:gd name="f54" fmla="val 19799"/>
                <a:gd name="f55" fmla="val 19166"/>
                <a:gd name="f56" fmla="val 18470"/>
                <a:gd name="f57" fmla="val 17960"/>
                <a:gd name="f58" fmla="val 16739"/>
                <a:gd name="f59" fmla="val 16074"/>
                <a:gd name="f60" fmla="val 12721"/>
                <a:gd name="f61" fmla="val 14900"/>
                <a:gd name="f62" fmla="val 14854"/>
                <a:gd name="f63" fmla="val 18609"/>
                <a:gd name="f64" fmla="val 19227"/>
                <a:gd name="f65" fmla="val 14375"/>
                <a:gd name="f66" fmla="val 14158"/>
                <a:gd name="f67" fmla="val 14467"/>
                <a:gd name="f68" fmla="val 14962"/>
                <a:gd name="f69" fmla="val 20746"/>
                <a:gd name="f70" fmla="val 20435"/>
                <a:gd name="f71" fmla="val 20094"/>
                <a:gd name="f72" fmla="val 19996"/>
                <a:gd name="f73" fmla="val 19896"/>
                <a:gd name="f74" fmla="val 19800"/>
                <a:gd name="f75" fmla="val 19228"/>
                <a:gd name="f76" fmla="val 18610"/>
                <a:gd name="f77" fmla="val 17976"/>
                <a:gd name="f78" fmla="val 16075"/>
                <a:gd name="f79" fmla="val 16755"/>
                <a:gd name="f80" fmla="val 18486"/>
                <a:gd name="f81" fmla="val 19815"/>
                <a:gd name="f82" fmla="val 19909"/>
                <a:gd name="f83" fmla="val 20006"/>
                <a:gd name="f84" fmla="val 20101"/>
                <a:gd name="f85" fmla="val 20445"/>
                <a:gd name="f86" fmla="val 14483"/>
                <a:gd name="f87" fmla="val 14390"/>
                <a:gd name="f88" fmla="val 3725"/>
                <a:gd name="f89" fmla="val 14684"/>
                <a:gd name="f90" fmla="val 3153"/>
                <a:gd name="f91" fmla="val 2520"/>
                <a:gd name="f92" fmla="val 13942"/>
                <a:gd name="f93" fmla="*/ f0 1 20758"/>
                <a:gd name="f94" fmla="*/ f1 1 20743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20758"/>
                <a:gd name="f101" fmla="*/ f98 1 20743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20758" h="2074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18"/>
                  </a:cubicBezTo>
                  <a:lnTo>
                    <a:pt x="f18" y="f18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10" y="f7"/>
                    <a:pt x="f9" y="f7"/>
                  </a:cubicBezTo>
                  <a:cubicBezTo>
                    <a:pt x="f32" y="f7"/>
                    <a:pt x="f33" y="f34"/>
                    <a:pt x="f33" y="f35"/>
                  </a:cubicBezTo>
                  <a:cubicBezTo>
                    <a:pt x="f33" y="f36"/>
                    <a:pt x="f32" y="f37"/>
                    <a:pt x="f9" y="f37"/>
                  </a:cubicBezTo>
                  <a:cubicBezTo>
                    <a:pt x="f38" y="f39"/>
                    <a:pt x="f40" y="f41"/>
                    <a:pt x="f28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18" y="f49"/>
                    <a:pt x="f18" y="f50"/>
                  </a:cubicBezTo>
                  <a:lnTo>
                    <a:pt x="f18" y="f51"/>
                  </a:lnTo>
                  <a:lnTo>
                    <a:pt x="f52" y="f51"/>
                  </a:lnTo>
                  <a:cubicBezTo>
                    <a:pt x="f17" y="f51"/>
                    <a:pt x="f15" y="f53"/>
                    <a:pt x="f13" y="f54"/>
                  </a:cubicBezTo>
                  <a:cubicBezTo>
                    <a:pt x="f11" y="f55"/>
                    <a:pt x="f7" y="f56"/>
                    <a:pt x="f7" y="f57"/>
                  </a:cubicBezTo>
                  <a:cubicBezTo>
                    <a:pt x="f7" y="f58"/>
                    <a:pt x="f34" y="f59"/>
                    <a:pt x="f60" y="f59"/>
                  </a:cubicBezTo>
                  <a:cubicBezTo>
                    <a:pt x="f36" y="f59"/>
                    <a:pt x="f61" y="f58"/>
                    <a:pt x="f61" y="f57"/>
                  </a:cubicBezTo>
                  <a:cubicBezTo>
                    <a:pt x="f62" y="f63"/>
                    <a:pt x="f41" y="f64"/>
                    <a:pt x="f65" y="f54"/>
                  </a:cubicBezTo>
                  <a:cubicBezTo>
                    <a:pt x="f66" y="f53"/>
                    <a:pt x="f67" y="f51"/>
                    <a:pt x="f68" y="f51"/>
                  </a:cubicBezTo>
                  <a:lnTo>
                    <a:pt x="f3" y="f51"/>
                  </a:lnTo>
                  <a:lnTo>
                    <a:pt x="f3" y="f50"/>
                  </a:lnTo>
                  <a:cubicBezTo>
                    <a:pt x="f69" y="f49"/>
                    <a:pt x="f70" y="f46"/>
                    <a:pt x="f71" y="f46"/>
                  </a:cubicBezTo>
                  <a:cubicBezTo>
                    <a:pt x="f72" y="f46"/>
                    <a:pt x="f73" y="f44"/>
                    <a:pt x="f74" y="f42"/>
                  </a:cubicBezTo>
                  <a:cubicBezTo>
                    <a:pt x="f75" y="f41"/>
                    <a:pt x="f76" y="f39"/>
                    <a:pt x="f77" y="f37"/>
                  </a:cubicBezTo>
                  <a:cubicBezTo>
                    <a:pt x="f58" y="f37"/>
                    <a:pt x="f78" y="f36"/>
                    <a:pt x="f78" y="f35"/>
                  </a:cubicBezTo>
                  <a:cubicBezTo>
                    <a:pt x="f78" y="f34"/>
                    <a:pt x="f79" y="f7"/>
                    <a:pt x="f77" y="f7"/>
                  </a:cubicBezTo>
                  <a:cubicBezTo>
                    <a:pt x="f80" y="f7"/>
                    <a:pt x="f55" y="f31"/>
                    <a:pt x="f81" y="f29"/>
                  </a:cubicBezTo>
                  <a:cubicBezTo>
                    <a:pt x="f82" y="f27"/>
                    <a:pt x="f83" y="f23"/>
                    <a:pt x="f84" y="f23"/>
                  </a:cubicBezTo>
                  <a:cubicBezTo>
                    <a:pt x="f85" y="f23"/>
                    <a:pt x="f3" y="f21"/>
                    <a:pt x="f3" y="f20"/>
                  </a:cubicBezTo>
                  <a:lnTo>
                    <a:pt x="f3" y="f18"/>
                  </a:lnTo>
                  <a:lnTo>
                    <a:pt x="f68" y="f18"/>
                  </a:lnTo>
                  <a:cubicBezTo>
                    <a:pt x="f86" y="f18"/>
                    <a:pt x="f66" y="f16"/>
                    <a:pt x="f87" y="f88"/>
                  </a:cubicBezTo>
                  <a:cubicBezTo>
                    <a:pt x="f89" y="f90"/>
                    <a:pt x="f62" y="f91"/>
                    <a:pt x="f61" y="f9"/>
                  </a:cubicBezTo>
                  <a:cubicBezTo>
                    <a:pt x="f61" y="f8"/>
                    <a:pt x="f92" y="f2"/>
                    <a:pt x="f5" y="f2"/>
                  </a:cubicBezTo>
                  <a:close/>
                </a:path>
              </a:pathLst>
            </a:custGeom>
            <a:solidFill>
              <a:srgbClr val="0082E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Google Shape;1148;p35">
              <a:extLst>
                <a:ext uri="{FF2B5EF4-FFF2-40B4-BE49-F238E27FC236}">
                  <a16:creationId xmlns:a16="http://schemas.microsoft.com/office/drawing/2014/main" id="{9C555DA3-C419-4E94-8956-2C9F74DF9610}"/>
                </a:ext>
              </a:extLst>
            </p:cNvPr>
            <p:cNvSpPr/>
            <p:nvPr/>
          </p:nvSpPr>
          <p:spPr>
            <a:xfrm>
              <a:off x="4484373" y="2318717"/>
              <a:ext cx="1063739" cy="1063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58"/>
                <a:gd name="f4" fmla="val 4668"/>
                <a:gd name="f5" fmla="val 5796"/>
                <a:gd name="f6" fmla="val 6181"/>
                <a:gd name="f7" fmla="val 4360"/>
                <a:gd name="f8" fmla="val 6453"/>
                <a:gd name="f9" fmla="val 4019"/>
                <a:gd name="f10" fmla="val 3921"/>
                <a:gd name="f11" fmla="val 3822"/>
                <a:gd name="f12" fmla="val 6431"/>
                <a:gd name="f13" fmla="val 3726"/>
                <a:gd name="f14" fmla="val 6383"/>
                <a:gd name="f15" fmla="val 3154"/>
                <a:gd name="f16" fmla="val 6074"/>
                <a:gd name="f17" fmla="val 2536"/>
                <a:gd name="f18" fmla="val 5904"/>
                <a:gd name="f19" fmla="val 1886"/>
                <a:gd name="f20" fmla="val 5858"/>
                <a:gd name="f21" fmla="val 665"/>
                <a:gd name="f22" fmla="val 1"/>
                <a:gd name="f23" fmla="val 6831"/>
                <a:gd name="f24" fmla="val 8037"/>
                <a:gd name="f25" fmla="val 9243"/>
                <a:gd name="f26" fmla="val 10201"/>
                <a:gd name="f27" fmla="val 2396"/>
                <a:gd name="f28" fmla="val 3092"/>
                <a:gd name="f29" fmla="val 9969"/>
                <a:gd name="f30" fmla="val 9644"/>
                <a:gd name="f31" fmla="val 3817"/>
                <a:gd name="f32" fmla="val 9602"/>
                <a:gd name="f33" fmla="val 3913"/>
                <a:gd name="f34" fmla="val 9582"/>
                <a:gd name="f35" fmla="val 4006"/>
                <a:gd name="f36" fmla="val 4352"/>
                <a:gd name="f37" fmla="val 9854"/>
                <a:gd name="f38" fmla="val 10232"/>
                <a:gd name="f39" fmla="val 16074"/>
                <a:gd name="f40" fmla="val 10526"/>
                <a:gd name="f41" fmla="val 11021"/>
                <a:gd name="f42" fmla="val 11330"/>
                <a:gd name="f43" fmla="val 16584"/>
                <a:gd name="f44" fmla="val 11114"/>
                <a:gd name="f45" fmla="val 17017"/>
                <a:gd name="f46" fmla="val 10789"/>
                <a:gd name="f47" fmla="val 17666"/>
                <a:gd name="f48" fmla="val 10557"/>
                <a:gd name="f49" fmla="val 18346"/>
                <a:gd name="f50" fmla="val 18856"/>
                <a:gd name="f51" fmla="val 20093"/>
                <a:gd name="f52" fmla="val 11531"/>
                <a:gd name="f53" fmla="val 20757"/>
                <a:gd name="f54" fmla="val 12736"/>
                <a:gd name="f55" fmla="val 13942"/>
                <a:gd name="f56" fmla="val 14900"/>
                <a:gd name="f57" fmla="val 14854"/>
                <a:gd name="f58" fmla="val 18222"/>
                <a:gd name="f59" fmla="val 14684"/>
                <a:gd name="f60" fmla="val 17589"/>
                <a:gd name="f61" fmla="val 14390"/>
                <a:gd name="f62" fmla="val 14174"/>
                <a:gd name="f63" fmla="val 14483"/>
                <a:gd name="f64" fmla="val 14962"/>
                <a:gd name="f65" fmla="val 9856"/>
                <a:gd name="f66" fmla="val 20445"/>
                <a:gd name="f67" fmla="val 9576"/>
                <a:gd name="f68" fmla="val 20101"/>
                <a:gd name="f69" fmla="val 20006"/>
                <a:gd name="f70" fmla="val 19909"/>
                <a:gd name="f71" fmla="val 9598"/>
                <a:gd name="f72" fmla="val 19815"/>
                <a:gd name="f73" fmla="val 19166"/>
                <a:gd name="f74" fmla="val 18486"/>
                <a:gd name="f75" fmla="val 17976"/>
                <a:gd name="f76" fmla="val 16739"/>
                <a:gd name="f77" fmla="val 16059"/>
                <a:gd name="f78" fmla="val 9227"/>
                <a:gd name="f79" fmla="val 16724"/>
                <a:gd name="f80" fmla="val 17960"/>
                <a:gd name="f81" fmla="val 18594"/>
                <a:gd name="f82" fmla="val 19228"/>
                <a:gd name="f83" fmla="val 19800"/>
                <a:gd name="f84" fmla="val 19896"/>
                <a:gd name="f85" fmla="val 19995"/>
                <a:gd name="f86" fmla="val 20434"/>
                <a:gd name="f87" fmla="val 20742"/>
                <a:gd name="f88" fmla="val 14947"/>
                <a:gd name="f89" fmla="val 14467"/>
                <a:gd name="f90" fmla="val 15"/>
                <a:gd name="f91" fmla="val 14143"/>
                <a:gd name="f92" fmla="val 525"/>
                <a:gd name="f93" fmla="val 14359"/>
                <a:gd name="f94" fmla="val 958"/>
                <a:gd name="f95" fmla="val 14668"/>
                <a:gd name="f96" fmla="val 1515"/>
                <a:gd name="f97" fmla="val 14838"/>
                <a:gd name="f98" fmla="val 2148"/>
                <a:gd name="f99" fmla="val 14885"/>
                <a:gd name="f100" fmla="val 2782"/>
                <a:gd name="f101" fmla="val 13926"/>
                <a:gd name="f102" fmla="val 4683"/>
                <a:gd name="f103" fmla="val 12721"/>
                <a:gd name="f104" fmla="val 11515"/>
                <a:gd name="f105" fmla="val 10542"/>
                <a:gd name="f106" fmla="val 2287"/>
                <a:gd name="f107" fmla="val 10773"/>
                <a:gd name="f108" fmla="val 1592"/>
                <a:gd name="f109" fmla="val 11098"/>
                <a:gd name="f110" fmla="val 11314"/>
                <a:gd name="f111" fmla="val 11005"/>
                <a:gd name="f112" fmla="val 10511"/>
                <a:gd name="f113" fmla="*/ f0 1 20758"/>
                <a:gd name="f114" fmla="*/ f1 1 20758"/>
                <a:gd name="f115" fmla="val f2"/>
                <a:gd name="f116" fmla="val f3"/>
                <a:gd name="f117" fmla="+- f116 0 f115"/>
                <a:gd name="f118" fmla="*/ f117 1 20758"/>
                <a:gd name="f119" fmla="*/ f115 1 f118"/>
                <a:gd name="f120" fmla="*/ f116 1 f118"/>
                <a:gd name="f121" fmla="*/ f119 f113 1"/>
                <a:gd name="f122" fmla="*/ f120 f113 1"/>
                <a:gd name="f123" fmla="*/ f120 f114 1"/>
                <a:gd name="f124" fmla="*/ f119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1" t="f124" r="f122" b="f123"/>
              <a:pathLst>
                <a:path w="20758" h="20758">
                  <a:moveTo>
                    <a:pt x="f4" y="f2"/>
                  </a:moveTo>
                  <a:lnTo>
                    <a:pt x="f4" y="f5"/>
                  </a:lnTo>
                  <a:cubicBezTo>
                    <a:pt x="f4" y="f6"/>
                    <a:pt x="f7" y="f8"/>
                    <a:pt x="f9" y="f8"/>
                  </a:cubicBezTo>
                  <a:cubicBezTo>
                    <a:pt x="f10" y="f8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2" y="f23"/>
                    <a:pt x="f22" y="f24"/>
                  </a:cubicBezTo>
                  <a:cubicBezTo>
                    <a:pt x="f22" y="f25"/>
                    <a:pt x="f21" y="f26"/>
                    <a:pt x="f19" y="f26"/>
                  </a:cubicBezTo>
                  <a:cubicBezTo>
                    <a:pt x="f27" y="f26"/>
                    <a:pt x="f28" y="f29"/>
                    <a:pt x="f13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4" y="f37"/>
                    <a:pt x="f4" y="f38"/>
                  </a:cubicBezTo>
                  <a:lnTo>
                    <a:pt x="f4" y="f39"/>
                  </a:lnTo>
                  <a:lnTo>
                    <a:pt x="f40" y="f39"/>
                  </a:ln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cubicBezTo>
                    <a:pt x="f55" y="f53"/>
                    <a:pt x="f56" y="f51"/>
                    <a:pt x="f56" y="f50"/>
                  </a:cubicBezTo>
                  <a:cubicBezTo>
                    <a:pt x="f57" y="f58"/>
                    <a:pt x="f59" y="f60"/>
                    <a:pt x="f61" y="f45"/>
                  </a:cubicBezTo>
                  <a:cubicBezTo>
                    <a:pt x="f62" y="f43"/>
                    <a:pt x="f63" y="f39"/>
                    <a:pt x="f64" y="f39"/>
                  </a:cubicBezTo>
                  <a:lnTo>
                    <a:pt x="f3" y="f39"/>
                  </a:lnTo>
                  <a:lnTo>
                    <a:pt x="f3" y="f38"/>
                  </a:lnTo>
                  <a:cubicBezTo>
                    <a:pt x="f3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30"/>
                  </a:cubicBezTo>
                  <a:cubicBezTo>
                    <a:pt x="f73" y="f29"/>
                    <a:pt x="f74" y="f26"/>
                    <a:pt x="f75" y="f26"/>
                  </a:cubicBezTo>
                  <a:cubicBezTo>
                    <a:pt x="f76" y="f26"/>
                    <a:pt x="f77" y="f78"/>
                    <a:pt x="f77" y="f24"/>
                  </a:cubicBezTo>
                  <a:cubicBezTo>
                    <a:pt x="f77" y="f23"/>
                    <a:pt x="f79" y="f20"/>
                    <a:pt x="f80" y="f20"/>
                  </a:cubicBezTo>
                  <a:cubicBezTo>
                    <a:pt x="f81" y="f18"/>
                    <a:pt x="f82" y="f16"/>
                    <a:pt x="f83" y="f14"/>
                  </a:cubicBezTo>
                  <a:cubicBezTo>
                    <a:pt x="f84" y="f12"/>
                    <a:pt x="f85" y="f8"/>
                    <a:pt x="f51" y="f8"/>
                  </a:cubicBezTo>
                  <a:cubicBezTo>
                    <a:pt x="f86" y="f8"/>
                    <a:pt x="f87" y="f6"/>
                    <a:pt x="f87" y="f5"/>
                  </a:cubicBezTo>
                  <a:lnTo>
                    <a:pt x="f87" y="f2"/>
                  </a:lnTo>
                  <a:lnTo>
                    <a:pt x="f88" y="f2"/>
                  </a:ln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99" y="f9"/>
                    <a:pt x="f101" y="f102"/>
                    <a:pt x="f103" y="f102"/>
                  </a:cubicBezTo>
                  <a:cubicBezTo>
                    <a:pt x="f104" y="f102"/>
                    <a:pt x="f105" y="f9"/>
                    <a:pt x="f105" y="f100"/>
                  </a:cubicBezTo>
                  <a:cubicBezTo>
                    <a:pt x="f105" y="f106"/>
                    <a:pt x="f107" y="f108"/>
                    <a:pt x="f109" y="f94"/>
                  </a:cubicBezTo>
                  <a:cubicBezTo>
                    <a:pt x="f110" y="f92"/>
                    <a:pt x="f111" y="f90"/>
                    <a:pt x="f112" y="f2"/>
                  </a:cubicBezTo>
                  <a:close/>
                </a:path>
              </a:pathLst>
            </a:custGeom>
            <a:solidFill>
              <a:srgbClr val="FFAE2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Google Shape;1149;p35">
              <a:extLst>
                <a:ext uri="{FF2B5EF4-FFF2-40B4-BE49-F238E27FC236}">
                  <a16:creationId xmlns:a16="http://schemas.microsoft.com/office/drawing/2014/main" id="{509464CB-9CFB-4123-AB10-1B0FE0B467AF}"/>
                </a:ext>
              </a:extLst>
            </p:cNvPr>
            <p:cNvSpPr/>
            <p:nvPr/>
          </p:nvSpPr>
          <p:spPr>
            <a:xfrm>
              <a:off x="3595064" y="2897733"/>
              <a:ext cx="1062971" cy="1063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43"/>
                <a:gd name="f4" fmla="val 20758"/>
                <a:gd name="f5" fmla="val 8037"/>
                <a:gd name="f6" fmla="val 6832"/>
                <a:gd name="f7" fmla="val 5858"/>
                <a:gd name="f8" fmla="val 665"/>
                <a:gd name="f9" fmla="val 1886"/>
                <a:gd name="f10" fmla="val 5905"/>
                <a:gd name="f11" fmla="val 2535"/>
                <a:gd name="f12" fmla="val 6090"/>
                <a:gd name="f13" fmla="val 3153"/>
                <a:gd name="f14" fmla="val 6384"/>
                <a:gd name="f15" fmla="val 3725"/>
                <a:gd name="f16" fmla="val 6600"/>
                <a:gd name="f17" fmla="val 4158"/>
                <a:gd name="f18" fmla="val 6291"/>
                <a:gd name="f19" fmla="val 4668"/>
                <a:gd name="f20" fmla="val 5796"/>
                <a:gd name="f21" fmla="val 10526"/>
                <a:gd name="f22" fmla="val 10901"/>
                <a:gd name="f23" fmla="val 313"/>
                <a:gd name="f24" fmla="val 11181"/>
                <a:gd name="f25" fmla="val 664"/>
                <a:gd name="f26" fmla="val 761"/>
                <a:gd name="f27" fmla="val 862"/>
                <a:gd name="f28" fmla="val 11160"/>
                <a:gd name="f29" fmla="val 959"/>
                <a:gd name="f30" fmla="val 11113"/>
                <a:gd name="f31" fmla="val 1592"/>
                <a:gd name="f32" fmla="val 10788"/>
                <a:gd name="f33" fmla="val 2288"/>
                <a:gd name="f34" fmla="val 10557"/>
                <a:gd name="f35" fmla="val 2782"/>
                <a:gd name="f36" fmla="val 4019"/>
                <a:gd name="f37" fmla="val 4699"/>
                <a:gd name="f38" fmla="val 11530"/>
                <a:gd name="f39" fmla="val 12736"/>
                <a:gd name="f40" fmla="val 13941"/>
                <a:gd name="f41" fmla="val 4034"/>
                <a:gd name="f42" fmla="val 14900"/>
                <a:gd name="f43" fmla="val 2813"/>
                <a:gd name="f44" fmla="val 2164"/>
                <a:gd name="f45" fmla="val 14853"/>
                <a:gd name="f46" fmla="val 1546"/>
                <a:gd name="f47" fmla="val 14683"/>
                <a:gd name="f48" fmla="val 974"/>
                <a:gd name="f49" fmla="val 14374"/>
                <a:gd name="f50" fmla="val 878"/>
                <a:gd name="f51" fmla="val 14326"/>
                <a:gd name="f52" fmla="val 778"/>
                <a:gd name="f53" fmla="val 14304"/>
                <a:gd name="f54" fmla="val 681"/>
                <a:gd name="f55" fmla="val 340"/>
                <a:gd name="f56" fmla="val 31"/>
                <a:gd name="f57" fmla="val 14577"/>
                <a:gd name="f58" fmla="val 14962"/>
                <a:gd name="f59" fmla="val 20757"/>
                <a:gd name="f60" fmla="val 5827"/>
                <a:gd name="f61" fmla="val 6306"/>
                <a:gd name="f62" fmla="val 20742"/>
                <a:gd name="f63" fmla="val 6616"/>
                <a:gd name="f64" fmla="val 20232"/>
                <a:gd name="f65" fmla="val 6399"/>
                <a:gd name="f66" fmla="val 19799"/>
                <a:gd name="f67" fmla="val 6105"/>
                <a:gd name="f68" fmla="val 19243"/>
                <a:gd name="f69" fmla="val 5920"/>
                <a:gd name="f70" fmla="val 18609"/>
                <a:gd name="f71" fmla="val 5874"/>
                <a:gd name="f72" fmla="val 17975"/>
                <a:gd name="f73" fmla="val 16739"/>
                <a:gd name="f74" fmla="val 6847"/>
                <a:gd name="f75" fmla="val 16074"/>
                <a:gd name="f76" fmla="val 8053"/>
                <a:gd name="f77" fmla="val 9258"/>
                <a:gd name="f78" fmla="val 10217"/>
                <a:gd name="f79" fmla="val 18470"/>
                <a:gd name="f80" fmla="val 10000"/>
                <a:gd name="f81" fmla="val 19166"/>
                <a:gd name="f82" fmla="val 9676"/>
                <a:gd name="f83" fmla="val 9459"/>
                <a:gd name="f84" fmla="val 9768"/>
                <a:gd name="f85" fmla="val 10248"/>
                <a:gd name="f86" fmla="val 16383"/>
                <a:gd name="f87" fmla="val 16724"/>
                <a:gd name="f88" fmla="val 16821"/>
                <a:gd name="f89" fmla="val 16921"/>
                <a:gd name="f90" fmla="val 17017"/>
                <a:gd name="f91" fmla="val 17589"/>
                <a:gd name="f92" fmla="val 18223"/>
                <a:gd name="f93" fmla="val 18856"/>
                <a:gd name="f94" fmla="val 20093"/>
                <a:gd name="f95" fmla="val 18346"/>
                <a:gd name="f96" fmla="val 17666"/>
                <a:gd name="f97" fmla="val 16923"/>
                <a:gd name="f98" fmla="val 16826"/>
                <a:gd name="f99" fmla="val 16731"/>
                <a:gd name="f100" fmla="val 16387"/>
                <a:gd name="f101" fmla="val 10232"/>
                <a:gd name="f102" fmla="val 9753"/>
                <a:gd name="f103" fmla="val 9428"/>
                <a:gd name="f104" fmla="val 9660"/>
                <a:gd name="f105" fmla="val 9985"/>
                <a:gd name="f106" fmla="val 3091"/>
                <a:gd name="f107" fmla="val 10201"/>
                <a:gd name="f108" fmla="val 2396"/>
                <a:gd name="f109" fmla="val 9243"/>
                <a:gd name="f110" fmla="*/ f0 1 20743"/>
                <a:gd name="f111" fmla="*/ f1 1 20758"/>
                <a:gd name="f112" fmla="val f2"/>
                <a:gd name="f113" fmla="val f3"/>
                <a:gd name="f114" fmla="val f4"/>
                <a:gd name="f115" fmla="+- f114 0 f112"/>
                <a:gd name="f116" fmla="+- f113 0 f112"/>
                <a:gd name="f117" fmla="*/ f116 1 20743"/>
                <a:gd name="f118" fmla="*/ f115 1 20758"/>
                <a:gd name="f119" fmla="*/ f112 1 f117"/>
                <a:gd name="f120" fmla="*/ f113 1 f117"/>
                <a:gd name="f121" fmla="*/ f112 1 f118"/>
                <a:gd name="f122" fmla="*/ f114 1 f118"/>
                <a:gd name="f123" fmla="*/ f119 f110 1"/>
                <a:gd name="f124" fmla="*/ f120 f110 1"/>
                <a:gd name="f125" fmla="*/ f122 f111 1"/>
                <a:gd name="f126" fmla="*/ f121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20743" h="2075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lnTo>
                    <a:pt x="f2" y="f19"/>
                  </a:lnTo>
                  <a:lnTo>
                    <a:pt x="f2" y="f21"/>
                  </a:lnTo>
                  <a:cubicBezTo>
                    <a:pt x="f2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7" y="f39"/>
                  </a:cubicBezTo>
                  <a:cubicBezTo>
                    <a:pt x="f37" y="f40"/>
                    <a:pt x="f41" y="f42"/>
                    <a:pt x="f43" y="f42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7"/>
                    <a:pt x="f56" y="f58"/>
                  </a:cubicBezTo>
                  <a:lnTo>
                    <a:pt x="f56" y="f59"/>
                  </a:lnTo>
                  <a:lnTo>
                    <a:pt x="f60" y="f59"/>
                  </a:ln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1" y="f73"/>
                    <a:pt x="f74" y="f75"/>
                    <a:pt x="f76" y="f75"/>
                  </a:cubicBezTo>
                  <a:cubicBezTo>
                    <a:pt x="f77" y="f75"/>
                    <a:pt x="f78" y="f73"/>
                    <a:pt x="f78" y="f72"/>
                  </a:cubicBezTo>
                  <a:cubicBezTo>
                    <a:pt x="f78" y="f79"/>
                    <a:pt x="f80" y="f81"/>
                    <a:pt x="f82" y="f66"/>
                  </a:cubicBezTo>
                  <a:cubicBezTo>
                    <a:pt x="f83" y="f64"/>
                    <a:pt x="f84" y="f62"/>
                    <a:pt x="f85" y="f59"/>
                  </a:cubicBezTo>
                  <a:lnTo>
                    <a:pt x="f75" y="f59"/>
                  </a:lnTo>
                  <a:lnTo>
                    <a:pt x="f75" y="f58"/>
                  </a:lnTo>
                  <a:cubicBezTo>
                    <a:pt x="f75" y="f57"/>
                    <a:pt x="f86" y="f53"/>
                    <a:pt x="f87" y="f53"/>
                  </a:cubicBezTo>
                  <a:cubicBezTo>
                    <a:pt x="f88" y="f53"/>
                    <a:pt x="f89" y="f51"/>
                    <a:pt x="f90" y="f49"/>
                  </a:cubicBezTo>
                  <a:cubicBezTo>
                    <a:pt x="f91" y="f47"/>
                    <a:pt x="f92" y="f45"/>
                    <a:pt x="f93" y="f42"/>
                  </a:cubicBezTo>
                  <a:cubicBezTo>
                    <a:pt x="f94" y="f42"/>
                    <a:pt x="f62" y="f40"/>
                    <a:pt x="f62" y="f39"/>
                  </a:cubicBezTo>
                  <a:cubicBezTo>
                    <a:pt x="f62" y="f38"/>
                    <a:pt x="f94" y="f34"/>
                    <a:pt x="f93" y="f34"/>
                  </a:cubicBezTo>
                  <a:cubicBezTo>
                    <a:pt x="f95" y="f34"/>
                    <a:pt x="f96" y="f32"/>
                    <a:pt x="f90" y="f30"/>
                  </a:cubicBezTo>
                  <a:cubicBezTo>
                    <a:pt x="f97" y="f28"/>
                    <a:pt x="f98" y="f24"/>
                    <a:pt x="f99" y="f24"/>
                  </a:cubicBezTo>
                  <a:cubicBezTo>
                    <a:pt x="f100" y="f24"/>
                    <a:pt x="f75" y="f22"/>
                    <a:pt x="f75" y="f21"/>
                  </a:cubicBezTo>
                  <a:lnTo>
                    <a:pt x="f75" y="f19"/>
                  </a:lnTo>
                  <a:lnTo>
                    <a:pt x="f101" y="f19"/>
                  </a:lnTo>
                  <a:cubicBezTo>
                    <a:pt x="f102" y="f19"/>
                    <a:pt x="f103" y="f17"/>
                    <a:pt x="f104" y="f15"/>
                  </a:cubicBezTo>
                  <a:cubicBezTo>
                    <a:pt x="f105" y="f106"/>
                    <a:pt x="f107" y="f108"/>
                    <a:pt x="f107" y="f9"/>
                  </a:cubicBezTo>
                  <a:cubicBezTo>
                    <a:pt x="f107" y="f8"/>
                    <a:pt x="f109" y="f2"/>
                    <a:pt x="f5" y="f2"/>
                  </a:cubicBezTo>
                  <a:close/>
                </a:path>
              </a:pathLst>
            </a:custGeom>
            <a:solidFill>
              <a:srgbClr val="FF3F4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Graphic Design Marketing Plan by Slidesg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2111</Words>
  <Application>Microsoft Office PowerPoint</Application>
  <PresentationFormat>On-screen Show (16:9)</PresentationFormat>
  <Paragraphs>319</Paragraphs>
  <Slides>47</Slides>
  <Notes>45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47</vt:i4>
      </vt:variant>
    </vt:vector>
  </HeadingPairs>
  <TitlesOfParts>
    <vt:vector size="63" baseType="lpstr">
      <vt:lpstr>Amatic SC</vt:lpstr>
      <vt:lpstr>Arial</vt:lpstr>
      <vt:lpstr>Arial Black</vt:lpstr>
      <vt:lpstr>Calibri</vt:lpstr>
      <vt:lpstr>Century Gothic</vt:lpstr>
      <vt:lpstr>Josefin Sans Bold</vt:lpstr>
      <vt:lpstr>Lato</vt:lpstr>
      <vt:lpstr>Lato Black</vt:lpstr>
      <vt:lpstr>Montserrat </vt:lpstr>
      <vt:lpstr>Open Sans Light</vt:lpstr>
      <vt:lpstr>Oswald</vt:lpstr>
      <vt:lpstr>Roboto</vt:lpstr>
      <vt:lpstr>Roboto Medium</vt:lpstr>
      <vt:lpstr>Rubik</vt:lpstr>
      <vt:lpstr>Rubik Light</vt:lpstr>
      <vt:lpstr>Graphic Design Marketing Plan by Slidesgo</vt:lpstr>
      <vt:lpstr>PowerPoint Presentation</vt:lpstr>
      <vt:lpstr>PowerPoint Presentation</vt:lpstr>
      <vt:lpstr>اینفوگرافیک</vt:lpstr>
      <vt:lpstr>فهرست مطالب</vt:lpstr>
      <vt:lpstr>PowerPoint Presentation</vt:lpstr>
      <vt:lpstr>تکامل ما</vt:lpstr>
      <vt:lpstr>چه چیزی ما را متمایز می کند؟</vt:lpstr>
      <vt:lpstr>-یک نفر معروف</vt:lpstr>
      <vt:lpstr>اصول راهنما</vt:lpstr>
      <vt:lpstr>نمایه شخصی خریدار</vt:lpstr>
      <vt:lpstr>PowerPoint Presentation</vt:lpstr>
      <vt:lpstr>سبک اینفوگرافیک </vt:lpstr>
      <vt:lpstr>PowerPoint Presentation</vt:lpstr>
      <vt:lpstr>نرم افزار دسکتاپ</vt:lpstr>
      <vt:lpstr>سفر خریدار</vt:lpstr>
      <vt:lpstr>30%</vt:lpstr>
      <vt:lpstr>سبک اینفوگرافیک </vt:lpstr>
      <vt:lpstr>PowerPoint Presentation</vt:lpstr>
      <vt:lpstr>سبک اینفوگرافیک </vt:lpstr>
      <vt:lpstr>نام بخش</vt:lpstr>
      <vt:lpstr>سبک اینفوگرافیک </vt:lpstr>
      <vt:lpstr>سبک اینفوگرافیک </vt:lpstr>
      <vt:lpstr>استراتژی</vt:lpstr>
      <vt:lpstr>PowerPoint Presentation</vt:lpstr>
      <vt:lpstr>سبک اینفوگرافیک </vt:lpstr>
      <vt:lpstr>PowerPoint Presentation</vt:lpstr>
      <vt:lpstr>PowerPoint Presentation</vt:lpstr>
      <vt:lpstr>تیم ما</vt:lpstr>
      <vt:lpstr>سبک اینفوگرافیک </vt:lpstr>
      <vt:lpstr>PowerPoint Presentation</vt:lpstr>
      <vt:lpstr>با تشکر از شما دوستان عزیز... !</vt:lpstr>
      <vt:lpstr>منابع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برتر</vt:lpstr>
      <vt:lpstr>نمادهای برتر</vt:lpstr>
    </vt:vector>
  </TitlesOfParts>
  <Manager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modified xsi:type="dcterms:W3CDTF">2023-10-14T14:16:22Z</dcterms:modified>
  <cp:category/>
</cp:coreProperties>
</file>