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3" r:id="rId3"/>
  </p:sldMasterIdLst>
  <p:notesMasterIdLst>
    <p:notesMasterId r:id="rId51"/>
  </p:notesMasterIdLst>
  <p:sldIdLst>
    <p:sldId id="256" r:id="rId4"/>
    <p:sldId id="264" r:id="rId5"/>
    <p:sldId id="263" r:id="rId6"/>
    <p:sldId id="268" r:id="rId7"/>
    <p:sldId id="265" r:id="rId8"/>
    <p:sldId id="266" r:id="rId9"/>
    <p:sldId id="267" r:id="rId10"/>
    <p:sldId id="271" r:id="rId11"/>
    <p:sldId id="276" r:id="rId12"/>
    <p:sldId id="277" r:id="rId13"/>
    <p:sldId id="272" r:id="rId14"/>
    <p:sldId id="278" r:id="rId15"/>
    <p:sldId id="279" r:id="rId16"/>
    <p:sldId id="275" r:id="rId17"/>
    <p:sldId id="280" r:id="rId18"/>
    <p:sldId id="288" r:id="rId19"/>
    <p:sldId id="270" r:id="rId20"/>
    <p:sldId id="281" r:id="rId21"/>
    <p:sldId id="286" r:id="rId22"/>
    <p:sldId id="282" r:id="rId23"/>
    <p:sldId id="274" r:id="rId24"/>
    <p:sldId id="283" r:id="rId25"/>
    <p:sldId id="284" r:id="rId26"/>
    <p:sldId id="269" r:id="rId27"/>
    <p:sldId id="285" r:id="rId28"/>
    <p:sldId id="273" r:id="rId29"/>
    <p:sldId id="287" r:id="rId30"/>
    <p:sldId id="289" r:id="rId31"/>
    <p:sldId id="290" r:id="rId32"/>
    <p:sldId id="262" r:id="rId33"/>
    <p:sldId id="293" r:id="rId34"/>
    <p:sldId id="294" r:id="rId35"/>
    <p:sldId id="295" r:id="rId36"/>
    <p:sldId id="296" r:id="rId37"/>
    <p:sldId id="292" r:id="rId38"/>
    <p:sldId id="297" r:id="rId39"/>
    <p:sldId id="298" r:id="rId40"/>
    <p:sldId id="299" r:id="rId41"/>
    <p:sldId id="300" r:id="rId42"/>
    <p:sldId id="301" r:id="rId43"/>
    <p:sldId id="302" r:id="rId44"/>
    <p:sldId id="303" r:id="rId45"/>
    <p:sldId id="304" r:id="rId46"/>
    <p:sldId id="305" r:id="rId47"/>
    <p:sldId id="306" r:id="rId48"/>
    <p:sldId id="307" r:id="rId49"/>
    <p:sldId id="308" r:id="rId50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9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2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7" d="100"/>
          <a:sy n="87" d="100"/>
        </p:scale>
        <p:origin x="126" y="288"/>
      </p:cViewPr>
      <p:guideLst>
        <p:guide orient="horz" pos="189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microsoft.com/office/2018/10/relationships/authors" Target="authors.xml"/><Relationship Id="rId8" Type="http://schemas.openxmlformats.org/officeDocument/2006/relationships/slide" Target="slides/slide5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85D-4D03-8FD6-5A5FA352B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9920"/>
        <c:axId val="635098288"/>
      </c:barChart>
      <c:catAx>
        <c:axId val="635099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8288"/>
        <c:crosses val="autoZero"/>
        <c:auto val="1"/>
        <c:lblAlgn val="ctr"/>
        <c:lblOffset val="100"/>
        <c:noMultiLvlLbl val="0"/>
      </c:catAx>
      <c:valAx>
        <c:axId val="6350982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9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9F9-4B85-976A-3089937A0F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4480"/>
        <c:axId val="635097200"/>
      </c:barChart>
      <c:catAx>
        <c:axId val="6350944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7200"/>
        <c:crosses val="autoZero"/>
        <c:auto val="1"/>
        <c:lblAlgn val="ctr"/>
        <c:lblOffset val="100"/>
        <c:noMultiLvlLbl val="0"/>
      </c:catAx>
      <c:valAx>
        <c:axId val="6350972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4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58BE-499F-B95E-A2CD8E581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89584"/>
        <c:axId val="635090128"/>
      </c:barChart>
      <c:catAx>
        <c:axId val="6350895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0128"/>
        <c:crosses val="autoZero"/>
        <c:auto val="1"/>
        <c:lblAlgn val="ctr"/>
        <c:lblOffset val="100"/>
        <c:noMultiLvlLbl val="0"/>
      </c:catAx>
      <c:valAx>
        <c:axId val="635090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86F-4EF0-8093-23F9700353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5024"/>
        <c:axId val="635096112"/>
      </c:barChart>
      <c:catAx>
        <c:axId val="635095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6112"/>
        <c:crosses val="autoZero"/>
        <c:auto val="1"/>
        <c:lblAlgn val="ctr"/>
        <c:lblOffset val="100"/>
        <c:noMultiLvlLbl val="0"/>
      </c:catAx>
      <c:valAx>
        <c:axId val="6350961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5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940-4D41-8A63-EF7A70A07974}"/>
              </c:ext>
            </c:extLst>
          </c:dPt>
          <c:dPt>
            <c:idx val="1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940-4D41-8A63-EF7A70A0797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940-4D41-8A63-EF7A70A079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8CE-44BD-9A52-FB8032E533FB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8CE-44BD-9A52-FB8032E533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8CE-44BD-9A52-FB8032E53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5967435182021744E-2"/>
          <c:y val="0"/>
          <c:w val="0.92806512963595655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0-96AC-405B-A51B-BE332AEF58A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4D0-45AA-AFD5-A5F4A2A0D318}"/>
            </c:ext>
          </c:extLst>
        </c:ser>
        <c:ser>
          <c:idx val="1"/>
          <c:order val="1"/>
          <c:spPr>
            <a:solidFill>
              <a:schemeClr val="accent1">
                <a:alpha val="40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6AC-405B-A51B-BE332AEF58A1}"/>
              </c:ext>
            </c:extLst>
          </c:dPt>
          <c:val>
            <c:numRef>
              <c:f>Sheet1!$C$2:$C$3</c:f>
              <c:numCache>
                <c:formatCode>General</c:formatCode>
                <c:ptCount val="2"/>
                <c:pt idx="0">
                  <c:v>45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4D0-45AA-AFD5-A5F4A2A0D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827084784"/>
        <c:axId val="827078800"/>
      </c:barChart>
      <c:catAx>
        <c:axId val="8270847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827078800"/>
        <c:crosses val="autoZero"/>
        <c:auto val="1"/>
        <c:lblAlgn val="ctr"/>
        <c:lblOffset val="100"/>
        <c:noMultiLvlLbl val="0"/>
      </c:catAx>
      <c:valAx>
        <c:axId val="8270788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827084784"/>
        <c:crosses val="autoZero"/>
        <c:crossBetween val="between"/>
      </c:valAx>
    </c:plotArea>
    <c:plotVisOnly val="1"/>
    <c:dispBlanksAs val="gap"/>
    <c:showDLblsOverMax val="0"/>
  </c:chart>
  <c:spPr>
    <a:noFill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6E5A4A-2442-4CDD-A064-33FEE31C2280}" type="datetimeFigureOut">
              <a:rPr lang="en-US" smtClean="0"/>
              <a:t>7/17/2023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9491EC-EA2D-4DE3-BDF7-2A7C4EFEB6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5147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075806"/>
            <a:ext cx="9144000" cy="1728192"/>
          </a:xfrm>
          <a:prstGeom prst="rect">
            <a:avLst/>
          </a:prstGeom>
          <a:gradFill flip="none" rotWithShape="1">
            <a:gsLst>
              <a:gs pos="20000">
                <a:srgbClr val="FFFFFF">
                  <a:alpha val="90000"/>
                </a:srgbClr>
              </a:gs>
              <a:gs pos="0">
                <a:schemeClr val="bg1">
                  <a:alpha val="0"/>
                </a:schemeClr>
              </a:gs>
              <a:gs pos="80000">
                <a:schemeClr val="bg1">
                  <a:alpha val="90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3295076"/>
            <a:ext cx="9144000" cy="61200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3600" b="1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+mn-ea"/>
              </a:rPr>
              <a:t>FREE PPT TEMPLATES</a:t>
            </a:r>
            <a:endParaRPr lang="en-US" altLang="ko-KR" b="1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3920168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sz="1400" b="1" dirty="0"/>
              <a:t>INSERT THE TITLE OF YOUR PRESENTATION HERE</a:t>
            </a:r>
            <a:endParaRPr lang="en-US" altLang="ko-KR" sz="1400" dirty="0"/>
          </a:p>
        </p:txBody>
      </p: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311243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 flipH="1">
            <a:off x="4860032" y="1131590"/>
            <a:ext cx="4283968" cy="2880320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332704" y="0"/>
            <a:ext cx="3338624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32159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474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0948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91854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119664" y="241759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 flipH="1">
            <a:off x="164882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Rectangle 9"/>
          <p:cNvSpPr/>
          <p:nvPr userDrawn="1"/>
        </p:nvSpPr>
        <p:spPr>
          <a:xfrm flipH="1">
            <a:off x="6069538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119664" y="1815750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119664" y="3389741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02735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 flipH="1">
            <a:off x="0" y="0"/>
            <a:ext cx="9144000" cy="5143500"/>
          </a:xfrm>
          <a:custGeom>
            <a:avLst/>
            <a:gdLst/>
            <a:ahLst/>
            <a:cxnLst/>
            <a:rect l="l" t="t" r="r" b="b"/>
            <a:pathLst>
              <a:path w="9153539" h="5143500">
                <a:moveTo>
                  <a:pt x="8820472" y="267494"/>
                </a:moveTo>
                <a:lnTo>
                  <a:pt x="8820472" y="4948014"/>
                </a:lnTo>
                <a:lnTo>
                  <a:pt x="5553076" y="4948014"/>
                </a:lnTo>
                <a:lnTo>
                  <a:pt x="5553076" y="267494"/>
                </a:lnTo>
                <a:close/>
                <a:moveTo>
                  <a:pt x="9153539" y="0"/>
                </a:moveTo>
                <a:lnTo>
                  <a:pt x="0" y="0"/>
                </a:lnTo>
                <a:lnTo>
                  <a:pt x="0" y="5143500"/>
                </a:lnTo>
                <a:lnTo>
                  <a:pt x="9153539" y="5143500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960440" y="267494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08472" y="1851670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742552" y="3435846"/>
            <a:ext cx="307792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960440" y="1851670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742552" y="1851099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308472" y="267494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26721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72002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Rounded Rectangle 16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298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91673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07904" y="2211710"/>
            <a:ext cx="543609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07904" y="2787774"/>
            <a:ext cx="543609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 userDrawn="1"/>
        </p:nvSpPr>
        <p:spPr>
          <a:xfrm>
            <a:off x="2519772" y="519522"/>
            <a:ext cx="4104456" cy="4104456"/>
          </a:xfrm>
          <a:prstGeom prst="ellipse">
            <a:avLst/>
          </a:pr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519772" y="2116842"/>
            <a:ext cx="410445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519624" y="2715766"/>
            <a:ext cx="410445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272127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 flipH="1">
            <a:off x="0" y="0"/>
            <a:ext cx="3203848" cy="5143500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572403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Rectangle 5"/>
          <p:cNvSpPr/>
          <p:nvPr userDrawn="1"/>
        </p:nvSpPr>
        <p:spPr>
          <a:xfrm flipH="1">
            <a:off x="0" y="3723878"/>
            <a:ext cx="9144000" cy="141962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888209" y="3040087"/>
            <a:ext cx="1367581" cy="1367581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5377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63352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97920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32488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6879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Rectangle 7"/>
          <p:cNvSpPr/>
          <p:nvPr userDrawn="1"/>
        </p:nvSpPr>
        <p:spPr>
          <a:xfrm flipH="1">
            <a:off x="0" y="2304256"/>
            <a:ext cx="9144000" cy="1419622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880" y="1522821"/>
            <a:ext cx="2808312" cy="3400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55527" y="1660969"/>
            <a:ext cx="1619609" cy="25017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84413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004047" y="1779661"/>
            <a:ext cx="3200431" cy="2410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65515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8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52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6" r:id="rId11"/>
    <p:sldLayoutId id="2147483675" r:id="rId12"/>
    <p:sldLayoutId id="2147483677" r:id="rId13"/>
    <p:sldLayoutId id="2147483656" r:id="rId14"/>
    <p:sldLayoutId id="2147483679" r:id="rId15"/>
    <p:sldLayoutId id="2147483680" r:id="rId16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-powerpoint-templates-design.com/" TargetMode="External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7" Type="http://schemas.openxmlformats.org/officeDocument/2006/relationships/image" Target="../media/image26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1.jp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6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42000" b="-4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043608" y="3507854"/>
            <a:ext cx="6336704" cy="612000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قالب پاورپوینت معماری پایدار </a:t>
            </a:r>
          </a:p>
          <a:p>
            <a:pPr rtl="1"/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(تم: اقلیم گرم و خشک)</a:t>
            </a:r>
            <a:endParaRPr lang="en-US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-108520" y="4516884"/>
            <a:ext cx="9144000" cy="288032"/>
          </a:xfrm>
        </p:spPr>
        <p:txBody>
          <a:bodyPr/>
          <a:lstStyle/>
          <a:p>
            <a:pPr rtl="1">
              <a:spcBef>
                <a:spcPts val="0"/>
              </a:spcBef>
              <a:defRPr/>
            </a:pPr>
            <a:r>
              <a:rPr lang="fa-IR" altLang="ko-KR" b="1" dirty="0">
                <a:cs typeface="B Nazanin" panose="00000700000000000000" pitchFamily="2" charset="-78"/>
              </a:rPr>
              <a:t>عنوان ارائه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hlinkClick r:id="rId3"/>
          </p:cNvPr>
          <p:cNvSpPr txBox="1"/>
          <p:nvPr/>
        </p:nvSpPr>
        <p:spPr>
          <a:xfrm>
            <a:off x="-18256" y="4825165"/>
            <a:ext cx="918051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800" b="1" dirty="0">
                <a:solidFill>
                  <a:schemeClr val="bg1"/>
                </a:solidFill>
                <a:cs typeface="B Nazanin" panose="00000700000000000000" pitchFamily="2" charset="-78"/>
                <a:hlinkClick r:id="rId3"/>
              </a:rPr>
              <a:t>http://www.free-powerpoint-templates-design.com</a:t>
            </a:r>
            <a:endParaRPr lang="ko-KR" altLang="en-US" sz="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1C1CD43A-0468-61B0-48A1-671C2005B747}"/>
              </a:ext>
            </a:extLst>
          </p:cNvPr>
          <p:cNvSpPr txBox="1">
            <a:spLocks/>
          </p:cNvSpPr>
          <p:nvPr/>
        </p:nvSpPr>
        <p:spPr>
          <a:xfrm>
            <a:off x="1043608" y="4405270"/>
            <a:ext cx="1512168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accent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>
              <a:spcBef>
                <a:spcPts val="0"/>
              </a:spcBef>
              <a:defRPr/>
            </a:pPr>
            <a:r>
              <a:rPr lang="fa-IR" altLang="ko-KR" sz="2400" b="1" dirty="0">
                <a:cs typeface="B Nazanin" panose="00000700000000000000" pitchFamily="2" charset="-78"/>
              </a:rPr>
              <a:t>47  اسلاید</a:t>
            </a:r>
            <a:endParaRPr lang="en-US" altLang="ko-KR" sz="2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 rot="16200000">
            <a:off x="3477803" y="2325484"/>
            <a:ext cx="546072" cy="1840831"/>
            <a:chOff x="4025928" y="989855"/>
            <a:chExt cx="576064" cy="1941935"/>
          </a:xfrm>
          <a:solidFill>
            <a:schemeClr val="accent1">
              <a:alpha val="70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ight Triangle 16"/>
            <p:cNvSpPr/>
            <p:nvPr/>
          </p:nvSpPr>
          <p:spPr>
            <a:xfrm flipH="1">
              <a:off x="4025992" y="989855"/>
              <a:ext cx="576000" cy="576000"/>
            </a:xfrm>
            <a:prstGeom prst="rtTriangl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028887" y="1131794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4" name="Rectangle 3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ight Triangle 4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rot="5400000">
            <a:off x="5223346" y="1780185"/>
            <a:ext cx="546072" cy="1842848"/>
            <a:chOff x="4025928" y="987727"/>
            <a:chExt cx="576064" cy="1944063"/>
          </a:xfrm>
          <a:solidFill>
            <a:schemeClr val="accent1">
              <a:alpha val="70000"/>
            </a:schemeClr>
          </a:solidFill>
        </p:grpSpPr>
        <p:sp>
          <p:nvSpPr>
            <p:cNvPr id="10" name="Rectangle 9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flipH="1">
              <a:off x="4025992" y="987727"/>
              <a:ext cx="576000" cy="576000"/>
            </a:xfrm>
            <a:prstGeom prst="rt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0800000">
            <a:off x="4574958" y="2972863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13" name="Rectangle 12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ight Triangle 13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4635720" y="2563107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3613704" y="2128076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4159743" y="3522585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70433" y="3107369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16016" y="134761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16016" y="1667641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716016" y="198766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44685" y="315099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44685" y="347102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244685" y="3791049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259916" y="363599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259916" y="395601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59916" y="42760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8778" y="1951323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8778" y="227135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8778" y="259137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54700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/>
          <p:cNvSpPr txBox="1">
            <a:spLocks/>
          </p:cNvSpPr>
          <p:nvPr/>
        </p:nvSpPr>
        <p:spPr>
          <a:xfrm>
            <a:off x="539552" y="699294"/>
            <a:ext cx="3456384" cy="19444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b="1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4378" y="2643758"/>
            <a:ext cx="2952328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9C6BA00-3B43-108C-37F0-C58CE05BB3AA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650259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t="-64000" b="-6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85557" y="1556930"/>
            <a:ext cx="3297807" cy="3254573"/>
            <a:chOff x="1888140" y="1940135"/>
            <a:chExt cx="3297807" cy="3254573"/>
          </a:xfrm>
          <a:solidFill>
            <a:schemeClr val="bg1">
              <a:lumMod val="95000"/>
            </a:schemeClr>
          </a:solidFill>
        </p:grpSpPr>
        <p:sp>
          <p:nvSpPr>
            <p:cNvPr id="5" name="Oval 21"/>
            <p:cNvSpPr>
              <a:spLocks noChangeAspect="1"/>
            </p:cNvSpPr>
            <p:nvPr/>
          </p:nvSpPr>
          <p:spPr>
            <a:xfrm>
              <a:off x="2451650" y="1940135"/>
              <a:ext cx="2143322" cy="216122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Oval 21"/>
            <p:cNvSpPr>
              <a:spLocks noChangeAspect="1"/>
            </p:cNvSpPr>
            <p:nvPr/>
          </p:nvSpPr>
          <p:spPr>
            <a:xfrm>
              <a:off x="4104324" y="1987840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Oval 21"/>
            <p:cNvSpPr>
              <a:spLocks noChangeAspect="1"/>
            </p:cNvSpPr>
            <p:nvPr/>
          </p:nvSpPr>
          <p:spPr>
            <a:xfrm>
              <a:off x="2202884" y="3909597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Oval 21"/>
            <p:cNvSpPr>
              <a:spLocks noChangeAspect="1"/>
            </p:cNvSpPr>
            <p:nvPr/>
          </p:nvSpPr>
          <p:spPr>
            <a:xfrm>
              <a:off x="1888140" y="2728946"/>
              <a:ext cx="754426" cy="76072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Oval 21"/>
            <p:cNvSpPr>
              <a:spLocks noChangeAspect="1"/>
            </p:cNvSpPr>
            <p:nvPr/>
          </p:nvSpPr>
          <p:spPr>
            <a:xfrm>
              <a:off x="3070626" y="4353562"/>
              <a:ext cx="834179" cy="84114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Oval 21"/>
            <p:cNvSpPr>
              <a:spLocks noChangeAspect="1"/>
            </p:cNvSpPr>
            <p:nvPr/>
          </p:nvSpPr>
          <p:spPr>
            <a:xfrm>
              <a:off x="4485168" y="4344387"/>
              <a:ext cx="700779" cy="70663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/>
          <p:cNvSpPr/>
          <p:nvPr/>
        </p:nvSpPr>
        <p:spPr>
          <a:xfrm>
            <a:off x="654009" y="710082"/>
            <a:ext cx="972000" cy="9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218538" y="1887397"/>
            <a:ext cx="2912276" cy="2503533"/>
            <a:chOff x="3995936" y="1131590"/>
            <a:chExt cx="3780122" cy="3249575"/>
          </a:xfrm>
        </p:grpSpPr>
        <p:sp>
          <p:nvSpPr>
            <p:cNvPr id="13" name="Diamond 5"/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"/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56897" y="727975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28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Oval 6"/>
          <p:cNvSpPr>
            <a:spLocks noChangeAspect="1"/>
          </p:cNvSpPr>
          <p:nvPr/>
        </p:nvSpPr>
        <p:spPr>
          <a:xfrm rot="678773">
            <a:off x="772953" y="829021"/>
            <a:ext cx="734112" cy="734122"/>
          </a:xfrm>
          <a:custGeom>
            <a:avLst/>
            <a:gdLst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492581 w 2792781"/>
              <a:gd name="connsiteY19" fmla="*/ 59745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10031 w 2792781"/>
              <a:gd name="connsiteY20" fmla="*/ 55102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89570 w 2792781"/>
              <a:gd name="connsiteY20" fmla="*/ 558246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77535 w 2792781"/>
              <a:gd name="connsiteY20" fmla="*/ 56065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92781" h="2792819">
                <a:moveTo>
                  <a:pt x="1284573" y="948871"/>
                </a:moveTo>
                <a:lnTo>
                  <a:pt x="1223832" y="962294"/>
                </a:lnTo>
                <a:cubicBezTo>
                  <a:pt x="1087903" y="1014813"/>
                  <a:pt x="1016326" y="1282223"/>
                  <a:pt x="1043518" y="1430098"/>
                </a:cubicBezTo>
                <a:cubicBezTo>
                  <a:pt x="1070710" y="1577973"/>
                  <a:pt x="1171040" y="1859512"/>
                  <a:pt x="1386987" y="1849546"/>
                </a:cubicBezTo>
                <a:cubicBezTo>
                  <a:pt x="1565156" y="1841323"/>
                  <a:pt x="1632034" y="1660529"/>
                  <a:pt x="1618575" y="1404506"/>
                </a:cubicBezTo>
                <a:cubicBezTo>
                  <a:pt x="1612499" y="1363296"/>
                  <a:pt x="1606375" y="1322011"/>
                  <a:pt x="1600392" y="1280945"/>
                </a:cubicBezTo>
                <a:cubicBezTo>
                  <a:pt x="1554724" y="1081183"/>
                  <a:pt x="1426207" y="939857"/>
                  <a:pt x="1284573" y="948871"/>
                </a:cubicBezTo>
                <a:close/>
                <a:moveTo>
                  <a:pt x="1116072" y="28470"/>
                </a:moveTo>
                <a:cubicBezTo>
                  <a:pt x="1308266" y="-11007"/>
                  <a:pt x="1510998" y="-10375"/>
                  <a:pt x="1712109" y="36298"/>
                </a:cubicBezTo>
                <a:cubicBezTo>
                  <a:pt x="2355664" y="185651"/>
                  <a:pt x="2806475" y="765586"/>
                  <a:pt x="2792464" y="1426096"/>
                </a:cubicBezTo>
                <a:lnTo>
                  <a:pt x="2781970" y="1425874"/>
                </a:lnTo>
                <a:cubicBezTo>
                  <a:pt x="2783089" y="1429650"/>
                  <a:pt x="2783425" y="1433677"/>
                  <a:pt x="2783658" y="1437884"/>
                </a:cubicBezTo>
                <a:cubicBezTo>
                  <a:pt x="2789603" y="1608192"/>
                  <a:pt x="2605655" y="1963014"/>
                  <a:pt x="2168456" y="1966753"/>
                </a:cubicBezTo>
                <a:cubicBezTo>
                  <a:pt x="1956121" y="1961037"/>
                  <a:pt x="1801537" y="1793434"/>
                  <a:pt x="1783469" y="1720806"/>
                </a:cubicBezTo>
                <a:cubicBezTo>
                  <a:pt x="1685367" y="2135654"/>
                  <a:pt x="1439647" y="2214393"/>
                  <a:pt x="1207530" y="2184949"/>
                </a:cubicBezTo>
                <a:cubicBezTo>
                  <a:pt x="975413" y="2155505"/>
                  <a:pt x="727700" y="1835231"/>
                  <a:pt x="665177" y="1414143"/>
                </a:cubicBezTo>
                <a:cubicBezTo>
                  <a:pt x="603794" y="1000733"/>
                  <a:pt x="851086" y="730872"/>
                  <a:pt x="1098227" y="658997"/>
                </a:cubicBezTo>
                <a:cubicBezTo>
                  <a:pt x="1133533" y="648729"/>
                  <a:pt x="1170168" y="645766"/>
                  <a:pt x="1207530" y="643336"/>
                </a:cubicBezTo>
                <a:cubicBezTo>
                  <a:pt x="1393171" y="631265"/>
                  <a:pt x="1448206" y="703726"/>
                  <a:pt x="1538035" y="806954"/>
                </a:cubicBezTo>
                <a:cubicBezTo>
                  <a:pt x="1520299" y="728244"/>
                  <a:pt x="1516836" y="696354"/>
                  <a:pt x="1501006" y="608287"/>
                </a:cubicBezTo>
                <a:lnTo>
                  <a:pt x="1777535" y="560654"/>
                </a:lnTo>
                <a:lnTo>
                  <a:pt x="1984595" y="1471384"/>
                </a:lnTo>
                <a:cubicBezTo>
                  <a:pt x="2027521" y="1790522"/>
                  <a:pt x="2466004" y="1739910"/>
                  <a:pt x="2450537" y="1407048"/>
                </a:cubicBezTo>
                <a:lnTo>
                  <a:pt x="2452602" y="1407078"/>
                </a:lnTo>
                <a:cubicBezTo>
                  <a:pt x="2458083" y="912160"/>
                  <a:pt x="2118484" y="479307"/>
                  <a:pt x="1635320" y="367177"/>
                </a:cubicBezTo>
                <a:cubicBezTo>
                  <a:pt x="1148317" y="254156"/>
                  <a:pt x="648753" y="497908"/>
                  <a:pt x="438131" y="951323"/>
                </a:cubicBezTo>
                <a:cubicBezTo>
                  <a:pt x="227508" y="1404738"/>
                  <a:pt x="363478" y="1943711"/>
                  <a:pt x="763976" y="2242956"/>
                </a:cubicBezTo>
                <a:cubicBezTo>
                  <a:pt x="1164474" y="2542201"/>
                  <a:pt x="1719882" y="2519811"/>
                  <a:pt x="2094995" y="2189301"/>
                </a:cubicBezTo>
                <a:lnTo>
                  <a:pt x="2319549" y="2444158"/>
                </a:lnTo>
                <a:cubicBezTo>
                  <a:pt x="1823854" y="2880913"/>
                  <a:pt x="1089905" y="2910500"/>
                  <a:pt x="560664" y="2515061"/>
                </a:cubicBezTo>
                <a:cubicBezTo>
                  <a:pt x="31422" y="2119621"/>
                  <a:pt x="-148255" y="1407391"/>
                  <a:pt x="130073" y="808223"/>
                </a:cubicBezTo>
                <a:cubicBezTo>
                  <a:pt x="321423" y="396294"/>
                  <a:pt x="693246" y="115320"/>
                  <a:pt x="1116072" y="284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24780" y="1795151"/>
            <a:ext cx="4392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16"/>
          <p:cNvSpPr/>
          <p:nvPr/>
        </p:nvSpPr>
        <p:spPr>
          <a:xfrm>
            <a:off x="5849067" y="1795151"/>
            <a:ext cx="430983" cy="28324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 Same Side Corner Rectangle 21"/>
          <p:cNvSpPr/>
          <p:nvPr/>
        </p:nvSpPr>
        <p:spPr>
          <a:xfrm rot="10800000">
            <a:off x="7615852" y="1643873"/>
            <a:ext cx="222330" cy="251064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Block Arc 14"/>
          <p:cNvSpPr/>
          <p:nvPr/>
        </p:nvSpPr>
        <p:spPr>
          <a:xfrm rot="16200000">
            <a:off x="6854108" y="1359884"/>
            <a:ext cx="435124" cy="435410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ounded Rectangle 7"/>
          <p:cNvSpPr/>
          <p:nvPr/>
        </p:nvSpPr>
        <p:spPr>
          <a:xfrm>
            <a:off x="6468043" y="1141072"/>
            <a:ext cx="283908" cy="4913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Trapezoid 13"/>
          <p:cNvSpPr/>
          <p:nvPr/>
        </p:nvSpPr>
        <p:spPr>
          <a:xfrm>
            <a:off x="7466617" y="1179307"/>
            <a:ext cx="446596" cy="377623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1559" y="2001636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ounded Rectangle 7"/>
          <p:cNvSpPr/>
          <p:nvPr/>
        </p:nvSpPr>
        <p:spPr>
          <a:xfrm>
            <a:off x="2609024" y="2984183"/>
            <a:ext cx="481919" cy="83399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ectangle 18"/>
          <p:cNvSpPr/>
          <p:nvPr/>
        </p:nvSpPr>
        <p:spPr>
          <a:xfrm>
            <a:off x="654009" y="3049872"/>
            <a:ext cx="833998" cy="662629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rapezoid 13"/>
          <p:cNvSpPr/>
          <p:nvPr/>
        </p:nvSpPr>
        <p:spPr>
          <a:xfrm>
            <a:off x="4211960" y="3035860"/>
            <a:ext cx="864096" cy="730644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761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626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049133" y="3864209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7"/>
          <p:cNvSpPr/>
          <p:nvPr/>
        </p:nvSpPr>
        <p:spPr>
          <a:xfrm>
            <a:off x="5767801" y="1368118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Isosceles Triangle 68"/>
          <p:cNvSpPr/>
          <p:nvPr/>
        </p:nvSpPr>
        <p:spPr>
          <a:xfrm rot="10800000">
            <a:off x="6117730" y="2175806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ectangle 9"/>
          <p:cNvSpPr/>
          <p:nvPr/>
        </p:nvSpPr>
        <p:spPr>
          <a:xfrm>
            <a:off x="7958223" y="168208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Oval 7"/>
          <p:cNvSpPr/>
          <p:nvPr/>
        </p:nvSpPr>
        <p:spPr>
          <a:xfrm>
            <a:off x="8536388" y="187262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11"/>
          <p:cNvSpPr/>
          <p:nvPr/>
        </p:nvSpPr>
        <p:spPr>
          <a:xfrm rot="9900000">
            <a:off x="5735247" y="966499"/>
            <a:ext cx="344802" cy="292843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5500826" y="185089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0" name="Rectangle 36"/>
          <p:cNvSpPr/>
          <p:nvPr/>
        </p:nvSpPr>
        <p:spPr>
          <a:xfrm>
            <a:off x="5307109" y="140944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679941" y="792638"/>
            <a:ext cx="359934" cy="27647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Rounded Rectangle 7"/>
          <p:cNvSpPr/>
          <p:nvPr/>
        </p:nvSpPr>
        <p:spPr>
          <a:xfrm>
            <a:off x="8531724" y="983170"/>
            <a:ext cx="365941" cy="3158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Donut 24"/>
          <p:cNvSpPr/>
          <p:nvPr/>
        </p:nvSpPr>
        <p:spPr>
          <a:xfrm>
            <a:off x="6758905" y="76414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Chord 38"/>
          <p:cNvSpPr/>
          <p:nvPr/>
        </p:nvSpPr>
        <p:spPr>
          <a:xfrm>
            <a:off x="7244406" y="835983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Heart 55"/>
          <p:cNvSpPr/>
          <p:nvPr/>
        </p:nvSpPr>
        <p:spPr>
          <a:xfrm>
            <a:off x="6255957" y="783383"/>
            <a:ext cx="309976" cy="309976"/>
          </a:xfrm>
          <a:prstGeom prst="hear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Round Same Side Corner Rectangle 8"/>
          <p:cNvSpPr/>
          <p:nvPr/>
        </p:nvSpPr>
        <p:spPr>
          <a:xfrm>
            <a:off x="5837308" y="2118682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ound Same Side Corner Rectangle 20"/>
          <p:cNvSpPr/>
          <p:nvPr/>
        </p:nvSpPr>
        <p:spPr>
          <a:xfrm rot="10800000">
            <a:off x="6085278" y="1093360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Block Arc 31"/>
          <p:cNvSpPr/>
          <p:nvPr/>
        </p:nvSpPr>
        <p:spPr>
          <a:xfrm>
            <a:off x="8046878" y="1054920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 Same Side Corner Rectangle 36"/>
          <p:cNvSpPr/>
          <p:nvPr/>
        </p:nvSpPr>
        <p:spPr>
          <a:xfrm>
            <a:off x="8361454" y="1409441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2" name="Oval 21"/>
          <p:cNvSpPr>
            <a:spLocks noChangeAspect="1"/>
          </p:cNvSpPr>
          <p:nvPr/>
        </p:nvSpPr>
        <p:spPr>
          <a:xfrm>
            <a:off x="6519072" y="169830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504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5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1890085" y="1477291"/>
            <a:ext cx="6498339" cy="756000"/>
          </a:xfrm>
          <a:custGeom>
            <a:avLst/>
            <a:gdLst/>
            <a:ahLst/>
            <a:cxnLst/>
            <a:rect l="l" t="t" r="r" b="b"/>
            <a:pathLst>
              <a:path w="6498339" h="756000">
                <a:moveTo>
                  <a:pt x="0" y="0"/>
                </a:moveTo>
                <a:lnTo>
                  <a:pt x="6498339" y="0"/>
                </a:lnTo>
                <a:lnTo>
                  <a:pt x="6498339" y="756000"/>
                </a:lnTo>
                <a:lnTo>
                  <a:pt x="435112" y="756000"/>
                </a:lnTo>
                <a:cubicBezTo>
                  <a:pt x="313181" y="659925"/>
                  <a:pt x="163227" y="599112"/>
                  <a:pt x="0" y="58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404639" y="2298836"/>
            <a:ext cx="5983785" cy="756000"/>
          </a:xfrm>
          <a:custGeom>
            <a:avLst/>
            <a:gdLst/>
            <a:ahLst/>
            <a:cxnLst/>
            <a:rect l="l" t="t" r="r" b="b"/>
            <a:pathLst>
              <a:path w="5983785" h="756000">
                <a:moveTo>
                  <a:pt x="0" y="0"/>
                </a:moveTo>
                <a:lnTo>
                  <a:pt x="5983785" y="0"/>
                </a:lnTo>
                <a:lnTo>
                  <a:pt x="5983785" y="756000"/>
                </a:lnTo>
                <a:lnTo>
                  <a:pt x="252297" y="756000"/>
                </a:lnTo>
                <a:cubicBezTo>
                  <a:pt x="260588" y="711245"/>
                  <a:pt x="264355" y="665156"/>
                  <a:pt x="264355" y="618187"/>
                </a:cubicBezTo>
                <a:cubicBezTo>
                  <a:pt x="264355" y="374972"/>
                  <a:pt x="163339" y="155350"/>
                  <a:pt x="0" y="0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908424" y="3120381"/>
            <a:ext cx="6480000" cy="756000"/>
          </a:xfrm>
          <a:custGeom>
            <a:avLst/>
            <a:gdLst/>
            <a:ahLst/>
            <a:cxnLst/>
            <a:rect l="l" t="t" r="r" b="b"/>
            <a:pathLst>
              <a:path w="6480000" h="756000">
                <a:moveTo>
                  <a:pt x="735360" y="0"/>
                </a:moveTo>
                <a:lnTo>
                  <a:pt x="6480000" y="0"/>
                </a:lnTo>
                <a:lnTo>
                  <a:pt x="6480000" y="756000"/>
                </a:lnTo>
                <a:lnTo>
                  <a:pt x="0" y="756000"/>
                </a:lnTo>
                <a:lnTo>
                  <a:pt x="0" y="650058"/>
                </a:lnTo>
                <a:cubicBezTo>
                  <a:pt x="360073" y="609245"/>
                  <a:pt x="652453" y="345514"/>
                  <a:pt x="735360" y="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63771" y="1459893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5" name="Group 4"/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6" name="Donut 5"/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7" name="Group 6"/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5" name="Rectangle 14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" name="Rounded Rectangle 15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/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3" name="Rectangle 12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" name="Rounded Rectangle 13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11" name="Rectangle 10"/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" name="Rounded Rectangle 11"/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7" name="Flowchart: Delay 16"/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7"/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8"/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Flowchart: Delay 19"/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746069" y="2400940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" name="Rectangle 21"/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/>
          <p:cNvSpPr/>
          <p:nvPr/>
        </p:nvSpPr>
        <p:spPr>
          <a:xfrm>
            <a:off x="7772332" y="16697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ectangle 36"/>
          <p:cNvSpPr/>
          <p:nvPr/>
        </p:nvSpPr>
        <p:spPr>
          <a:xfrm>
            <a:off x="7772332" y="333583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 Same Side Corner Rectangle 36"/>
          <p:cNvSpPr/>
          <p:nvPr/>
        </p:nvSpPr>
        <p:spPr>
          <a:xfrm>
            <a:off x="7754833" y="2516033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3059832" y="1515784"/>
            <a:ext cx="3724756" cy="678692"/>
            <a:chOff x="803640" y="3362835"/>
            <a:chExt cx="2059657" cy="678692"/>
          </a:xfrm>
        </p:grpSpPr>
        <p:sp>
          <p:nvSpPr>
            <p:cNvPr id="36" name="TextBox 35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465706" y="2338731"/>
            <a:ext cx="3724756" cy="678692"/>
            <a:chOff x="803640" y="3362835"/>
            <a:chExt cx="2059657" cy="678692"/>
          </a:xfrm>
        </p:grpSpPr>
        <p:sp>
          <p:nvSpPr>
            <p:cNvPr id="39" name="TextBox 38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851920" y="3192635"/>
            <a:ext cx="3724756" cy="678692"/>
            <a:chOff x="803640" y="3362835"/>
            <a:chExt cx="2059657" cy="678692"/>
          </a:xfrm>
        </p:grpSpPr>
        <p:sp>
          <p:nvSpPr>
            <p:cNvPr id="42" name="TextBox 41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1062555" y="4085659"/>
            <a:ext cx="701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82727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3"/>
          <p:cNvSpPr txBox="1">
            <a:spLocks/>
          </p:cNvSpPr>
          <p:nvPr/>
        </p:nvSpPr>
        <p:spPr>
          <a:xfrm>
            <a:off x="683568" y="572274"/>
            <a:ext cx="2520280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sz="2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طراحی شده است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2143" y="2084442"/>
            <a:ext cx="24913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Content Placeholder 4"/>
          <p:cNvSpPr txBox="1">
            <a:spLocks/>
          </p:cNvSpPr>
          <p:nvPr/>
        </p:nvSpPr>
        <p:spPr>
          <a:xfrm>
            <a:off x="712143" y="2987448"/>
            <a:ext cx="2479395" cy="158417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6DB4A3E-570A-EBB9-C659-F92BA8CBE645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3D517059-3690-7891-3074-D871E669AE24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C8E8C025-1C61-6C03-8E2E-918D9163182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B25F9CA2-EB94-3E76-A04E-C905A4BAAA81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84E2619-EC3F-C602-A2EA-269936B6B7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C853D372-4188-9BED-6F52-DCAEFFF7F5A0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1909754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9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462A0F71-2005-42DB-975A-48C1DC7E6BAE}"/>
              </a:ext>
            </a:extLst>
          </p:cNvPr>
          <p:cNvGrpSpPr/>
          <p:nvPr/>
        </p:nvGrpSpPr>
        <p:grpSpPr>
          <a:xfrm>
            <a:off x="3681583" y="1281901"/>
            <a:ext cx="5390431" cy="3144693"/>
            <a:chOff x="635000" y="1382713"/>
            <a:chExt cx="7869238" cy="4572000"/>
          </a:xfrm>
          <a:solidFill>
            <a:schemeClr val="accent1"/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1A5640C3-F5D7-4310-A574-9543041B3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DD834949-2141-41FF-921D-78E61482F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2376A53F-B5A8-43B7-B51B-501C54905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B6E0F3B3-DDC7-4E90-B153-E11DBAF42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" name="Pentagon 3"/>
          <p:cNvSpPr/>
          <p:nvPr/>
        </p:nvSpPr>
        <p:spPr>
          <a:xfrm>
            <a:off x="0" y="0"/>
            <a:ext cx="3923928" cy="2283718"/>
          </a:xfrm>
          <a:prstGeom prst="homePlate">
            <a:avLst>
              <a:gd name="adj" fmla="val 292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8" y="123478"/>
            <a:ext cx="3312368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23528" y="699542"/>
            <a:ext cx="3240360" cy="288032"/>
          </a:xfrm>
        </p:spPr>
        <p:txBody>
          <a:bodyPr/>
          <a:lstStyle/>
          <a:p>
            <a:pPr lvl="0"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3018" y="1147224"/>
            <a:ext cx="288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528" y="2724396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3528" y="304171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23528" y="335902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36763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3528" y="399366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3528" y="431097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4572000" y="261561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5292080" y="3470573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458790" y="333043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8133440" y="368745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7700401" y="2211821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442790" y="1560865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53347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7000"/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23">
            <a:extLst>
              <a:ext uri="{FF2B5EF4-FFF2-40B4-BE49-F238E27FC236}">
                <a16:creationId xmlns:a16="http://schemas.microsoft.com/office/drawing/2014/main" id="{AF5CBE77-BEAB-4A62-985B-71DEEDCD83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2075711"/>
              </p:ext>
            </p:extLst>
          </p:nvPr>
        </p:nvGraphicFramePr>
        <p:xfrm>
          <a:off x="6790237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23764" y="3881161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25097" y="3651870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69020" y="3320075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15%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33" y="3435846"/>
            <a:ext cx="9139767" cy="17076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32826" y="3677748"/>
            <a:ext cx="1728192" cy="897285"/>
            <a:chOff x="1062658" y="3986014"/>
            <a:chExt cx="1728192" cy="897285"/>
          </a:xfrm>
        </p:grpSpPr>
        <p:sp>
          <p:nvSpPr>
            <p:cNvPr id="13" name="TextBox 12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672666" y="3677748"/>
            <a:ext cx="1728192" cy="897285"/>
            <a:chOff x="1062658" y="3986014"/>
            <a:chExt cx="1728192" cy="897285"/>
          </a:xfrm>
        </p:grpSpPr>
        <p:sp>
          <p:nvSpPr>
            <p:cNvPr id="16" name="TextBox 15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712506" y="3677748"/>
            <a:ext cx="1728192" cy="897285"/>
            <a:chOff x="1062658" y="3986014"/>
            <a:chExt cx="1728192" cy="897285"/>
          </a:xfrm>
        </p:grpSpPr>
        <p:sp>
          <p:nvSpPr>
            <p:cNvPr id="19" name="TextBox 18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752345" y="3677748"/>
            <a:ext cx="1728192" cy="897285"/>
            <a:chOff x="1062658" y="3986014"/>
            <a:chExt cx="1728192" cy="897285"/>
          </a:xfrm>
        </p:grpSpPr>
        <p:sp>
          <p:nvSpPr>
            <p:cNvPr id="22" name="TextBox 21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807599776"/>
              </p:ext>
            </p:extLst>
          </p:nvPr>
        </p:nvGraphicFramePr>
        <p:xfrm>
          <a:off x="67071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9" name="Chart 23">
            <a:extLst>
              <a:ext uri="{FF2B5EF4-FFF2-40B4-BE49-F238E27FC236}">
                <a16:creationId xmlns:a16="http://schemas.microsoft.com/office/drawing/2014/main" id="{81D745D6-2923-4849-B678-B72239E19D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2186235"/>
              </p:ext>
            </p:extLst>
          </p:nvPr>
        </p:nvGraphicFramePr>
        <p:xfrm>
          <a:off x="271055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0" name="Chart 23">
            <a:extLst>
              <a:ext uri="{FF2B5EF4-FFF2-40B4-BE49-F238E27FC236}">
                <a16:creationId xmlns:a16="http://schemas.microsoft.com/office/drawing/2014/main" id="{B930AFB0-DC94-4B17-880C-F83944AF82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872875"/>
              </p:ext>
            </p:extLst>
          </p:nvPr>
        </p:nvGraphicFramePr>
        <p:xfrm>
          <a:off x="475039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112257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A44B262-C243-36F7-7614-C401E24BB2A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62911"/>
            <a:ext cx="9144000" cy="3096344"/>
          </a:xfrm>
        </p:spPr>
      </p:pic>
      <p:pic>
        <p:nvPicPr>
          <p:cNvPr id="6" name="Picture 3" descr="D:\Fullppt\005-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367691"/>
            <a:ext cx="6797476" cy="3457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/>
        </p:nvGrpSpPr>
        <p:grpSpPr>
          <a:xfrm>
            <a:off x="379634" y="3356905"/>
            <a:ext cx="3816424" cy="1360405"/>
            <a:chOff x="5076056" y="2073670"/>
            <a:chExt cx="3504380" cy="1360405"/>
          </a:xfrm>
        </p:grpSpPr>
        <p:sp>
          <p:nvSpPr>
            <p:cNvPr id="13" name="TextBox 12"/>
            <p:cNvSpPr txBox="1"/>
            <p:nvPr/>
          </p:nvSpPr>
          <p:spPr>
            <a:xfrm>
              <a:off x="5076056" y="2418412"/>
              <a:ext cx="350438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076056" y="2073670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106C551-579B-BCFF-5F4C-12232D5D99A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259965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9000"/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1710654"/>
            <a:ext cx="9144000" cy="23545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77024" y="885102"/>
            <a:ext cx="2886863" cy="4005663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1835695" y="2684286"/>
            <a:ext cx="931331" cy="931331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995936" y="2106747"/>
            <a:ext cx="4521003" cy="928409"/>
            <a:chOff x="300361" y="1376682"/>
            <a:chExt cx="2936827" cy="928409"/>
          </a:xfrm>
        </p:grpSpPr>
        <p:sp>
          <p:nvSpPr>
            <p:cNvPr id="9" name="TextBox 8"/>
            <p:cNvSpPr txBox="1"/>
            <p:nvPr/>
          </p:nvSpPr>
          <p:spPr>
            <a:xfrm>
              <a:off x="300361" y="1658760"/>
              <a:ext cx="2936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525603" y="3363838"/>
            <a:ext cx="1968642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rapezoid 13"/>
          <p:cNvSpPr/>
          <p:nvPr/>
        </p:nvSpPr>
        <p:spPr>
          <a:xfrm>
            <a:off x="2086599" y="2968358"/>
            <a:ext cx="429521" cy="36318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44588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6000"/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6698446"/>
              </p:ext>
            </p:extLst>
          </p:nvPr>
        </p:nvGraphicFramePr>
        <p:xfrm>
          <a:off x="78782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878424"/>
              </p:ext>
            </p:extLst>
          </p:nvPr>
        </p:nvGraphicFramePr>
        <p:xfrm>
          <a:off x="279210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992105"/>
              </p:ext>
            </p:extLst>
          </p:nvPr>
        </p:nvGraphicFramePr>
        <p:xfrm>
          <a:off x="479638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1808290"/>
              </p:ext>
            </p:extLst>
          </p:nvPr>
        </p:nvGraphicFramePr>
        <p:xfrm>
          <a:off x="680066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$90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7373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/>
          <p:cNvSpPr txBox="1">
            <a:spLocks/>
          </p:cNvSpPr>
          <p:nvPr/>
        </p:nvSpPr>
        <p:spPr>
          <a:xfrm>
            <a:off x="179512" y="233877"/>
            <a:ext cx="2556029" cy="1152128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سبک</a:t>
            </a:r>
          </a:p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</a:p>
        </p:txBody>
      </p:sp>
      <p:sp>
        <p:nvSpPr>
          <p:cNvPr id="3" name="Oval 2"/>
          <p:cNvSpPr/>
          <p:nvPr/>
        </p:nvSpPr>
        <p:spPr>
          <a:xfrm>
            <a:off x="2829178" y="661825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829178" y="1721382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829178" y="2780939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2829178" y="3840496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30"/>
          <p:cNvSpPr/>
          <p:nvPr/>
        </p:nvSpPr>
        <p:spPr>
          <a:xfrm>
            <a:off x="3009040" y="849716"/>
            <a:ext cx="345306" cy="344297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Pie 24"/>
          <p:cNvSpPr/>
          <p:nvPr/>
        </p:nvSpPr>
        <p:spPr>
          <a:xfrm>
            <a:off x="2970227" y="1859950"/>
            <a:ext cx="409255" cy="406988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36"/>
          <p:cNvSpPr/>
          <p:nvPr/>
        </p:nvSpPr>
        <p:spPr>
          <a:xfrm>
            <a:off x="3013903" y="2988181"/>
            <a:ext cx="365579" cy="30559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3009604" y="4027010"/>
            <a:ext cx="344177" cy="3470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779912" y="682519"/>
            <a:ext cx="4320480" cy="678692"/>
            <a:chOff x="803640" y="3362835"/>
            <a:chExt cx="2059657" cy="678692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79912" y="1742076"/>
            <a:ext cx="4320480" cy="678692"/>
            <a:chOff x="803640" y="3362835"/>
            <a:chExt cx="2059657" cy="678692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79912" y="2801633"/>
            <a:ext cx="4320480" cy="678692"/>
            <a:chOff x="803640" y="3362835"/>
            <a:chExt cx="2059657" cy="678692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779912" y="3861190"/>
            <a:ext cx="4320480" cy="678692"/>
            <a:chOff x="803640" y="3362835"/>
            <a:chExt cx="2059657" cy="678692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277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2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39552" y="1664813"/>
            <a:ext cx="8043192" cy="2995169"/>
            <a:chOff x="539552" y="1664813"/>
            <a:chExt cx="8043192" cy="2995169"/>
          </a:xfrm>
        </p:grpSpPr>
        <p:sp>
          <p:nvSpPr>
            <p:cNvPr id="9" name="Rectangle 8"/>
            <p:cNvSpPr/>
            <p:nvPr/>
          </p:nvSpPr>
          <p:spPr>
            <a:xfrm>
              <a:off x="4581165" y="3809320"/>
              <a:ext cx="3384376" cy="6406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10800000">
              <a:off x="3275856" y="1879355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3275856" y="1879356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4"/>
            <p:cNvSpPr/>
            <p:nvPr/>
          </p:nvSpPr>
          <p:spPr>
            <a:xfrm rot="5400000">
              <a:off x="4487996" y="1737965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194068" y="3809320"/>
              <a:ext cx="3384376" cy="6406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 rot="5400000">
              <a:off x="7595192" y="3672430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16200000">
              <a:off x="466400" y="3672430"/>
              <a:ext cx="1060704" cy="9144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484370" y="3898797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66714" y="3898796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41666" y="1454316"/>
            <a:ext cx="2553620" cy="1482407"/>
            <a:chOff x="300361" y="1376682"/>
            <a:chExt cx="2936827" cy="1482407"/>
          </a:xfrm>
        </p:grpSpPr>
        <p:sp>
          <p:nvSpPr>
            <p:cNvPr id="16" name="TextBox 15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90543" y="1454316"/>
            <a:ext cx="2553620" cy="1482407"/>
            <a:chOff x="300361" y="1376682"/>
            <a:chExt cx="2936827" cy="1482407"/>
          </a:xfrm>
        </p:grpSpPr>
        <p:sp>
          <p:nvSpPr>
            <p:cNvPr id="19" name="TextBox 18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7458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22907" y="813054"/>
            <a:ext cx="1919111" cy="1045551"/>
            <a:chOff x="1472558" y="998559"/>
            <a:chExt cx="2765965" cy="1045551"/>
          </a:xfrm>
        </p:grpSpPr>
        <p:sp>
          <p:nvSpPr>
            <p:cNvPr id="6" name="TextBox 5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907" y="2238003"/>
            <a:ext cx="1919111" cy="1045551"/>
            <a:chOff x="1472558" y="998559"/>
            <a:chExt cx="2765965" cy="1045551"/>
          </a:xfrm>
        </p:grpSpPr>
        <p:sp>
          <p:nvSpPr>
            <p:cNvPr id="9" name="TextBox 8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2907" y="3805292"/>
            <a:ext cx="1919111" cy="1045551"/>
            <a:chOff x="1472558" y="998559"/>
            <a:chExt cx="2765965" cy="1045551"/>
          </a:xfrm>
        </p:grpSpPr>
        <p:sp>
          <p:nvSpPr>
            <p:cNvPr id="12" name="TextBox 11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Oval 21"/>
          <p:cNvSpPr>
            <a:spLocks noChangeAspect="1"/>
          </p:cNvSpPr>
          <p:nvPr/>
        </p:nvSpPr>
        <p:spPr>
          <a:xfrm>
            <a:off x="1515234" y="3378500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1532187" y="186712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7"/>
          <p:cNvSpPr/>
          <p:nvPr/>
        </p:nvSpPr>
        <p:spPr>
          <a:xfrm>
            <a:off x="1524725" y="451265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588224" y="814361"/>
            <a:ext cx="1919111" cy="1045551"/>
            <a:chOff x="1472558" y="998559"/>
            <a:chExt cx="2765965" cy="1045551"/>
          </a:xfrm>
        </p:grpSpPr>
        <p:sp>
          <p:nvSpPr>
            <p:cNvPr id="18" name="TextBox 17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588224" y="2239310"/>
            <a:ext cx="1919111" cy="1045551"/>
            <a:chOff x="1472558" y="998559"/>
            <a:chExt cx="2765965" cy="1045551"/>
          </a:xfrm>
        </p:grpSpPr>
        <p:sp>
          <p:nvSpPr>
            <p:cNvPr id="21" name="TextBox 20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588224" y="3806599"/>
            <a:ext cx="1919111" cy="1045551"/>
            <a:chOff x="1472558" y="998559"/>
            <a:chExt cx="2765965" cy="1045551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Oval 21"/>
          <p:cNvSpPr>
            <a:spLocks noChangeAspect="1"/>
          </p:cNvSpPr>
          <p:nvPr/>
        </p:nvSpPr>
        <p:spPr>
          <a:xfrm>
            <a:off x="7380551" y="337980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7397504" y="1868430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ounded Rectangle 7"/>
          <p:cNvSpPr/>
          <p:nvPr/>
        </p:nvSpPr>
        <p:spPr>
          <a:xfrm>
            <a:off x="7390042" y="452572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8AE86F24-0EAD-5D01-DD25-0D2BE8FBB5CC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1EB77C95-E148-EF0A-6345-537A1B8B7CB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C2BA4BFD-7435-AB92-9550-F837061F4AFB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8048480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0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ardrop 6"/>
          <p:cNvSpPr/>
          <p:nvPr/>
        </p:nvSpPr>
        <p:spPr>
          <a:xfrm rot="8100000">
            <a:off x="4114799" y="1753016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6"/>
          <p:cNvSpPr/>
          <p:nvPr/>
        </p:nvSpPr>
        <p:spPr>
          <a:xfrm rot="2700000">
            <a:off x="3321218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ardrop 6"/>
          <p:cNvSpPr/>
          <p:nvPr/>
        </p:nvSpPr>
        <p:spPr>
          <a:xfrm rot="18900000">
            <a:off x="4114799" y="3265184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Teardrop 6"/>
          <p:cNvSpPr/>
          <p:nvPr/>
        </p:nvSpPr>
        <p:spPr>
          <a:xfrm rot="2700000">
            <a:off x="4908380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21"/>
          <p:cNvSpPr>
            <a:spLocks noChangeAspect="1"/>
          </p:cNvSpPr>
          <p:nvPr/>
        </p:nvSpPr>
        <p:spPr>
          <a:xfrm>
            <a:off x="3590963" y="279829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4425674" y="203900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ed Rectangle 7"/>
          <p:cNvSpPr/>
          <p:nvPr/>
        </p:nvSpPr>
        <p:spPr>
          <a:xfrm>
            <a:off x="5218578" y="2805113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4409862" y="3583548"/>
            <a:ext cx="332174" cy="277671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80423" y="1409604"/>
            <a:ext cx="302284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80423" y="3584087"/>
            <a:ext cx="302284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13674" y="3584087"/>
            <a:ext cx="302284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13674" y="1409604"/>
            <a:ext cx="3022844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647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0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419871" y="249974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852085" y="224771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4558969" y="248593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4044089" y="295693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441789" y="177200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9"/>
          <p:cNvSpPr/>
          <p:nvPr/>
        </p:nvSpPr>
        <p:spPr>
          <a:xfrm>
            <a:off x="4206798" y="312995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6"/>
          <p:cNvSpPr/>
          <p:nvPr/>
        </p:nvSpPr>
        <p:spPr>
          <a:xfrm rot="2700000">
            <a:off x="4760781" y="259084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Parallelogram 15"/>
          <p:cNvSpPr/>
          <p:nvPr/>
        </p:nvSpPr>
        <p:spPr>
          <a:xfrm rot="16200000">
            <a:off x="3998744" y="237974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6"/>
          <p:cNvSpPr>
            <a:spLocks noChangeAspect="1"/>
          </p:cNvSpPr>
          <p:nvPr/>
        </p:nvSpPr>
        <p:spPr>
          <a:xfrm rot="2700000">
            <a:off x="4711103" y="187665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11560" y="2140071"/>
            <a:ext cx="2539483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15616" y="3173327"/>
            <a:ext cx="2539483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364088" y="1708392"/>
            <a:ext cx="2539483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796136" y="2741648"/>
            <a:ext cx="2539483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6885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262761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62761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6824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6824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2761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76824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30"/>
          <p:cNvSpPr/>
          <p:nvPr/>
        </p:nvSpPr>
        <p:spPr>
          <a:xfrm>
            <a:off x="2861916" y="1645095"/>
            <a:ext cx="209072" cy="20846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ie 24"/>
          <p:cNvSpPr/>
          <p:nvPr/>
        </p:nvSpPr>
        <p:spPr>
          <a:xfrm>
            <a:off x="5983187" y="1626116"/>
            <a:ext cx="247791" cy="24641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Oval 7"/>
          <p:cNvSpPr/>
          <p:nvPr/>
        </p:nvSpPr>
        <p:spPr>
          <a:xfrm>
            <a:off x="2843520" y="4155803"/>
            <a:ext cx="245865" cy="24586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5979117" y="4171767"/>
            <a:ext cx="255930" cy="21393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2844713" y="2887362"/>
            <a:ext cx="243478" cy="22791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27"/>
          <p:cNvSpPr/>
          <p:nvPr/>
        </p:nvSpPr>
        <p:spPr>
          <a:xfrm>
            <a:off x="5983187" y="2906151"/>
            <a:ext cx="247791" cy="1903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678082" y="1317646"/>
            <a:ext cx="2016224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685385" y="2569641"/>
            <a:ext cx="2016224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2688" y="3821636"/>
            <a:ext cx="2016224" cy="863358"/>
            <a:chOff x="803640" y="3362835"/>
            <a:chExt cx="2059657" cy="863358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95536" y="1316936"/>
            <a:ext cx="2016224" cy="863358"/>
            <a:chOff x="803640" y="3362835"/>
            <a:chExt cx="2059657" cy="863358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02839" y="2568931"/>
            <a:ext cx="2016224" cy="863358"/>
            <a:chOff x="803640" y="3362835"/>
            <a:chExt cx="2059657" cy="863358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0142" y="3820926"/>
            <a:ext cx="2016224" cy="863358"/>
            <a:chOff x="803640" y="3362835"/>
            <a:chExt cx="2059657" cy="863358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97F1FD30-8355-76B1-E966-774433210D1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7324580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2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685663"/>
              </p:ext>
            </p:extLst>
          </p:nvPr>
        </p:nvGraphicFramePr>
        <p:xfrm>
          <a:off x="6948264" y="1712656"/>
          <a:ext cx="1656183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3593423"/>
              </p:ext>
            </p:extLst>
          </p:nvPr>
        </p:nvGraphicFramePr>
        <p:xfrm>
          <a:off x="3635896" y="1712656"/>
          <a:ext cx="1656185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3945729"/>
              </p:ext>
            </p:extLst>
          </p:nvPr>
        </p:nvGraphicFramePr>
        <p:xfrm>
          <a:off x="5112060" y="1419622"/>
          <a:ext cx="2016225" cy="32819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18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08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147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08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39552" y="1349355"/>
            <a:ext cx="2808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fa-IR" altLang="ko-KR" b="1" dirty="0">
                <a:solidFill>
                  <a:schemeClr val="accent1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پاورپوینت</a:t>
            </a: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</a:p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553" y="2283718"/>
            <a:ext cx="28083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47759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15617" y="3700025"/>
            <a:ext cx="6912766" cy="991073"/>
            <a:chOff x="5100068" y="3074261"/>
            <a:chExt cx="3504381" cy="991073"/>
          </a:xfrm>
        </p:grpSpPr>
        <p:sp>
          <p:nvSpPr>
            <p:cNvPr id="11" name="TextBox 10"/>
            <p:cNvSpPr txBox="1"/>
            <p:nvPr/>
          </p:nvSpPr>
          <p:spPr>
            <a:xfrm>
              <a:off x="5100068" y="3419003"/>
              <a:ext cx="35043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00069" y="3074261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A82B239-ACAB-83A1-9D26-E2AFC393B5B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3B9D8A52-8B93-3428-D6BE-6C299011D10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D64118A3-ED29-A361-9B46-341C54E7372E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517177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0000"/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D5103C7A-C487-4407-B594-5369CFF1AD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163887"/>
              </p:ext>
            </p:extLst>
          </p:nvPr>
        </p:nvGraphicFramePr>
        <p:xfrm>
          <a:off x="2796953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758109681"/>
              </p:ext>
            </p:extLst>
          </p:nvPr>
        </p:nvGraphicFramePr>
        <p:xfrm>
          <a:off x="829079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36446" y="2931790"/>
            <a:ext cx="1728192" cy="897285"/>
            <a:chOff x="1062658" y="3986014"/>
            <a:chExt cx="1728192" cy="897285"/>
          </a:xfrm>
        </p:grpSpPr>
        <p:sp>
          <p:nvSpPr>
            <p:cNvPr id="8" name="TextBox 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04320" y="2931790"/>
            <a:ext cx="1728192" cy="897285"/>
            <a:chOff x="1062658" y="3986014"/>
            <a:chExt cx="1728192" cy="897285"/>
          </a:xfrm>
        </p:grpSpPr>
        <p:sp>
          <p:nvSpPr>
            <p:cNvPr id="11" name="TextBox 1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"/>
          <p:cNvSpPr/>
          <p:nvPr/>
        </p:nvSpPr>
        <p:spPr>
          <a:xfrm>
            <a:off x="1394419" y="1876005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21"/>
          <p:cNvSpPr>
            <a:spLocks noChangeAspect="1"/>
          </p:cNvSpPr>
          <p:nvPr/>
        </p:nvSpPr>
        <p:spPr>
          <a:xfrm>
            <a:off x="3339868" y="1851670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893424299"/>
              </p:ext>
            </p:extLst>
          </p:nvPr>
        </p:nvGraphicFramePr>
        <p:xfrm>
          <a:off x="4582996" y="2051078"/>
          <a:ext cx="3884069" cy="12617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527590" y="21883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527590" y="2813635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716016" y="1376234"/>
            <a:ext cx="3672408" cy="678692"/>
            <a:chOff x="803640" y="3362835"/>
            <a:chExt cx="2059657" cy="678692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699516" y="3335049"/>
            <a:ext cx="3672408" cy="678692"/>
            <a:chOff x="803640" y="3362835"/>
            <a:chExt cx="2059657" cy="678692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736446" y="4299942"/>
            <a:ext cx="78680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752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5000"/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</a:t>
            </a:r>
            <a:endParaRPr lang="en-US" altLang="ko-KR" sz="4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9466" y="1817825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572000" y="1635646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4572000" y="386789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41395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5000"/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cs typeface="B Nazanin" panose="00000700000000000000" pitchFamily="2" charset="-78"/>
              </a:rPr>
              <a:t>سبک</a:t>
            </a:r>
            <a:endParaRPr lang="en-US" altLang="ko-KR" sz="4800" dirty="0"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99466" y="587330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99466" y="2849999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4572000" y="260775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4572000" y="411510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4572000" y="4803998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7681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1000" b="-6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707904" y="2029594"/>
            <a:ext cx="5436096" cy="12961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58361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07704" y="2116842"/>
            <a:ext cx="5328592" cy="576063"/>
          </a:xfrm>
        </p:spPr>
        <p:txBody>
          <a:bodyPr/>
          <a:lstStyle/>
          <a:p>
            <a:r>
              <a:rPr lang="fa-IR" altLang="ko-KR" sz="2800" dirty="0">
                <a:cs typeface="B Nazanin" panose="00000700000000000000" pitchFamily="2" charset="-78"/>
              </a:rPr>
              <a:t>با تشکر از شما </a:t>
            </a:r>
            <a:r>
              <a:rPr lang="fa-IR" altLang="ko-KR" sz="2400" dirty="0">
                <a:cs typeface="B Nazanin" panose="00000700000000000000" pitchFamily="2" charset="-78"/>
              </a:rPr>
              <a:t>دوستان</a:t>
            </a:r>
            <a:r>
              <a:rPr lang="fa-IR" altLang="ko-KR" sz="2800" dirty="0">
                <a:cs typeface="B Nazanin" panose="00000700000000000000" pitchFamily="2" charset="-78"/>
              </a:rPr>
              <a:t> عزیز ...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519772" y="2787774"/>
            <a:ext cx="4104456" cy="288032"/>
          </a:xfrm>
        </p:spPr>
        <p:txBody>
          <a:bodyPr/>
          <a:lstStyle/>
          <a:p>
            <a:pPr lvl="0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9950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AC7DAE68-2A0A-4DEE-8012-4702CD3257C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31BA4E-A270-4A42-BC23-E105B0C83821}"/>
              </a:ext>
            </a:extLst>
          </p:cNvPr>
          <p:cNvSpPr/>
          <p:nvPr/>
        </p:nvSpPr>
        <p:spPr>
          <a:xfrm>
            <a:off x="751845" y="213970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D2FE2AF3-0140-4C9D-A158-51576B45B158}"/>
              </a:ext>
            </a:extLst>
          </p:cNvPr>
          <p:cNvSpPr/>
          <p:nvPr/>
        </p:nvSpPr>
        <p:spPr>
          <a:xfrm>
            <a:off x="1184059" y="188767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012B4ADB-7A9E-4074-8CC0-5C493B79C69B}"/>
              </a:ext>
            </a:extLst>
          </p:cNvPr>
          <p:cNvSpPr/>
          <p:nvPr/>
        </p:nvSpPr>
        <p:spPr>
          <a:xfrm>
            <a:off x="1890943" y="212589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929913A-AE05-492C-B13B-645E6A2E1EE9}"/>
              </a:ext>
            </a:extLst>
          </p:cNvPr>
          <p:cNvSpPr/>
          <p:nvPr/>
        </p:nvSpPr>
        <p:spPr>
          <a:xfrm>
            <a:off x="1376063" y="2596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EFB9397C-712C-42E0-8617-00648237DA71}"/>
              </a:ext>
            </a:extLst>
          </p:cNvPr>
          <p:cNvSpPr/>
          <p:nvPr/>
        </p:nvSpPr>
        <p:spPr>
          <a:xfrm>
            <a:off x="1773763" y="141196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35AA31-96AF-4B2A-B77F-71CC1F5AA02D}"/>
              </a:ext>
            </a:extLst>
          </p:cNvPr>
          <p:cNvSpPr/>
          <p:nvPr/>
        </p:nvSpPr>
        <p:spPr>
          <a:xfrm>
            <a:off x="1538772" y="276991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DF74E2BD-9F01-4308-91F0-4C5865ECAF0F}"/>
              </a:ext>
            </a:extLst>
          </p:cNvPr>
          <p:cNvSpPr/>
          <p:nvPr/>
        </p:nvSpPr>
        <p:spPr>
          <a:xfrm rot="2700000">
            <a:off x="2092755" y="223080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arallelogram 15">
            <a:extLst>
              <a:ext uri="{FF2B5EF4-FFF2-40B4-BE49-F238E27FC236}">
                <a16:creationId xmlns:a16="http://schemas.microsoft.com/office/drawing/2014/main" id="{296B1EA3-744A-4CA4-8A5B-AB908CE84484}"/>
              </a:ext>
            </a:extLst>
          </p:cNvPr>
          <p:cNvSpPr/>
          <p:nvPr/>
        </p:nvSpPr>
        <p:spPr>
          <a:xfrm rot="16200000">
            <a:off x="1330718" y="201970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6">
            <a:extLst>
              <a:ext uri="{FF2B5EF4-FFF2-40B4-BE49-F238E27FC236}">
                <a16:creationId xmlns:a16="http://schemas.microsoft.com/office/drawing/2014/main" id="{53FD5E07-2446-4023-8DB7-FF43BD4E2D83}"/>
              </a:ext>
            </a:extLst>
          </p:cNvPr>
          <p:cNvSpPr>
            <a:spLocks noChangeAspect="1"/>
          </p:cNvSpPr>
          <p:nvPr/>
        </p:nvSpPr>
        <p:spPr>
          <a:xfrm rot="2700000">
            <a:off x="2043077" y="151661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4C0BF056-023B-4FBC-87BD-2794710FEF5B}"/>
              </a:ext>
            </a:extLst>
          </p:cNvPr>
          <p:cNvGrpSpPr/>
          <p:nvPr/>
        </p:nvGrpSpPr>
        <p:grpSpPr>
          <a:xfrm>
            <a:off x="3334747" y="1647552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5" name="Group 4">
              <a:extLst>
                <a:ext uri="{FF2B5EF4-FFF2-40B4-BE49-F238E27FC236}">
                  <a16:creationId xmlns:a16="http://schemas.microsoft.com/office/drawing/2014/main" id="{895DB28E-DF39-49D8-ADFB-B65644C82816}"/>
                </a:ext>
              </a:extLst>
            </p:cNvPr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20" name="Donut 5">
                <a:extLst>
                  <a:ext uri="{FF2B5EF4-FFF2-40B4-BE49-F238E27FC236}">
                    <a16:creationId xmlns:a16="http://schemas.microsoft.com/office/drawing/2014/main" id="{ED2DD4AD-FC96-4EEF-BA54-A5EC28F93115}"/>
                  </a:ext>
                </a:extLst>
              </p:cNvPr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21" name="Group 6">
                <a:extLst>
                  <a:ext uri="{FF2B5EF4-FFF2-40B4-BE49-F238E27FC236}">
                    <a16:creationId xmlns:a16="http://schemas.microsoft.com/office/drawing/2014/main" id="{B6802705-52AE-4681-82A5-75C2B489112C}"/>
                  </a:ext>
                </a:extLst>
              </p:cNvPr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8" name="Rectangle 14">
                  <a:extLst>
                    <a:ext uri="{FF2B5EF4-FFF2-40B4-BE49-F238E27FC236}">
                      <a16:creationId xmlns:a16="http://schemas.microsoft.com/office/drawing/2014/main" id="{F03AC8A4-B591-489D-ADAC-8104114E3F82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Rounded Rectangle 15">
                  <a:extLst>
                    <a:ext uri="{FF2B5EF4-FFF2-40B4-BE49-F238E27FC236}">
                      <a16:creationId xmlns:a16="http://schemas.microsoft.com/office/drawing/2014/main" id="{757692A5-455A-4CD8-8F9D-00B8D6318BBD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2" name="Group 7">
                <a:extLst>
                  <a:ext uri="{FF2B5EF4-FFF2-40B4-BE49-F238E27FC236}">
                    <a16:creationId xmlns:a16="http://schemas.microsoft.com/office/drawing/2014/main" id="{DF6D7B53-8725-466C-9DAB-0F4B1BB74586}"/>
                  </a:ext>
                </a:extLst>
              </p:cNvPr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6" name="Rectangle 12">
                  <a:extLst>
                    <a:ext uri="{FF2B5EF4-FFF2-40B4-BE49-F238E27FC236}">
                      <a16:creationId xmlns:a16="http://schemas.microsoft.com/office/drawing/2014/main" id="{F3111662-9B99-42E5-A51A-A7BD0EEB56ED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Rounded Rectangle 13">
                  <a:extLst>
                    <a:ext uri="{FF2B5EF4-FFF2-40B4-BE49-F238E27FC236}">
                      <a16:creationId xmlns:a16="http://schemas.microsoft.com/office/drawing/2014/main" id="{642F02F3-42AD-4C0C-8B69-26D154DF097E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3" name="Group 8">
                <a:extLst>
                  <a:ext uri="{FF2B5EF4-FFF2-40B4-BE49-F238E27FC236}">
                    <a16:creationId xmlns:a16="http://schemas.microsoft.com/office/drawing/2014/main" id="{7AF34BFF-A15C-421B-ACC1-BDAA268E7524}"/>
                  </a:ext>
                </a:extLst>
              </p:cNvPr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24" name="Rectangle 10">
                  <a:extLst>
                    <a:ext uri="{FF2B5EF4-FFF2-40B4-BE49-F238E27FC236}">
                      <a16:creationId xmlns:a16="http://schemas.microsoft.com/office/drawing/2014/main" id="{140A1B67-AD30-4D03-BD1C-BD46B8EE7497}"/>
                    </a:ext>
                  </a:extLst>
                </p:cNvPr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Rounded Rectangle 11">
                  <a:extLst>
                    <a:ext uri="{FF2B5EF4-FFF2-40B4-BE49-F238E27FC236}">
                      <a16:creationId xmlns:a16="http://schemas.microsoft.com/office/drawing/2014/main" id="{DE5E5944-3C99-4C84-BC7D-9526BCF879E5}"/>
                    </a:ext>
                  </a:extLst>
                </p:cNvPr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6" name="Flowchart: Delay 16">
              <a:extLst>
                <a:ext uri="{FF2B5EF4-FFF2-40B4-BE49-F238E27FC236}">
                  <a16:creationId xmlns:a16="http://schemas.microsoft.com/office/drawing/2014/main" id="{00DBDE76-E7A9-42AA-9244-E31F82DF09BB}"/>
                </a:ext>
              </a:extLst>
            </p:cNvPr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lowchart: Delay 17">
              <a:extLst>
                <a:ext uri="{FF2B5EF4-FFF2-40B4-BE49-F238E27FC236}">
                  <a16:creationId xmlns:a16="http://schemas.microsoft.com/office/drawing/2014/main" id="{73CA74A1-4E5C-48F8-B23E-DE5F7F4C5E88}"/>
                </a:ext>
              </a:extLst>
            </p:cNvPr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8">
              <a:extLst>
                <a:ext uri="{FF2B5EF4-FFF2-40B4-BE49-F238E27FC236}">
                  <a16:creationId xmlns:a16="http://schemas.microsoft.com/office/drawing/2014/main" id="{6C1576D0-CE76-4526-A8E2-8FD6E42FE9D8}"/>
                </a:ext>
              </a:extLst>
            </p:cNvPr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9">
              <a:extLst>
                <a:ext uri="{FF2B5EF4-FFF2-40B4-BE49-F238E27FC236}">
                  <a16:creationId xmlns:a16="http://schemas.microsoft.com/office/drawing/2014/main" id="{BED4259A-FF46-4E3C-8C00-972E8C10896B}"/>
                </a:ext>
              </a:extLst>
            </p:cNvPr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4">
            <a:extLst>
              <a:ext uri="{FF2B5EF4-FFF2-40B4-BE49-F238E27FC236}">
                <a16:creationId xmlns:a16="http://schemas.microsoft.com/office/drawing/2014/main" id="{5FCC5190-1013-4086-9826-D125BD8C09EC}"/>
              </a:ext>
            </a:extLst>
          </p:cNvPr>
          <p:cNvGrpSpPr/>
          <p:nvPr/>
        </p:nvGrpSpPr>
        <p:grpSpPr>
          <a:xfrm>
            <a:off x="4217045" y="2588599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CB206240-D253-4C26-B351-AFB4B57BA001}"/>
                </a:ext>
              </a:extLst>
            </p:cNvPr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18AA6C8B-1279-46CC-A232-791F8E5657E3}"/>
                </a:ext>
              </a:extLst>
            </p:cNvPr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Oval 23">
              <a:extLst>
                <a:ext uri="{FF2B5EF4-FFF2-40B4-BE49-F238E27FC236}">
                  <a16:creationId xmlns:a16="http://schemas.microsoft.com/office/drawing/2014/main" id="{4A9F45C3-35B5-4FA2-A49F-C28A1698B800}"/>
                </a:ext>
              </a:extLst>
            </p:cNvPr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11">
            <a:extLst>
              <a:ext uri="{FF2B5EF4-FFF2-40B4-BE49-F238E27FC236}">
                <a16:creationId xmlns:a16="http://schemas.microsoft.com/office/drawing/2014/main" id="{C7A984BB-ADAB-4EEC-A0A1-1941379A82A0}"/>
              </a:ext>
            </a:extLst>
          </p:cNvPr>
          <p:cNvGrpSpPr/>
          <p:nvPr/>
        </p:nvGrpSpPr>
        <p:grpSpPr>
          <a:xfrm>
            <a:off x="5994823" y="1518146"/>
            <a:ext cx="2912276" cy="2503533"/>
            <a:chOff x="3995936" y="1131590"/>
            <a:chExt cx="3780122" cy="3249575"/>
          </a:xfrm>
        </p:grpSpPr>
        <p:sp>
          <p:nvSpPr>
            <p:cNvPr id="35" name="Diamond 5">
              <a:extLst>
                <a:ext uri="{FF2B5EF4-FFF2-40B4-BE49-F238E27FC236}">
                  <a16:creationId xmlns:a16="http://schemas.microsoft.com/office/drawing/2014/main" id="{F02BD426-2A79-414C-AF1A-A4E534FB7378}"/>
                </a:ext>
              </a:extLst>
            </p:cNvPr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C1CE13D2-D0BE-4A55-B346-DBC5357D6BC4}"/>
                </a:ext>
              </a:extLst>
            </p:cNvPr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5DE89735-50CB-43CE-A256-EA13ECBAB403}"/>
                </a:ext>
              </a:extLst>
            </p:cNvPr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15">
              <a:extLst>
                <a:ext uri="{FF2B5EF4-FFF2-40B4-BE49-F238E27FC236}">
                  <a16:creationId xmlns:a16="http://schemas.microsoft.com/office/drawing/2014/main" id="{A54C063E-8BD8-4FC3-A6E6-DA47BF0C205E}"/>
                </a:ext>
              </a:extLst>
            </p:cNvPr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Oval 16">
              <a:extLst>
                <a:ext uri="{FF2B5EF4-FFF2-40B4-BE49-F238E27FC236}">
                  <a16:creationId xmlns:a16="http://schemas.microsoft.com/office/drawing/2014/main" id="{B33E7D68-576B-4569-A855-1C9F16A109EF}"/>
                </a:ext>
              </a:extLst>
            </p:cNvPr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Oval 17">
              <a:extLst>
                <a:ext uri="{FF2B5EF4-FFF2-40B4-BE49-F238E27FC236}">
                  <a16:creationId xmlns:a16="http://schemas.microsoft.com/office/drawing/2014/main" id="{038800EE-EA5C-4C8F-876C-87032F3A0F37}"/>
                </a:ext>
              </a:extLst>
            </p:cNvPr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Oval 18">
              <a:extLst>
                <a:ext uri="{FF2B5EF4-FFF2-40B4-BE49-F238E27FC236}">
                  <a16:creationId xmlns:a16="http://schemas.microsoft.com/office/drawing/2014/main" id="{F3A92D3B-F54E-40F1-B899-0EAB3D9A93A7}"/>
                </a:ext>
              </a:extLst>
            </p:cNvPr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14031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77D7AEE9-2F2E-F7E5-D084-EA8E69A1382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730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A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47">
            <a:extLst>
              <a:ext uri="{FF2B5EF4-FFF2-40B4-BE49-F238E27FC236}">
                <a16:creationId xmlns:a16="http://schemas.microsoft.com/office/drawing/2014/main" id="{CCB8053E-572C-F27C-80FD-45F2614BEB3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48">
            <a:extLst>
              <a:ext uri="{FF2B5EF4-FFF2-40B4-BE49-F238E27FC236}">
                <a16:creationId xmlns:a16="http://schemas.microsoft.com/office/drawing/2014/main" id="{89EF4024-F225-5F27-F0A8-BD79935D142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49">
            <a:extLst>
              <a:ext uri="{FF2B5EF4-FFF2-40B4-BE49-F238E27FC236}">
                <a16:creationId xmlns:a16="http://schemas.microsoft.com/office/drawing/2014/main" id="{B5A6EF50-5FFC-5AB7-16D6-545AE2FD8B4C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0">
            <a:extLst>
              <a:ext uri="{FF2B5EF4-FFF2-40B4-BE49-F238E27FC236}">
                <a16:creationId xmlns:a16="http://schemas.microsoft.com/office/drawing/2014/main" id="{B587B796-F64C-7959-DC87-420B0AF3633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ardrop 9">
            <a:extLst>
              <a:ext uri="{FF2B5EF4-FFF2-40B4-BE49-F238E27FC236}">
                <a16:creationId xmlns:a16="http://schemas.microsoft.com/office/drawing/2014/main" id="{3364ADF1-DB78-C69A-6329-ED47BD7753C5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97">
            <a:extLst>
              <a:ext uri="{FF2B5EF4-FFF2-40B4-BE49-F238E27FC236}">
                <a16:creationId xmlns:a16="http://schemas.microsoft.com/office/drawing/2014/main" id="{6CB6D469-EAE9-19D0-6F9D-E47527446CC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Donut 22">
            <a:extLst>
              <a:ext uri="{FF2B5EF4-FFF2-40B4-BE49-F238E27FC236}">
                <a16:creationId xmlns:a16="http://schemas.microsoft.com/office/drawing/2014/main" id="{8BB02674-4A52-0744-8CF9-1F0283D85E0C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99">
            <a:extLst>
              <a:ext uri="{FF2B5EF4-FFF2-40B4-BE49-F238E27FC236}">
                <a16:creationId xmlns:a16="http://schemas.microsoft.com/office/drawing/2014/main" id="{20A56EF6-3460-8600-BC2F-58F4B34D4995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0BF5A610-EC96-3837-AB44-7C92C3ABF910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101">
            <a:extLst>
              <a:ext uri="{FF2B5EF4-FFF2-40B4-BE49-F238E27FC236}">
                <a16:creationId xmlns:a16="http://schemas.microsoft.com/office/drawing/2014/main" id="{C1773B71-C2E4-AE91-B148-139E722311C2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02">
            <a:extLst>
              <a:ext uri="{FF2B5EF4-FFF2-40B4-BE49-F238E27FC236}">
                <a16:creationId xmlns:a16="http://schemas.microsoft.com/office/drawing/2014/main" id="{CE1138F5-503D-C095-B712-A8718D897B25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9" name="Freeform 103">
              <a:extLst>
                <a:ext uri="{FF2B5EF4-FFF2-40B4-BE49-F238E27FC236}">
                  <a16:creationId xmlns:a16="http://schemas.microsoft.com/office/drawing/2014/main" id="{6AFA3BC6-1DA6-A0F3-2633-0087C124EC8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2ED3B620-2013-B9D2-5B0E-D564FF902972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Freeform 105">
              <a:extLst>
                <a:ext uri="{FF2B5EF4-FFF2-40B4-BE49-F238E27FC236}">
                  <a16:creationId xmlns:a16="http://schemas.microsoft.com/office/drawing/2014/main" id="{B29C102A-E2CB-BD13-E25C-B06F4EC2431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 106">
              <a:extLst>
                <a:ext uri="{FF2B5EF4-FFF2-40B4-BE49-F238E27FC236}">
                  <a16:creationId xmlns:a16="http://schemas.microsoft.com/office/drawing/2014/main" id="{CA2EF5E1-3A3E-378A-333B-2684CBAD27D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Freeform 107">
            <a:extLst>
              <a:ext uri="{FF2B5EF4-FFF2-40B4-BE49-F238E27FC236}">
                <a16:creationId xmlns:a16="http://schemas.microsoft.com/office/drawing/2014/main" id="{6C263E2B-239A-59BB-02ED-0101D6A32E28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108">
            <a:extLst>
              <a:ext uri="{FF2B5EF4-FFF2-40B4-BE49-F238E27FC236}">
                <a16:creationId xmlns:a16="http://schemas.microsoft.com/office/drawing/2014/main" id="{10DBB1EE-5506-FE1B-4099-22B47771E0DF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8">
            <a:extLst>
              <a:ext uri="{FF2B5EF4-FFF2-40B4-BE49-F238E27FC236}">
                <a16:creationId xmlns:a16="http://schemas.microsoft.com/office/drawing/2014/main" id="{AD3D7266-CBD2-ED26-EFF6-B7183952E60A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110">
            <a:extLst>
              <a:ext uri="{FF2B5EF4-FFF2-40B4-BE49-F238E27FC236}">
                <a16:creationId xmlns:a16="http://schemas.microsoft.com/office/drawing/2014/main" id="{2B9773BB-9019-DC8D-D291-5AF0C9ACC1A8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7" name="Freeform 111">
              <a:extLst>
                <a:ext uri="{FF2B5EF4-FFF2-40B4-BE49-F238E27FC236}">
                  <a16:creationId xmlns:a16="http://schemas.microsoft.com/office/drawing/2014/main" id="{52BCD14B-B08C-DB26-077F-DC095115E993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Oval 37">
              <a:extLst>
                <a:ext uri="{FF2B5EF4-FFF2-40B4-BE49-F238E27FC236}">
                  <a16:creationId xmlns:a16="http://schemas.microsoft.com/office/drawing/2014/main" id="{D9C154D9-E548-668C-8CA1-0C5D146849F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19">
            <a:extLst>
              <a:ext uri="{FF2B5EF4-FFF2-40B4-BE49-F238E27FC236}">
                <a16:creationId xmlns:a16="http://schemas.microsoft.com/office/drawing/2014/main" id="{075C914B-BC53-C01B-8525-D99E6823B4CB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Freeform 114">
            <a:extLst>
              <a:ext uri="{FF2B5EF4-FFF2-40B4-BE49-F238E27FC236}">
                <a16:creationId xmlns:a16="http://schemas.microsoft.com/office/drawing/2014/main" id="{7DF672A9-2A7E-DAD8-9489-3A5B519F848D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31">
            <a:extLst>
              <a:ext uri="{FF2B5EF4-FFF2-40B4-BE49-F238E27FC236}">
                <a16:creationId xmlns:a16="http://schemas.microsoft.com/office/drawing/2014/main" id="{92F1F604-7FCD-47E2-AC71-03ABFF0BE78B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47">
            <a:extLst>
              <a:ext uri="{FF2B5EF4-FFF2-40B4-BE49-F238E27FC236}">
                <a16:creationId xmlns:a16="http://schemas.microsoft.com/office/drawing/2014/main" id="{F47120A4-4F3D-B604-0066-AE07AF8EB642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Oval 50">
            <a:extLst>
              <a:ext uri="{FF2B5EF4-FFF2-40B4-BE49-F238E27FC236}">
                <a16:creationId xmlns:a16="http://schemas.microsoft.com/office/drawing/2014/main" id="{A79BB863-B985-DF2E-A351-50C7B01A0C5E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Heart 17">
            <a:extLst>
              <a:ext uri="{FF2B5EF4-FFF2-40B4-BE49-F238E27FC236}">
                <a16:creationId xmlns:a16="http://schemas.microsoft.com/office/drawing/2014/main" id="{2BB68D6D-2ED4-6E0C-130F-3271C4CDDE89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ounded Rectangle 25">
            <a:extLst>
              <a:ext uri="{FF2B5EF4-FFF2-40B4-BE49-F238E27FC236}">
                <a16:creationId xmlns:a16="http://schemas.microsoft.com/office/drawing/2014/main" id="{42343F39-091C-5413-BEC6-349FDD9AF0D9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Chord 32">
            <a:extLst>
              <a:ext uri="{FF2B5EF4-FFF2-40B4-BE49-F238E27FC236}">
                <a16:creationId xmlns:a16="http://schemas.microsoft.com/office/drawing/2014/main" id="{597A0CF0-C904-BCD9-C60F-768A78F4397E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Rounded Rectangle 40">
            <a:extLst>
              <a:ext uri="{FF2B5EF4-FFF2-40B4-BE49-F238E27FC236}">
                <a16:creationId xmlns:a16="http://schemas.microsoft.com/office/drawing/2014/main" id="{759460EE-6D2D-622E-A634-A3D0B9F43B02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7D89A631-C697-4F83-CD66-E211C9D6E00C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17">
            <a:extLst>
              <a:ext uri="{FF2B5EF4-FFF2-40B4-BE49-F238E27FC236}">
                <a16:creationId xmlns:a16="http://schemas.microsoft.com/office/drawing/2014/main" id="{5F9F88DE-D273-AE76-84A1-A95C0EDE5013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19B41553-1958-C27A-6091-D5830646E83D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25">
            <a:extLst>
              <a:ext uri="{FF2B5EF4-FFF2-40B4-BE49-F238E27FC236}">
                <a16:creationId xmlns:a16="http://schemas.microsoft.com/office/drawing/2014/main" id="{E28509DC-7ACD-C948-EDE9-775EBA4D9FBD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20">
            <a:extLst>
              <a:ext uri="{FF2B5EF4-FFF2-40B4-BE49-F238E27FC236}">
                <a16:creationId xmlns:a16="http://schemas.microsoft.com/office/drawing/2014/main" id="{46EA5007-F597-EFE7-7421-063D159C5A60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Block Arc 11">
            <a:extLst>
              <a:ext uri="{FF2B5EF4-FFF2-40B4-BE49-F238E27FC236}">
                <a16:creationId xmlns:a16="http://schemas.microsoft.com/office/drawing/2014/main" id="{F6FEAAF9-350F-793E-9E49-37D7B813AE02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21">
            <a:extLst>
              <a:ext uri="{FF2B5EF4-FFF2-40B4-BE49-F238E27FC236}">
                <a16:creationId xmlns:a16="http://schemas.microsoft.com/office/drawing/2014/main" id="{CC6418FE-CF6E-31A2-5674-3F7D39AD8DBB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8">
            <a:extLst>
              <a:ext uri="{FF2B5EF4-FFF2-40B4-BE49-F238E27FC236}">
                <a16:creationId xmlns:a16="http://schemas.microsoft.com/office/drawing/2014/main" id="{16D36656-B9ED-B7C4-6CF2-D6FC857C5774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ounded Rectangle 51">
            <a:extLst>
              <a:ext uri="{FF2B5EF4-FFF2-40B4-BE49-F238E27FC236}">
                <a16:creationId xmlns:a16="http://schemas.microsoft.com/office/drawing/2014/main" id="{07741E0E-818E-3788-BC2A-D74715731F7B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Isosceles Triangle 5">
            <a:extLst>
              <a:ext uri="{FF2B5EF4-FFF2-40B4-BE49-F238E27FC236}">
                <a16:creationId xmlns:a16="http://schemas.microsoft.com/office/drawing/2014/main" id="{4F45A849-7D5E-C36E-0FE8-9A8A291A026C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rapezoid 22">
            <a:extLst>
              <a:ext uri="{FF2B5EF4-FFF2-40B4-BE49-F238E27FC236}">
                <a16:creationId xmlns:a16="http://schemas.microsoft.com/office/drawing/2014/main" id="{22D22FA8-E10E-FBB7-25DA-0D9283370634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0">
            <a:extLst>
              <a:ext uri="{FF2B5EF4-FFF2-40B4-BE49-F238E27FC236}">
                <a16:creationId xmlns:a16="http://schemas.microsoft.com/office/drawing/2014/main" id="{F4457B20-C332-AA32-DFF6-0ABCBB2D26F6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rapezoid 28">
            <a:extLst>
              <a:ext uri="{FF2B5EF4-FFF2-40B4-BE49-F238E27FC236}">
                <a16:creationId xmlns:a16="http://schemas.microsoft.com/office/drawing/2014/main" id="{06B1E3C4-AA58-4F5F-24A0-99543409A095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2">
            <a:extLst>
              <a:ext uri="{FF2B5EF4-FFF2-40B4-BE49-F238E27FC236}">
                <a16:creationId xmlns:a16="http://schemas.microsoft.com/office/drawing/2014/main" id="{CB980CF4-A4C1-320C-C376-7A1D5AA0BE5B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ounded Rectangle 8">
            <a:extLst>
              <a:ext uri="{FF2B5EF4-FFF2-40B4-BE49-F238E27FC236}">
                <a16:creationId xmlns:a16="http://schemas.microsoft.com/office/drawing/2014/main" id="{C47864E0-3013-9788-9B6D-CD2DF43FA6A4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ounded Rectangle 2">
            <a:extLst>
              <a:ext uri="{FF2B5EF4-FFF2-40B4-BE49-F238E27FC236}">
                <a16:creationId xmlns:a16="http://schemas.microsoft.com/office/drawing/2014/main" id="{CE84A4F2-9CCC-ABE2-1AE3-9A7059B15C67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ounded Rectangle 3">
            <a:extLst>
              <a:ext uri="{FF2B5EF4-FFF2-40B4-BE49-F238E27FC236}">
                <a16:creationId xmlns:a16="http://schemas.microsoft.com/office/drawing/2014/main" id="{93BCDA27-9195-7C72-DA10-6E16724CDE88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Rounded Rectangle 10">
            <a:extLst>
              <a:ext uri="{FF2B5EF4-FFF2-40B4-BE49-F238E27FC236}">
                <a16:creationId xmlns:a16="http://schemas.microsoft.com/office/drawing/2014/main" id="{EA8C9817-7E28-5831-5C9C-9AD584290391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Block Arc 6">
            <a:extLst>
              <a:ext uri="{FF2B5EF4-FFF2-40B4-BE49-F238E27FC236}">
                <a16:creationId xmlns:a16="http://schemas.microsoft.com/office/drawing/2014/main" id="{08F3E0A0-E2C1-3F18-22F2-F516660790E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Left Arrow 1">
            <a:extLst>
              <a:ext uri="{FF2B5EF4-FFF2-40B4-BE49-F238E27FC236}">
                <a16:creationId xmlns:a16="http://schemas.microsoft.com/office/drawing/2014/main" id="{55F704BE-2146-78A9-D5BF-8950F672BCC5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35">
            <a:extLst>
              <a:ext uri="{FF2B5EF4-FFF2-40B4-BE49-F238E27FC236}">
                <a16:creationId xmlns:a16="http://schemas.microsoft.com/office/drawing/2014/main" id="{D0B97192-C969-0E91-A1E7-D78B1373ADCA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579323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 Placeholder 1">
            <a:extLst>
              <a:ext uri="{FF2B5EF4-FFF2-40B4-BE49-F238E27FC236}">
                <a16:creationId xmlns:a16="http://schemas.microsoft.com/office/drawing/2014/main" id="{92A527A4-5A6F-A82E-D887-89EFAA6CD3B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B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Isosceles Triangle 68">
            <a:extLst>
              <a:ext uri="{FF2B5EF4-FFF2-40B4-BE49-F238E27FC236}">
                <a16:creationId xmlns:a16="http://schemas.microsoft.com/office/drawing/2014/main" id="{82CA0060-2460-5BDD-CDFB-95A0C827C857}"/>
              </a:ext>
            </a:extLst>
          </p:cNvPr>
          <p:cNvSpPr/>
          <p:nvPr/>
        </p:nvSpPr>
        <p:spPr>
          <a:xfrm rot="10800000">
            <a:off x="6076603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9">
            <a:extLst>
              <a:ext uri="{FF2B5EF4-FFF2-40B4-BE49-F238E27FC236}">
                <a16:creationId xmlns:a16="http://schemas.microsoft.com/office/drawing/2014/main" id="{36977272-7FFF-1ADB-5667-D20954C0B2EB}"/>
              </a:ext>
            </a:extLst>
          </p:cNvPr>
          <p:cNvSpPr/>
          <p:nvPr/>
        </p:nvSpPr>
        <p:spPr>
          <a:xfrm>
            <a:off x="6472358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Isosceles Triangle 8">
            <a:extLst>
              <a:ext uri="{FF2B5EF4-FFF2-40B4-BE49-F238E27FC236}">
                <a16:creationId xmlns:a16="http://schemas.microsoft.com/office/drawing/2014/main" id="{C771D4E5-DE58-C537-6E38-B3061FCEBCC2}"/>
              </a:ext>
            </a:extLst>
          </p:cNvPr>
          <p:cNvSpPr/>
          <p:nvPr/>
        </p:nvSpPr>
        <p:spPr>
          <a:xfrm rot="16200000">
            <a:off x="3610095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Donut 8">
            <a:extLst>
              <a:ext uri="{FF2B5EF4-FFF2-40B4-BE49-F238E27FC236}">
                <a16:creationId xmlns:a16="http://schemas.microsoft.com/office/drawing/2014/main" id="{D1A7FA40-AE7A-BD5D-F825-FADFF0AC1456}"/>
              </a:ext>
            </a:extLst>
          </p:cNvPr>
          <p:cNvSpPr/>
          <p:nvPr/>
        </p:nvSpPr>
        <p:spPr>
          <a:xfrm>
            <a:off x="7202344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Freeform 18">
            <a:extLst>
              <a:ext uri="{FF2B5EF4-FFF2-40B4-BE49-F238E27FC236}">
                <a16:creationId xmlns:a16="http://schemas.microsoft.com/office/drawing/2014/main" id="{4F9E5B68-FE91-27C2-62D2-F33D84DE8FE9}"/>
              </a:ext>
            </a:extLst>
          </p:cNvPr>
          <p:cNvSpPr/>
          <p:nvPr/>
        </p:nvSpPr>
        <p:spPr>
          <a:xfrm>
            <a:off x="7644583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7">
            <a:extLst>
              <a:ext uri="{FF2B5EF4-FFF2-40B4-BE49-F238E27FC236}">
                <a16:creationId xmlns:a16="http://schemas.microsoft.com/office/drawing/2014/main" id="{FB4C3052-56ED-2BD2-3EF6-8649E1828D9F}"/>
              </a:ext>
            </a:extLst>
          </p:cNvPr>
          <p:cNvSpPr/>
          <p:nvPr/>
        </p:nvSpPr>
        <p:spPr>
          <a:xfrm>
            <a:off x="7748036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20">
            <a:extLst>
              <a:ext uri="{FF2B5EF4-FFF2-40B4-BE49-F238E27FC236}">
                <a16:creationId xmlns:a16="http://schemas.microsoft.com/office/drawing/2014/main" id="{86F83728-651C-A1FB-32F0-1C7872EEB40D}"/>
              </a:ext>
            </a:extLst>
          </p:cNvPr>
          <p:cNvSpPr/>
          <p:nvPr/>
        </p:nvSpPr>
        <p:spPr>
          <a:xfrm>
            <a:off x="8271827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Rounded Rectangle 25">
            <a:extLst>
              <a:ext uri="{FF2B5EF4-FFF2-40B4-BE49-F238E27FC236}">
                <a16:creationId xmlns:a16="http://schemas.microsoft.com/office/drawing/2014/main" id="{F10B051B-7000-5AA6-C5B2-029E89B1287C}"/>
              </a:ext>
            </a:extLst>
          </p:cNvPr>
          <p:cNvSpPr/>
          <p:nvPr/>
        </p:nvSpPr>
        <p:spPr>
          <a:xfrm>
            <a:off x="8254078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F6DB65A5-BD49-6E9A-6EB9-E0C3FB58D93E}"/>
              </a:ext>
            </a:extLst>
          </p:cNvPr>
          <p:cNvSpPr/>
          <p:nvPr/>
        </p:nvSpPr>
        <p:spPr>
          <a:xfrm>
            <a:off x="7187564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ound Same Side Corner Rectangle 11">
            <a:extLst>
              <a:ext uri="{FF2B5EF4-FFF2-40B4-BE49-F238E27FC236}">
                <a16:creationId xmlns:a16="http://schemas.microsoft.com/office/drawing/2014/main" id="{F798F80E-402F-9B71-F97D-6F220747275E}"/>
              </a:ext>
            </a:extLst>
          </p:cNvPr>
          <p:cNvSpPr/>
          <p:nvPr/>
        </p:nvSpPr>
        <p:spPr>
          <a:xfrm rot="9900000">
            <a:off x="7717589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Donut 39">
            <a:extLst>
              <a:ext uri="{FF2B5EF4-FFF2-40B4-BE49-F238E27FC236}">
                <a16:creationId xmlns:a16="http://schemas.microsoft.com/office/drawing/2014/main" id="{88B29AA3-37A5-B38C-2B23-766097806008}"/>
              </a:ext>
            </a:extLst>
          </p:cNvPr>
          <p:cNvSpPr/>
          <p:nvPr/>
        </p:nvSpPr>
        <p:spPr>
          <a:xfrm>
            <a:off x="3530744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9C83D8BF-E2F0-A86E-394D-09DBB0D6465A}"/>
              </a:ext>
            </a:extLst>
          </p:cNvPr>
          <p:cNvSpPr/>
          <p:nvPr/>
        </p:nvSpPr>
        <p:spPr>
          <a:xfrm>
            <a:off x="6704653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Rectangle 36">
            <a:extLst>
              <a:ext uri="{FF2B5EF4-FFF2-40B4-BE49-F238E27FC236}">
                <a16:creationId xmlns:a16="http://schemas.microsoft.com/office/drawing/2014/main" id="{6AA9A43E-75CE-A300-6BEF-E3567103FA0B}"/>
              </a:ext>
            </a:extLst>
          </p:cNvPr>
          <p:cNvSpPr/>
          <p:nvPr/>
        </p:nvSpPr>
        <p:spPr>
          <a:xfrm>
            <a:off x="4175657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Rounded Rectangle 27">
            <a:extLst>
              <a:ext uri="{FF2B5EF4-FFF2-40B4-BE49-F238E27FC236}">
                <a16:creationId xmlns:a16="http://schemas.microsoft.com/office/drawing/2014/main" id="{ADA6C489-458E-ADFB-83EF-7B0E4E77EE7F}"/>
              </a:ext>
            </a:extLst>
          </p:cNvPr>
          <p:cNvSpPr/>
          <p:nvPr/>
        </p:nvSpPr>
        <p:spPr>
          <a:xfrm>
            <a:off x="6388738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A8F96C37-7F38-D210-5A71-3CB7D99411E9}"/>
              </a:ext>
            </a:extLst>
          </p:cNvPr>
          <p:cNvSpPr/>
          <p:nvPr/>
        </p:nvSpPr>
        <p:spPr>
          <a:xfrm>
            <a:off x="7049617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Chord 15">
            <a:extLst>
              <a:ext uri="{FF2B5EF4-FFF2-40B4-BE49-F238E27FC236}">
                <a16:creationId xmlns:a16="http://schemas.microsoft.com/office/drawing/2014/main" id="{9DB59537-EA8C-84C3-6AFC-63892D0D5BE0}"/>
              </a:ext>
            </a:extLst>
          </p:cNvPr>
          <p:cNvSpPr/>
          <p:nvPr/>
        </p:nvSpPr>
        <p:spPr>
          <a:xfrm>
            <a:off x="8360600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4" name="Rectangle 16">
            <a:extLst>
              <a:ext uri="{FF2B5EF4-FFF2-40B4-BE49-F238E27FC236}">
                <a16:creationId xmlns:a16="http://schemas.microsoft.com/office/drawing/2014/main" id="{BFCF4F5A-DD89-0487-A21D-19FDCFF5CB0B}"/>
              </a:ext>
            </a:extLst>
          </p:cNvPr>
          <p:cNvSpPr/>
          <p:nvPr/>
        </p:nvSpPr>
        <p:spPr>
          <a:xfrm>
            <a:off x="4828013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2B2D2B64-CB2F-7B3E-E684-16A2DE5677A6}"/>
              </a:ext>
            </a:extLst>
          </p:cNvPr>
          <p:cNvSpPr/>
          <p:nvPr/>
        </p:nvSpPr>
        <p:spPr>
          <a:xfrm>
            <a:off x="4156229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4D2654B5-A2E6-190D-0662-3089BF5B89D1}"/>
              </a:ext>
            </a:extLst>
          </p:cNvPr>
          <p:cNvSpPr/>
          <p:nvPr/>
        </p:nvSpPr>
        <p:spPr>
          <a:xfrm>
            <a:off x="4793335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Rounded Rectangle 6">
            <a:extLst>
              <a:ext uri="{FF2B5EF4-FFF2-40B4-BE49-F238E27FC236}">
                <a16:creationId xmlns:a16="http://schemas.microsoft.com/office/drawing/2014/main" id="{D6EC1BD2-A141-4F9A-C94F-CAE620F2D90D}"/>
              </a:ext>
            </a:extLst>
          </p:cNvPr>
          <p:cNvSpPr/>
          <p:nvPr/>
        </p:nvSpPr>
        <p:spPr>
          <a:xfrm>
            <a:off x="5430441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id="{7A12EF54-C770-D867-E6DB-F03719707AA7}"/>
              </a:ext>
            </a:extLst>
          </p:cNvPr>
          <p:cNvSpPr/>
          <p:nvPr/>
        </p:nvSpPr>
        <p:spPr>
          <a:xfrm>
            <a:off x="6067547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Teardrop 6">
            <a:extLst>
              <a:ext uri="{FF2B5EF4-FFF2-40B4-BE49-F238E27FC236}">
                <a16:creationId xmlns:a16="http://schemas.microsoft.com/office/drawing/2014/main" id="{730D9F28-364A-F210-6FDB-229EF67954B6}"/>
              </a:ext>
            </a:extLst>
          </p:cNvPr>
          <p:cNvSpPr/>
          <p:nvPr/>
        </p:nvSpPr>
        <p:spPr>
          <a:xfrm rot="8100000">
            <a:off x="8313590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Donut 24">
            <a:extLst>
              <a:ext uri="{FF2B5EF4-FFF2-40B4-BE49-F238E27FC236}">
                <a16:creationId xmlns:a16="http://schemas.microsoft.com/office/drawing/2014/main" id="{5238F643-D718-8F37-C995-5AAB09444608}"/>
              </a:ext>
            </a:extLst>
          </p:cNvPr>
          <p:cNvSpPr/>
          <p:nvPr/>
        </p:nvSpPr>
        <p:spPr>
          <a:xfrm>
            <a:off x="4603191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Chord 38">
            <a:extLst>
              <a:ext uri="{FF2B5EF4-FFF2-40B4-BE49-F238E27FC236}">
                <a16:creationId xmlns:a16="http://schemas.microsoft.com/office/drawing/2014/main" id="{92B84096-3B4E-1DD6-B8A3-8E5ED78C520A}"/>
              </a:ext>
            </a:extLst>
          </p:cNvPr>
          <p:cNvSpPr/>
          <p:nvPr/>
        </p:nvSpPr>
        <p:spPr>
          <a:xfrm>
            <a:off x="5277177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2" name="Heart 38">
            <a:extLst>
              <a:ext uri="{FF2B5EF4-FFF2-40B4-BE49-F238E27FC236}">
                <a16:creationId xmlns:a16="http://schemas.microsoft.com/office/drawing/2014/main" id="{7B9AED8B-019B-9BF0-FA05-1CD617AA2202}"/>
              </a:ext>
            </a:extLst>
          </p:cNvPr>
          <p:cNvSpPr/>
          <p:nvPr/>
        </p:nvSpPr>
        <p:spPr>
          <a:xfrm>
            <a:off x="5770720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" name="Round Same Side Corner Rectangle 19">
            <a:extLst>
              <a:ext uri="{FF2B5EF4-FFF2-40B4-BE49-F238E27FC236}">
                <a16:creationId xmlns:a16="http://schemas.microsoft.com/office/drawing/2014/main" id="{1ECCCC2F-1533-8EB0-221F-FD736637471D}"/>
              </a:ext>
            </a:extLst>
          </p:cNvPr>
          <p:cNvSpPr/>
          <p:nvPr/>
        </p:nvSpPr>
        <p:spPr>
          <a:xfrm>
            <a:off x="7782928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Rectangle 23">
            <a:extLst>
              <a:ext uri="{FF2B5EF4-FFF2-40B4-BE49-F238E27FC236}">
                <a16:creationId xmlns:a16="http://schemas.microsoft.com/office/drawing/2014/main" id="{BD56E723-8338-7381-6D31-4A95C8F9ECC6}"/>
              </a:ext>
            </a:extLst>
          </p:cNvPr>
          <p:cNvSpPr/>
          <p:nvPr/>
        </p:nvSpPr>
        <p:spPr>
          <a:xfrm>
            <a:off x="3527955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Oval 31">
            <a:extLst>
              <a:ext uri="{FF2B5EF4-FFF2-40B4-BE49-F238E27FC236}">
                <a16:creationId xmlns:a16="http://schemas.microsoft.com/office/drawing/2014/main" id="{DCF4874B-9FC9-D0A6-8998-F0A0AFBE110B}"/>
              </a:ext>
            </a:extLst>
          </p:cNvPr>
          <p:cNvSpPr/>
          <p:nvPr/>
        </p:nvSpPr>
        <p:spPr>
          <a:xfrm>
            <a:off x="6633502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Rectangle 23">
            <a:extLst>
              <a:ext uri="{FF2B5EF4-FFF2-40B4-BE49-F238E27FC236}">
                <a16:creationId xmlns:a16="http://schemas.microsoft.com/office/drawing/2014/main" id="{64CB89B0-03B0-1FD2-A28B-2D856E97F7D6}"/>
              </a:ext>
            </a:extLst>
          </p:cNvPr>
          <p:cNvSpPr/>
          <p:nvPr/>
        </p:nvSpPr>
        <p:spPr>
          <a:xfrm>
            <a:off x="4736303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Oval 31">
            <a:extLst>
              <a:ext uri="{FF2B5EF4-FFF2-40B4-BE49-F238E27FC236}">
                <a16:creationId xmlns:a16="http://schemas.microsoft.com/office/drawing/2014/main" id="{8D49473B-5F86-67FA-6C0A-71B4D6684029}"/>
              </a:ext>
            </a:extLst>
          </p:cNvPr>
          <p:cNvSpPr/>
          <p:nvPr/>
        </p:nvSpPr>
        <p:spPr>
          <a:xfrm>
            <a:off x="5421938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Teardrop 17">
            <a:extLst>
              <a:ext uri="{FF2B5EF4-FFF2-40B4-BE49-F238E27FC236}">
                <a16:creationId xmlns:a16="http://schemas.microsoft.com/office/drawing/2014/main" id="{A801559A-D768-4FFB-9C0A-E536B751515E}"/>
              </a:ext>
            </a:extLst>
          </p:cNvPr>
          <p:cNvSpPr/>
          <p:nvPr/>
        </p:nvSpPr>
        <p:spPr>
          <a:xfrm rot="18900000">
            <a:off x="4203914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Rectangle 23">
            <a:extLst>
              <a:ext uri="{FF2B5EF4-FFF2-40B4-BE49-F238E27FC236}">
                <a16:creationId xmlns:a16="http://schemas.microsoft.com/office/drawing/2014/main" id="{66CD925A-535E-705D-05C8-D4934577B716}"/>
              </a:ext>
            </a:extLst>
          </p:cNvPr>
          <p:cNvSpPr/>
          <p:nvPr/>
        </p:nvSpPr>
        <p:spPr>
          <a:xfrm>
            <a:off x="6028922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8">
            <a:extLst>
              <a:ext uri="{FF2B5EF4-FFF2-40B4-BE49-F238E27FC236}">
                <a16:creationId xmlns:a16="http://schemas.microsoft.com/office/drawing/2014/main" id="{30A2C046-373A-2698-E2DE-C5919D586A89}"/>
              </a:ext>
            </a:extLst>
          </p:cNvPr>
          <p:cNvSpPr/>
          <p:nvPr/>
        </p:nvSpPr>
        <p:spPr>
          <a:xfrm>
            <a:off x="3677801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20">
            <a:extLst>
              <a:ext uri="{FF2B5EF4-FFF2-40B4-BE49-F238E27FC236}">
                <a16:creationId xmlns:a16="http://schemas.microsoft.com/office/drawing/2014/main" id="{4FD124CE-17B5-1520-DD44-0B0AC973A125}"/>
              </a:ext>
            </a:extLst>
          </p:cNvPr>
          <p:cNvSpPr/>
          <p:nvPr/>
        </p:nvSpPr>
        <p:spPr>
          <a:xfrm rot="10800000">
            <a:off x="4090098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Donut 87">
            <a:extLst>
              <a:ext uri="{FF2B5EF4-FFF2-40B4-BE49-F238E27FC236}">
                <a16:creationId xmlns:a16="http://schemas.microsoft.com/office/drawing/2014/main" id="{20AC29FC-A89B-D973-96CE-A7FF22B92365}"/>
              </a:ext>
            </a:extLst>
          </p:cNvPr>
          <p:cNvSpPr/>
          <p:nvPr/>
        </p:nvSpPr>
        <p:spPr>
          <a:xfrm>
            <a:off x="4545814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Donut 90">
            <a:extLst>
              <a:ext uri="{FF2B5EF4-FFF2-40B4-BE49-F238E27FC236}">
                <a16:creationId xmlns:a16="http://schemas.microsoft.com/office/drawing/2014/main" id="{048FD6B8-DC67-4D98-559A-8D8D3FA540ED}"/>
              </a:ext>
            </a:extLst>
          </p:cNvPr>
          <p:cNvSpPr/>
          <p:nvPr/>
        </p:nvSpPr>
        <p:spPr>
          <a:xfrm>
            <a:off x="5161285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Oval 6">
            <a:extLst>
              <a:ext uri="{FF2B5EF4-FFF2-40B4-BE49-F238E27FC236}">
                <a16:creationId xmlns:a16="http://schemas.microsoft.com/office/drawing/2014/main" id="{9BB30A1A-7725-1301-693C-FEFDF0B14789}"/>
              </a:ext>
            </a:extLst>
          </p:cNvPr>
          <p:cNvSpPr/>
          <p:nvPr/>
        </p:nvSpPr>
        <p:spPr>
          <a:xfrm>
            <a:off x="5858067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Block Arc 25">
            <a:extLst>
              <a:ext uri="{FF2B5EF4-FFF2-40B4-BE49-F238E27FC236}">
                <a16:creationId xmlns:a16="http://schemas.microsoft.com/office/drawing/2014/main" id="{42F16AE4-1649-F016-3B33-7DE6B5C66A7E}"/>
              </a:ext>
            </a:extLst>
          </p:cNvPr>
          <p:cNvSpPr/>
          <p:nvPr/>
        </p:nvSpPr>
        <p:spPr>
          <a:xfrm>
            <a:off x="4117415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Block Arc 31">
            <a:extLst>
              <a:ext uri="{FF2B5EF4-FFF2-40B4-BE49-F238E27FC236}">
                <a16:creationId xmlns:a16="http://schemas.microsoft.com/office/drawing/2014/main" id="{BCD4DECF-76A2-BB78-630A-6A4702DBCAFF}"/>
              </a:ext>
            </a:extLst>
          </p:cNvPr>
          <p:cNvSpPr/>
          <p:nvPr/>
        </p:nvSpPr>
        <p:spPr>
          <a:xfrm>
            <a:off x="6455130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Freeform 53">
            <a:extLst>
              <a:ext uri="{FF2B5EF4-FFF2-40B4-BE49-F238E27FC236}">
                <a16:creationId xmlns:a16="http://schemas.microsoft.com/office/drawing/2014/main" id="{F1DC4243-AFC5-4E1B-0CA9-7209A6EF781B}"/>
              </a:ext>
            </a:extLst>
          </p:cNvPr>
          <p:cNvSpPr/>
          <p:nvPr/>
        </p:nvSpPr>
        <p:spPr>
          <a:xfrm>
            <a:off x="7662840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10">
            <a:extLst>
              <a:ext uri="{FF2B5EF4-FFF2-40B4-BE49-F238E27FC236}">
                <a16:creationId xmlns:a16="http://schemas.microsoft.com/office/drawing/2014/main" id="{DFD1211D-2797-CA1F-2D5F-A24A89051038}"/>
              </a:ext>
            </a:extLst>
          </p:cNvPr>
          <p:cNvSpPr/>
          <p:nvPr/>
        </p:nvSpPr>
        <p:spPr>
          <a:xfrm>
            <a:off x="8244408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Freeform 55">
            <a:extLst>
              <a:ext uri="{FF2B5EF4-FFF2-40B4-BE49-F238E27FC236}">
                <a16:creationId xmlns:a16="http://schemas.microsoft.com/office/drawing/2014/main" id="{734417E7-8703-7007-F809-91D3D6467E2E}"/>
              </a:ext>
            </a:extLst>
          </p:cNvPr>
          <p:cNvSpPr/>
          <p:nvPr/>
        </p:nvSpPr>
        <p:spPr>
          <a:xfrm>
            <a:off x="3655029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 Same Side Corner Rectangle 36">
            <a:extLst>
              <a:ext uri="{FF2B5EF4-FFF2-40B4-BE49-F238E27FC236}">
                <a16:creationId xmlns:a16="http://schemas.microsoft.com/office/drawing/2014/main" id="{0677AF6E-1FC8-4D19-21B9-F79759660B81}"/>
              </a:ext>
            </a:extLst>
          </p:cNvPr>
          <p:cNvSpPr/>
          <p:nvPr/>
        </p:nvSpPr>
        <p:spPr>
          <a:xfrm>
            <a:off x="7015679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Oval 21">
            <a:extLst>
              <a:ext uri="{FF2B5EF4-FFF2-40B4-BE49-F238E27FC236}">
                <a16:creationId xmlns:a16="http://schemas.microsoft.com/office/drawing/2014/main" id="{02C8B4AB-D97D-FDFB-E8A0-311317FA8C9F}"/>
              </a:ext>
            </a:extLst>
          </p:cNvPr>
          <p:cNvSpPr>
            <a:spLocks noChangeAspect="1"/>
          </p:cNvSpPr>
          <p:nvPr/>
        </p:nvSpPr>
        <p:spPr>
          <a:xfrm>
            <a:off x="5500929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Oval 32">
            <a:extLst>
              <a:ext uri="{FF2B5EF4-FFF2-40B4-BE49-F238E27FC236}">
                <a16:creationId xmlns:a16="http://schemas.microsoft.com/office/drawing/2014/main" id="{F5A24C4A-7C32-9490-CC73-595E3E698358}"/>
              </a:ext>
            </a:extLst>
          </p:cNvPr>
          <p:cNvSpPr/>
          <p:nvPr/>
        </p:nvSpPr>
        <p:spPr>
          <a:xfrm>
            <a:off x="7084921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0265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Placeholder 1">
            <a:extLst>
              <a:ext uri="{FF2B5EF4-FFF2-40B4-BE49-F238E27FC236}">
                <a16:creationId xmlns:a16="http://schemas.microsoft.com/office/drawing/2014/main" id="{09085410-D455-B972-335C-264756C4BFD8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C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47">
            <a:extLst>
              <a:ext uri="{FF2B5EF4-FFF2-40B4-BE49-F238E27FC236}">
                <a16:creationId xmlns:a16="http://schemas.microsoft.com/office/drawing/2014/main" id="{5B6B99CF-C9D3-580C-3319-000E3030376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48">
            <a:extLst>
              <a:ext uri="{FF2B5EF4-FFF2-40B4-BE49-F238E27FC236}">
                <a16:creationId xmlns:a16="http://schemas.microsoft.com/office/drawing/2014/main" id="{4EFAF892-12C3-CE9F-4521-2F5DBB92988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Freeform 49">
            <a:extLst>
              <a:ext uri="{FF2B5EF4-FFF2-40B4-BE49-F238E27FC236}">
                <a16:creationId xmlns:a16="http://schemas.microsoft.com/office/drawing/2014/main" id="{C59961DA-7E60-6A45-FDA7-69EA89DDF34D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Freeform 50">
            <a:extLst>
              <a:ext uri="{FF2B5EF4-FFF2-40B4-BE49-F238E27FC236}">
                <a16:creationId xmlns:a16="http://schemas.microsoft.com/office/drawing/2014/main" id="{E7F2C0BE-9A98-8558-80A9-CBFFF0DE2B5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Teardrop 9">
            <a:extLst>
              <a:ext uri="{FF2B5EF4-FFF2-40B4-BE49-F238E27FC236}">
                <a16:creationId xmlns:a16="http://schemas.microsoft.com/office/drawing/2014/main" id="{7B68AC00-A126-A955-3B32-A0A69B3CE13F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97">
            <a:extLst>
              <a:ext uri="{FF2B5EF4-FFF2-40B4-BE49-F238E27FC236}">
                <a16:creationId xmlns:a16="http://schemas.microsoft.com/office/drawing/2014/main" id="{7AFF3423-F00F-7A26-BE96-47B69BA6FCE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Donut 22">
            <a:extLst>
              <a:ext uri="{FF2B5EF4-FFF2-40B4-BE49-F238E27FC236}">
                <a16:creationId xmlns:a16="http://schemas.microsoft.com/office/drawing/2014/main" id="{FFD68BE7-5E82-F053-B6A9-A78D115707E7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Freeform 99">
            <a:extLst>
              <a:ext uri="{FF2B5EF4-FFF2-40B4-BE49-F238E27FC236}">
                <a16:creationId xmlns:a16="http://schemas.microsoft.com/office/drawing/2014/main" id="{0EC9EB36-1203-7E17-DD9D-78F7D03FFE19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Oval 10">
            <a:extLst>
              <a:ext uri="{FF2B5EF4-FFF2-40B4-BE49-F238E27FC236}">
                <a16:creationId xmlns:a16="http://schemas.microsoft.com/office/drawing/2014/main" id="{B6E583D2-2658-8A04-7BBA-7B49B48F16FB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Freeform 101">
            <a:extLst>
              <a:ext uri="{FF2B5EF4-FFF2-40B4-BE49-F238E27FC236}">
                <a16:creationId xmlns:a16="http://schemas.microsoft.com/office/drawing/2014/main" id="{6E9B110F-87F4-C7C2-C118-032B1BD81880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4" name="Group 102">
            <a:extLst>
              <a:ext uri="{FF2B5EF4-FFF2-40B4-BE49-F238E27FC236}">
                <a16:creationId xmlns:a16="http://schemas.microsoft.com/office/drawing/2014/main" id="{BAEA1B96-13A2-C6A0-A315-42EB9679C42F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5" name="Freeform 103">
              <a:extLst>
                <a:ext uri="{FF2B5EF4-FFF2-40B4-BE49-F238E27FC236}">
                  <a16:creationId xmlns:a16="http://schemas.microsoft.com/office/drawing/2014/main" id="{3E8D2480-8094-2210-F4F2-3C119BA3BE2A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Freeform 104">
              <a:extLst>
                <a:ext uri="{FF2B5EF4-FFF2-40B4-BE49-F238E27FC236}">
                  <a16:creationId xmlns:a16="http://schemas.microsoft.com/office/drawing/2014/main" id="{C7272045-DAC6-ACCE-B204-A06D629BF0F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Freeform 105">
              <a:extLst>
                <a:ext uri="{FF2B5EF4-FFF2-40B4-BE49-F238E27FC236}">
                  <a16:creationId xmlns:a16="http://schemas.microsoft.com/office/drawing/2014/main" id="{798F19A1-DD40-6EF6-246F-FBC7F3F5588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Freeform 106">
              <a:extLst>
                <a:ext uri="{FF2B5EF4-FFF2-40B4-BE49-F238E27FC236}">
                  <a16:creationId xmlns:a16="http://schemas.microsoft.com/office/drawing/2014/main" id="{E6AB3FE5-339F-E90E-C5AB-17000633DEA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Freeform 107">
            <a:extLst>
              <a:ext uri="{FF2B5EF4-FFF2-40B4-BE49-F238E27FC236}">
                <a16:creationId xmlns:a16="http://schemas.microsoft.com/office/drawing/2014/main" id="{C5D30CA7-CEF7-36AC-8603-13AB759EB612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Freeform 108">
            <a:extLst>
              <a:ext uri="{FF2B5EF4-FFF2-40B4-BE49-F238E27FC236}">
                <a16:creationId xmlns:a16="http://schemas.microsoft.com/office/drawing/2014/main" id="{0CA6C208-9F4E-9AC9-15D0-B6527509DAAE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Oval 8">
            <a:extLst>
              <a:ext uri="{FF2B5EF4-FFF2-40B4-BE49-F238E27FC236}">
                <a16:creationId xmlns:a16="http://schemas.microsoft.com/office/drawing/2014/main" id="{FEECE6BB-4F8F-19EF-7CAE-2D6251DC8865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" name="Group 110">
            <a:extLst>
              <a:ext uri="{FF2B5EF4-FFF2-40B4-BE49-F238E27FC236}">
                <a16:creationId xmlns:a16="http://schemas.microsoft.com/office/drawing/2014/main" id="{59F61789-9ED8-851C-5739-B82A4EB0ECDA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3" name="Freeform 111">
              <a:extLst>
                <a:ext uri="{FF2B5EF4-FFF2-40B4-BE49-F238E27FC236}">
                  <a16:creationId xmlns:a16="http://schemas.microsoft.com/office/drawing/2014/main" id="{26645B40-C7E8-4E84-C003-65F744AF4C34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Oval 37">
              <a:extLst>
                <a:ext uri="{FF2B5EF4-FFF2-40B4-BE49-F238E27FC236}">
                  <a16:creationId xmlns:a16="http://schemas.microsoft.com/office/drawing/2014/main" id="{83857057-4A27-8ECA-D619-7154BDB8641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74047313-F6C4-F902-72E8-325D8257BB5C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Freeform 114">
            <a:extLst>
              <a:ext uri="{FF2B5EF4-FFF2-40B4-BE49-F238E27FC236}">
                <a16:creationId xmlns:a16="http://schemas.microsoft.com/office/drawing/2014/main" id="{0C4F8237-6617-C3FC-E984-F1E2581865CB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Rounded Rectangle 31">
            <a:extLst>
              <a:ext uri="{FF2B5EF4-FFF2-40B4-BE49-F238E27FC236}">
                <a16:creationId xmlns:a16="http://schemas.microsoft.com/office/drawing/2014/main" id="{BA80FEF0-D690-987F-342E-B0181D37912A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Oval 47">
            <a:extLst>
              <a:ext uri="{FF2B5EF4-FFF2-40B4-BE49-F238E27FC236}">
                <a16:creationId xmlns:a16="http://schemas.microsoft.com/office/drawing/2014/main" id="{002D75E3-9335-0D12-5F8B-088F89FA9C97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Oval 50">
            <a:extLst>
              <a:ext uri="{FF2B5EF4-FFF2-40B4-BE49-F238E27FC236}">
                <a16:creationId xmlns:a16="http://schemas.microsoft.com/office/drawing/2014/main" id="{CE886FBD-D35A-C87A-F495-A715221153F4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Heart 17">
            <a:extLst>
              <a:ext uri="{FF2B5EF4-FFF2-40B4-BE49-F238E27FC236}">
                <a16:creationId xmlns:a16="http://schemas.microsoft.com/office/drawing/2014/main" id="{92D91FAC-8D50-93D3-80A8-A14FBBB43AA5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ed Rectangle 25">
            <a:extLst>
              <a:ext uri="{FF2B5EF4-FFF2-40B4-BE49-F238E27FC236}">
                <a16:creationId xmlns:a16="http://schemas.microsoft.com/office/drawing/2014/main" id="{1036F972-F1BB-57F3-1742-966DF21D798B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Chord 32">
            <a:extLst>
              <a:ext uri="{FF2B5EF4-FFF2-40B4-BE49-F238E27FC236}">
                <a16:creationId xmlns:a16="http://schemas.microsoft.com/office/drawing/2014/main" id="{F9BE9F2F-0BB8-EF27-41C0-645CA82DBF5D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Rounded Rectangle 40">
            <a:extLst>
              <a:ext uri="{FF2B5EF4-FFF2-40B4-BE49-F238E27FC236}">
                <a16:creationId xmlns:a16="http://schemas.microsoft.com/office/drawing/2014/main" id="{86196846-68AE-8053-15BA-0DB307194DAC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ounded Rectangle 7">
            <a:extLst>
              <a:ext uri="{FF2B5EF4-FFF2-40B4-BE49-F238E27FC236}">
                <a16:creationId xmlns:a16="http://schemas.microsoft.com/office/drawing/2014/main" id="{6DC73BFE-7E58-1B38-E751-4B94DCB784F1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ounded Rectangle 17">
            <a:extLst>
              <a:ext uri="{FF2B5EF4-FFF2-40B4-BE49-F238E27FC236}">
                <a16:creationId xmlns:a16="http://schemas.microsoft.com/office/drawing/2014/main" id="{0FA9FB6E-64B7-9ABF-4B62-A597FE39B960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Oval 21">
            <a:extLst>
              <a:ext uri="{FF2B5EF4-FFF2-40B4-BE49-F238E27FC236}">
                <a16:creationId xmlns:a16="http://schemas.microsoft.com/office/drawing/2014/main" id="{C3B08A66-3C62-E1D2-3B7E-401567F3F96A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Oval 25">
            <a:extLst>
              <a:ext uri="{FF2B5EF4-FFF2-40B4-BE49-F238E27FC236}">
                <a16:creationId xmlns:a16="http://schemas.microsoft.com/office/drawing/2014/main" id="{C339CF67-2369-9D51-847F-A1734C59106B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20">
            <a:extLst>
              <a:ext uri="{FF2B5EF4-FFF2-40B4-BE49-F238E27FC236}">
                <a16:creationId xmlns:a16="http://schemas.microsoft.com/office/drawing/2014/main" id="{5B0C4041-EA4B-7037-A8EB-1B3846C66035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Block Arc 11">
            <a:extLst>
              <a:ext uri="{FF2B5EF4-FFF2-40B4-BE49-F238E27FC236}">
                <a16:creationId xmlns:a16="http://schemas.microsoft.com/office/drawing/2014/main" id="{C0B7CF25-B091-E9C5-2F62-7A191092CD81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21">
            <a:extLst>
              <a:ext uri="{FF2B5EF4-FFF2-40B4-BE49-F238E27FC236}">
                <a16:creationId xmlns:a16="http://schemas.microsoft.com/office/drawing/2014/main" id="{656E35A2-82B2-0839-E37D-C8863E2289C8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 Same Side Corner Rectangle 8">
            <a:extLst>
              <a:ext uri="{FF2B5EF4-FFF2-40B4-BE49-F238E27FC236}">
                <a16:creationId xmlns:a16="http://schemas.microsoft.com/office/drawing/2014/main" id="{177077C3-08DA-76EB-2712-37E06AE6D87A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Rounded Rectangle 51">
            <a:extLst>
              <a:ext uri="{FF2B5EF4-FFF2-40B4-BE49-F238E27FC236}">
                <a16:creationId xmlns:a16="http://schemas.microsoft.com/office/drawing/2014/main" id="{CD39CFE4-2207-8ADE-F478-8A7E67927C26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Isosceles Triangle 5">
            <a:extLst>
              <a:ext uri="{FF2B5EF4-FFF2-40B4-BE49-F238E27FC236}">
                <a16:creationId xmlns:a16="http://schemas.microsoft.com/office/drawing/2014/main" id="{802EBEC9-08B2-8617-5E86-B596A74DF198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4" name="Trapezoid 22">
            <a:extLst>
              <a:ext uri="{FF2B5EF4-FFF2-40B4-BE49-F238E27FC236}">
                <a16:creationId xmlns:a16="http://schemas.microsoft.com/office/drawing/2014/main" id="{F107D9D7-3683-45BA-7B11-3F390E71DD80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Rounded Rectangle 20">
            <a:extLst>
              <a:ext uri="{FF2B5EF4-FFF2-40B4-BE49-F238E27FC236}">
                <a16:creationId xmlns:a16="http://schemas.microsoft.com/office/drawing/2014/main" id="{39FE0F00-BECD-F74C-9EFF-651BF532EFF9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6" name="Trapezoid 28">
            <a:extLst>
              <a:ext uri="{FF2B5EF4-FFF2-40B4-BE49-F238E27FC236}">
                <a16:creationId xmlns:a16="http://schemas.microsoft.com/office/drawing/2014/main" id="{5811816C-CC12-20D2-4381-5CC511422407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Rounded Rectangle 2">
            <a:extLst>
              <a:ext uri="{FF2B5EF4-FFF2-40B4-BE49-F238E27FC236}">
                <a16:creationId xmlns:a16="http://schemas.microsoft.com/office/drawing/2014/main" id="{BDBFCDD5-2FAE-55D2-6AC6-A0729568740C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8" name="Rounded Rectangle 8">
            <a:extLst>
              <a:ext uri="{FF2B5EF4-FFF2-40B4-BE49-F238E27FC236}">
                <a16:creationId xmlns:a16="http://schemas.microsoft.com/office/drawing/2014/main" id="{AD8D9646-BB1F-D113-5FDA-AC6908C26921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9" name="Rounded Rectangle 2">
            <a:extLst>
              <a:ext uri="{FF2B5EF4-FFF2-40B4-BE49-F238E27FC236}">
                <a16:creationId xmlns:a16="http://schemas.microsoft.com/office/drawing/2014/main" id="{A11283AC-87AE-1408-C01F-B43144AF47DD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Rounded Rectangle 3">
            <a:extLst>
              <a:ext uri="{FF2B5EF4-FFF2-40B4-BE49-F238E27FC236}">
                <a16:creationId xmlns:a16="http://schemas.microsoft.com/office/drawing/2014/main" id="{2EC67ACF-BB08-95C4-E88E-50C84825440D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10">
            <a:extLst>
              <a:ext uri="{FF2B5EF4-FFF2-40B4-BE49-F238E27FC236}">
                <a16:creationId xmlns:a16="http://schemas.microsoft.com/office/drawing/2014/main" id="{86B088B3-5634-B8A4-E499-C5F021064580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Block Arc 6">
            <a:extLst>
              <a:ext uri="{FF2B5EF4-FFF2-40B4-BE49-F238E27FC236}">
                <a16:creationId xmlns:a16="http://schemas.microsoft.com/office/drawing/2014/main" id="{2234172C-25F0-1E28-1228-E136A23B0DA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" name="Left Arrow 1">
            <a:extLst>
              <a:ext uri="{FF2B5EF4-FFF2-40B4-BE49-F238E27FC236}">
                <a16:creationId xmlns:a16="http://schemas.microsoft.com/office/drawing/2014/main" id="{21FACB57-35F6-7221-03FD-2E0549304D1B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Oval 35">
            <a:extLst>
              <a:ext uri="{FF2B5EF4-FFF2-40B4-BE49-F238E27FC236}">
                <a16:creationId xmlns:a16="http://schemas.microsoft.com/office/drawing/2014/main" id="{AE03B7E2-B20B-06D7-A086-F462BCD19B57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00838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7472" y="1091339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-301870" y="213246"/>
            <a:ext cx="943304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</a:t>
            </a: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گرافیکی</a:t>
            </a: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 قابل ویرایش ما استفاده کنید...</a:t>
            </a:r>
            <a:endParaRPr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JUNE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bg1"/>
                      </a:solidFill>
                    </a:rPr>
                    <a:t>     </a:t>
                  </a: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7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93658" y="1563638"/>
            <a:ext cx="61566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5616" y="1347614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7384698" y="1876122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91684" y="4443958"/>
            <a:ext cx="1160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B1C6E8A7-1C9C-F949-8662-FF33E83C692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841931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bg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bg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bg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bg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bg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bg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bg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bg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bg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bg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bg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bg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bg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bg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bg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bg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bg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bg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bg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bg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bg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bg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bg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bg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bg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bg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bg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bg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bg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bg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bg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bg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bg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bg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bg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bg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bg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bg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bg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bg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bg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bg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bg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bg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bg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bg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bg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bg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bg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bg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bg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bg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bg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bg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bg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bg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bg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bg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bg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bg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bg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bg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bg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bg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bg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bg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bg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bg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bg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bg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bg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bg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bg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bg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bg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bg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bg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bg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bg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bg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bg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bg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bg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bg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bg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bg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فرآیند خلاق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هنرهای نمایشی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خدمات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1600781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46187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91593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837000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600781" y="2544703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346187" y="2529788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91593" y="2529788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37000" y="2544703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0168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60980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15574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506387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68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760980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15574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06387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30"/>
          <p:cNvSpPr/>
          <p:nvPr/>
        </p:nvSpPr>
        <p:spPr>
          <a:xfrm>
            <a:off x="1807877" y="1476091"/>
            <a:ext cx="263469" cy="26269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Pie 24"/>
          <p:cNvSpPr/>
          <p:nvPr/>
        </p:nvSpPr>
        <p:spPr>
          <a:xfrm>
            <a:off x="5270472" y="1455590"/>
            <a:ext cx="284777" cy="28320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Oval 7"/>
          <p:cNvSpPr/>
          <p:nvPr/>
        </p:nvSpPr>
        <p:spPr>
          <a:xfrm>
            <a:off x="3521721" y="1455589"/>
            <a:ext cx="316937" cy="3169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Rectangle 36"/>
          <p:cNvSpPr/>
          <p:nvPr/>
        </p:nvSpPr>
        <p:spPr>
          <a:xfrm>
            <a:off x="7017444" y="1464790"/>
            <a:ext cx="316776" cy="26479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1"/>
          <p:cNvSpPr>
            <a:spLocks noChangeAspect="1"/>
          </p:cNvSpPr>
          <p:nvPr/>
        </p:nvSpPr>
        <p:spPr>
          <a:xfrm>
            <a:off x="7013356" y="2704788"/>
            <a:ext cx="324953" cy="32766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3542500" y="2754662"/>
            <a:ext cx="275377" cy="2577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16"/>
          <p:cNvSpPr/>
          <p:nvPr/>
        </p:nvSpPr>
        <p:spPr>
          <a:xfrm rot="2700000">
            <a:off x="1840412" y="2696915"/>
            <a:ext cx="198401" cy="37746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ed Rectangle 27"/>
          <p:cNvSpPr/>
          <p:nvPr/>
        </p:nvSpPr>
        <p:spPr>
          <a:xfrm>
            <a:off x="5262130" y="2719408"/>
            <a:ext cx="301460" cy="23156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054709" y="3687303"/>
            <a:ext cx="1008112" cy="10081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Donut 39"/>
          <p:cNvSpPr/>
          <p:nvPr/>
        </p:nvSpPr>
        <p:spPr>
          <a:xfrm>
            <a:off x="4325024" y="3957618"/>
            <a:ext cx="467481" cy="4674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70336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DFF8FA1-D408-C3D6-B6A3-300833BB0AC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0FD1601-B5D5-DDF7-496C-48878B2D251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DB274F3-2C87-A4B5-BB9B-7C3D5FE15F35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چیدمان تیم ما</a:t>
            </a:r>
            <a:endParaRPr lang="ko-KR" altLang="en-US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ame 13"/>
          <p:cNvSpPr/>
          <p:nvPr/>
        </p:nvSpPr>
        <p:spPr>
          <a:xfrm>
            <a:off x="54848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ame 15"/>
          <p:cNvSpPr/>
          <p:nvPr/>
        </p:nvSpPr>
        <p:spPr>
          <a:xfrm>
            <a:off x="338386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ame 16"/>
          <p:cNvSpPr/>
          <p:nvPr/>
        </p:nvSpPr>
        <p:spPr>
          <a:xfrm>
            <a:off x="621924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3568" y="3788319"/>
            <a:ext cx="2106104" cy="648072"/>
          </a:xfrm>
          <a:prstGeom prst="rect">
            <a:avLst/>
          </a:prstGeom>
          <a:solidFill>
            <a:schemeClr val="accent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18948" y="3774581"/>
            <a:ext cx="2106104" cy="648072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54328" y="3760843"/>
            <a:ext cx="2106104" cy="648072"/>
          </a:xfrm>
          <a:prstGeom prst="rect">
            <a:avLst/>
          </a:prstGeom>
          <a:solidFill>
            <a:schemeClr val="accent4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05639" y="3856459"/>
            <a:ext cx="1872209" cy="511791"/>
            <a:chOff x="3779911" y="3327771"/>
            <a:chExt cx="1584178" cy="511791"/>
          </a:xfrm>
          <a:noFill/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635895" y="3842721"/>
            <a:ext cx="1872209" cy="511791"/>
            <a:chOff x="3779911" y="3327771"/>
            <a:chExt cx="1584178" cy="511791"/>
          </a:xfrm>
          <a:noFill/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66151" y="3828983"/>
            <a:ext cx="1872209" cy="511791"/>
            <a:chOff x="3779911" y="3327771"/>
            <a:chExt cx="1584178" cy="511791"/>
          </a:xfrm>
          <a:noFill/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15746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خط زمانی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2016</a:t>
            </a:r>
            <a:endParaRPr lang="ko-KR" altLang="en-US" sz="4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95801" y="2643758"/>
            <a:ext cx="1361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2017</a:t>
            </a:r>
            <a:endParaRPr lang="ko-KR" altLang="en-US" sz="4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520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2018</a:t>
            </a:r>
            <a:endParaRPr lang="ko-KR" altLang="en-US" sz="4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308304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2019</a:t>
            </a:r>
            <a:endParaRPr lang="ko-KR" altLang="en-US" sz="4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0679" y="2979701"/>
            <a:ext cx="720000" cy="5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26929" y="2979701"/>
            <a:ext cx="720000" cy="5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83179" y="2979701"/>
            <a:ext cx="720000" cy="5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86991" y="3291830"/>
            <a:ext cx="1431126" cy="1447643"/>
            <a:chOff x="486991" y="3568661"/>
            <a:chExt cx="1431126" cy="1447643"/>
          </a:xfrm>
        </p:grpSpPr>
        <p:sp>
          <p:nvSpPr>
            <p:cNvPr id="14" name="TextBox 13"/>
            <p:cNvSpPr txBox="1"/>
            <p:nvPr/>
          </p:nvSpPr>
          <p:spPr>
            <a:xfrm>
              <a:off x="48699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6991" y="4739305"/>
              <a:ext cx="1431126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725721" y="1340299"/>
            <a:ext cx="1431126" cy="1417356"/>
            <a:chOff x="803640" y="3362835"/>
            <a:chExt cx="2059657" cy="1417356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964451" y="3291830"/>
            <a:ext cx="1431126" cy="1447643"/>
            <a:chOff x="4964451" y="3568661"/>
            <a:chExt cx="1431126" cy="1447643"/>
          </a:xfrm>
        </p:grpSpPr>
        <p:sp>
          <p:nvSpPr>
            <p:cNvPr id="20" name="TextBox 19"/>
            <p:cNvSpPr txBox="1"/>
            <p:nvPr/>
          </p:nvSpPr>
          <p:spPr>
            <a:xfrm>
              <a:off x="496445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4451" y="4739305"/>
              <a:ext cx="143112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203182" y="1340299"/>
            <a:ext cx="1431126" cy="1417356"/>
            <a:chOff x="803640" y="3362835"/>
            <a:chExt cx="2059657" cy="1417356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99670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1000"/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8602CFF-5D76-9DFC-4A1F-29A8F73DCDB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423" y="-2"/>
            <a:ext cx="9144000" cy="5143500"/>
          </a:xfr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34227" y="291347"/>
            <a:ext cx="3290969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267744" y="757696"/>
            <a:ext cx="6876256" cy="288032"/>
          </a:xfrm>
        </p:spPr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3" name="Rectangle 8"/>
          <p:cNvSpPr/>
          <p:nvPr/>
        </p:nvSpPr>
        <p:spPr>
          <a:xfrm flipH="1">
            <a:off x="0" y="2991915"/>
            <a:ext cx="9158631" cy="2151583"/>
          </a:xfrm>
          <a:custGeom>
            <a:avLst/>
            <a:gdLst>
              <a:gd name="connsiteX0" fmla="*/ 0 w 9144000"/>
              <a:gd name="connsiteY0" fmla="*/ 0 h 1419622"/>
              <a:gd name="connsiteX1" fmla="*/ 9144000 w 9144000"/>
              <a:gd name="connsiteY1" fmla="*/ 0 h 1419622"/>
              <a:gd name="connsiteX2" fmla="*/ 9144000 w 9144000"/>
              <a:gd name="connsiteY2" fmla="*/ 1419622 h 1419622"/>
              <a:gd name="connsiteX3" fmla="*/ 0 w 9144000"/>
              <a:gd name="connsiteY3" fmla="*/ 1419622 h 1419622"/>
              <a:gd name="connsiteX4" fmla="*/ 0 w 9144000"/>
              <a:gd name="connsiteY4" fmla="*/ 0 h 1419622"/>
              <a:gd name="connsiteX0" fmla="*/ 0 w 9144000"/>
              <a:gd name="connsiteY0" fmla="*/ 731961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0 w 9144000"/>
              <a:gd name="connsiteY5" fmla="*/ 731961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480 h 2151820"/>
              <a:gd name="connsiteX1" fmla="*/ 6920179 w 9144000"/>
              <a:gd name="connsiteY1" fmla="*/ 237 h 2151820"/>
              <a:gd name="connsiteX2" fmla="*/ 9144000 w 9144000"/>
              <a:gd name="connsiteY2" fmla="*/ 732198 h 2151820"/>
              <a:gd name="connsiteX3" fmla="*/ 9144000 w 9144000"/>
              <a:gd name="connsiteY3" fmla="*/ 2151820 h 2151820"/>
              <a:gd name="connsiteX4" fmla="*/ 0 w 9144000"/>
              <a:gd name="connsiteY4" fmla="*/ 2151820 h 2151820"/>
              <a:gd name="connsiteX5" fmla="*/ 21945 w 9144000"/>
              <a:gd name="connsiteY5" fmla="*/ 1156480 h 2151820"/>
              <a:gd name="connsiteX0" fmla="*/ 21945 w 9144000"/>
              <a:gd name="connsiteY0" fmla="*/ 1156258 h 2151598"/>
              <a:gd name="connsiteX1" fmla="*/ 6920179 w 9144000"/>
              <a:gd name="connsiteY1" fmla="*/ 15 h 2151598"/>
              <a:gd name="connsiteX2" fmla="*/ 9144000 w 9144000"/>
              <a:gd name="connsiteY2" fmla="*/ 731976 h 2151598"/>
              <a:gd name="connsiteX3" fmla="*/ 9144000 w 9144000"/>
              <a:gd name="connsiteY3" fmla="*/ 2151598 h 2151598"/>
              <a:gd name="connsiteX4" fmla="*/ 0 w 9144000"/>
              <a:gd name="connsiteY4" fmla="*/ 2151598 h 2151598"/>
              <a:gd name="connsiteX5" fmla="*/ 21945 w 9144000"/>
              <a:gd name="connsiteY5" fmla="*/ 1156258 h 2151598"/>
              <a:gd name="connsiteX0" fmla="*/ 21945 w 9144000"/>
              <a:gd name="connsiteY0" fmla="*/ 1156291 h 2151631"/>
              <a:gd name="connsiteX1" fmla="*/ 6920179 w 9144000"/>
              <a:gd name="connsiteY1" fmla="*/ 48 h 2151631"/>
              <a:gd name="connsiteX2" fmla="*/ 9144000 w 9144000"/>
              <a:gd name="connsiteY2" fmla="*/ 732009 h 2151631"/>
              <a:gd name="connsiteX3" fmla="*/ 9144000 w 9144000"/>
              <a:gd name="connsiteY3" fmla="*/ 2151631 h 2151631"/>
              <a:gd name="connsiteX4" fmla="*/ 0 w 9144000"/>
              <a:gd name="connsiteY4" fmla="*/ 2151631 h 2151631"/>
              <a:gd name="connsiteX5" fmla="*/ 21945 w 9144000"/>
              <a:gd name="connsiteY5" fmla="*/ 115629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8631" h="2151583">
                <a:moveTo>
                  <a:pt x="0" y="1185503"/>
                </a:moveTo>
                <a:lnTo>
                  <a:pt x="6934810" y="0"/>
                </a:lnTo>
                <a:cubicBezTo>
                  <a:pt x="7690714" y="309823"/>
                  <a:pt x="8358836" y="634278"/>
                  <a:pt x="9158631" y="914841"/>
                </a:cubicBezTo>
                <a:lnTo>
                  <a:pt x="9158631" y="2151583"/>
                </a:lnTo>
                <a:lnTo>
                  <a:pt x="14631" y="2151583"/>
                </a:lnTo>
                <a:lnTo>
                  <a:pt x="0" y="1185503"/>
                </a:lnTo>
                <a:close/>
              </a:path>
            </a:pathLst>
          </a:custGeom>
          <a:solidFill>
            <a:schemeClr val="accent2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87624" y="3861080"/>
            <a:ext cx="6552728" cy="991073"/>
            <a:chOff x="5076056" y="2073670"/>
            <a:chExt cx="6016954" cy="991073"/>
          </a:xfrm>
        </p:grpSpPr>
        <p:sp>
          <p:nvSpPr>
            <p:cNvPr id="8" name="TextBox 7"/>
            <p:cNvSpPr txBox="1"/>
            <p:nvPr/>
          </p:nvSpPr>
          <p:spPr>
            <a:xfrm>
              <a:off x="5076056" y="2418412"/>
              <a:ext cx="60169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076056" y="2073670"/>
              <a:ext cx="1454648" cy="30777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1772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12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lock Arc 3"/>
          <p:cNvSpPr/>
          <p:nvPr/>
        </p:nvSpPr>
        <p:spPr>
          <a:xfrm>
            <a:off x="480600" y="2367693"/>
            <a:ext cx="2115852" cy="2115852"/>
          </a:xfrm>
          <a:prstGeom prst="blockArc">
            <a:avLst>
              <a:gd name="adj1" fmla="val 21590014"/>
              <a:gd name="adj2" fmla="val 16405680"/>
              <a:gd name="adj3" fmla="val 1018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lock Arc 6"/>
          <p:cNvSpPr/>
          <p:nvPr/>
        </p:nvSpPr>
        <p:spPr>
          <a:xfrm rot="5400000" flipH="1" flipV="1">
            <a:off x="3432928" y="2367693"/>
            <a:ext cx="2115852" cy="2115852"/>
          </a:xfrm>
          <a:prstGeom prst="blockArc">
            <a:avLst>
              <a:gd name="adj1" fmla="val 21496513"/>
              <a:gd name="adj2" fmla="val 17721114"/>
              <a:gd name="adj3" fmla="val 1157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Block Arc 7"/>
          <p:cNvSpPr/>
          <p:nvPr/>
        </p:nvSpPr>
        <p:spPr>
          <a:xfrm rot="5400000">
            <a:off x="1893140" y="1311171"/>
            <a:ext cx="2115852" cy="2115852"/>
          </a:xfrm>
          <a:prstGeom prst="blockArc">
            <a:avLst>
              <a:gd name="adj1" fmla="val 2869218"/>
              <a:gd name="adj2" fmla="val 17062686"/>
              <a:gd name="adj3" fmla="val 12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4"/>
          <p:cNvSpPr/>
          <p:nvPr/>
        </p:nvSpPr>
        <p:spPr>
          <a:xfrm>
            <a:off x="2259534" y="3075834"/>
            <a:ext cx="432048" cy="37245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Isosceles Triangle 9"/>
          <p:cNvSpPr/>
          <p:nvPr/>
        </p:nvSpPr>
        <p:spPr>
          <a:xfrm rot="12353748">
            <a:off x="3571666" y="2550677"/>
            <a:ext cx="432048" cy="372455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Isosceles Triangle 10"/>
          <p:cNvSpPr/>
          <p:nvPr/>
        </p:nvSpPr>
        <p:spPr>
          <a:xfrm rot="16200000">
            <a:off x="4088603" y="2334652"/>
            <a:ext cx="432048" cy="372455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Donut 24"/>
          <p:cNvSpPr/>
          <p:nvPr/>
        </p:nvSpPr>
        <p:spPr>
          <a:xfrm>
            <a:off x="1230517" y="3115104"/>
            <a:ext cx="616017" cy="62103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27"/>
          <p:cNvSpPr/>
          <p:nvPr/>
        </p:nvSpPr>
        <p:spPr>
          <a:xfrm>
            <a:off x="2670200" y="2143586"/>
            <a:ext cx="583509" cy="44821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ed Rectangle 7"/>
          <p:cNvSpPr/>
          <p:nvPr/>
        </p:nvSpPr>
        <p:spPr>
          <a:xfrm>
            <a:off x="4220501" y="3115955"/>
            <a:ext cx="625772" cy="54003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960979" y="1343570"/>
            <a:ext cx="195250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0979" y="2545606"/>
            <a:ext cx="195250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60979" y="3747641"/>
            <a:ext cx="195250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Rounded Rectangle 27">
            <a:extLst>
              <a:ext uri="{FF2B5EF4-FFF2-40B4-BE49-F238E27FC236}">
                <a16:creationId xmlns:a16="http://schemas.microsoft.com/office/drawing/2014/main" id="{548F9063-DC02-8188-BA71-3A608F6A219B}"/>
              </a:ext>
            </a:extLst>
          </p:cNvPr>
          <p:cNvSpPr/>
          <p:nvPr/>
        </p:nvSpPr>
        <p:spPr>
          <a:xfrm>
            <a:off x="8013587" y="2563727"/>
            <a:ext cx="394424" cy="30297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ounded Rectangle 7">
            <a:extLst>
              <a:ext uri="{FF2B5EF4-FFF2-40B4-BE49-F238E27FC236}">
                <a16:creationId xmlns:a16="http://schemas.microsoft.com/office/drawing/2014/main" id="{46C08360-FB63-077B-AF55-C8112DF33BFC}"/>
              </a:ext>
            </a:extLst>
          </p:cNvPr>
          <p:cNvSpPr/>
          <p:nvPr/>
        </p:nvSpPr>
        <p:spPr>
          <a:xfrm>
            <a:off x="8013587" y="1367114"/>
            <a:ext cx="406202" cy="35054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Donut 24">
            <a:extLst>
              <a:ext uri="{FF2B5EF4-FFF2-40B4-BE49-F238E27FC236}">
                <a16:creationId xmlns:a16="http://schemas.microsoft.com/office/drawing/2014/main" id="{028FF16D-FC08-348A-AB04-AED5F19E7D12}"/>
              </a:ext>
            </a:extLst>
          </p:cNvPr>
          <p:cNvSpPr/>
          <p:nvPr/>
        </p:nvSpPr>
        <p:spPr>
          <a:xfrm>
            <a:off x="8013588" y="3747641"/>
            <a:ext cx="394424" cy="3976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437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Custom 2">
      <a:dk1>
        <a:srgbClr val="000000"/>
      </a:dk1>
      <a:lt1>
        <a:sysClr val="window" lastClr="FFFFFF"/>
      </a:lt1>
      <a:dk2>
        <a:srgbClr val="637052"/>
      </a:dk2>
      <a:lt2>
        <a:srgbClr val="CCDDEA"/>
      </a:lt2>
      <a:accent1>
        <a:srgbClr val="E48312"/>
      </a:accent1>
      <a:accent2>
        <a:srgbClr val="BD582C"/>
      </a:accent2>
      <a:accent3>
        <a:srgbClr val="865640"/>
      </a:accent3>
      <a:accent4>
        <a:srgbClr val="9B8357"/>
      </a:accent4>
      <a:accent5>
        <a:srgbClr val="C2BC80"/>
      </a:accent5>
      <a:accent6>
        <a:srgbClr val="94A088"/>
      </a:accent6>
      <a:hlink>
        <a:srgbClr val="2998E3"/>
      </a:hlink>
      <a:folHlink>
        <a:srgbClr val="8C8C8C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72C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3248</Words>
  <Application>Microsoft Office PowerPoint</Application>
  <PresentationFormat>On-screen Show (16:9)</PresentationFormat>
  <Paragraphs>324</Paragraphs>
  <Slides>47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5" baseType="lpstr">
      <vt:lpstr>Amatic SC</vt:lpstr>
      <vt:lpstr>Arial</vt:lpstr>
      <vt:lpstr>Calibri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2023-05-22T07:32:14Z</dcterms:created>
  <dcterms:modified xsi:type="dcterms:W3CDTF">2023-07-17T19:04:32Z</dcterms:modified>
</cp:coreProperties>
</file>