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Lst>
  <p:sldSz cx="9144000" cy="5143500" type="screen16x9"/>
  <p:notesSz cx="6858000" cy="9144000"/>
  <p:embeddedFontLst>
    <p:embeddedFont>
      <p:font typeface="Amatic SC" panose="00000500000000000000" pitchFamily="2" charset="-79"/>
      <p:regular r:id="rId49"/>
      <p:bold r:id="rId50"/>
    </p:embeddedFont>
    <p:embeddedFont>
      <p:font typeface="Anaheim" panose="020B0604020202020204" charset="0"/>
      <p:regular r:id="rId51"/>
    </p:embeddedFont>
    <p:embeddedFont>
      <p:font typeface="Barlow" panose="00000500000000000000" pitchFamily="2" charset="0"/>
      <p:regular r:id="rId52"/>
      <p:bold r:id="rId53"/>
      <p:italic r:id="rId54"/>
      <p:boldItalic r:id="rId55"/>
    </p:embeddedFont>
    <p:embeddedFont>
      <p:font typeface="Bebas Neue" panose="020B0606020202050201" pitchFamily="34" charset="0"/>
      <p:regular r:id="rId56"/>
    </p:embeddedFont>
    <p:embeddedFont>
      <p:font typeface="Calibri" panose="020F0502020204030204" pitchFamily="34" charset="0"/>
      <p:regular r:id="rId57"/>
      <p:bold r:id="rId58"/>
      <p:italic r:id="rId59"/>
      <p:boldItalic r:id="rId60"/>
    </p:embeddedFont>
    <p:embeddedFont>
      <p:font typeface="Lato" panose="020F0502020204030203" pitchFamily="34" charset="0"/>
      <p:regular r:id="rId61"/>
      <p:bold r:id="rId62"/>
      <p:italic r:id="rId63"/>
      <p:boldItalic r:id="rId64"/>
    </p:embeddedFont>
    <p:embeddedFont>
      <p:font typeface="Proxima Nova" panose="020B0604020202020204" charset="0"/>
      <p:regular r:id="rId65"/>
      <p:bold r:id="rId66"/>
      <p:italic r:id="rId67"/>
      <p:boldItalic r:id="rId68"/>
    </p:embeddedFont>
    <p:embeddedFont>
      <p:font typeface="Righteous" panose="020B0604020202020204" charset="0"/>
      <p:regular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462"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5.fntdata"/><Relationship Id="rId58" Type="http://schemas.openxmlformats.org/officeDocument/2006/relationships/font" Target="fonts/font10.fntdata"/><Relationship Id="rId66" Type="http://schemas.openxmlformats.org/officeDocument/2006/relationships/font" Target="fonts/font18.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png"/><Relationship Id="rId4" Type="http://schemas.openxmlformats.org/officeDocument/2006/relationships/image" Target="../media/image9.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3.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39.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6.jpg"/></Relationships>
</file>

<file path=ppt/slides/_rels/slide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4.jpg"/></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12337" b="12337"/>
          <a:stretch/>
        </p:blipFill>
        <p:spPr>
          <a:xfrm flipH="1">
            <a:off x="-4" y="1"/>
            <a:ext cx="9143777" cy="4646734"/>
          </a:xfrm>
          <a:prstGeom prst="rect">
            <a:avLst/>
          </a:prstGeom>
        </p:spPr>
      </p:pic>
      <p:sp>
        <p:nvSpPr>
          <p:cNvPr id="201" name="Google Shape;201;p34"/>
          <p:cNvSpPr txBox="1">
            <a:spLocks noGrp="1"/>
          </p:cNvSpPr>
          <p:nvPr>
            <p:ph type="ctrTitle"/>
          </p:nvPr>
        </p:nvSpPr>
        <p:spPr>
          <a:xfrm>
            <a:off x="772836" y="3188677"/>
            <a:ext cx="7598100" cy="1355515"/>
          </a:xfrm>
          <a:prstGeom prst="rect">
            <a:avLst/>
          </a:prstGeom>
          <a:solidFill>
            <a:srgbClr val="556F5D">
              <a:alpha val="77000"/>
            </a:srgbClr>
          </a:solidFill>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پاورپوینت معماری تاریخی - تبریز</a:t>
            </a:r>
            <a:endParaRPr dirty="0">
              <a:cs typeface="B Nazanin" panose="00000700000000000000" pitchFamily="2" charset="-78"/>
            </a:endParaRPr>
          </a:p>
        </p:txBody>
      </p:sp>
      <p:sp>
        <p:nvSpPr>
          <p:cNvPr id="202" name="Google Shape;202;p34"/>
          <p:cNvSpPr txBox="1">
            <a:spLocks noGrp="1"/>
          </p:cNvSpPr>
          <p:nvPr>
            <p:ph type="subTitle" idx="1"/>
          </p:nvPr>
        </p:nvSpPr>
        <p:spPr>
          <a:xfrm>
            <a:off x="772836" y="4667792"/>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9417" b="39417"/>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8027" b="28027"/>
          <a:stretch/>
        </p:blipFill>
        <p:spPr>
          <a:xfrm flipH="1">
            <a:off x="78" y="2464450"/>
            <a:ext cx="9143997" cy="2679000"/>
          </a:xfrm>
          <a:prstGeom prst="rect">
            <a:avLst/>
          </a:prstGeom>
        </p:spPr>
      </p:pic>
      <p:sp>
        <p:nvSpPr>
          <p:cNvPr id="388" name="Google Shape;388;p44"/>
          <p:cNvSpPr txBox="1">
            <a:spLocks noGrp="1"/>
          </p:cNvSpPr>
          <p:nvPr>
            <p:ph type="title"/>
          </p:nvPr>
        </p:nvSpPr>
        <p:spPr>
          <a:xfrm>
            <a:off x="5287108" y="2818475"/>
            <a:ext cx="3856992"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3536" b="33536"/>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29617" b="29617"/>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29563" b="29563"/>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28106" b="28106"/>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8400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22369" r="22369"/>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a:solidFill>
            <a:srgbClr val="556F5D">
              <a:alpha val="82000"/>
            </a:srgbClr>
          </a:solidFill>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a:solidFill>
            <a:srgbClr val="556F5D">
              <a:alpha val="82000"/>
            </a:srgbClr>
          </a:solidFill>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l="6879" r="6879"/>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762997" y="3233551"/>
            <a:ext cx="5969700" cy="1251480"/>
          </a:xfrm>
          <a:prstGeom prst="rect">
            <a:avLst/>
          </a:prstGeom>
          <a:solidFill>
            <a:srgbClr val="556F5D">
              <a:alpha val="82000"/>
            </a:srgbClr>
          </a:solidFill>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3799" r="3799"/>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a:blip r:embed="rId3"/>
          <a:srcRect t="11062" b="11062"/>
          <a:stretch/>
        </p:blipFill>
        <p:spPr>
          <a:xfrm>
            <a:off x="4939153" y="1208536"/>
            <a:ext cx="2066545" cy="2011679"/>
          </a:xfrm>
          <a:prstGeom prst="rect">
            <a:avLst/>
          </a:prstGeom>
          <a:noFill/>
          <a:ln>
            <a:noFill/>
          </a:ln>
        </p:spPr>
      </p:pic>
      <p:pic>
        <p:nvPicPr>
          <p:cNvPr id="749" name="Google Shape;749;p59"/>
          <p:cNvPicPr preferRelativeResize="0"/>
          <p:nvPr/>
        </p:nvPicPr>
        <p:blipFill>
          <a:blip r:embed="rId4"/>
          <a:srcRect t="17638" b="17638"/>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826BC779-AB4A-BF27-4D53-4E2F808842B9}"/>
              </a:ext>
            </a:extLst>
          </p:cNvPr>
          <p:cNvPicPr>
            <a:picLocks noChangeAspect="1"/>
          </p:cNvPicPr>
          <p:nvPr/>
        </p:nvPicPr>
        <p:blipFill>
          <a:blip r:embed="rId3"/>
          <a:stretch>
            <a:fillRect/>
          </a:stretch>
        </p:blipFill>
        <p:spPr>
          <a:xfrm>
            <a:off x="1289538" y="1357135"/>
            <a:ext cx="3471587" cy="223866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30334" r="30334"/>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298214" y="1101340"/>
            <a:ext cx="246171" cy="7445400"/>
          </a:xfrm>
          <a:prstGeom prst="rect">
            <a:avLst/>
          </a:prstGeom>
          <a:solidFill>
            <a:srgbClr val="556F5D">
              <a:alpha val="98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7055" b="27055"/>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954328" y="280263"/>
            <a:ext cx="7079945"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4116" b="24116"/>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solidFill>
            <a:schemeClr val="tx1"/>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solidFill>
            <a:schemeClr val="tx1"/>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35577" r="35577"/>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4"/>
          <a:srcRect l="34828" r="34828"/>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164123" y="1971142"/>
            <a:ext cx="4240027" cy="1957500"/>
          </a:xfrm>
          <a:prstGeom prst="rect">
            <a:avLst/>
          </a:prstGeom>
        </p:spPr>
        <p:txBody>
          <a:bodyPr spcFirstLastPara="1" wrap="square" lIns="91425" tIns="91425" rIns="91425" bIns="91425" anchor="t" anchorCtr="0">
            <a:noAutofit/>
          </a:bodyPr>
          <a:lstStyle/>
          <a:p>
            <a:pPr marL="0" marR="0" algn="r" rtl="1">
              <a:lnSpc>
                <a:spcPct val="150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50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50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2749" r="2749"/>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 name="Google Shape;254;p39">
            <a:extLst>
              <a:ext uri="{FF2B5EF4-FFF2-40B4-BE49-F238E27FC236}">
                <a16:creationId xmlns:a16="http://schemas.microsoft.com/office/drawing/2014/main" id="{4577CA6B-257C-8015-4747-FDB6E19A0990}"/>
              </a:ext>
            </a:extLst>
          </p:cNvPr>
          <p:cNvSpPr/>
          <p:nvPr/>
        </p:nvSpPr>
        <p:spPr>
          <a:xfrm>
            <a:off x="193800" y="2286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6771" b="36771"/>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1562</Words>
  <Application>Microsoft Office PowerPoint</Application>
  <PresentationFormat>On-screen Show (16:9)</PresentationFormat>
  <Paragraphs>284</Paragraphs>
  <Slides>45</Slides>
  <Notes>45</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45</vt:i4>
      </vt:variant>
    </vt:vector>
  </HeadingPairs>
  <TitlesOfParts>
    <vt:vector size="61" baseType="lpstr">
      <vt:lpstr>Barlow</vt:lpstr>
      <vt:lpstr>Anaheim</vt:lpstr>
      <vt:lpstr>Public Sans</vt:lpstr>
      <vt:lpstr>Arvo</vt:lpstr>
      <vt:lpstr>Calibri</vt:lpstr>
      <vt:lpstr>Amatic SC</vt:lpstr>
      <vt:lpstr>Roboto Medium</vt:lpstr>
      <vt:lpstr>Proxima Nova</vt:lpstr>
      <vt:lpstr>Bebas Neue</vt:lpstr>
      <vt:lpstr>Paytone One</vt:lpstr>
      <vt:lpstr>Righteous</vt:lpstr>
      <vt:lpstr>Belleza</vt:lpstr>
      <vt:lpstr>Arial</vt:lpstr>
      <vt:lpstr>Lato</vt:lpstr>
      <vt:lpstr>Civil Engineering Indian Company Profile by Slidesgo</vt:lpstr>
      <vt:lpstr>Slidesgo Final Pages</vt:lpstr>
      <vt:lpstr>پاورپوینت معماری تاریخی - تبریز</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2023-06-18T06:46:54Z</dcterms:modified>
</cp:coreProperties>
</file>