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notesMasterIdLst>
    <p:notesMasterId r:id="rId12"/>
  </p:notesMasterIdLst>
  <p:handoutMasterIdLst>
    <p:handoutMasterId r:id="rId13"/>
  </p:handoutMasterIdLst>
  <p:sldIdLst>
    <p:sldId id="336" r:id="rId4"/>
    <p:sldId id="283" r:id="rId5"/>
    <p:sldId id="330" r:id="rId6"/>
    <p:sldId id="284" r:id="rId7"/>
    <p:sldId id="298" r:id="rId8"/>
    <p:sldId id="292" r:id="rId9"/>
    <p:sldId id="275" r:id="rId10"/>
    <p:sldId id="337" r:id="rId1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6" autoAdjust="0"/>
    <p:restoredTop sz="89272" autoAdjust="0"/>
  </p:normalViewPr>
  <p:slideViewPr>
    <p:cSldViewPr snapToGrid="0">
      <p:cViewPr varScale="1">
        <p:scale>
          <a:sx n="66" d="100"/>
          <a:sy n="66" d="100"/>
        </p:scale>
        <p:origin x="756" y="66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02769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C9E-4914-9AFF-B59EE6C477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7C9E-4914-9AFF-B59EE6C477EC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Category 1</c:v>
                      </c:pt>
                      <c:pt idx="1">
                        <c:v>Category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C9E-4914-9AFF-B59EE6C477EC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Category 1</c:v>
                      </c:pt>
                      <c:pt idx="1">
                        <c:v>Category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7C9E-4914-9AFF-B59EE6C47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17805568"/>
        <c:axId val="217807488"/>
      </c:barChart>
      <c:catAx>
        <c:axId val="217805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7807488"/>
        <c:crosses val="autoZero"/>
        <c:auto val="1"/>
        <c:lblAlgn val="ctr"/>
        <c:lblOffset val="100"/>
        <c:noMultiLvlLbl val="0"/>
      </c:catAx>
      <c:valAx>
        <c:axId val="2178074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8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4E-44D3-A66C-EE7D1A50B9B5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6F4E-44D3-A66C-EE7D1A50B9B5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6F4E-44D3-A66C-EE7D1A50B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86-4284-85B9-C97DE73DCDA0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1186-4284-85B9-C97DE73DCDA0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1186-4284-85B9-C97DE73DC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8FB-4BB4-A53A-2255B688A189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38FB-4BB4-A53A-2255B688A189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38FB-4BB4-A53A-2255B688A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7EC-4BE3-BA38-8CDB93636E94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D7EC-4BE3-BA38-8CDB93636E94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D7EC-4BE3-BA38-8CDB93636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C87F8-3884-416A-8241-4C3B3FF6F9B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1E1B2-B7CF-4185-BFD9-1FCBD80D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9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5572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84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68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127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012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1" y="2045842"/>
            <a:ext cx="10983780" cy="223967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4650641"/>
            <a:ext cx="10972800" cy="1018033"/>
          </a:xfrm>
        </p:spPr>
        <p:txBody>
          <a:bodyPr>
            <a:normAutofit/>
          </a:bodyPr>
          <a:lstStyle>
            <a:lvl1pPr marL="0" indent="0" algn="r">
              <a:buNone/>
              <a:defRPr sz="3733" b="0" i="0">
                <a:solidFill>
                  <a:srgbClr val="EE0066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0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51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36" r:id="rId3"/>
    <p:sldLayoutId id="2147483740" r:id="rId4"/>
    <p:sldLayoutId id="2147483743" r:id="rId5"/>
    <p:sldLayoutId id="2147483741" r:id="rId6"/>
    <p:sldLayoutId id="2147483742" r:id="rId7"/>
    <p:sldLayoutId id="2147483738" r:id="rId8"/>
    <p:sldLayoutId id="2147483746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2040" y="2234394"/>
            <a:ext cx="4528458" cy="740900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Nazanin" panose="00000700000000000000" pitchFamily="2" charset="-78"/>
              </a:rPr>
              <a:t>تم : مهندسی مخابرات</a:t>
            </a:r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3944" y="4316813"/>
            <a:ext cx="4256219" cy="740901"/>
          </a:xfrm>
        </p:spPr>
        <p:txBody>
          <a:bodyPr>
            <a:normAutofit/>
          </a:bodyPr>
          <a:lstStyle/>
          <a:p>
            <a:r>
              <a:rPr lang="fa-IR" dirty="0">
                <a:cs typeface="B Nazanin" panose="00000700000000000000" pitchFamily="2" charset="-78"/>
              </a:rPr>
              <a:t>قالب پاورپوینت مخابرات</a:t>
            </a:r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67FC3F97-D2D8-D966-8CAE-86A3F1C87F28}"/>
              </a:ext>
            </a:extLst>
          </p:cNvPr>
          <p:cNvSpPr/>
          <p:nvPr/>
        </p:nvSpPr>
        <p:spPr>
          <a:xfrm>
            <a:off x="10082921" y="268768"/>
            <a:ext cx="1687577" cy="427918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C5292C-966D-3ACC-FC1A-B3B3C5D0B558}"/>
              </a:ext>
            </a:extLst>
          </p:cNvPr>
          <p:cNvSpPr txBox="1">
            <a:spLocks/>
          </p:cNvSpPr>
          <p:nvPr/>
        </p:nvSpPr>
        <p:spPr>
          <a:xfrm>
            <a:off x="10082921" y="312944"/>
            <a:ext cx="1687578" cy="37753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cs typeface="B Nazanin" panose="00000700000000000000" pitchFamily="2" charset="-78"/>
              </a:rPr>
              <a:t>20begir.com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جدول زمانی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126605-BCDF-48EC-9724-C31257FCE87E}"/>
              </a:ext>
            </a:extLst>
          </p:cNvPr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288ADC4-4379-4ED1-915A-5747C7B07EB9}"/>
              </a:ext>
            </a:extLst>
          </p:cNvPr>
          <p:cNvSpPr>
            <a:spLocks noChangeAspect="1"/>
          </p:cNvSpPr>
          <p:nvPr/>
        </p:nvSpPr>
        <p:spPr>
          <a:xfrm>
            <a:off x="14242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0530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2014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3D936A-2811-40D3-830D-B8BF9EDD079D}"/>
              </a:ext>
            </a:extLst>
          </p:cNvPr>
          <p:cNvGrpSpPr/>
          <p:nvPr/>
        </p:nvGrpSpPr>
        <p:grpSpPr>
          <a:xfrm>
            <a:off x="1053023" y="4658143"/>
            <a:ext cx="1449541" cy="1264087"/>
            <a:chOff x="3343992" y="4311889"/>
            <a:chExt cx="1544679" cy="12640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003B43-0A77-4506-A39F-900E745CDE79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B85778-BEC9-4445-99D7-2FD776A6DE21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C39DF76-799E-40BD-8F84-7F135B93AC96}"/>
              </a:ext>
            </a:extLst>
          </p:cNvPr>
          <p:cNvSpPr txBox="1"/>
          <p:nvPr/>
        </p:nvSpPr>
        <p:spPr>
          <a:xfrm>
            <a:off x="2782622" y="179941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97215B-0414-47E1-BEB8-00402FDE2B91}"/>
              </a:ext>
            </a:extLst>
          </p:cNvPr>
          <p:cNvGrpSpPr/>
          <p:nvPr/>
        </p:nvGrpSpPr>
        <p:grpSpPr>
          <a:xfrm>
            <a:off x="2782623" y="2216369"/>
            <a:ext cx="1449541" cy="1264087"/>
            <a:chOff x="3343992" y="4311889"/>
            <a:chExt cx="1544679" cy="126408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A5F404-4E9A-4F8C-A89C-24CB22D93D81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1F3618-7E78-47C4-AC45-B06060E02CDD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CCCFEC62-430D-4103-B1E3-D077E44D5848}"/>
              </a:ext>
            </a:extLst>
          </p:cNvPr>
          <p:cNvSpPr>
            <a:spLocks noChangeAspect="1"/>
          </p:cNvSpPr>
          <p:nvPr/>
        </p:nvSpPr>
        <p:spPr>
          <a:xfrm>
            <a:off x="3153819" y="4340483"/>
            <a:ext cx="731520" cy="73152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2FC461-44D0-4D17-9BE7-D7C289624559}"/>
              </a:ext>
            </a:extLst>
          </p:cNvPr>
          <p:cNvSpPr>
            <a:spLocks noChangeAspect="1"/>
          </p:cNvSpPr>
          <p:nvPr/>
        </p:nvSpPr>
        <p:spPr>
          <a:xfrm>
            <a:off x="48834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CE4CDA-91EE-4798-B4C3-B5E79EFBA233}"/>
              </a:ext>
            </a:extLst>
          </p:cNvPr>
          <p:cNvSpPr txBox="1"/>
          <p:nvPr/>
        </p:nvSpPr>
        <p:spPr>
          <a:xfrm>
            <a:off x="45122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2016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7B8EDA-C082-4DB2-B1DB-693EF025786C}"/>
              </a:ext>
            </a:extLst>
          </p:cNvPr>
          <p:cNvGrpSpPr/>
          <p:nvPr/>
        </p:nvGrpSpPr>
        <p:grpSpPr>
          <a:xfrm>
            <a:off x="4512223" y="4658143"/>
            <a:ext cx="1449541" cy="1264087"/>
            <a:chOff x="3343992" y="4311889"/>
            <a:chExt cx="1544679" cy="126408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810BA3-1CFF-451A-A741-18339519E81B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615A35-43C9-43F4-BD5C-96CC7ABD78E3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D8CAF5FB-3E18-4835-86C1-47A66A72D932}"/>
              </a:ext>
            </a:extLst>
          </p:cNvPr>
          <p:cNvSpPr>
            <a:spLocks noChangeAspect="1"/>
          </p:cNvSpPr>
          <p:nvPr/>
        </p:nvSpPr>
        <p:spPr>
          <a:xfrm>
            <a:off x="83426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0C9389-373B-478A-B74E-700AE7A0A2AC}"/>
              </a:ext>
            </a:extLst>
          </p:cNvPr>
          <p:cNvSpPr txBox="1"/>
          <p:nvPr/>
        </p:nvSpPr>
        <p:spPr>
          <a:xfrm>
            <a:off x="79714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2018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BA956A-A149-4652-AADE-708A95411442}"/>
              </a:ext>
            </a:extLst>
          </p:cNvPr>
          <p:cNvGrpSpPr/>
          <p:nvPr/>
        </p:nvGrpSpPr>
        <p:grpSpPr>
          <a:xfrm>
            <a:off x="7971423" y="4658143"/>
            <a:ext cx="1449541" cy="1264087"/>
            <a:chOff x="3343992" y="4311889"/>
            <a:chExt cx="1544679" cy="126408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72232D-0719-4C5B-B7A8-907E0395921F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F4BFC4-529B-4C64-9FCC-7159B52AD876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D7D551A-C045-4DE7-B865-56947E697D2F}"/>
              </a:ext>
            </a:extLst>
          </p:cNvPr>
          <p:cNvSpPr txBox="1"/>
          <p:nvPr/>
        </p:nvSpPr>
        <p:spPr>
          <a:xfrm>
            <a:off x="6241822" y="179662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2017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3E55CF-5683-4D18-8CE3-FA5AB8BA0705}"/>
              </a:ext>
            </a:extLst>
          </p:cNvPr>
          <p:cNvGrpSpPr/>
          <p:nvPr/>
        </p:nvGrpSpPr>
        <p:grpSpPr>
          <a:xfrm>
            <a:off x="6241823" y="2213586"/>
            <a:ext cx="1449541" cy="1264087"/>
            <a:chOff x="3343992" y="4311889"/>
            <a:chExt cx="1544679" cy="126408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7B017D-837D-46F6-981F-498666561CD9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05D50E-07A3-4D6B-AA17-6B8C7696BB4E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4725C0F4-C50B-41ED-A73E-5311B2D39730}"/>
              </a:ext>
            </a:extLst>
          </p:cNvPr>
          <p:cNvSpPr>
            <a:spLocks noChangeAspect="1"/>
          </p:cNvSpPr>
          <p:nvPr/>
        </p:nvSpPr>
        <p:spPr>
          <a:xfrm>
            <a:off x="6613019" y="4337700"/>
            <a:ext cx="731520" cy="7315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DD1448-F76E-4542-A265-B0149B83044D}"/>
              </a:ext>
            </a:extLst>
          </p:cNvPr>
          <p:cNvSpPr txBox="1"/>
          <p:nvPr/>
        </p:nvSpPr>
        <p:spPr>
          <a:xfrm>
            <a:off x="9701024" y="1679545"/>
            <a:ext cx="144954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B Nazanin" panose="00000400000000000000" pitchFamily="2" charset="-78"/>
              </a:rPr>
              <a:t>2019</a:t>
            </a:r>
            <a:endParaRPr lang="ko-KR" altLang="en-US" sz="24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436E78-56F0-490B-92CE-BBC13E1DD7C5}"/>
              </a:ext>
            </a:extLst>
          </p:cNvPr>
          <p:cNvGrpSpPr/>
          <p:nvPr/>
        </p:nvGrpSpPr>
        <p:grpSpPr>
          <a:xfrm>
            <a:off x="9701025" y="2210803"/>
            <a:ext cx="1449541" cy="1264087"/>
            <a:chOff x="3343992" y="4311889"/>
            <a:chExt cx="1544679" cy="126408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06ACEBE-1A2A-4128-98EC-F8EA0EB68DDD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B22AB5-6508-4F9E-9F93-8E98919AE31A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2724DCAC-56DF-4230-A803-7C2AB13AE92A}"/>
              </a:ext>
            </a:extLst>
          </p:cNvPr>
          <p:cNvSpPr>
            <a:spLocks noChangeAspect="1"/>
          </p:cNvSpPr>
          <p:nvPr/>
        </p:nvSpPr>
        <p:spPr>
          <a:xfrm>
            <a:off x="10072220" y="4334917"/>
            <a:ext cx="731520" cy="73152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0A74FE83-235E-454A-B704-1B3942D74B7A}"/>
              </a:ext>
            </a:extLst>
          </p:cNvPr>
          <p:cNvSpPr/>
          <p:nvPr/>
        </p:nvSpPr>
        <p:spPr>
          <a:xfrm flipH="1">
            <a:off x="3341434" y="4525620"/>
            <a:ext cx="360126" cy="36012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95B5E393-655B-4766-B22F-FB32013D6FE9}"/>
              </a:ext>
            </a:extLst>
          </p:cNvPr>
          <p:cNvSpPr/>
          <p:nvPr/>
        </p:nvSpPr>
        <p:spPr>
          <a:xfrm rot="2700000">
            <a:off x="1640626" y="29854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A38106C1-1E24-4AC3-BE3F-E7AAD1297BDE}"/>
              </a:ext>
            </a:extLst>
          </p:cNvPr>
          <p:cNvSpPr/>
          <p:nvPr/>
        </p:nvSpPr>
        <p:spPr>
          <a:xfrm>
            <a:off x="6753477" y="4507874"/>
            <a:ext cx="426233" cy="34400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14E557A0-9E20-4BC3-8545-3C5FF4AA78B5}"/>
              </a:ext>
            </a:extLst>
          </p:cNvPr>
          <p:cNvSpPr/>
          <p:nvPr/>
        </p:nvSpPr>
        <p:spPr>
          <a:xfrm>
            <a:off x="5035408" y="3029669"/>
            <a:ext cx="415824" cy="3475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6DD72A96-24D1-4326-B283-6B9C7DA0A6A3}"/>
              </a:ext>
            </a:extLst>
          </p:cNvPr>
          <p:cNvSpPr/>
          <p:nvPr/>
        </p:nvSpPr>
        <p:spPr>
          <a:xfrm>
            <a:off x="8546988" y="3061840"/>
            <a:ext cx="345419" cy="26532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C1ED2357-2148-40B4-A8D5-0291593698A0}"/>
              </a:ext>
            </a:extLst>
          </p:cNvPr>
          <p:cNvSpPr>
            <a:spLocks noChangeAspect="1"/>
          </p:cNvSpPr>
          <p:nvPr/>
        </p:nvSpPr>
        <p:spPr>
          <a:xfrm>
            <a:off x="10242061" y="4487072"/>
            <a:ext cx="395373" cy="3986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9098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3876" y="4635548"/>
            <a:ext cx="3973499" cy="172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B6ECB4-BB23-43BE-93E7-DE48B0DCDD72}"/>
              </a:ext>
            </a:extLst>
          </p:cNvPr>
          <p:cNvSpPr txBox="1"/>
          <p:nvPr/>
        </p:nvSpPr>
        <p:spPr>
          <a:xfrm>
            <a:off x="963876" y="3581684"/>
            <a:ext cx="397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966245" y="533492"/>
            <a:ext cx="3971130" cy="19880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10000"/>
              </a:lnSpc>
              <a:buNone/>
            </a:pPr>
            <a:r>
              <a:rPr lang="fa-I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400000000000000" pitchFamily="2" charset="-78"/>
              </a:rPr>
              <a:t>تصاویر و مطالب ساده</a:t>
            </a:r>
            <a:endParaRPr lang="en-US" altLang="ko-KR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72EDE6A-3609-708A-38B5-932A08482B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1D0D27E-1D81-CC29-E768-E4765E4914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657729-2C7C-3410-7D4E-34F1CEFCAB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95ABDD2-B600-AAF4-B45D-B50ECFE86BA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8728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D3297B33-85D3-4CA8-B1CA-301A6076E9F4}"/>
              </a:ext>
            </a:extLst>
          </p:cNvPr>
          <p:cNvGrpSpPr/>
          <p:nvPr/>
        </p:nvGrpSpPr>
        <p:grpSpPr>
          <a:xfrm>
            <a:off x="977322" y="2054064"/>
            <a:ext cx="10258382" cy="3787938"/>
            <a:chOff x="977322" y="1968339"/>
            <a:chExt cx="10258382" cy="37879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B14B775-12C8-4843-90B9-6AAD78AB06AC}"/>
                </a:ext>
              </a:extLst>
            </p:cNvPr>
            <p:cNvGrpSpPr/>
            <p:nvPr/>
          </p:nvGrpSpPr>
          <p:grpSpPr>
            <a:xfrm>
              <a:off x="977322" y="1968339"/>
              <a:ext cx="5132957" cy="1028614"/>
              <a:chOff x="-546679" y="1968338"/>
              <a:chExt cx="5132957" cy="1028614"/>
            </a:xfrm>
            <a:solidFill>
              <a:schemeClr val="accent1"/>
            </a:solidFill>
          </p:grpSpPr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FB6A1F82-9893-4B36-B5E8-61BF684C5D5E}"/>
                  </a:ext>
                </a:extLst>
              </p:cNvPr>
              <p:cNvSpPr/>
              <p:nvPr/>
            </p:nvSpPr>
            <p:spPr>
              <a:xfrm>
                <a:off x="-546679" y="1968338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BBC0-B024-49D4-BD31-406B77B87284}"/>
                  </a:ext>
                </a:extLst>
              </p:cNvPr>
              <p:cNvSpPr/>
              <p:nvPr/>
            </p:nvSpPr>
            <p:spPr>
              <a:xfrm>
                <a:off x="-93722" y="1968338"/>
                <a:ext cx="468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AC984FD-9299-40E6-BF91-A959FDB38932}"/>
                  </a:ext>
                </a:extLst>
              </p:cNvPr>
              <p:cNvSpPr/>
              <p:nvPr/>
            </p:nvSpPr>
            <p:spPr>
              <a:xfrm>
                <a:off x="-36573" y="2888952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0E5654-2ECA-4DAB-AEC6-0E0AFA55E22B}"/>
                </a:ext>
              </a:extLst>
            </p:cNvPr>
            <p:cNvGrpSpPr/>
            <p:nvPr/>
          </p:nvGrpSpPr>
          <p:grpSpPr>
            <a:xfrm>
              <a:off x="977322" y="3801539"/>
              <a:ext cx="4110106" cy="1028614"/>
              <a:chOff x="-546678" y="3785456"/>
              <a:chExt cx="4110106" cy="1028614"/>
            </a:xfrm>
            <a:solidFill>
              <a:schemeClr val="accent3"/>
            </a:solidFill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B574E956-0C16-431E-A6C4-644DCC6F255A}"/>
                  </a:ext>
                </a:extLst>
              </p:cNvPr>
              <p:cNvSpPr/>
              <p:nvPr/>
            </p:nvSpPr>
            <p:spPr>
              <a:xfrm>
                <a:off x="-546678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48BCCC1-6DD8-43BA-BFEF-D2ECEF7E1C59}"/>
                  </a:ext>
                </a:extLst>
              </p:cNvPr>
              <p:cNvSpPr/>
              <p:nvPr/>
            </p:nvSpPr>
            <p:spPr>
              <a:xfrm>
                <a:off x="-36572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46322DE-CC0B-4FC6-B875-270E2FEF9655}"/>
                  </a:ext>
                </a:extLst>
              </p:cNvPr>
              <p:cNvSpPr/>
              <p:nvPr/>
            </p:nvSpPr>
            <p:spPr>
              <a:xfrm>
                <a:off x="-36572" y="4706070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ADC62F5-32FD-4212-A463-A53032D3D14E}"/>
                </a:ext>
              </a:extLst>
            </p:cNvPr>
            <p:cNvGrpSpPr/>
            <p:nvPr/>
          </p:nvGrpSpPr>
          <p:grpSpPr>
            <a:xfrm flipH="1">
              <a:off x="7131448" y="2884650"/>
              <a:ext cx="4104256" cy="1028903"/>
              <a:chOff x="-567704" y="3794692"/>
              <a:chExt cx="4104256" cy="1028903"/>
            </a:xfrm>
            <a:solidFill>
              <a:schemeClr val="accent2"/>
            </a:solidFill>
          </p:grpSpPr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F625AA56-1CB7-4846-939E-C1707354E406}"/>
                  </a:ext>
                </a:extLst>
              </p:cNvPr>
              <p:cNvSpPr/>
              <p:nvPr/>
            </p:nvSpPr>
            <p:spPr>
              <a:xfrm>
                <a:off x="-567704" y="3794692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8396D65-15BB-449D-8BD1-7A13347701E3}"/>
                  </a:ext>
                </a:extLst>
              </p:cNvPr>
              <p:cNvSpPr/>
              <p:nvPr/>
            </p:nvSpPr>
            <p:spPr>
              <a:xfrm>
                <a:off x="-76247" y="3794981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49E2B3-DA9C-48C9-89A2-50D8F9EA466E}"/>
                  </a:ext>
                </a:extLst>
              </p:cNvPr>
              <p:cNvSpPr/>
              <p:nvPr/>
            </p:nvSpPr>
            <p:spPr>
              <a:xfrm>
                <a:off x="-63448" y="4715595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ED6585-7607-4FD4-B2B8-9C2C8E7A9DBD}"/>
                </a:ext>
              </a:extLst>
            </p:cNvPr>
            <p:cNvGrpSpPr/>
            <p:nvPr/>
          </p:nvGrpSpPr>
          <p:grpSpPr>
            <a:xfrm flipH="1">
              <a:off x="6076128" y="4727663"/>
              <a:ext cx="5159576" cy="1028614"/>
              <a:chOff x="-555823" y="3785456"/>
              <a:chExt cx="5159576" cy="1028614"/>
            </a:xfrm>
            <a:solidFill>
              <a:schemeClr val="accent4"/>
            </a:solidFill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DA658C38-97BD-4344-8B69-BDBC3A07397F}"/>
                  </a:ext>
                </a:extLst>
              </p:cNvPr>
              <p:cNvSpPr/>
              <p:nvPr/>
            </p:nvSpPr>
            <p:spPr>
              <a:xfrm>
                <a:off x="-555823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B85779-DB41-4C8C-9054-14905D7B8CD2}"/>
                  </a:ext>
                </a:extLst>
              </p:cNvPr>
              <p:cNvSpPr/>
              <p:nvPr/>
            </p:nvSpPr>
            <p:spPr>
              <a:xfrm>
                <a:off x="-76247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D3A9F0-547A-4E74-AB53-E5DDCE0C792A}"/>
                  </a:ext>
                </a:extLst>
              </p:cNvPr>
              <p:cNvSpPr/>
              <p:nvPr/>
            </p:nvSpPr>
            <p:spPr>
              <a:xfrm>
                <a:off x="-112247" y="4706070"/>
                <a:ext cx="47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72D5A4-A3AD-4460-85FB-94929E7F3383}"/>
                </a:ext>
              </a:extLst>
            </p:cNvPr>
            <p:cNvSpPr/>
            <p:nvPr/>
          </p:nvSpPr>
          <p:spPr>
            <a:xfrm>
              <a:off x="5001022" y="2672976"/>
              <a:ext cx="216024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B4D359-122A-47A7-A70A-B94CC2E1E741}"/>
                </a:ext>
              </a:extLst>
            </p:cNvPr>
            <p:cNvSpPr/>
            <p:nvPr/>
          </p:nvSpPr>
          <p:spPr>
            <a:xfrm>
              <a:off x="5001022" y="3591048"/>
              <a:ext cx="2160240" cy="54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E57B4E-AB20-411C-A231-03AA30EDAE91}"/>
                </a:ext>
              </a:extLst>
            </p:cNvPr>
            <p:cNvSpPr/>
            <p:nvPr/>
          </p:nvSpPr>
          <p:spPr>
            <a:xfrm>
              <a:off x="5001022" y="4509120"/>
              <a:ext cx="2160240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08D8F198-1160-4F7F-B2A2-ACBD47D8A315}"/>
              </a:ext>
            </a:extLst>
          </p:cNvPr>
          <p:cNvSpPr/>
          <p:nvPr/>
        </p:nvSpPr>
        <p:spPr>
          <a:xfrm>
            <a:off x="6133850" y="1835986"/>
            <a:ext cx="532746" cy="532746"/>
          </a:xfrm>
          <a:prstGeom prst="ellipse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35F248E-D81B-40FA-BEC0-8BBB7E6F7B97}"/>
              </a:ext>
            </a:extLst>
          </p:cNvPr>
          <p:cNvSpPr/>
          <p:nvPr/>
        </p:nvSpPr>
        <p:spPr>
          <a:xfrm>
            <a:off x="5557158" y="5512104"/>
            <a:ext cx="532746" cy="53274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5" name="Left Arrow 9215">
            <a:extLst>
              <a:ext uri="{FF2B5EF4-FFF2-40B4-BE49-F238E27FC236}">
                <a16:creationId xmlns:a16="http://schemas.microsoft.com/office/drawing/2014/main" id="{F301D612-5EDD-4875-A461-CFB55576F1AA}"/>
              </a:ext>
            </a:extLst>
          </p:cNvPr>
          <p:cNvSpPr/>
          <p:nvPr/>
        </p:nvSpPr>
        <p:spPr>
          <a:xfrm>
            <a:off x="6292211" y="1981200"/>
            <a:ext cx="216024" cy="242316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6" name="Left Arrow 43">
            <a:extLst>
              <a:ext uri="{FF2B5EF4-FFF2-40B4-BE49-F238E27FC236}">
                <a16:creationId xmlns:a16="http://schemas.microsoft.com/office/drawing/2014/main" id="{634001C6-4D83-4901-9406-FB76B0484A5A}"/>
              </a:ext>
            </a:extLst>
          </p:cNvPr>
          <p:cNvSpPr/>
          <p:nvPr/>
        </p:nvSpPr>
        <p:spPr>
          <a:xfrm>
            <a:off x="5715519" y="5657318"/>
            <a:ext cx="216024" cy="24231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E547F-689C-4299-9EE8-E4E7F87B5C7A}"/>
              </a:ext>
            </a:extLst>
          </p:cNvPr>
          <p:cNvSpPr txBox="1"/>
          <p:nvPr/>
        </p:nvSpPr>
        <p:spPr>
          <a:xfrm>
            <a:off x="5225808" y="2864814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D4520D-D3F1-4577-B390-D94228177027}"/>
              </a:ext>
            </a:extLst>
          </p:cNvPr>
          <p:cNvSpPr txBox="1"/>
          <p:nvPr/>
        </p:nvSpPr>
        <p:spPr>
          <a:xfrm>
            <a:off x="5225808" y="3800915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9F666A-A2A2-4E78-BB8F-BBCB9FFF9940}"/>
              </a:ext>
            </a:extLst>
          </p:cNvPr>
          <p:cNvSpPr txBox="1"/>
          <p:nvPr/>
        </p:nvSpPr>
        <p:spPr>
          <a:xfrm>
            <a:off x="5225808" y="4737016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CBE02F-9142-4625-8A7E-25FE27DC3670}"/>
              </a:ext>
            </a:extLst>
          </p:cNvPr>
          <p:cNvGrpSpPr/>
          <p:nvPr/>
        </p:nvGrpSpPr>
        <p:grpSpPr>
          <a:xfrm>
            <a:off x="1596058" y="2171207"/>
            <a:ext cx="3246603" cy="738664"/>
            <a:chOff x="2551705" y="4283314"/>
            <a:chExt cx="2357003" cy="7386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D4F224-BB47-46EB-913E-B036D26848C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8AAAAB-7BBC-40C4-B3D9-6D2A4C65041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4777BB-E1FE-4857-B1DC-23798E4385A0}"/>
              </a:ext>
            </a:extLst>
          </p:cNvPr>
          <p:cNvGrpSpPr/>
          <p:nvPr/>
        </p:nvGrpSpPr>
        <p:grpSpPr>
          <a:xfrm>
            <a:off x="1596058" y="4061396"/>
            <a:ext cx="3284831" cy="738664"/>
            <a:chOff x="2551705" y="4283314"/>
            <a:chExt cx="2357003" cy="7386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F962E20-92C8-4581-B7EE-81EECBA984D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9B0C97-3723-46F6-BA91-E5E39B12D74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462A4D7-24A1-4148-8646-8ADB92BA7A30}"/>
              </a:ext>
            </a:extLst>
          </p:cNvPr>
          <p:cNvGrpSpPr/>
          <p:nvPr/>
        </p:nvGrpSpPr>
        <p:grpSpPr>
          <a:xfrm>
            <a:off x="7372498" y="3138066"/>
            <a:ext cx="3279283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DB25AD-D124-475C-A5C8-43CA5FB2F13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D46010-6905-44BE-B5CD-DC4F2A59B42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2298D7-2EE6-4B23-845F-6BEF7676BED3}"/>
              </a:ext>
            </a:extLst>
          </p:cNvPr>
          <p:cNvGrpSpPr/>
          <p:nvPr/>
        </p:nvGrpSpPr>
        <p:grpSpPr>
          <a:xfrm>
            <a:off x="7334826" y="4978142"/>
            <a:ext cx="3316954" cy="738664"/>
            <a:chOff x="2551705" y="4283314"/>
            <a:chExt cx="2357003" cy="73866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D9133C-4089-46B9-A0EC-7A19B031FB7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7FD0E57-1126-40E3-A20E-5ED61B4B1C7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D9FB10-C4E9-454F-97C4-C4BB3DBC2661}"/>
              </a:ext>
            </a:extLst>
          </p:cNvPr>
          <p:cNvGrpSpPr/>
          <p:nvPr/>
        </p:nvGrpSpPr>
        <p:grpSpPr>
          <a:xfrm>
            <a:off x="2449013" y="5418754"/>
            <a:ext cx="2945195" cy="719450"/>
            <a:chOff x="395534" y="3737445"/>
            <a:chExt cx="3972999" cy="71945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EA50FA-7E7F-4CE4-956A-95FC8C9A137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D446616-5E03-483C-9EB4-D381E3C91D2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01E5C1-A0F2-4236-AA52-29C4E2AF597A}"/>
              </a:ext>
            </a:extLst>
          </p:cNvPr>
          <p:cNvGrpSpPr/>
          <p:nvPr/>
        </p:nvGrpSpPr>
        <p:grpSpPr>
          <a:xfrm>
            <a:off x="6958128" y="1736860"/>
            <a:ext cx="2952000" cy="719450"/>
            <a:chOff x="395534" y="3737445"/>
            <a:chExt cx="3972999" cy="71945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44AAF47-F283-459B-8A7A-88449814E8C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8ABEE98-E2F8-4161-A039-61567A14471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36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Donut 77">
            <a:extLst>
              <a:ext uri="{FF2B5EF4-FFF2-40B4-BE49-F238E27FC236}">
                <a16:creationId xmlns:a16="http://schemas.microsoft.com/office/drawing/2014/main" id="{5072CC74-C16C-44F6-A935-3CFA82A932BB}"/>
              </a:ext>
            </a:extLst>
          </p:cNvPr>
          <p:cNvSpPr/>
          <p:nvPr/>
        </p:nvSpPr>
        <p:spPr>
          <a:xfrm>
            <a:off x="4538898" y="2344764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014247-2F7E-4F81-AFC4-D91B3899E2B0}"/>
              </a:ext>
            </a:extLst>
          </p:cNvPr>
          <p:cNvSpPr/>
          <p:nvPr/>
        </p:nvSpPr>
        <p:spPr>
          <a:xfrm>
            <a:off x="5210434" y="3016300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C1A8C9F8-88DF-4B01-B386-B2486DF492BE}"/>
              </a:ext>
            </a:extLst>
          </p:cNvPr>
          <p:cNvSpPr/>
          <p:nvPr/>
        </p:nvSpPr>
        <p:spPr>
          <a:xfrm>
            <a:off x="4187788" y="1993654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8CC2237-2FA0-4770-9123-90512F7A19C3}"/>
              </a:ext>
            </a:extLst>
          </p:cNvPr>
          <p:cNvGrpSpPr/>
          <p:nvPr/>
        </p:nvGrpSpPr>
        <p:grpSpPr>
          <a:xfrm>
            <a:off x="4752573" y="1656131"/>
            <a:ext cx="979049" cy="1469591"/>
            <a:chOff x="4752573" y="1656131"/>
            <a:chExt cx="979049" cy="146959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14E731-9BA1-4152-8B28-6B1E74C45A0A}"/>
                </a:ext>
              </a:extLst>
            </p:cNvPr>
            <p:cNvGrpSpPr/>
            <p:nvPr/>
          </p:nvGrpSpPr>
          <p:grpSpPr>
            <a:xfrm rot="19800000">
              <a:off x="4752573" y="1656131"/>
              <a:ext cx="979049" cy="1469591"/>
              <a:chOff x="5093002" y="2426934"/>
              <a:chExt cx="2232248" cy="3350691"/>
            </a:xfrm>
            <a:solidFill>
              <a:schemeClr val="accent4"/>
            </a:solidFill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BCB0A9C-A36E-44F6-91BA-3EA65EA31DE3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16" name="Oval 1">
                  <a:extLst>
                    <a:ext uri="{FF2B5EF4-FFF2-40B4-BE49-F238E27FC236}">
                      <a16:creationId xmlns:a16="http://schemas.microsoft.com/office/drawing/2014/main" id="{807FD890-6C69-4BFD-B5A2-5BF3CA40F740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" name="Oval 1">
                  <a:extLst>
                    <a:ext uri="{FF2B5EF4-FFF2-40B4-BE49-F238E27FC236}">
                      <a16:creationId xmlns:a16="http://schemas.microsoft.com/office/drawing/2014/main" id="{7CA081D7-D1F1-44CA-A26E-04B12E5EB63B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" name="Oval 1">
                  <a:extLst>
                    <a:ext uri="{FF2B5EF4-FFF2-40B4-BE49-F238E27FC236}">
                      <a16:creationId xmlns:a16="http://schemas.microsoft.com/office/drawing/2014/main" id="{96ED67CC-FE21-43E5-B67A-C021B50EC04D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" name="Oval 1">
                  <a:extLst>
                    <a:ext uri="{FF2B5EF4-FFF2-40B4-BE49-F238E27FC236}">
                      <a16:creationId xmlns:a16="http://schemas.microsoft.com/office/drawing/2014/main" id="{24EEB80F-B00A-4B2C-89BB-EAAC663AFC3A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5" name="Block Arc 14">
                <a:extLst>
                  <a:ext uri="{FF2B5EF4-FFF2-40B4-BE49-F238E27FC236}">
                    <a16:creationId xmlns:a16="http://schemas.microsoft.com/office/drawing/2014/main" id="{5070D60C-1D5F-424D-9EC9-3BD5CA2B1C06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E098005-C01B-452B-A315-7DB5891BE9FE}"/>
                </a:ext>
              </a:extLst>
            </p:cNvPr>
            <p:cNvSpPr/>
            <p:nvPr/>
          </p:nvSpPr>
          <p:spPr>
            <a:xfrm>
              <a:off x="4783317" y="1842370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BF4B0A0-52C7-4E7D-AC0A-327C818316C7}"/>
              </a:ext>
            </a:extLst>
          </p:cNvPr>
          <p:cNvGrpSpPr/>
          <p:nvPr/>
        </p:nvGrpSpPr>
        <p:grpSpPr>
          <a:xfrm>
            <a:off x="3671313" y="3412343"/>
            <a:ext cx="1469591" cy="979049"/>
            <a:chOff x="3671313" y="3412343"/>
            <a:chExt cx="1469591" cy="9790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0BE3773-ABE6-4A9E-B7D8-14492DDCD203}"/>
                </a:ext>
              </a:extLst>
            </p:cNvPr>
            <p:cNvGrpSpPr/>
            <p:nvPr/>
          </p:nvGrpSpPr>
          <p:grpSpPr>
            <a:xfrm rot="16200000">
              <a:off x="3916584" y="3167072"/>
              <a:ext cx="979049" cy="1469591"/>
              <a:chOff x="5093002" y="2426934"/>
              <a:chExt cx="2232248" cy="3350691"/>
            </a:xfrm>
            <a:solidFill>
              <a:schemeClr val="accent5"/>
            </a:solidFill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54F3AE3-637E-4E94-A3BF-272926AF563C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23" name="Oval 1">
                  <a:extLst>
                    <a:ext uri="{FF2B5EF4-FFF2-40B4-BE49-F238E27FC236}">
                      <a16:creationId xmlns:a16="http://schemas.microsoft.com/office/drawing/2014/main" id="{4DED4937-CA19-4053-B7C8-FC58ACE110FD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4" name="Oval 1">
                  <a:extLst>
                    <a:ext uri="{FF2B5EF4-FFF2-40B4-BE49-F238E27FC236}">
                      <a16:creationId xmlns:a16="http://schemas.microsoft.com/office/drawing/2014/main" id="{A526BB70-7BF9-4693-B209-F9635F438232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5" name="Oval 1">
                  <a:extLst>
                    <a:ext uri="{FF2B5EF4-FFF2-40B4-BE49-F238E27FC236}">
                      <a16:creationId xmlns:a16="http://schemas.microsoft.com/office/drawing/2014/main" id="{1B466E95-EDCB-4FCC-9626-A10AAE23445C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6" name="Oval 1">
                  <a:extLst>
                    <a:ext uri="{FF2B5EF4-FFF2-40B4-BE49-F238E27FC236}">
                      <a16:creationId xmlns:a16="http://schemas.microsoft.com/office/drawing/2014/main" id="{3D0F0EFC-F06B-4862-896A-0010A9D5A16B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4F95EEA9-EE39-4833-A324-2C823E4498A6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F574DE2-63BE-4D85-9F3A-BE0265F500DC}"/>
                </a:ext>
              </a:extLst>
            </p:cNvPr>
            <p:cNvSpPr/>
            <p:nvPr/>
          </p:nvSpPr>
          <p:spPr>
            <a:xfrm>
              <a:off x="3807045" y="3565723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B8E89C-A236-4C8A-8CB1-E76F4049F931}"/>
              </a:ext>
            </a:extLst>
          </p:cNvPr>
          <p:cNvGrpSpPr/>
          <p:nvPr/>
        </p:nvGrpSpPr>
        <p:grpSpPr>
          <a:xfrm>
            <a:off x="4752573" y="4644247"/>
            <a:ext cx="979049" cy="1469591"/>
            <a:chOff x="4752573" y="4644247"/>
            <a:chExt cx="979049" cy="14695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4BFA2F-D7F3-4FFC-996A-998EBCE1C240}"/>
                </a:ext>
              </a:extLst>
            </p:cNvPr>
            <p:cNvGrpSpPr/>
            <p:nvPr/>
          </p:nvGrpSpPr>
          <p:grpSpPr>
            <a:xfrm rot="12600000">
              <a:off x="4752573" y="4644247"/>
              <a:ext cx="979049" cy="1469591"/>
              <a:chOff x="5093002" y="2426934"/>
              <a:chExt cx="2232248" cy="3350691"/>
            </a:xfrm>
            <a:solidFill>
              <a:schemeClr val="accent6"/>
            </a:solidFill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E92B638-F29E-4CFB-9DB7-5F62E101F03B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9" name="Oval 1">
                  <a:extLst>
                    <a:ext uri="{FF2B5EF4-FFF2-40B4-BE49-F238E27FC236}">
                      <a16:creationId xmlns:a16="http://schemas.microsoft.com/office/drawing/2014/main" id="{2769D390-C98B-4543-9222-CEC37A0419F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" name="Oval 1">
                  <a:extLst>
                    <a:ext uri="{FF2B5EF4-FFF2-40B4-BE49-F238E27FC236}">
                      <a16:creationId xmlns:a16="http://schemas.microsoft.com/office/drawing/2014/main" id="{9ECA9BBC-475B-47E0-8EEE-87A1AC70CE86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1" name="Oval 1">
                  <a:extLst>
                    <a:ext uri="{FF2B5EF4-FFF2-40B4-BE49-F238E27FC236}">
                      <a16:creationId xmlns:a16="http://schemas.microsoft.com/office/drawing/2014/main" id="{F414987A-76A1-4CBD-AFE2-3D69308BB141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" name="Oval 1">
                  <a:extLst>
                    <a:ext uri="{FF2B5EF4-FFF2-40B4-BE49-F238E27FC236}">
                      <a16:creationId xmlns:a16="http://schemas.microsoft.com/office/drawing/2014/main" id="{464ABF28-570E-49A4-8FB4-C4F77499E236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64871922-F53D-420D-BAAF-0960336CAC4F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E3D586E-B8B8-44C1-9346-819851E5097E}"/>
                </a:ext>
              </a:extLst>
            </p:cNvPr>
            <p:cNvSpPr/>
            <p:nvPr/>
          </p:nvSpPr>
          <p:spPr>
            <a:xfrm>
              <a:off x="4782464" y="5203112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25772BD-00EA-495B-B838-746403706536}"/>
              </a:ext>
            </a:extLst>
          </p:cNvPr>
          <p:cNvGrpSpPr/>
          <p:nvPr/>
        </p:nvGrpSpPr>
        <p:grpSpPr>
          <a:xfrm>
            <a:off x="7082764" y="3412343"/>
            <a:ext cx="1469591" cy="979049"/>
            <a:chOff x="7082764" y="3412343"/>
            <a:chExt cx="1469591" cy="97904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A77202B-30C0-4C0D-83CA-53835200ED7B}"/>
                </a:ext>
              </a:extLst>
            </p:cNvPr>
            <p:cNvGrpSpPr/>
            <p:nvPr/>
          </p:nvGrpSpPr>
          <p:grpSpPr>
            <a:xfrm rot="5400000" flipH="1">
              <a:off x="7328035" y="3167072"/>
              <a:ext cx="979049" cy="1469591"/>
              <a:chOff x="5093002" y="2426934"/>
              <a:chExt cx="2232248" cy="3350691"/>
            </a:xfrm>
            <a:solidFill>
              <a:schemeClr val="accent2"/>
            </a:solidFill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2BD4E4A-0A51-4B0A-8F30-DABEE4B4053B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44" name="Oval 1">
                  <a:extLst>
                    <a:ext uri="{FF2B5EF4-FFF2-40B4-BE49-F238E27FC236}">
                      <a16:creationId xmlns:a16="http://schemas.microsoft.com/office/drawing/2014/main" id="{49CA30CB-9765-4E73-9E8F-A6BB873F0C8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" name="Oval 1">
                  <a:extLst>
                    <a:ext uri="{FF2B5EF4-FFF2-40B4-BE49-F238E27FC236}">
                      <a16:creationId xmlns:a16="http://schemas.microsoft.com/office/drawing/2014/main" id="{C0EB8EDF-2FC1-4461-B359-5AD873679AAF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" name="Oval 1">
                  <a:extLst>
                    <a:ext uri="{FF2B5EF4-FFF2-40B4-BE49-F238E27FC236}">
                      <a16:creationId xmlns:a16="http://schemas.microsoft.com/office/drawing/2014/main" id="{A4ED505A-98A2-442E-A583-D2545CAC48C1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" name="Oval 1">
                  <a:extLst>
                    <a:ext uri="{FF2B5EF4-FFF2-40B4-BE49-F238E27FC236}">
                      <a16:creationId xmlns:a16="http://schemas.microsoft.com/office/drawing/2014/main" id="{C6F6862F-DA41-403A-97C7-C6F2CFD1A581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805C344F-D5FF-4132-9F82-B67C8B60A67A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E8AA7BE-F87B-4365-B567-349E40E8A0CF}"/>
                </a:ext>
              </a:extLst>
            </p:cNvPr>
            <p:cNvSpPr/>
            <p:nvPr/>
          </p:nvSpPr>
          <p:spPr>
            <a:xfrm>
              <a:off x="7714086" y="3565723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675DA78-136A-4A3C-B1C6-90B64000A3CD}"/>
              </a:ext>
            </a:extLst>
          </p:cNvPr>
          <p:cNvGrpSpPr/>
          <p:nvPr/>
        </p:nvGrpSpPr>
        <p:grpSpPr>
          <a:xfrm>
            <a:off x="7750822" y="1719582"/>
            <a:ext cx="2837896" cy="738664"/>
            <a:chOff x="2551705" y="4283314"/>
            <a:chExt cx="2357003" cy="73866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56AC93F-F78C-4B3B-B95E-FDFC863AD18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E85CA80-75EA-45CB-A9F6-2F9363EC405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B199795-79E3-4CF5-8191-DD4B17397FAE}"/>
              </a:ext>
            </a:extLst>
          </p:cNvPr>
          <p:cNvGrpSpPr/>
          <p:nvPr/>
        </p:nvGrpSpPr>
        <p:grpSpPr>
          <a:xfrm>
            <a:off x="8644856" y="3431384"/>
            <a:ext cx="2837898" cy="738664"/>
            <a:chOff x="2551705" y="4283314"/>
            <a:chExt cx="2357003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E2213B3-CFE8-4BBE-81E9-DCCD38B12AA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6EA9F25-AE21-4A75-B20C-21ECDFE7FC3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4420BC6-074E-4D18-8D3A-FDE99529E43E}"/>
              </a:ext>
            </a:extLst>
          </p:cNvPr>
          <p:cNvGrpSpPr/>
          <p:nvPr/>
        </p:nvGrpSpPr>
        <p:grpSpPr>
          <a:xfrm>
            <a:off x="1650219" y="1719582"/>
            <a:ext cx="2798913" cy="738664"/>
            <a:chOff x="2551705" y="4283314"/>
            <a:chExt cx="2357003" cy="7386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CDDC6BA-F4F5-49F4-954D-8530DFB29BB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33EC47E-D2F3-4A1E-84BC-809ED3173F5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79CB4DA-454C-47DD-BEEA-F09D91D13C42}"/>
              </a:ext>
            </a:extLst>
          </p:cNvPr>
          <p:cNvGrpSpPr/>
          <p:nvPr/>
        </p:nvGrpSpPr>
        <p:grpSpPr>
          <a:xfrm>
            <a:off x="733371" y="3431384"/>
            <a:ext cx="2798916" cy="738664"/>
            <a:chOff x="2551705" y="4283314"/>
            <a:chExt cx="2357003" cy="73866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A95A667-ED7A-47A7-945D-7ADD55E72BA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E5D3FCF-09F2-4D42-858E-8391E32D8A8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E4AADA-FC84-44A2-AC41-79BFC26C3034}"/>
              </a:ext>
            </a:extLst>
          </p:cNvPr>
          <p:cNvGrpSpPr/>
          <p:nvPr/>
        </p:nvGrpSpPr>
        <p:grpSpPr>
          <a:xfrm>
            <a:off x="1650218" y="5149729"/>
            <a:ext cx="2798914" cy="738664"/>
            <a:chOff x="2551705" y="4283314"/>
            <a:chExt cx="2357003" cy="73866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2AB6624-E703-458D-BB1F-41DD4A9C2A4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8E899AE-D1A4-4CE0-80D5-211A2D21663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C798CAF-2C5D-45F7-A4B9-FE3DBEF38B4C}"/>
              </a:ext>
            </a:extLst>
          </p:cNvPr>
          <p:cNvGrpSpPr/>
          <p:nvPr/>
        </p:nvGrpSpPr>
        <p:grpSpPr>
          <a:xfrm>
            <a:off x="7750823" y="5149729"/>
            <a:ext cx="2813773" cy="738664"/>
            <a:chOff x="2551705" y="4283314"/>
            <a:chExt cx="2357003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7F8BD5F-0F6E-4AC5-8EA4-8A66A601A95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D5E17B4-8FBA-491A-99DF-58C7F7CC39D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74" name="Rectangle 130">
            <a:extLst>
              <a:ext uri="{FF2B5EF4-FFF2-40B4-BE49-F238E27FC236}">
                <a16:creationId xmlns:a16="http://schemas.microsoft.com/office/drawing/2014/main" id="{AC9075E8-A7D0-4CD9-A063-00E6DF40E301}"/>
              </a:ext>
            </a:extLst>
          </p:cNvPr>
          <p:cNvSpPr/>
          <p:nvPr/>
        </p:nvSpPr>
        <p:spPr>
          <a:xfrm>
            <a:off x="7889666" y="3722582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1AD1D7C8-C183-4F0C-B94B-04E9E846C76B}"/>
              </a:ext>
            </a:extLst>
          </p:cNvPr>
          <p:cNvSpPr/>
          <p:nvPr/>
        </p:nvSpPr>
        <p:spPr>
          <a:xfrm>
            <a:off x="4936016" y="540869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76" name="Block Arc 25">
            <a:extLst>
              <a:ext uri="{FF2B5EF4-FFF2-40B4-BE49-F238E27FC236}">
                <a16:creationId xmlns:a16="http://schemas.microsoft.com/office/drawing/2014/main" id="{9C070060-81CC-4F05-8C72-4BEA81289330}"/>
              </a:ext>
            </a:extLst>
          </p:cNvPr>
          <p:cNvSpPr>
            <a:spLocks noChangeAspect="1"/>
          </p:cNvSpPr>
          <p:nvPr/>
        </p:nvSpPr>
        <p:spPr>
          <a:xfrm>
            <a:off x="4965608" y="1918483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7" name="Round Same Side Corner Rectangle 36">
            <a:extLst>
              <a:ext uri="{FF2B5EF4-FFF2-40B4-BE49-F238E27FC236}">
                <a16:creationId xmlns:a16="http://schemas.microsoft.com/office/drawing/2014/main" id="{4D79FFF9-F045-400D-A9EE-7B75CC4E59FD}"/>
              </a:ext>
            </a:extLst>
          </p:cNvPr>
          <p:cNvSpPr>
            <a:spLocks noChangeAspect="1"/>
          </p:cNvSpPr>
          <p:nvPr/>
        </p:nvSpPr>
        <p:spPr>
          <a:xfrm>
            <a:off x="3950278" y="372258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78" name="Group 110">
            <a:extLst>
              <a:ext uri="{FF2B5EF4-FFF2-40B4-BE49-F238E27FC236}">
                <a16:creationId xmlns:a16="http://schemas.microsoft.com/office/drawing/2014/main" id="{492F1171-B75E-4855-AD88-0BA2BEBECBF8}"/>
              </a:ext>
            </a:extLst>
          </p:cNvPr>
          <p:cNvGrpSpPr/>
          <p:nvPr/>
        </p:nvGrpSpPr>
        <p:grpSpPr>
          <a:xfrm>
            <a:off x="5632945" y="3413224"/>
            <a:ext cx="874199" cy="965993"/>
            <a:chOff x="4835382" y="73243"/>
            <a:chExt cx="2920830" cy="3227535"/>
          </a:xfrm>
          <a:solidFill>
            <a:schemeClr val="bg1">
              <a:lumMod val="50000"/>
            </a:schemeClr>
          </a:solidFill>
        </p:grpSpPr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EC372B0D-E19C-460F-B8EA-20FB06B7CDBE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80" name="Oval 37">
              <a:extLst>
                <a:ext uri="{FF2B5EF4-FFF2-40B4-BE49-F238E27FC236}">
                  <a16:creationId xmlns:a16="http://schemas.microsoft.com/office/drawing/2014/main" id="{21265F18-7D8F-46D6-88A9-210BC99C0C7C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410E5F1-0431-45DB-B3C4-35302B4F8ADD}"/>
              </a:ext>
            </a:extLst>
          </p:cNvPr>
          <p:cNvGrpSpPr/>
          <p:nvPr/>
        </p:nvGrpSpPr>
        <p:grpSpPr>
          <a:xfrm>
            <a:off x="6492044" y="1662120"/>
            <a:ext cx="979049" cy="1469591"/>
            <a:chOff x="6492044" y="1662120"/>
            <a:chExt cx="979049" cy="146959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9ED823B-AE6E-4056-BEFA-7AC39707083D}"/>
                </a:ext>
              </a:extLst>
            </p:cNvPr>
            <p:cNvGrpSpPr/>
            <p:nvPr/>
          </p:nvGrpSpPr>
          <p:grpSpPr>
            <a:xfrm rot="1800000" flipH="1">
              <a:off x="6492044" y="1662120"/>
              <a:ext cx="979049" cy="1469591"/>
              <a:chOff x="5093002" y="2426934"/>
              <a:chExt cx="2232248" cy="3350691"/>
            </a:xfrm>
            <a:solidFill>
              <a:schemeClr val="accent3"/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02B7D9A-5645-4788-8585-A9D8BEAA21F4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30" name="Oval 1">
                  <a:extLst>
                    <a:ext uri="{FF2B5EF4-FFF2-40B4-BE49-F238E27FC236}">
                      <a16:creationId xmlns:a16="http://schemas.microsoft.com/office/drawing/2014/main" id="{0EA41BBE-8E7A-4D81-B4BE-8787E5C32F78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1" name="Oval 1">
                  <a:extLst>
                    <a:ext uri="{FF2B5EF4-FFF2-40B4-BE49-F238E27FC236}">
                      <a16:creationId xmlns:a16="http://schemas.microsoft.com/office/drawing/2014/main" id="{C9CD56CA-4CFF-4450-A749-ED7B55C0C963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2" name="Oval 1">
                  <a:extLst>
                    <a:ext uri="{FF2B5EF4-FFF2-40B4-BE49-F238E27FC236}">
                      <a16:creationId xmlns:a16="http://schemas.microsoft.com/office/drawing/2014/main" id="{E626FDE5-DD8E-4E43-89AB-9EE78BF1FE1F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3" name="Oval 1">
                  <a:extLst>
                    <a:ext uri="{FF2B5EF4-FFF2-40B4-BE49-F238E27FC236}">
                      <a16:creationId xmlns:a16="http://schemas.microsoft.com/office/drawing/2014/main" id="{DB10601A-1A5D-4E6F-A6E6-443F1594C90C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FB89C576-3961-4F7D-9927-46566B178BFC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A095E52-F192-4C5A-AB9C-F31B0D3EC705}"/>
                </a:ext>
              </a:extLst>
            </p:cNvPr>
            <p:cNvSpPr/>
            <p:nvPr/>
          </p:nvSpPr>
          <p:spPr>
            <a:xfrm rot="14400000">
              <a:off x="6731526" y="1870429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73" name="Teardrop 1">
            <a:extLst>
              <a:ext uri="{FF2B5EF4-FFF2-40B4-BE49-F238E27FC236}">
                <a16:creationId xmlns:a16="http://schemas.microsoft.com/office/drawing/2014/main" id="{49F0BF5C-90F9-4D15-8BAE-7E8266B0BACF}"/>
              </a:ext>
            </a:extLst>
          </p:cNvPr>
          <p:cNvSpPr/>
          <p:nvPr/>
        </p:nvSpPr>
        <p:spPr>
          <a:xfrm rot="18900000">
            <a:off x="6897242" y="1991318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41561CF-AB1A-497F-A840-2D531B61E587}"/>
              </a:ext>
            </a:extLst>
          </p:cNvPr>
          <p:cNvGrpSpPr/>
          <p:nvPr/>
        </p:nvGrpSpPr>
        <p:grpSpPr>
          <a:xfrm>
            <a:off x="6492043" y="4653625"/>
            <a:ext cx="979049" cy="1469591"/>
            <a:chOff x="6492043" y="4653625"/>
            <a:chExt cx="979049" cy="146959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78BB461-1189-46BE-80FD-ABADDEB769CB}"/>
                </a:ext>
              </a:extLst>
            </p:cNvPr>
            <p:cNvGrpSpPr/>
            <p:nvPr/>
          </p:nvGrpSpPr>
          <p:grpSpPr>
            <a:xfrm rot="9085437" flipH="1">
              <a:off x="6492043" y="4653625"/>
              <a:ext cx="979049" cy="1469591"/>
              <a:chOff x="5093002" y="2426934"/>
              <a:chExt cx="2232248" cy="3350691"/>
            </a:xfrm>
            <a:solidFill>
              <a:schemeClr val="accent1"/>
            </a:solidFill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8DE4A9F-0FE1-43DE-B151-53CEF117E494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89" name="Oval 1">
                  <a:extLst>
                    <a:ext uri="{FF2B5EF4-FFF2-40B4-BE49-F238E27FC236}">
                      <a16:creationId xmlns:a16="http://schemas.microsoft.com/office/drawing/2014/main" id="{A4361DC5-5C39-4079-A0C6-BBB2ACB36538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0" name="Oval 1">
                  <a:extLst>
                    <a:ext uri="{FF2B5EF4-FFF2-40B4-BE49-F238E27FC236}">
                      <a16:creationId xmlns:a16="http://schemas.microsoft.com/office/drawing/2014/main" id="{21DDB133-62F1-406C-8C25-FBCC9591F017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1" name="Oval 1">
                  <a:extLst>
                    <a:ext uri="{FF2B5EF4-FFF2-40B4-BE49-F238E27FC236}">
                      <a16:creationId xmlns:a16="http://schemas.microsoft.com/office/drawing/2014/main" id="{4F283F41-24AA-4568-A54F-491DF437DBFA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2" name="Oval 1">
                  <a:extLst>
                    <a:ext uri="{FF2B5EF4-FFF2-40B4-BE49-F238E27FC236}">
                      <a16:creationId xmlns:a16="http://schemas.microsoft.com/office/drawing/2014/main" id="{11584B43-099D-41D3-AFCF-81694FACCF69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88" name="Block Arc 87">
                <a:extLst>
                  <a:ext uri="{FF2B5EF4-FFF2-40B4-BE49-F238E27FC236}">
                    <a16:creationId xmlns:a16="http://schemas.microsoft.com/office/drawing/2014/main" id="{4FD9841F-C33F-41B0-B76F-71D3F469448B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1C331B0-C911-48D5-A6F0-5A8BC71C08C1}"/>
                </a:ext>
              </a:extLst>
            </p:cNvPr>
            <p:cNvSpPr/>
            <p:nvPr/>
          </p:nvSpPr>
          <p:spPr>
            <a:xfrm rot="14400000">
              <a:off x="6744274" y="5239792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86" name="Rounded Rectangle 5">
            <a:extLst>
              <a:ext uri="{FF2B5EF4-FFF2-40B4-BE49-F238E27FC236}">
                <a16:creationId xmlns:a16="http://schemas.microsoft.com/office/drawing/2014/main" id="{96C3D55C-B99C-40F5-8190-0F61209C3629}"/>
              </a:ext>
            </a:extLst>
          </p:cNvPr>
          <p:cNvSpPr/>
          <p:nvPr/>
        </p:nvSpPr>
        <p:spPr>
          <a:xfrm flipH="1">
            <a:off x="6902753" y="547144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071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22DAAB-B804-4742-8A5A-3E3792DF2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548852"/>
              </p:ext>
            </p:extLst>
          </p:nvPr>
        </p:nvGraphicFramePr>
        <p:xfrm>
          <a:off x="2652032" y="1705412"/>
          <a:ext cx="6887939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 Same Side Corner Rectangle 8">
            <a:extLst>
              <a:ext uri="{FF2B5EF4-FFF2-40B4-BE49-F238E27FC236}">
                <a16:creationId xmlns:a16="http://schemas.microsoft.com/office/drawing/2014/main" id="{D955E885-D670-4FC1-8DCE-3AADECEC59CA}"/>
              </a:ext>
            </a:extLst>
          </p:cNvPr>
          <p:cNvSpPr/>
          <p:nvPr/>
        </p:nvSpPr>
        <p:spPr>
          <a:xfrm>
            <a:off x="5103840" y="1999608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ound Same Side Corner Rectangle 20">
            <a:extLst>
              <a:ext uri="{FF2B5EF4-FFF2-40B4-BE49-F238E27FC236}">
                <a16:creationId xmlns:a16="http://schemas.microsoft.com/office/drawing/2014/main" id="{7294A236-F4C1-470B-AB2F-25397A8E9F6F}"/>
              </a:ext>
            </a:extLst>
          </p:cNvPr>
          <p:cNvSpPr/>
          <p:nvPr/>
        </p:nvSpPr>
        <p:spPr>
          <a:xfrm rot="10800000">
            <a:off x="6349186" y="1992612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8F0ABA-08D9-4865-8B9D-17D40E036A0A}"/>
              </a:ext>
            </a:extLst>
          </p:cNvPr>
          <p:cNvGrpSpPr/>
          <p:nvPr/>
        </p:nvGrpSpPr>
        <p:grpSpPr>
          <a:xfrm>
            <a:off x="931986" y="2631066"/>
            <a:ext cx="3107688" cy="1117273"/>
            <a:chOff x="803640" y="3362835"/>
            <a:chExt cx="2059657" cy="11172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F22E0A-DE54-4397-A806-C0480E8F4DE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زیبایی و جذابیت بی نظیری اضافه کنید. یک پاورپوینت مدرن ارائه دهید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0F27A6-1690-42B5-A64E-8EC22D88B6B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93A796-633A-43F6-9AD3-338E61354AEF}"/>
              </a:ext>
            </a:extLst>
          </p:cNvPr>
          <p:cNvGrpSpPr/>
          <p:nvPr/>
        </p:nvGrpSpPr>
        <p:grpSpPr>
          <a:xfrm>
            <a:off x="8087402" y="2631066"/>
            <a:ext cx="3333806" cy="1117273"/>
            <a:chOff x="803640" y="3362835"/>
            <a:chExt cx="2059657" cy="11172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BC8455-FA16-4A32-88F0-5DFD4736F7B5}"/>
                </a:ext>
              </a:extLst>
            </p:cNvPr>
            <p:cNvSpPr txBox="1"/>
            <p:nvPr/>
          </p:nvSpPr>
          <p:spPr>
            <a:xfrm>
              <a:off x="943338" y="3579862"/>
              <a:ext cx="1919959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زیبایی و جذابیت بی نظیری اضافه کنید. یک پاورپوینت مدرن ارائه دهید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3BE573-3DBE-43F6-9EF0-121DA2778CF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6BB7374-E3E9-41AF-9CE5-BC1AAF0F3EE2}"/>
              </a:ext>
            </a:extLst>
          </p:cNvPr>
          <p:cNvSpPr txBox="1"/>
          <p:nvPr/>
        </p:nvSpPr>
        <p:spPr>
          <a:xfrm>
            <a:off x="2038078" y="1798349"/>
            <a:ext cx="200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پاورپوینت مدرن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AA91B3-DA09-4835-9AA2-0790C96378A6}"/>
              </a:ext>
            </a:extLst>
          </p:cNvPr>
          <p:cNvSpPr txBox="1"/>
          <p:nvPr/>
        </p:nvSpPr>
        <p:spPr>
          <a:xfrm>
            <a:off x="9336144" y="1768129"/>
            <a:ext cx="200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پاورپوینت مدرن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117F498-2036-49B5-B09C-953DA46BC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50006"/>
              </p:ext>
            </p:extLst>
          </p:nvPr>
        </p:nvGraphicFramePr>
        <p:xfrm>
          <a:off x="1908968" y="3875514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7473594C-C50F-4CEA-BEC6-92030F8CBC2E}"/>
              </a:ext>
            </a:extLst>
          </p:cNvPr>
          <p:cNvGrpSpPr/>
          <p:nvPr/>
        </p:nvGrpSpPr>
        <p:grpSpPr>
          <a:xfrm>
            <a:off x="1838848" y="4210259"/>
            <a:ext cx="4133506" cy="709999"/>
            <a:chOff x="803640" y="3362835"/>
            <a:chExt cx="2059657" cy="6204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CF56C0-E691-4E1B-ACFE-C9759588F34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0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52ACB3-DF88-4393-B9D5-3FA2A2AEB24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2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0F869084-2191-480C-A05D-20423E3600D6}"/>
              </a:ext>
            </a:extLst>
          </p:cNvPr>
          <p:cNvSpPr/>
          <p:nvPr/>
        </p:nvSpPr>
        <p:spPr>
          <a:xfrm>
            <a:off x="964805" y="4193035"/>
            <a:ext cx="762460" cy="7624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27CD3B-DD38-4AE9-A91E-FF39ADCAF398}"/>
              </a:ext>
            </a:extLst>
          </p:cNvPr>
          <p:cNvGrpSpPr/>
          <p:nvPr/>
        </p:nvGrpSpPr>
        <p:grpSpPr>
          <a:xfrm>
            <a:off x="7357822" y="4308164"/>
            <a:ext cx="4063386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F5FB99-E04F-43EC-9F55-E2C7A9CB776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3D14B4-90CC-4849-9F16-B677B484AF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D0E3E5FC-8269-4F4D-B43A-9CB7CB017C07}"/>
              </a:ext>
            </a:extLst>
          </p:cNvPr>
          <p:cNvSpPr/>
          <p:nvPr/>
        </p:nvSpPr>
        <p:spPr>
          <a:xfrm>
            <a:off x="6413660" y="4193035"/>
            <a:ext cx="762460" cy="7624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8676C4-6CC5-4036-ADDA-7F4D679EB9CE}"/>
              </a:ext>
            </a:extLst>
          </p:cNvPr>
          <p:cNvGrpSpPr/>
          <p:nvPr/>
        </p:nvGrpSpPr>
        <p:grpSpPr>
          <a:xfrm>
            <a:off x="1908968" y="5523513"/>
            <a:ext cx="4063386" cy="678692"/>
            <a:chOff x="803640" y="3362835"/>
            <a:chExt cx="2059657" cy="6786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58DA7C-2B85-43B8-BC9C-9E11477F07E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04A000-D9A9-408D-B5AB-EF28FCE5364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8505CEB-8C7B-4396-8DC7-0BA3C2BDD0CB}"/>
              </a:ext>
            </a:extLst>
          </p:cNvPr>
          <p:cNvSpPr/>
          <p:nvPr/>
        </p:nvSpPr>
        <p:spPr>
          <a:xfrm>
            <a:off x="6413659" y="5427903"/>
            <a:ext cx="762460" cy="7624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280480-B089-4F41-AEAA-CE3ED907DB3E}"/>
              </a:ext>
            </a:extLst>
          </p:cNvPr>
          <p:cNvGrpSpPr/>
          <p:nvPr/>
        </p:nvGrpSpPr>
        <p:grpSpPr>
          <a:xfrm>
            <a:off x="7357822" y="5523513"/>
            <a:ext cx="4063386" cy="678692"/>
            <a:chOff x="803640" y="3362835"/>
            <a:chExt cx="2059657" cy="67869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FFC4FE-5A82-47C7-95AC-295C97BD7AF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931AE2-2C51-457C-AD57-48A1EDA6D7B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D5E20AFF-24B0-4834-B210-577B17EBBDD2}"/>
              </a:ext>
            </a:extLst>
          </p:cNvPr>
          <p:cNvSpPr/>
          <p:nvPr/>
        </p:nvSpPr>
        <p:spPr>
          <a:xfrm>
            <a:off x="978472" y="5427903"/>
            <a:ext cx="762460" cy="7624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35" name="Chart 18">
            <a:extLst>
              <a:ext uri="{FF2B5EF4-FFF2-40B4-BE49-F238E27FC236}">
                <a16:creationId xmlns:a16="http://schemas.microsoft.com/office/drawing/2014/main" id="{2EDEA3F4-AF09-4DBA-A1C9-16272D18D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455284"/>
              </p:ext>
            </p:extLst>
          </p:nvPr>
        </p:nvGraphicFramePr>
        <p:xfrm>
          <a:off x="1908968" y="5106572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3CBDA5B-F90B-4844-9A7F-27DDEA14B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593430"/>
              </p:ext>
            </p:extLst>
          </p:nvPr>
        </p:nvGraphicFramePr>
        <p:xfrm>
          <a:off x="7392144" y="3875514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18">
            <a:extLst>
              <a:ext uri="{FF2B5EF4-FFF2-40B4-BE49-F238E27FC236}">
                <a16:creationId xmlns:a16="http://schemas.microsoft.com/office/drawing/2014/main" id="{9E532183-B6EC-4FA2-80E2-860D259B1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852101"/>
              </p:ext>
            </p:extLst>
          </p:nvPr>
        </p:nvGraphicFramePr>
        <p:xfrm>
          <a:off x="7392144" y="5106572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Rounded Rectangle 32">
            <a:extLst>
              <a:ext uri="{FF2B5EF4-FFF2-40B4-BE49-F238E27FC236}">
                <a16:creationId xmlns:a16="http://schemas.microsoft.com/office/drawing/2014/main" id="{97D7BF0C-B809-44A1-AA6E-DAFAA7EDA323}"/>
              </a:ext>
            </a:extLst>
          </p:cNvPr>
          <p:cNvSpPr/>
          <p:nvPr/>
        </p:nvSpPr>
        <p:spPr>
          <a:xfrm>
            <a:off x="6634623" y="565454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87766492-933D-4961-8E6F-A587080B40DB}"/>
              </a:ext>
            </a:extLst>
          </p:cNvPr>
          <p:cNvSpPr/>
          <p:nvPr/>
        </p:nvSpPr>
        <p:spPr>
          <a:xfrm rot="2700000">
            <a:off x="6663917" y="43419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533C8950-C64B-4556-B5CF-E2CFE31F7057}"/>
              </a:ext>
            </a:extLst>
          </p:cNvPr>
          <p:cNvSpPr/>
          <p:nvPr/>
        </p:nvSpPr>
        <p:spPr>
          <a:xfrm>
            <a:off x="1184110" y="441941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1" name="Frame 17">
            <a:extLst>
              <a:ext uri="{FF2B5EF4-FFF2-40B4-BE49-F238E27FC236}">
                <a16:creationId xmlns:a16="http://schemas.microsoft.com/office/drawing/2014/main" id="{FB624DA5-8561-46AE-8E18-5EED6D851726}"/>
              </a:ext>
            </a:extLst>
          </p:cNvPr>
          <p:cNvSpPr/>
          <p:nvPr/>
        </p:nvSpPr>
        <p:spPr>
          <a:xfrm>
            <a:off x="1200486" y="563845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2175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611CF-FC22-4379-853B-AC3D95DBB15E}"/>
              </a:ext>
            </a:extLst>
          </p:cNvPr>
          <p:cNvSpPr/>
          <p:nvPr/>
        </p:nvSpPr>
        <p:spPr>
          <a:xfrm>
            <a:off x="0" y="0"/>
            <a:ext cx="670853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23714D7-109D-46BE-AFBF-2C84D963D06F}"/>
              </a:ext>
            </a:extLst>
          </p:cNvPr>
          <p:cNvSpPr txBox="1">
            <a:spLocks/>
          </p:cNvSpPr>
          <p:nvPr/>
        </p:nvSpPr>
        <p:spPr>
          <a:xfrm>
            <a:off x="3698931" y="342899"/>
            <a:ext cx="3009599" cy="21100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 rtl="1">
              <a:buFont typeface="Arial" panose="020B0604020202020204" pitchFamily="34" charset="0"/>
              <a:buNone/>
            </a:pPr>
            <a:r>
              <a:rPr lang="fa-IR" sz="5400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 ستونها  </a:t>
            </a:r>
            <a:endParaRPr lang="en-US" sz="5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64791AF-4FBF-4823-8EA8-87D8D8B0EAB2}"/>
              </a:ext>
            </a:extLst>
          </p:cNvPr>
          <p:cNvSpPr/>
          <p:nvPr/>
        </p:nvSpPr>
        <p:spPr>
          <a:xfrm>
            <a:off x="429948" y="0"/>
            <a:ext cx="1749669" cy="2971800"/>
          </a:xfrm>
          <a:custGeom>
            <a:avLst/>
            <a:gdLst>
              <a:gd name="connsiteX0" fmla="*/ 0 w 1749669"/>
              <a:gd name="connsiteY0" fmla="*/ 0 h 2971800"/>
              <a:gd name="connsiteX1" fmla="*/ 1749669 w 1749669"/>
              <a:gd name="connsiteY1" fmla="*/ 0 h 2971800"/>
              <a:gd name="connsiteX2" fmla="*/ 1749669 w 1749669"/>
              <a:gd name="connsiteY2" fmla="*/ 2971800 h 2971800"/>
              <a:gd name="connsiteX3" fmla="*/ 1730335 w 1749669"/>
              <a:gd name="connsiteY3" fmla="*/ 2971800 h 2971800"/>
              <a:gd name="connsiteX4" fmla="*/ 874834 w 1749669"/>
              <a:gd name="connsiteY4" fmla="*/ 2116299 h 2971800"/>
              <a:gd name="connsiteX5" fmla="*/ 19333 w 1749669"/>
              <a:gd name="connsiteY5" fmla="*/ 2971800 h 2971800"/>
              <a:gd name="connsiteX6" fmla="*/ 0 w 1749669"/>
              <a:gd name="connsiteY6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9669" h="2971800">
                <a:moveTo>
                  <a:pt x="0" y="0"/>
                </a:moveTo>
                <a:lnTo>
                  <a:pt x="1749669" y="0"/>
                </a:lnTo>
                <a:lnTo>
                  <a:pt x="1749669" y="2971800"/>
                </a:lnTo>
                <a:lnTo>
                  <a:pt x="1730335" y="2971800"/>
                </a:lnTo>
                <a:lnTo>
                  <a:pt x="874834" y="2116299"/>
                </a:lnTo>
                <a:lnTo>
                  <a:pt x="19333" y="2971800"/>
                </a:lnTo>
                <a:lnTo>
                  <a:pt x="0" y="297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Donut 24">
            <a:extLst>
              <a:ext uri="{FF2B5EF4-FFF2-40B4-BE49-F238E27FC236}">
                <a16:creationId xmlns:a16="http://schemas.microsoft.com/office/drawing/2014/main" id="{EC8D3CC3-BCB5-4F60-B8CE-DF98F05D3BAA}"/>
              </a:ext>
            </a:extLst>
          </p:cNvPr>
          <p:cNvSpPr/>
          <p:nvPr/>
        </p:nvSpPr>
        <p:spPr>
          <a:xfrm>
            <a:off x="996028" y="356950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D6E441-0564-4481-828E-44D0CBD83042}"/>
              </a:ext>
            </a:extLst>
          </p:cNvPr>
          <p:cNvSpPr txBox="1"/>
          <p:nvPr/>
        </p:nvSpPr>
        <p:spPr>
          <a:xfrm>
            <a:off x="525788" y="1053756"/>
            <a:ext cx="1557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400" dirty="0">
                <a:solidFill>
                  <a:schemeClr val="accent1"/>
                </a:solidFill>
                <a:cs typeface="B Nazanin" panose="00000400000000000000" pitchFamily="2" charset="-78"/>
              </a:rPr>
              <a:t>طرح کسب و کار</a:t>
            </a:r>
            <a:endParaRPr lang="en-US" altLang="ko-KR" sz="24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5AFA23-8180-4E47-81B3-E754AA4FBB78}"/>
              </a:ext>
            </a:extLst>
          </p:cNvPr>
          <p:cNvGrpSpPr/>
          <p:nvPr/>
        </p:nvGrpSpPr>
        <p:grpSpPr>
          <a:xfrm>
            <a:off x="2510211" y="2900699"/>
            <a:ext cx="3566160" cy="142202"/>
            <a:chOff x="3632040" y="5304907"/>
            <a:chExt cx="8559959" cy="137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448B566-5655-4FFA-A7BF-5A4DB467FC4C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73106E-1504-44E4-93C3-7251F249B1BD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DA80A20-7E76-4677-B1C4-837956DC50F2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6094F6A-A6CD-4DF6-9F3E-C44059BE680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89D586-919F-49B7-BBFA-8801B326B84E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0312F7-E999-4E29-A392-F29C9CDB764C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8A30DAA-0F4A-4CFF-AA3C-AD7BCFE3BC32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F7194E-3828-4F9E-B007-AD078C1183C8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7067644-89F6-4C35-B91A-EE87490F5E65}"/>
              </a:ext>
            </a:extLst>
          </p:cNvPr>
          <p:cNvSpPr txBox="1"/>
          <p:nvPr/>
        </p:nvSpPr>
        <p:spPr>
          <a:xfrm>
            <a:off x="666275" y="3582131"/>
            <a:ext cx="5375980" cy="282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 شما به سادگی می توانید مخاطبان خود را تحت تاثیر قرار دهید و به ارائه های خود جذابیت و زیبایی بی نظیری اضافه کنید. آسان برای تغییر رنگ، عکس و متن. شما به سادگی می توانید مخاطبان خود را تحت تاثیر قرار دهید و به ارائه های خود جذابیت و زیبایی بی نظیری اضافه کنید.ارائه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6633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4040" y="2230380"/>
            <a:ext cx="5130180" cy="4840200"/>
          </a:xfrm>
          <a:custGeom>
            <a:avLst/>
            <a:gdLst/>
            <a:ahLst/>
            <a:cxnLst/>
            <a:rect l="l" t="t" r="r" b="b"/>
            <a:pathLst>
              <a:path w="7695270" h="7260300">
                <a:moveTo>
                  <a:pt x="0" y="0"/>
                </a:moveTo>
                <a:lnTo>
                  <a:pt x="7695270" y="0"/>
                </a:lnTo>
                <a:lnTo>
                  <a:pt x="7695270" y="7260300"/>
                </a:lnTo>
                <a:lnTo>
                  <a:pt x="0" y="726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69120" y="2143800"/>
            <a:ext cx="4784400" cy="4784400"/>
          </a:xfrm>
          <a:custGeom>
            <a:avLst/>
            <a:gdLst/>
            <a:ahLst/>
            <a:cxnLst/>
            <a:rect l="l" t="t" r="r" b="b"/>
            <a:pathLst>
              <a:path w="7176600" h="7176600">
                <a:moveTo>
                  <a:pt x="0" y="0"/>
                </a:moveTo>
                <a:lnTo>
                  <a:pt x="7176600" y="0"/>
                </a:lnTo>
                <a:lnTo>
                  <a:pt x="7176600" y="7176600"/>
                </a:lnTo>
                <a:lnTo>
                  <a:pt x="0" y="7176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32240" y="3876840"/>
            <a:ext cx="1963080" cy="2462760"/>
          </a:xfrm>
          <a:custGeom>
            <a:avLst/>
            <a:gdLst/>
            <a:ahLst/>
            <a:cxnLst/>
            <a:rect l="l" t="t" r="r" b="b"/>
            <a:pathLst>
              <a:path w="2944620" h="3694140">
                <a:moveTo>
                  <a:pt x="0" y="0"/>
                </a:moveTo>
                <a:lnTo>
                  <a:pt x="2944620" y="0"/>
                </a:lnTo>
                <a:lnTo>
                  <a:pt x="2944620" y="3694140"/>
                </a:lnTo>
                <a:lnTo>
                  <a:pt x="0" y="3694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82360" y="495360"/>
            <a:ext cx="2751120" cy="2877120"/>
          </a:xfrm>
          <a:custGeom>
            <a:avLst/>
            <a:gdLst/>
            <a:ahLst/>
            <a:cxnLst/>
            <a:rect l="l" t="t" r="r" b="b"/>
            <a:pathLst>
              <a:path w="4126680" h="4315680">
                <a:moveTo>
                  <a:pt x="0" y="0"/>
                </a:moveTo>
                <a:lnTo>
                  <a:pt x="4126680" y="0"/>
                </a:lnTo>
                <a:lnTo>
                  <a:pt x="4126680" y="4315680"/>
                </a:lnTo>
                <a:lnTo>
                  <a:pt x="0" y="43156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099360" y="295920"/>
            <a:ext cx="1535040" cy="1893600"/>
          </a:xfrm>
          <a:custGeom>
            <a:avLst/>
            <a:gdLst/>
            <a:ahLst/>
            <a:cxnLst/>
            <a:rect l="l" t="t" r="r" b="b"/>
            <a:pathLst>
              <a:path w="2302560" h="2840400">
                <a:moveTo>
                  <a:pt x="0" y="0"/>
                </a:moveTo>
                <a:lnTo>
                  <a:pt x="2302560" y="0"/>
                </a:lnTo>
                <a:lnTo>
                  <a:pt x="2302560" y="2840400"/>
                </a:lnTo>
                <a:lnTo>
                  <a:pt x="0" y="2840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2440" y="1332720"/>
            <a:ext cx="1953360" cy="2020320"/>
          </a:xfrm>
          <a:custGeom>
            <a:avLst/>
            <a:gdLst/>
            <a:ahLst/>
            <a:cxnLst/>
            <a:rect l="l" t="t" r="r" b="b"/>
            <a:pathLst>
              <a:path w="2930040" h="3030480">
                <a:moveTo>
                  <a:pt x="0" y="0"/>
                </a:moveTo>
                <a:lnTo>
                  <a:pt x="2930040" y="0"/>
                </a:lnTo>
                <a:lnTo>
                  <a:pt x="2930040" y="3030480"/>
                </a:lnTo>
                <a:lnTo>
                  <a:pt x="0" y="30304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95760" y="502600"/>
            <a:ext cx="3178080" cy="367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fa-IR" sz="2800" spc="-1" dirty="0">
                <a:solidFill>
                  <a:srgbClr val="004586"/>
                </a:solidFill>
                <a:latin typeface="Arimo Bold"/>
                <a:cs typeface="B Nazanin" panose="00000400000000000000" pitchFamily="2" charset="-78"/>
              </a:rPr>
              <a:t>منابع</a:t>
            </a:r>
            <a:endParaRPr lang="en-US" sz="2800" spc="-1" dirty="0">
              <a:solidFill>
                <a:srgbClr val="004586"/>
              </a:solidFill>
              <a:latin typeface="Arimo Bold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Arimo Bold</vt:lpstr>
      <vt:lpstr>Calibri</vt:lpstr>
      <vt:lpstr>Cover and End Slide Master</vt:lpstr>
      <vt:lpstr>Contents Slide Master</vt:lpstr>
      <vt:lpstr>Section Break Slide Master</vt:lpstr>
      <vt:lpstr>تم : مهندسی مخابرات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2023-12-27T19:42:45Z</dcterms:created>
  <dcterms:modified xsi:type="dcterms:W3CDTF">2024-01-17T20:48:46Z</dcterms:modified>
</cp:coreProperties>
</file>