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31" r:id="rId4"/>
    <p:sldId id="306" r:id="rId5"/>
    <p:sldId id="309" r:id="rId6"/>
    <p:sldId id="302" r:id="rId7"/>
    <p:sldId id="294" r:id="rId8"/>
    <p:sldId id="303" r:id="rId9"/>
    <p:sldId id="298" r:id="rId10"/>
    <p:sldId id="32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82950" autoAdjust="0"/>
  </p:normalViewPr>
  <p:slideViewPr>
    <p:cSldViewPr snapToGrid="0" showGuides="1">
      <p:cViewPr varScale="1">
        <p:scale>
          <a:sx n="66" d="100"/>
          <a:sy n="66" d="100"/>
        </p:scale>
        <p:origin x="720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71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7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1103085" y="2267508"/>
            <a:ext cx="664540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تم: رشته مهندسی مخابرات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  <a:p>
            <a:pPr algn="ctr"/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82" name="Rounded Rectangle 7">
            <a:extLst>
              <a:ext uri="{FF2B5EF4-FFF2-40B4-BE49-F238E27FC236}">
                <a16:creationId xmlns:a16="http://schemas.microsoft.com/office/drawing/2014/main" id="{627FFB3F-80CA-4BB5-8943-16BEAEAB0DC0}"/>
              </a:ext>
            </a:extLst>
          </p:cNvPr>
          <p:cNvSpPr/>
          <p:nvPr/>
        </p:nvSpPr>
        <p:spPr>
          <a:xfrm>
            <a:off x="9661418" y="632398"/>
            <a:ext cx="1544830" cy="37965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636FEB6-3254-ED46-F830-17BC0F50C8CA}"/>
              </a:ext>
            </a:extLst>
          </p:cNvPr>
          <p:cNvSpPr/>
          <p:nvPr/>
        </p:nvSpPr>
        <p:spPr>
          <a:xfrm>
            <a:off x="8041633" y="2073600"/>
            <a:ext cx="4784400" cy="4784400"/>
          </a:xfrm>
          <a:custGeom>
            <a:avLst/>
            <a:gdLst/>
            <a:ahLst/>
            <a:cxnLst/>
            <a:rect l="l" t="t" r="r" b="b"/>
            <a:pathLst>
              <a:path w="7176600" h="7176600">
                <a:moveTo>
                  <a:pt x="0" y="0"/>
                </a:moveTo>
                <a:lnTo>
                  <a:pt x="7176600" y="0"/>
                </a:lnTo>
                <a:lnTo>
                  <a:pt x="7176600" y="7176600"/>
                </a:lnTo>
                <a:lnTo>
                  <a:pt x="0" y="717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F5763-E5EF-FD55-1A55-0D2EBBCF7815}"/>
              </a:ext>
            </a:extLst>
          </p:cNvPr>
          <p:cNvSpPr txBox="1"/>
          <p:nvPr/>
        </p:nvSpPr>
        <p:spPr>
          <a:xfrm>
            <a:off x="9430506" y="581165"/>
            <a:ext cx="20066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2"/>
                </a:solidFill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063263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063263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063263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063263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6DBA27-DD9C-AB1E-466F-0864E6BC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110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2C9DD-5EDC-6437-51F5-C2763970B0BB}"/>
              </a:ext>
            </a:extLst>
          </p:cNvPr>
          <p:cNvSpPr txBox="1"/>
          <p:nvPr/>
        </p:nvSpPr>
        <p:spPr>
          <a:xfrm>
            <a:off x="10846363" y="158480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5BF1B-F8AF-F088-DBED-0353FAE612B2}"/>
              </a:ext>
            </a:extLst>
          </p:cNvPr>
          <p:cNvSpPr txBox="1"/>
          <p:nvPr/>
        </p:nvSpPr>
        <p:spPr>
          <a:xfrm>
            <a:off x="10846363" y="278885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5E049-63E6-F7ED-E557-E1737903E760}"/>
              </a:ext>
            </a:extLst>
          </p:cNvPr>
          <p:cNvSpPr txBox="1"/>
          <p:nvPr/>
        </p:nvSpPr>
        <p:spPr>
          <a:xfrm>
            <a:off x="10846363" y="399290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89D27-0C2A-1D2D-BBC0-666192058247}"/>
              </a:ext>
            </a:extLst>
          </p:cNvPr>
          <p:cNvSpPr txBox="1"/>
          <p:nvPr/>
        </p:nvSpPr>
        <p:spPr>
          <a:xfrm>
            <a:off x="10846363" y="519695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1117273"/>
            <a:chOff x="803640" y="3362835"/>
            <a:chExt cx="2059657" cy="11172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1117273"/>
            <a:chOff x="803640" y="3362835"/>
            <a:chExt cx="2059657" cy="11172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6530" y="1364147"/>
            <a:ext cx="3089650" cy="1117273"/>
            <a:chOff x="803640" y="3362835"/>
            <a:chExt cx="2059657" cy="11172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62232" y="1260540"/>
            <a:ext cx="3089650" cy="1117273"/>
            <a:chOff x="803640" y="3362835"/>
            <a:chExt cx="2059657" cy="11172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155197"/>
            <a:chOff x="302738" y="4417056"/>
            <a:chExt cx="2851594" cy="11551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155197"/>
            <a:chOff x="302738" y="4417056"/>
            <a:chExt cx="2851594" cy="11551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155197"/>
            <a:chOff x="302738" y="4417056"/>
            <a:chExt cx="2851594" cy="11551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155197"/>
            <a:chOff x="302738" y="4417056"/>
            <a:chExt cx="2851594" cy="11551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0024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1177245"/>
            <a:chOff x="2551705" y="4283314"/>
            <a:chExt cx="2357003" cy="11772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1177245"/>
            <a:chOff x="2551705" y="4283314"/>
            <a:chExt cx="2357003" cy="11772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2749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671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48611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21330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شما به سادگی می توانید مخاطبان خود را تحت تاثیر قرار دهید و یک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zing </a:t>
                      </a:r>
                      <a:r>
                        <a:rPr lang="fa-IR" altLang="ko-KR" sz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منحصر به فرد اضافه کنید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342" y="76059"/>
            <a:ext cx="11573197" cy="724247"/>
          </a:xfrm>
          <a:prstGeom prst="rect">
            <a:avLst/>
          </a:prstGeom>
        </p:spPr>
        <p:txBody>
          <a:bodyPr/>
          <a:lstStyle/>
          <a:p>
            <a:pPr rtl="1">
              <a:lnSpc>
                <a:spcPct val="100000"/>
              </a:lnSpc>
            </a:pPr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893730"/>
            <a:chOff x="6533674" y="3357955"/>
            <a:chExt cx="1785368" cy="893730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1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893730"/>
            <a:chOff x="6533674" y="3357955"/>
            <a:chExt cx="1785368" cy="893730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893730"/>
            <a:chOff x="6533674" y="3357955"/>
            <a:chExt cx="1785368" cy="893730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893730"/>
            <a:chOff x="6533674" y="3357955"/>
            <a:chExt cx="1785368" cy="893730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893730"/>
            <a:chOff x="6533674" y="3357955"/>
            <a:chExt cx="1785368" cy="893730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893730"/>
            <a:chOff x="6533674" y="3357955"/>
            <a:chExt cx="1785368" cy="893730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893730"/>
            <a:chOff x="6533674" y="3357955"/>
            <a:chExt cx="1785368" cy="893730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232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>
                    <a:lnSpc>
                      <a:spcPct val="150000"/>
                    </a:lnSpc>
                  </a:pPr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>
                      <a:lnSpc>
                        <a:spcPct val="150000"/>
                      </a:lnSpc>
                    </a:pPr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>
                <a:lnSpc>
                  <a:spcPct val="150000"/>
                </a:lnSpc>
              </a:pPr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8C613A-08EF-4669-BD65-FDD56CEFBE29}"/>
                </a:ext>
              </a:extLst>
            </p:cNvPr>
            <p:cNvSpPr/>
            <p:nvPr/>
          </p:nvSpPr>
          <p:spPr>
            <a:xfrm>
              <a:off x="3702492" y="4093022"/>
              <a:ext cx="845489" cy="843861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403372"/>
            <a:chOff x="4406505" y="1014865"/>
            <a:chExt cx="3861193" cy="440337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394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رنگ.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اینفوگرافیک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</a:t>
            </a:r>
            <a:endParaRPr lang="ko-KR" altLang="en-US" sz="36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040" y="2230380"/>
            <a:ext cx="5130180" cy="4840200"/>
          </a:xfrm>
          <a:custGeom>
            <a:avLst/>
            <a:gdLst/>
            <a:ahLst/>
            <a:cxnLst/>
            <a:rect l="l" t="t" r="r" b="b"/>
            <a:pathLst>
              <a:path w="7695270" h="7260300">
                <a:moveTo>
                  <a:pt x="0" y="0"/>
                </a:moveTo>
                <a:lnTo>
                  <a:pt x="7695270" y="0"/>
                </a:lnTo>
                <a:lnTo>
                  <a:pt x="7695270" y="7260300"/>
                </a:lnTo>
                <a:lnTo>
                  <a:pt x="0" y="726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35152" y="2073600"/>
            <a:ext cx="4784400" cy="4784400"/>
          </a:xfrm>
          <a:custGeom>
            <a:avLst/>
            <a:gdLst/>
            <a:ahLst/>
            <a:cxnLst/>
            <a:rect l="l" t="t" r="r" b="b"/>
            <a:pathLst>
              <a:path w="7176600" h="7176600">
                <a:moveTo>
                  <a:pt x="0" y="0"/>
                </a:moveTo>
                <a:lnTo>
                  <a:pt x="7176600" y="0"/>
                </a:lnTo>
                <a:lnTo>
                  <a:pt x="7176600" y="7176600"/>
                </a:lnTo>
                <a:lnTo>
                  <a:pt x="0" y="71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4220" y="3990150"/>
            <a:ext cx="1963080" cy="2462760"/>
          </a:xfrm>
          <a:custGeom>
            <a:avLst/>
            <a:gdLst/>
            <a:ahLst/>
            <a:cxnLst/>
            <a:rect l="l" t="t" r="r" b="b"/>
            <a:pathLst>
              <a:path w="2944620" h="3694140">
                <a:moveTo>
                  <a:pt x="0" y="0"/>
                </a:moveTo>
                <a:lnTo>
                  <a:pt x="2944620" y="0"/>
                </a:lnTo>
                <a:lnTo>
                  <a:pt x="2944620" y="3694140"/>
                </a:lnTo>
                <a:lnTo>
                  <a:pt x="0" y="3694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82360" y="495360"/>
            <a:ext cx="2751120" cy="2877120"/>
          </a:xfrm>
          <a:custGeom>
            <a:avLst/>
            <a:gdLst/>
            <a:ahLst/>
            <a:cxnLst/>
            <a:rect l="l" t="t" r="r" b="b"/>
            <a:pathLst>
              <a:path w="4126680" h="4315680">
                <a:moveTo>
                  <a:pt x="0" y="0"/>
                </a:moveTo>
                <a:lnTo>
                  <a:pt x="4126680" y="0"/>
                </a:lnTo>
                <a:lnTo>
                  <a:pt x="4126680" y="4315680"/>
                </a:lnTo>
                <a:lnTo>
                  <a:pt x="0" y="4315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99360" y="295920"/>
            <a:ext cx="1535040" cy="1893600"/>
          </a:xfrm>
          <a:custGeom>
            <a:avLst/>
            <a:gdLst/>
            <a:ahLst/>
            <a:cxnLst/>
            <a:rect l="l" t="t" r="r" b="b"/>
            <a:pathLst>
              <a:path w="2302560" h="2840400">
                <a:moveTo>
                  <a:pt x="0" y="0"/>
                </a:moveTo>
                <a:lnTo>
                  <a:pt x="2302560" y="0"/>
                </a:lnTo>
                <a:lnTo>
                  <a:pt x="2302560" y="2840400"/>
                </a:lnTo>
                <a:lnTo>
                  <a:pt x="0" y="2840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440" y="1332720"/>
            <a:ext cx="1953360" cy="2020320"/>
          </a:xfrm>
          <a:custGeom>
            <a:avLst/>
            <a:gdLst/>
            <a:ahLst/>
            <a:cxnLst/>
            <a:rect l="l" t="t" r="r" b="b"/>
            <a:pathLst>
              <a:path w="2930040" h="3030480">
                <a:moveTo>
                  <a:pt x="0" y="0"/>
                </a:moveTo>
                <a:lnTo>
                  <a:pt x="2930040" y="0"/>
                </a:lnTo>
                <a:lnTo>
                  <a:pt x="2930040" y="3030480"/>
                </a:lnTo>
                <a:lnTo>
                  <a:pt x="0" y="3030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95760" y="502600"/>
            <a:ext cx="3178080" cy="36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88"/>
              </a:lnSpc>
            </a:pPr>
            <a:r>
              <a:rPr lang="fa-IR" sz="2800" spc="-1" dirty="0">
                <a:solidFill>
                  <a:srgbClr val="004586"/>
                </a:solidFill>
                <a:latin typeface="Arimo Bold"/>
                <a:cs typeface="B Nazanin" panose="00000400000000000000" pitchFamily="2" charset="-78"/>
              </a:rPr>
              <a:t>منابع</a:t>
            </a:r>
            <a:endParaRPr lang="en-US" sz="2800" spc="-1" dirty="0">
              <a:solidFill>
                <a:srgbClr val="004586"/>
              </a:solidFill>
              <a:latin typeface="Arimo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Arimo Bold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2023-12-27T16:29:34Z</dcterms:created>
  <dcterms:modified xsi:type="dcterms:W3CDTF">2024-01-17T08:48:18Z</dcterms:modified>
</cp:coreProperties>
</file>